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Override4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5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7.xml" ContentType="application/vnd.openxmlformats-officedocument.themeOverride+xml"/>
  <Override PartName="/ppt/tags/tag2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93" r:id="rId3"/>
    <p:sldId id="258" r:id="rId4"/>
    <p:sldId id="299" r:id="rId5"/>
    <p:sldId id="300" r:id="rId6"/>
    <p:sldId id="301" r:id="rId7"/>
    <p:sldId id="302" r:id="rId8"/>
    <p:sldId id="303" r:id="rId9"/>
    <p:sldId id="270" r:id="rId10"/>
    <p:sldId id="294" r:id="rId11"/>
    <p:sldId id="295" r:id="rId12"/>
    <p:sldId id="296" r:id="rId13"/>
    <p:sldId id="297" r:id="rId14"/>
    <p:sldId id="298" r:id="rId15"/>
    <p:sldId id="271" r:id="rId16"/>
    <p:sldId id="304" r:id="rId17"/>
    <p:sldId id="305" r:id="rId18"/>
    <p:sldId id="306" r:id="rId19"/>
    <p:sldId id="307" r:id="rId20"/>
    <p:sldId id="308" r:id="rId21"/>
    <p:sldId id="272" r:id="rId22"/>
    <p:sldId id="313" r:id="rId23"/>
    <p:sldId id="314" r:id="rId24"/>
    <p:sldId id="315" r:id="rId25"/>
    <p:sldId id="316" r:id="rId26"/>
    <p:sldId id="283" r:id="rId27"/>
    <p:sldId id="273" r:id="rId28"/>
    <p:sldId id="309" r:id="rId29"/>
    <p:sldId id="310" r:id="rId30"/>
    <p:sldId id="311" r:id="rId31"/>
    <p:sldId id="312" r:id="rId32"/>
    <p:sldId id="261" r:id="rId33"/>
    <p:sldId id="269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14E6"/>
    <a:srgbClr val="03BEFE"/>
    <a:srgbClr val="02DDFF"/>
    <a:srgbClr val="02DAFC"/>
    <a:srgbClr val="01CBFE"/>
    <a:srgbClr val="A20000"/>
    <a:srgbClr val="A40000"/>
    <a:srgbClr val="9E0000"/>
    <a:srgbClr val="C7450B"/>
    <a:srgbClr val="E24E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89" autoAdjust="0"/>
    <p:restoredTop sz="96182" autoAdjust="0"/>
  </p:normalViewPr>
  <p:slideViewPr>
    <p:cSldViewPr snapToGrid="0">
      <p:cViewPr varScale="1">
        <p:scale>
          <a:sx n="110" d="100"/>
          <a:sy n="110" d="100"/>
        </p:scale>
        <p:origin x="522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27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D332796-4672-42FA-AAD1-E0C154B39A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10657A8-E0D5-4EF3-AD27-61C82DD5FC0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18E95-34A8-4B45-A6A5-AA82CA1BC0EF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F328B9-C033-4556-B869-F3EE75833FD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64584BB-AEB0-4683-92DB-38E374269CF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170FA-C7EA-4C53-92F8-7326484F2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266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262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4025B1C-0DD4-4CE4-8042-6CBC200CD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2" y="-2667000"/>
            <a:ext cx="6857999" cy="12192000"/>
          </a:xfrm>
          <a:prstGeom prst="rect">
            <a:avLst/>
          </a:prstGeom>
        </p:spPr>
      </p:pic>
      <p:sp>
        <p:nvSpPr>
          <p:cNvPr id="26" name="副标题 2">
            <a:extLst>
              <a:ext uri="{FF2B5EF4-FFF2-40B4-BE49-F238E27FC236}">
                <a16:creationId xmlns:a16="http://schemas.microsoft.com/office/drawing/2014/main" id="{786853B7-F3AD-4FBB-9B0B-62E560EC46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1513" y="2870203"/>
            <a:ext cx="10848976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D51DEF9E-8BED-45C5-9830-7657CB18B5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1513" y="1621884"/>
            <a:ext cx="10848976" cy="10629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9" name="文本占位符 13">
            <a:extLst>
              <a:ext uri="{FF2B5EF4-FFF2-40B4-BE49-F238E27FC236}">
                <a16:creationId xmlns:a16="http://schemas.microsoft.com/office/drawing/2014/main" id="{065C3891-B1F9-4F06-B2FB-3CDD54F92CC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1513" y="4165936"/>
            <a:ext cx="108489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342883" indent="0">
              <a:buNone/>
              <a:defRPr/>
            </a:lvl2pPr>
            <a:lvl3pPr marL="685765" indent="0">
              <a:buNone/>
              <a:defRPr/>
            </a:lvl3pPr>
            <a:lvl4pPr marL="1028648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30" name="文本占位符 13">
            <a:extLst>
              <a:ext uri="{FF2B5EF4-FFF2-40B4-BE49-F238E27FC236}">
                <a16:creationId xmlns:a16="http://schemas.microsoft.com/office/drawing/2014/main" id="{038CBDEE-A695-427A-8184-2B5DCD5078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1513" y="4462207"/>
            <a:ext cx="108489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342883" indent="0">
              <a:buNone/>
              <a:defRPr/>
            </a:lvl2pPr>
            <a:lvl3pPr marL="685765" indent="0">
              <a:buNone/>
              <a:defRPr/>
            </a:lvl3pPr>
            <a:lvl4pPr marL="1028648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5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2019/6/10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5" y="6240465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5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5" y="3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301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11CD2D0-96DD-49AD-9997-0C84B6CB80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1" r="26785"/>
          <a:stretch/>
        </p:blipFill>
        <p:spPr>
          <a:xfrm rot="5400000">
            <a:off x="4800603" y="-533400"/>
            <a:ext cx="2590800" cy="12192000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388600" y="1851479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388598" y="2746831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5" y="3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5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2019/6/10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5" y="6240465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5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938ADAD-F853-4784-810E-03956DD2E6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2667003" y="-2667000"/>
            <a:ext cx="6857999" cy="12192000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2163765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4470001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marL="171442" marR="0" lvl="0" indent="-171442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3" y="4173730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342883" indent="0">
              <a:buNone/>
              <a:defRPr/>
            </a:lvl2pPr>
            <a:lvl3pPr marL="685765" indent="0">
              <a:buNone/>
              <a:defRPr/>
            </a:lvl3pPr>
            <a:lvl4pPr marL="1028648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占位符 1">
            <a:extLst>
              <a:ext uri="{FF2B5EF4-FFF2-40B4-BE49-F238E27FC236}">
                <a16:creationId xmlns:a16="http://schemas.microsoft.com/office/drawing/2014/main" id="{49FAA8BE-6CC0-46B6-B893-409C7F85C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8" name="文本占位符 2">
            <a:extLst>
              <a:ext uri="{FF2B5EF4-FFF2-40B4-BE49-F238E27FC236}">
                <a16:creationId xmlns:a16="http://schemas.microsoft.com/office/drawing/2014/main" id="{DD1C6D28-B950-45AE-93AF-BD725A70D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1F5CFFA-C328-43C2-902D-26A4BEA35F40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日期占位符 3">
            <a:extLst>
              <a:ext uri="{FF2B5EF4-FFF2-40B4-BE49-F238E27FC236}">
                <a16:creationId xmlns:a16="http://schemas.microsoft.com/office/drawing/2014/main" id="{C9B661DF-9F9C-4C17-BD62-E0C358D831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2019/6/10</a:t>
            </a:fld>
            <a:endParaRPr lang="zh-CN" altLang="en-US"/>
          </a:p>
        </p:txBody>
      </p:sp>
      <p:sp>
        <p:nvSpPr>
          <p:cNvPr id="21" name="页脚占位符 4">
            <a:extLst>
              <a:ext uri="{FF2B5EF4-FFF2-40B4-BE49-F238E27FC236}">
                <a16:creationId xmlns:a16="http://schemas.microsoft.com/office/drawing/2014/main" id="{75499841-0418-4734-90D6-2F473B37DF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22" name="灯片编号占位符 5">
            <a:extLst>
              <a:ext uri="{FF2B5EF4-FFF2-40B4-BE49-F238E27FC236}">
                <a16:creationId xmlns:a16="http://schemas.microsoft.com/office/drawing/2014/main" id="{287CF16C-FC39-4633-92D8-8C344F131D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9" r:id="rId2"/>
    <p:sldLayoutId id="2147483651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3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副标题 4">
            <a:extLst>
              <a:ext uri="{FF2B5EF4-FFF2-40B4-BE49-F238E27FC236}">
                <a16:creationId xmlns:a16="http://schemas.microsoft.com/office/drawing/2014/main" id="{289CD276-69DC-4992-A776-7026F5311A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99" name="标题 3">
            <a:extLst>
              <a:ext uri="{FF2B5EF4-FFF2-40B4-BE49-F238E27FC236}">
                <a16:creationId xmlns:a16="http://schemas.microsoft.com/office/drawing/2014/main" id="{0B18559F-60BD-48F2-8CDB-F8ED12423B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大气未来智慧风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00" name="文本占位符 5">
            <a:extLst>
              <a:ext uri="{FF2B5EF4-FFF2-40B4-BE49-F238E27FC236}">
                <a16:creationId xmlns:a16="http://schemas.microsoft.com/office/drawing/2014/main" id="{A794E698-4307-4DB2-AA3F-ABB503DC86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101" name="文本占位符 6">
            <a:extLst>
              <a:ext uri="{FF2B5EF4-FFF2-40B4-BE49-F238E27FC236}">
                <a16:creationId xmlns:a16="http://schemas.microsoft.com/office/drawing/2014/main" id="{FF5D5EEC-2701-487B-A3DF-91525A8DB7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Designed by </a:t>
            </a:r>
            <a:r>
              <a:rPr lang="en-US" altLang="zh-CN" dirty="0" err="1"/>
              <a:t>iSlide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32C1C6-A83C-46EA-B726-BE07726D0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9A329B4-ED17-496D-AEAC-CF9AA313B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59F027-1F63-42C2-A5E3-5C87161B0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25" name="11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63F2D0E-FA48-4E65-AA4E-5201E87C493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609651"/>
            <a:ext cx="10847387" cy="4292897"/>
            <a:chOff x="673101" y="1609651"/>
            <a:chExt cx="10847387" cy="4292897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3DADD33-DD92-4D17-B5BB-13DFF13118AD}"/>
                </a:ext>
              </a:extLst>
            </p:cNvPr>
            <p:cNvCxnSpPr>
              <a:cxnSpLocks/>
              <a:stCxn id="27" idx="4"/>
              <a:endCxn id="30" idx="0"/>
            </p:cNvCxnSpPr>
            <p:nvPr/>
          </p:nvCxnSpPr>
          <p:spPr>
            <a:xfrm>
              <a:off x="6826661" y="2328828"/>
              <a:ext cx="0" cy="2854543"/>
            </a:xfrm>
            <a:prstGeom prst="line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şḷïḍè">
              <a:extLst>
                <a:ext uri="{FF2B5EF4-FFF2-40B4-BE49-F238E27FC236}">
                  <a16:creationId xmlns:a16="http://schemas.microsoft.com/office/drawing/2014/main" id="{E491ABD2-87FC-4ABA-B44A-BE2EA607D134}"/>
                </a:ext>
              </a:extLst>
            </p:cNvPr>
            <p:cNvSpPr/>
            <p:nvPr/>
          </p:nvSpPr>
          <p:spPr>
            <a:xfrm>
              <a:off x="6528621" y="1733504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8" name="îṡļïdê">
              <a:extLst>
                <a:ext uri="{FF2B5EF4-FFF2-40B4-BE49-F238E27FC236}">
                  <a16:creationId xmlns:a16="http://schemas.microsoft.com/office/drawing/2014/main" id="{8350A494-2822-439B-8299-AF532B9D51D9}"/>
                </a:ext>
              </a:extLst>
            </p:cNvPr>
            <p:cNvSpPr/>
            <p:nvPr/>
          </p:nvSpPr>
          <p:spPr>
            <a:xfrm>
              <a:off x="6528621" y="2883460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9" name="í$lïḋe">
              <a:extLst>
                <a:ext uri="{FF2B5EF4-FFF2-40B4-BE49-F238E27FC236}">
                  <a16:creationId xmlns:a16="http://schemas.microsoft.com/office/drawing/2014/main" id="{BBCD5DF0-C67F-4393-AD80-FA34603D876C}"/>
                </a:ext>
              </a:extLst>
            </p:cNvPr>
            <p:cNvSpPr/>
            <p:nvPr/>
          </p:nvSpPr>
          <p:spPr>
            <a:xfrm>
              <a:off x="6528621" y="4033416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30" name="ïşḻîḋè">
              <a:extLst>
                <a:ext uri="{FF2B5EF4-FFF2-40B4-BE49-F238E27FC236}">
                  <a16:creationId xmlns:a16="http://schemas.microsoft.com/office/drawing/2014/main" id="{35ED695A-9C9C-4D9C-B24D-55BFF32EF558}"/>
                </a:ext>
              </a:extLst>
            </p:cNvPr>
            <p:cNvSpPr/>
            <p:nvPr/>
          </p:nvSpPr>
          <p:spPr>
            <a:xfrm>
              <a:off x="6528621" y="5183371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1" name="îṣḻídê">
              <a:extLst>
                <a:ext uri="{FF2B5EF4-FFF2-40B4-BE49-F238E27FC236}">
                  <a16:creationId xmlns:a16="http://schemas.microsoft.com/office/drawing/2014/main" id="{11A95239-E8E0-486C-A17E-7F45BBFF6AC1}"/>
                </a:ext>
              </a:extLst>
            </p:cNvPr>
            <p:cNvSpPr txBox="1"/>
            <p:nvPr/>
          </p:nvSpPr>
          <p:spPr>
            <a:xfrm>
              <a:off x="673102" y="2691383"/>
              <a:ext cx="5206875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32" name="ï$ļíḓè">
              <a:extLst>
                <a:ext uri="{FF2B5EF4-FFF2-40B4-BE49-F238E27FC236}">
                  <a16:creationId xmlns:a16="http://schemas.microsoft.com/office/drawing/2014/main" id="{6181B6A4-4AE0-41E7-94C1-7EE98407E4FF}"/>
                </a:ext>
              </a:extLst>
            </p:cNvPr>
            <p:cNvSpPr txBox="1"/>
            <p:nvPr/>
          </p:nvSpPr>
          <p:spPr>
            <a:xfrm>
              <a:off x="673101" y="3543545"/>
              <a:ext cx="5206876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grpSp>
          <p:nvGrpSpPr>
            <p:cNvPr id="33" name="îsļïḋe">
              <a:extLst>
                <a:ext uri="{FF2B5EF4-FFF2-40B4-BE49-F238E27FC236}">
                  <a16:creationId xmlns:a16="http://schemas.microsoft.com/office/drawing/2014/main" id="{D1C83895-B674-4E2A-B859-1B32E2EF0928}"/>
                </a:ext>
              </a:extLst>
            </p:cNvPr>
            <p:cNvGrpSpPr/>
            <p:nvPr/>
          </p:nvGrpSpPr>
          <p:grpSpPr>
            <a:xfrm>
              <a:off x="7348537" y="1609651"/>
              <a:ext cx="4171951" cy="843030"/>
              <a:chOff x="719137" y="1429926"/>
              <a:chExt cx="5376847" cy="843030"/>
            </a:xfrm>
          </p:grpSpPr>
          <p:sp>
            <p:nvSpPr>
              <p:cNvPr id="43" name="ïşḻïdè">
                <a:extLst>
                  <a:ext uri="{FF2B5EF4-FFF2-40B4-BE49-F238E27FC236}">
                    <a16:creationId xmlns:a16="http://schemas.microsoft.com/office/drawing/2014/main" id="{2A232744-B83E-4813-8535-A35E779F3DEC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44" name="í$ļiḓe">
                <a:extLst>
                  <a:ext uri="{FF2B5EF4-FFF2-40B4-BE49-F238E27FC236}">
                    <a16:creationId xmlns:a16="http://schemas.microsoft.com/office/drawing/2014/main" id="{0D7E1886-F312-487B-84A3-F344C5D8EB6A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4" name="îṥḷiḑé">
              <a:extLst>
                <a:ext uri="{FF2B5EF4-FFF2-40B4-BE49-F238E27FC236}">
                  <a16:creationId xmlns:a16="http://schemas.microsoft.com/office/drawing/2014/main" id="{0BF59393-1BEC-42AC-B40C-FE8FBA953DD4}"/>
                </a:ext>
              </a:extLst>
            </p:cNvPr>
            <p:cNvGrpSpPr/>
            <p:nvPr/>
          </p:nvGrpSpPr>
          <p:grpSpPr>
            <a:xfrm>
              <a:off x="7348537" y="2759607"/>
              <a:ext cx="4171951" cy="843030"/>
              <a:chOff x="719137" y="1429926"/>
              <a:chExt cx="5376847" cy="843030"/>
            </a:xfrm>
          </p:grpSpPr>
          <p:sp>
            <p:nvSpPr>
              <p:cNvPr id="41" name="iślïḑé">
                <a:extLst>
                  <a:ext uri="{FF2B5EF4-FFF2-40B4-BE49-F238E27FC236}">
                    <a16:creationId xmlns:a16="http://schemas.microsoft.com/office/drawing/2014/main" id="{8A5AB36D-686E-46CD-BCF1-01FED2012201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42" name="iṥļíḋê">
                <a:extLst>
                  <a:ext uri="{FF2B5EF4-FFF2-40B4-BE49-F238E27FC236}">
                    <a16:creationId xmlns:a16="http://schemas.microsoft.com/office/drawing/2014/main" id="{13F9A02D-BE96-4C15-81D4-868C313FE266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5" name="ïṥlîďé">
              <a:extLst>
                <a:ext uri="{FF2B5EF4-FFF2-40B4-BE49-F238E27FC236}">
                  <a16:creationId xmlns:a16="http://schemas.microsoft.com/office/drawing/2014/main" id="{DAACCDB2-6A3B-4AA2-B832-AD9EA9CD14A4}"/>
                </a:ext>
              </a:extLst>
            </p:cNvPr>
            <p:cNvGrpSpPr/>
            <p:nvPr/>
          </p:nvGrpSpPr>
          <p:grpSpPr>
            <a:xfrm>
              <a:off x="7348537" y="3909563"/>
              <a:ext cx="4171951" cy="843030"/>
              <a:chOff x="719137" y="1429926"/>
              <a:chExt cx="5376847" cy="843030"/>
            </a:xfrm>
          </p:grpSpPr>
          <p:sp>
            <p:nvSpPr>
              <p:cNvPr id="39" name="íṡľïdê">
                <a:extLst>
                  <a:ext uri="{FF2B5EF4-FFF2-40B4-BE49-F238E27FC236}">
                    <a16:creationId xmlns:a16="http://schemas.microsoft.com/office/drawing/2014/main" id="{5331C5F6-EBC2-49CC-BEDB-D888D621640D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40" name="íşļïďè">
                <a:extLst>
                  <a:ext uri="{FF2B5EF4-FFF2-40B4-BE49-F238E27FC236}">
                    <a16:creationId xmlns:a16="http://schemas.microsoft.com/office/drawing/2014/main" id="{137D3959-1FB4-4ADB-9DB5-DB16E0D2B517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6" name="îsľïḑê">
              <a:extLst>
                <a:ext uri="{FF2B5EF4-FFF2-40B4-BE49-F238E27FC236}">
                  <a16:creationId xmlns:a16="http://schemas.microsoft.com/office/drawing/2014/main" id="{3CB8AEF6-F8C9-4F18-9437-8BB323364BF2}"/>
                </a:ext>
              </a:extLst>
            </p:cNvPr>
            <p:cNvGrpSpPr/>
            <p:nvPr/>
          </p:nvGrpSpPr>
          <p:grpSpPr>
            <a:xfrm>
              <a:off x="7348537" y="5059518"/>
              <a:ext cx="4171951" cy="843030"/>
              <a:chOff x="719137" y="1429926"/>
              <a:chExt cx="5376847" cy="843030"/>
            </a:xfrm>
          </p:grpSpPr>
          <p:sp>
            <p:nvSpPr>
              <p:cNvPr id="37" name="iṧḻîḋe">
                <a:extLst>
                  <a:ext uri="{FF2B5EF4-FFF2-40B4-BE49-F238E27FC236}">
                    <a16:creationId xmlns:a16="http://schemas.microsoft.com/office/drawing/2014/main" id="{15007828-F1CF-414B-9FC0-655F39205D15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38" name="îṥḻïḍé">
                <a:extLst>
                  <a:ext uri="{FF2B5EF4-FFF2-40B4-BE49-F238E27FC236}">
                    <a16:creationId xmlns:a16="http://schemas.microsoft.com/office/drawing/2014/main" id="{EEE09211-F615-4BEE-BA4D-C417384051EE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9387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8ACE33-67AA-4700-9FC5-9DD5A3C1B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A2F09C5-042C-4353-AAE6-FCA0189CA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85657F-FD99-46F4-A1E0-93433EDB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27" name="2120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306" y="1543721"/>
            <a:ext cx="10847388" cy="4105598"/>
            <a:chOff x="672306" y="1543721"/>
            <a:chExt cx="10847388" cy="4105598"/>
          </a:xfrm>
        </p:grpSpPr>
        <p:grpSp>
          <p:nvGrpSpPr>
            <p:cNvPr id="28" name="ísḻïḓê"/>
            <p:cNvGrpSpPr/>
            <p:nvPr/>
          </p:nvGrpSpPr>
          <p:grpSpPr>
            <a:xfrm>
              <a:off x="6948374" y="1543721"/>
              <a:ext cx="4571320" cy="2262885"/>
              <a:chOff x="6949168" y="2871541"/>
              <a:chExt cx="4571320" cy="2262885"/>
            </a:xfrm>
          </p:grpSpPr>
          <p:grpSp>
            <p:nvGrpSpPr>
              <p:cNvPr id="56" name="îṩḻíďé"/>
              <p:cNvGrpSpPr/>
              <p:nvPr/>
            </p:nvGrpSpPr>
            <p:grpSpPr>
              <a:xfrm>
                <a:off x="7629307" y="2871541"/>
                <a:ext cx="3889593" cy="874764"/>
                <a:chOff x="7629307" y="2710363"/>
                <a:chExt cx="3889593" cy="874764"/>
              </a:xfrm>
            </p:grpSpPr>
            <p:sp>
              <p:nvSpPr>
                <p:cNvPr id="62" name="îṣľiďê">
                  <a:extLst>
                    <a:ext uri="{FF2B5EF4-FFF2-40B4-BE49-F238E27FC236}">
                      <a16:creationId xmlns:a16="http://schemas.microsoft.com/office/drawing/2014/main" id="{6B7C3B94-656E-4279-BF02-2C73261E0CC6}"/>
                    </a:ext>
                  </a:extLst>
                </p:cNvPr>
                <p:cNvSpPr txBox="1"/>
                <p:nvPr/>
              </p:nvSpPr>
              <p:spPr>
                <a:xfrm flipH="1">
                  <a:off x="7629307" y="3218194"/>
                  <a:ext cx="3889590" cy="36693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63" name="ïš1íďê">
                  <a:extLst>
                    <a:ext uri="{FF2B5EF4-FFF2-40B4-BE49-F238E27FC236}">
                      <a16:creationId xmlns:a16="http://schemas.microsoft.com/office/drawing/2014/main" id="{CC10FB2F-1CBF-4A29-B89B-364D697EC6FE}"/>
                    </a:ext>
                  </a:extLst>
                </p:cNvPr>
                <p:cNvSpPr/>
                <p:nvPr/>
              </p:nvSpPr>
              <p:spPr>
                <a:xfrm flipH="1">
                  <a:off x="7629310" y="2710363"/>
                  <a:ext cx="388959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  <p:grpSp>
            <p:nvGrpSpPr>
              <p:cNvPr id="57" name="îśḻîḍe"/>
              <p:cNvGrpSpPr/>
              <p:nvPr/>
            </p:nvGrpSpPr>
            <p:grpSpPr>
              <a:xfrm>
                <a:off x="8380420" y="4098484"/>
                <a:ext cx="3138480" cy="1035942"/>
                <a:chOff x="6821010" y="1370971"/>
                <a:chExt cx="3111052" cy="1035942"/>
              </a:xfrm>
            </p:grpSpPr>
            <p:sp>
              <p:nvSpPr>
                <p:cNvPr id="60" name="ïś1íḍê">
                  <a:extLst>
                    <a:ext uri="{FF2B5EF4-FFF2-40B4-BE49-F238E27FC236}">
                      <a16:creationId xmlns:a16="http://schemas.microsoft.com/office/drawing/2014/main" id="{6B7C3B94-656E-4279-BF02-2C73261E0CC6}"/>
                    </a:ext>
                  </a:extLst>
                </p:cNvPr>
                <p:cNvSpPr txBox="1"/>
                <p:nvPr/>
              </p:nvSpPr>
              <p:spPr>
                <a:xfrm flipH="1">
                  <a:off x="6821010" y="1878802"/>
                  <a:ext cx="3111050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61" name="îṧḷîḓé">
                  <a:extLst>
                    <a:ext uri="{FF2B5EF4-FFF2-40B4-BE49-F238E27FC236}">
                      <a16:creationId xmlns:a16="http://schemas.microsoft.com/office/drawing/2014/main" id="{CC10FB2F-1CBF-4A29-B89B-364D697EC6FE}"/>
                    </a:ext>
                  </a:extLst>
                </p:cNvPr>
                <p:cNvSpPr/>
                <p:nvPr/>
              </p:nvSpPr>
              <p:spPr>
                <a:xfrm flipH="1">
                  <a:off x="6821012" y="1370971"/>
                  <a:ext cx="311105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8362765" y="5134426"/>
                <a:ext cx="315772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6949168" y="3746305"/>
                <a:ext cx="457132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îṣḻiḑè"/>
            <p:cNvGrpSpPr/>
            <p:nvPr/>
          </p:nvGrpSpPr>
          <p:grpSpPr>
            <a:xfrm>
              <a:off x="672306" y="1543721"/>
              <a:ext cx="4571320" cy="2262885"/>
              <a:chOff x="673100" y="2871541"/>
              <a:chExt cx="4571320" cy="2262885"/>
            </a:xfrm>
          </p:grpSpPr>
          <p:grpSp>
            <p:nvGrpSpPr>
              <p:cNvPr id="48" name="iṣlíḑé"/>
              <p:cNvGrpSpPr/>
              <p:nvPr/>
            </p:nvGrpSpPr>
            <p:grpSpPr>
              <a:xfrm>
                <a:off x="673100" y="2871541"/>
                <a:ext cx="3889593" cy="874764"/>
                <a:chOff x="7629307" y="2710363"/>
                <a:chExt cx="3889593" cy="874764"/>
              </a:xfrm>
            </p:grpSpPr>
            <p:sp>
              <p:nvSpPr>
                <p:cNvPr id="54" name="iŝļîde">
                  <a:extLst>
                    <a:ext uri="{FF2B5EF4-FFF2-40B4-BE49-F238E27FC236}">
                      <a16:creationId xmlns:a16="http://schemas.microsoft.com/office/drawing/2014/main" id="{6B7C3B94-656E-4279-BF02-2C73261E0CC6}"/>
                    </a:ext>
                  </a:extLst>
                </p:cNvPr>
                <p:cNvSpPr txBox="1"/>
                <p:nvPr/>
              </p:nvSpPr>
              <p:spPr>
                <a:xfrm flipH="1">
                  <a:off x="7629307" y="3218194"/>
                  <a:ext cx="3889590" cy="36693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55" name="íŝļiḋé">
                  <a:extLst>
                    <a:ext uri="{FF2B5EF4-FFF2-40B4-BE49-F238E27FC236}">
                      <a16:creationId xmlns:a16="http://schemas.microsoft.com/office/drawing/2014/main" id="{CC10FB2F-1CBF-4A29-B89B-364D697EC6FE}"/>
                    </a:ext>
                  </a:extLst>
                </p:cNvPr>
                <p:cNvSpPr/>
                <p:nvPr/>
              </p:nvSpPr>
              <p:spPr>
                <a:xfrm flipH="1">
                  <a:off x="7629310" y="2710363"/>
                  <a:ext cx="388959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  <p:grpSp>
            <p:nvGrpSpPr>
              <p:cNvPr id="49" name="i$1iḍé"/>
              <p:cNvGrpSpPr/>
              <p:nvPr/>
            </p:nvGrpSpPr>
            <p:grpSpPr>
              <a:xfrm>
                <a:off x="673100" y="4098484"/>
                <a:ext cx="3138480" cy="1035942"/>
                <a:chOff x="6821010" y="1370971"/>
                <a:chExt cx="3111052" cy="1035942"/>
              </a:xfrm>
            </p:grpSpPr>
            <p:sp>
              <p:nvSpPr>
                <p:cNvPr id="52" name="íṧḷïḓè">
                  <a:extLst>
                    <a:ext uri="{FF2B5EF4-FFF2-40B4-BE49-F238E27FC236}">
                      <a16:creationId xmlns:a16="http://schemas.microsoft.com/office/drawing/2014/main" id="{6B7C3B94-656E-4279-BF02-2C73261E0CC6}"/>
                    </a:ext>
                  </a:extLst>
                </p:cNvPr>
                <p:cNvSpPr txBox="1"/>
                <p:nvPr/>
              </p:nvSpPr>
              <p:spPr>
                <a:xfrm flipH="1">
                  <a:off x="6821010" y="1878802"/>
                  <a:ext cx="3111050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53" name="iṣļiḋè">
                  <a:extLst>
                    <a:ext uri="{FF2B5EF4-FFF2-40B4-BE49-F238E27FC236}">
                      <a16:creationId xmlns:a16="http://schemas.microsoft.com/office/drawing/2014/main" id="{CC10FB2F-1CBF-4A29-B89B-364D697EC6FE}"/>
                    </a:ext>
                  </a:extLst>
                </p:cNvPr>
                <p:cNvSpPr/>
                <p:nvPr/>
              </p:nvSpPr>
              <p:spPr>
                <a:xfrm flipH="1">
                  <a:off x="6821012" y="1370971"/>
                  <a:ext cx="311105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  <p:cxnSp>
            <p:nvCxnSpPr>
              <p:cNvPr id="50" name="直接连接符 49"/>
              <p:cNvCxnSpPr/>
              <p:nvPr/>
            </p:nvCxnSpPr>
            <p:spPr>
              <a:xfrm>
                <a:off x="673100" y="5134426"/>
                <a:ext cx="315772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673100" y="3746305"/>
                <a:ext cx="457132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îṣḻíḑé"/>
            <p:cNvGrpSpPr/>
            <p:nvPr/>
          </p:nvGrpSpPr>
          <p:grpSpPr>
            <a:xfrm>
              <a:off x="3609180" y="2279886"/>
              <a:ext cx="4972051" cy="2547971"/>
              <a:chOff x="3609974" y="3607706"/>
              <a:chExt cx="4972051" cy="2547971"/>
            </a:xfrm>
          </p:grpSpPr>
          <p:sp>
            <p:nvSpPr>
              <p:cNvPr id="32" name="iṣļíde"/>
              <p:cNvSpPr/>
              <p:nvPr/>
            </p:nvSpPr>
            <p:spPr>
              <a:xfrm>
                <a:off x="4410075" y="3607707"/>
                <a:ext cx="1641024" cy="1461408"/>
              </a:xfrm>
              <a:custGeom>
                <a:avLst/>
                <a:gdLst/>
                <a:ahLst/>
                <a:cxnLst/>
                <a:rect l="0" t="0" r="0" b="0"/>
                <a:pathLst>
                  <a:path w="173" h="154" extrusionOk="0">
                    <a:moveTo>
                      <a:pt x="173" y="0"/>
                    </a:moveTo>
                    <a:cubicBezTo>
                      <a:pt x="172" y="120"/>
                      <a:pt x="172" y="120"/>
                      <a:pt x="172" y="120"/>
                    </a:cubicBezTo>
                    <a:cubicBezTo>
                      <a:pt x="164" y="120"/>
                      <a:pt x="156" y="121"/>
                      <a:pt x="148" y="123"/>
                    </a:cubicBezTo>
                    <a:cubicBezTo>
                      <a:pt x="141" y="124"/>
                      <a:pt x="133" y="127"/>
                      <a:pt x="126" y="130"/>
                    </a:cubicBezTo>
                    <a:cubicBezTo>
                      <a:pt x="119" y="133"/>
                      <a:pt x="112" y="136"/>
                      <a:pt x="105" y="140"/>
                    </a:cubicBezTo>
                    <a:cubicBezTo>
                      <a:pt x="99" y="144"/>
                      <a:pt x="92" y="149"/>
                      <a:pt x="87" y="15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1" y="58"/>
                      <a:pt x="24" y="48"/>
                      <a:pt x="37" y="40"/>
                    </a:cubicBezTo>
                    <a:cubicBezTo>
                      <a:pt x="50" y="32"/>
                      <a:pt x="64" y="25"/>
                      <a:pt x="79" y="19"/>
                    </a:cubicBezTo>
                    <a:cubicBezTo>
                      <a:pt x="93" y="13"/>
                      <a:pt x="108" y="8"/>
                      <a:pt x="124" y="5"/>
                    </a:cubicBezTo>
                    <a:cubicBezTo>
                      <a:pt x="140" y="2"/>
                      <a:pt x="156" y="0"/>
                      <a:pt x="1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33" name="išḻîdè"/>
              <p:cNvSpPr/>
              <p:nvPr/>
            </p:nvSpPr>
            <p:spPr>
              <a:xfrm>
                <a:off x="5234672" y="4742540"/>
                <a:ext cx="824595" cy="742951"/>
              </a:xfrm>
              <a:custGeom>
                <a:avLst/>
                <a:gdLst/>
                <a:ahLst/>
                <a:cxnLst/>
                <a:rect l="0" t="0" r="0" b="0"/>
                <a:pathLst>
                  <a:path w="87" h="78" extrusionOk="0">
                    <a:moveTo>
                      <a:pt x="85" y="0"/>
                    </a:moveTo>
                    <a:cubicBezTo>
                      <a:pt x="87" y="51"/>
                      <a:pt x="87" y="51"/>
                      <a:pt x="87" y="51"/>
                    </a:cubicBezTo>
                    <a:cubicBezTo>
                      <a:pt x="80" y="51"/>
                      <a:pt x="74" y="52"/>
                      <a:pt x="68" y="53"/>
                    </a:cubicBezTo>
                    <a:cubicBezTo>
                      <a:pt x="62" y="55"/>
                      <a:pt x="56" y="56"/>
                      <a:pt x="51" y="59"/>
                    </a:cubicBezTo>
                    <a:cubicBezTo>
                      <a:pt x="45" y="61"/>
                      <a:pt x="40" y="64"/>
                      <a:pt x="35" y="67"/>
                    </a:cubicBezTo>
                    <a:cubicBezTo>
                      <a:pt x="30" y="70"/>
                      <a:pt x="25" y="74"/>
                      <a:pt x="21" y="7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29"/>
                      <a:pt x="12" y="24"/>
                      <a:pt x="18" y="20"/>
                    </a:cubicBezTo>
                    <a:cubicBezTo>
                      <a:pt x="25" y="16"/>
                      <a:pt x="32" y="13"/>
                      <a:pt x="39" y="10"/>
                    </a:cubicBezTo>
                    <a:cubicBezTo>
                      <a:pt x="46" y="7"/>
                      <a:pt x="54" y="4"/>
                      <a:pt x="61" y="3"/>
                    </a:cubicBezTo>
                    <a:cubicBezTo>
                      <a:pt x="69" y="1"/>
                      <a:pt x="77" y="0"/>
                      <a:pt x="85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34" name="iṡḻïďe"/>
              <p:cNvSpPr/>
              <p:nvPr/>
            </p:nvSpPr>
            <p:spPr>
              <a:xfrm>
                <a:off x="4410076" y="4252684"/>
                <a:ext cx="1028698" cy="1232810"/>
              </a:xfrm>
              <a:custGeom>
                <a:avLst/>
                <a:gdLst/>
                <a:ahLst/>
                <a:cxnLst/>
                <a:rect l="0" t="0" r="0" b="0"/>
                <a:pathLst>
                  <a:path w="126" h="151" extrusionOk="0">
                    <a:moveTo>
                      <a:pt x="101" y="100"/>
                    </a:moveTo>
                    <a:lnTo>
                      <a:pt x="126" y="151"/>
                    </a:lnTo>
                    <a:lnTo>
                      <a:pt x="48" y="73"/>
                    </a:lnTo>
                    <a:lnTo>
                      <a:pt x="0" y="0"/>
                    </a:lnTo>
                    <a:lnTo>
                      <a:pt x="101" y="10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35" name="íṧ1ídé"/>
              <p:cNvSpPr/>
              <p:nvPr/>
            </p:nvSpPr>
            <p:spPr>
              <a:xfrm>
                <a:off x="3609974" y="4317998"/>
                <a:ext cx="1551215" cy="1624694"/>
              </a:xfrm>
              <a:custGeom>
                <a:avLst/>
                <a:gdLst/>
                <a:ahLst/>
                <a:cxnLst/>
                <a:rect l="0" t="0" r="0" b="0"/>
                <a:pathLst>
                  <a:path w="164" h="171" extrusionOk="0">
                    <a:moveTo>
                      <a:pt x="78" y="0"/>
                    </a:moveTo>
                    <a:cubicBezTo>
                      <a:pt x="164" y="86"/>
                      <a:pt x="164" y="86"/>
                      <a:pt x="164" y="86"/>
                    </a:cubicBezTo>
                    <a:cubicBezTo>
                      <a:pt x="159" y="92"/>
                      <a:pt x="154" y="98"/>
                      <a:pt x="150" y="104"/>
                    </a:cubicBezTo>
                    <a:cubicBezTo>
                      <a:pt x="146" y="111"/>
                      <a:pt x="142" y="117"/>
                      <a:pt x="139" y="125"/>
                    </a:cubicBezTo>
                    <a:cubicBezTo>
                      <a:pt x="135" y="132"/>
                      <a:pt x="133" y="139"/>
                      <a:pt x="131" y="147"/>
                    </a:cubicBezTo>
                    <a:cubicBezTo>
                      <a:pt x="129" y="155"/>
                      <a:pt x="128" y="163"/>
                      <a:pt x="127" y="171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" y="154"/>
                      <a:pt x="3" y="138"/>
                      <a:pt x="7" y="122"/>
                    </a:cubicBezTo>
                    <a:cubicBezTo>
                      <a:pt x="11" y="106"/>
                      <a:pt x="17" y="91"/>
                      <a:pt x="23" y="76"/>
                    </a:cubicBezTo>
                    <a:cubicBezTo>
                      <a:pt x="30" y="62"/>
                      <a:pt x="38" y="48"/>
                      <a:pt x="47" y="36"/>
                    </a:cubicBezTo>
                    <a:cubicBezTo>
                      <a:pt x="56" y="23"/>
                      <a:pt x="67" y="11"/>
                      <a:pt x="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36" name="iṣ1íḓe"/>
              <p:cNvSpPr/>
              <p:nvPr/>
            </p:nvSpPr>
            <p:spPr>
              <a:xfrm>
                <a:off x="4792371" y="5143305"/>
                <a:ext cx="571500" cy="1012372"/>
              </a:xfrm>
              <a:custGeom>
                <a:avLst/>
                <a:gdLst/>
                <a:ahLst/>
                <a:cxnLst/>
                <a:rect l="0" t="0" r="0" b="0"/>
                <a:pathLst>
                  <a:path w="60" h="107" extrusionOk="0">
                    <a:moveTo>
                      <a:pt x="33" y="102"/>
                    </a:moveTo>
                    <a:cubicBezTo>
                      <a:pt x="33" y="101"/>
                      <a:pt x="33" y="100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6"/>
                      <a:pt x="34" y="95"/>
                      <a:pt x="34" y="94"/>
                    </a:cubicBezTo>
                    <a:cubicBezTo>
                      <a:pt x="34" y="92"/>
                      <a:pt x="34" y="91"/>
                      <a:pt x="35" y="90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7"/>
                      <a:pt x="36" y="86"/>
                      <a:pt x="36" y="84"/>
                    </a:cubicBezTo>
                    <a:cubicBezTo>
                      <a:pt x="36" y="84"/>
                      <a:pt x="36" y="83"/>
                      <a:pt x="37" y="83"/>
                    </a:cubicBezTo>
                    <a:cubicBezTo>
                      <a:pt x="37" y="82"/>
                      <a:pt x="37" y="81"/>
                      <a:pt x="38" y="80"/>
                    </a:cubicBezTo>
                    <a:cubicBezTo>
                      <a:pt x="38" y="79"/>
                      <a:pt x="38" y="79"/>
                      <a:pt x="38" y="78"/>
                    </a:cubicBezTo>
                    <a:cubicBezTo>
                      <a:pt x="38" y="77"/>
                      <a:pt x="39" y="76"/>
                      <a:pt x="39" y="76"/>
                    </a:cubicBezTo>
                    <a:cubicBezTo>
                      <a:pt x="39" y="75"/>
                      <a:pt x="39" y="75"/>
                      <a:pt x="40" y="74"/>
                    </a:cubicBezTo>
                    <a:cubicBezTo>
                      <a:pt x="40" y="73"/>
                      <a:pt x="41" y="72"/>
                      <a:pt x="41" y="71"/>
                    </a:cubicBezTo>
                    <a:cubicBezTo>
                      <a:pt x="41" y="70"/>
                      <a:pt x="42" y="70"/>
                      <a:pt x="42" y="69"/>
                    </a:cubicBezTo>
                    <a:cubicBezTo>
                      <a:pt x="42" y="68"/>
                      <a:pt x="43" y="67"/>
                      <a:pt x="43" y="66"/>
                    </a:cubicBezTo>
                    <a:cubicBezTo>
                      <a:pt x="44" y="66"/>
                      <a:pt x="44" y="65"/>
                      <a:pt x="44" y="65"/>
                    </a:cubicBezTo>
                    <a:cubicBezTo>
                      <a:pt x="45" y="64"/>
                      <a:pt x="45" y="63"/>
                      <a:pt x="46" y="62"/>
                    </a:cubicBezTo>
                    <a:cubicBezTo>
                      <a:pt x="46" y="61"/>
                      <a:pt x="46" y="61"/>
                      <a:pt x="47" y="60"/>
                    </a:cubicBezTo>
                    <a:cubicBezTo>
                      <a:pt x="47" y="59"/>
                      <a:pt x="48" y="58"/>
                      <a:pt x="49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0" y="55"/>
                      <a:pt x="50" y="55"/>
                      <a:pt x="51" y="54"/>
                    </a:cubicBezTo>
                    <a:cubicBezTo>
                      <a:pt x="51" y="53"/>
                      <a:pt x="51" y="53"/>
                      <a:pt x="52" y="52"/>
                    </a:cubicBezTo>
                    <a:cubicBezTo>
                      <a:pt x="52" y="52"/>
                      <a:pt x="53" y="51"/>
                      <a:pt x="53" y="50"/>
                    </a:cubicBezTo>
                    <a:cubicBezTo>
                      <a:pt x="54" y="50"/>
                      <a:pt x="54" y="49"/>
                      <a:pt x="55" y="49"/>
                    </a:cubicBezTo>
                    <a:cubicBezTo>
                      <a:pt x="55" y="48"/>
                      <a:pt x="56" y="47"/>
                      <a:pt x="57" y="46"/>
                    </a:cubicBezTo>
                    <a:cubicBezTo>
                      <a:pt x="57" y="46"/>
                      <a:pt x="57" y="46"/>
                      <a:pt x="57" y="45"/>
                    </a:cubicBezTo>
                    <a:cubicBezTo>
                      <a:pt x="58" y="44"/>
                      <a:pt x="59" y="43"/>
                      <a:pt x="60" y="4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2"/>
                      <a:pt x="35" y="3"/>
                      <a:pt x="33" y="5"/>
                    </a:cubicBezTo>
                    <a:cubicBezTo>
                      <a:pt x="33" y="5"/>
                      <a:pt x="33" y="6"/>
                      <a:pt x="32" y="6"/>
                    </a:cubicBezTo>
                    <a:cubicBezTo>
                      <a:pt x="31" y="7"/>
                      <a:pt x="31" y="8"/>
                      <a:pt x="30" y="9"/>
                    </a:cubicBezTo>
                    <a:cubicBezTo>
                      <a:pt x="29" y="10"/>
                      <a:pt x="29" y="10"/>
                      <a:pt x="28" y="11"/>
                    </a:cubicBezTo>
                    <a:cubicBezTo>
                      <a:pt x="28" y="12"/>
                      <a:pt x="27" y="13"/>
                      <a:pt x="26" y="14"/>
                    </a:cubicBezTo>
                    <a:cubicBezTo>
                      <a:pt x="26" y="14"/>
                      <a:pt x="25" y="15"/>
                      <a:pt x="25" y="16"/>
                    </a:cubicBezTo>
                    <a:cubicBezTo>
                      <a:pt x="24" y="16"/>
                      <a:pt x="23" y="17"/>
                      <a:pt x="23" y="18"/>
                    </a:cubicBezTo>
                    <a:cubicBezTo>
                      <a:pt x="23" y="18"/>
                      <a:pt x="23" y="18"/>
                      <a:pt x="23" y="19"/>
                    </a:cubicBezTo>
                    <a:cubicBezTo>
                      <a:pt x="22" y="20"/>
                      <a:pt x="21" y="21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8" y="26"/>
                      <a:pt x="18" y="27"/>
                      <a:pt x="17" y="28"/>
                    </a:cubicBezTo>
                    <a:cubicBezTo>
                      <a:pt x="17" y="28"/>
                      <a:pt x="17" y="28"/>
                      <a:pt x="17" y="29"/>
                    </a:cubicBezTo>
                    <a:cubicBezTo>
                      <a:pt x="16" y="29"/>
                      <a:pt x="16" y="30"/>
                      <a:pt x="15" y="31"/>
                    </a:cubicBezTo>
                    <a:cubicBezTo>
                      <a:pt x="15" y="31"/>
                      <a:pt x="15" y="32"/>
                      <a:pt x="14" y="33"/>
                    </a:cubicBezTo>
                    <a:cubicBezTo>
                      <a:pt x="13" y="35"/>
                      <a:pt x="13" y="36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41"/>
                      <a:pt x="10" y="42"/>
                      <a:pt x="10" y="43"/>
                    </a:cubicBezTo>
                    <a:cubicBezTo>
                      <a:pt x="9" y="43"/>
                      <a:pt x="9" y="44"/>
                      <a:pt x="9" y="44"/>
                    </a:cubicBezTo>
                    <a:cubicBezTo>
                      <a:pt x="9" y="45"/>
                      <a:pt x="9" y="46"/>
                      <a:pt x="8" y="47"/>
                    </a:cubicBezTo>
                    <a:cubicBezTo>
                      <a:pt x="8" y="48"/>
                      <a:pt x="8" y="49"/>
                      <a:pt x="7" y="49"/>
                    </a:cubicBezTo>
                    <a:cubicBezTo>
                      <a:pt x="7" y="51"/>
                      <a:pt x="6" y="52"/>
                      <a:pt x="6" y="54"/>
                    </a:cubicBezTo>
                    <a:cubicBezTo>
                      <a:pt x="6" y="54"/>
                      <a:pt x="6" y="55"/>
                      <a:pt x="5" y="55"/>
                    </a:cubicBezTo>
                    <a:cubicBezTo>
                      <a:pt x="5" y="57"/>
                      <a:pt x="4" y="59"/>
                      <a:pt x="4" y="61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3" y="64"/>
                      <a:pt x="3" y="66"/>
                      <a:pt x="2" y="67"/>
                    </a:cubicBezTo>
                    <a:cubicBezTo>
                      <a:pt x="2" y="69"/>
                      <a:pt x="2" y="70"/>
                      <a:pt x="2" y="72"/>
                    </a:cubicBezTo>
                    <a:cubicBezTo>
                      <a:pt x="2" y="72"/>
                      <a:pt x="2" y="72"/>
                      <a:pt x="2" y="73"/>
                    </a:cubicBezTo>
                    <a:cubicBezTo>
                      <a:pt x="1" y="73"/>
                      <a:pt x="1" y="74"/>
                      <a:pt x="1" y="74"/>
                    </a:cubicBezTo>
                    <a:cubicBezTo>
                      <a:pt x="1" y="75"/>
                      <a:pt x="1" y="76"/>
                      <a:pt x="1" y="76"/>
                    </a:cubicBezTo>
                    <a:cubicBezTo>
                      <a:pt x="1" y="77"/>
                      <a:pt x="1" y="78"/>
                      <a:pt x="1" y="78"/>
                    </a:cubicBezTo>
                    <a:cubicBezTo>
                      <a:pt x="1" y="79"/>
                      <a:pt x="1" y="79"/>
                      <a:pt x="1" y="80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0" y="82"/>
                      <a:pt x="0" y="84"/>
                      <a:pt x="0" y="8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32" y="106"/>
                      <a:pt x="32" y="105"/>
                      <a:pt x="33" y="103"/>
                    </a:cubicBezTo>
                    <a:lnTo>
                      <a:pt x="33" y="10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37" name="işļíḍè"/>
              <p:cNvSpPr/>
              <p:nvPr/>
            </p:nvSpPr>
            <p:spPr>
              <a:xfrm>
                <a:off x="3609975" y="5942692"/>
                <a:ext cx="1502227" cy="204108"/>
              </a:xfrm>
              <a:custGeom>
                <a:avLst/>
                <a:gdLst/>
                <a:ahLst/>
                <a:cxnLst/>
                <a:rect l="0" t="0" r="0" b="0"/>
                <a:pathLst>
                  <a:path w="184" h="25" extrusionOk="0">
                    <a:moveTo>
                      <a:pt x="147" y="0"/>
                    </a:moveTo>
                    <a:lnTo>
                      <a:pt x="184" y="25"/>
                    </a:lnTo>
                    <a:lnTo>
                      <a:pt x="72" y="25"/>
                    </a:lnTo>
                    <a:lnTo>
                      <a:pt x="0" y="0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38" name="îSļîďè"/>
              <p:cNvSpPr/>
              <p:nvPr/>
            </p:nvSpPr>
            <p:spPr>
              <a:xfrm>
                <a:off x="6140903" y="3607706"/>
                <a:ext cx="1632855" cy="1461408"/>
              </a:xfrm>
              <a:custGeom>
                <a:avLst/>
                <a:gdLst/>
                <a:ahLst/>
                <a:cxnLst/>
                <a:rect l="0" t="0" r="0" b="0"/>
                <a:pathLst>
                  <a:path w="173" h="154" extrusionOk="0">
                    <a:moveTo>
                      <a:pt x="0" y="0"/>
                    </a:moveTo>
                    <a:cubicBezTo>
                      <a:pt x="17" y="0"/>
                      <a:pt x="33" y="2"/>
                      <a:pt x="49" y="5"/>
                    </a:cubicBezTo>
                    <a:cubicBezTo>
                      <a:pt x="64" y="8"/>
                      <a:pt x="80" y="13"/>
                      <a:pt x="94" y="19"/>
                    </a:cubicBezTo>
                    <a:cubicBezTo>
                      <a:pt x="109" y="25"/>
                      <a:pt x="123" y="32"/>
                      <a:pt x="136" y="40"/>
                    </a:cubicBezTo>
                    <a:cubicBezTo>
                      <a:pt x="149" y="48"/>
                      <a:pt x="161" y="58"/>
                      <a:pt x="173" y="68"/>
                    </a:cubicBezTo>
                    <a:cubicBezTo>
                      <a:pt x="86" y="154"/>
                      <a:pt x="86" y="154"/>
                      <a:pt x="86" y="154"/>
                    </a:cubicBezTo>
                    <a:cubicBezTo>
                      <a:pt x="80" y="149"/>
                      <a:pt x="74" y="144"/>
                      <a:pt x="68" y="140"/>
                    </a:cubicBezTo>
                    <a:cubicBezTo>
                      <a:pt x="61" y="136"/>
                      <a:pt x="54" y="133"/>
                      <a:pt x="47" y="130"/>
                    </a:cubicBezTo>
                    <a:cubicBezTo>
                      <a:pt x="40" y="127"/>
                      <a:pt x="32" y="124"/>
                      <a:pt x="24" y="123"/>
                    </a:cubicBezTo>
                    <a:cubicBezTo>
                      <a:pt x="17" y="121"/>
                      <a:pt x="9" y="120"/>
                      <a:pt x="0" y="12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39" name="ïṧḷíḓè"/>
              <p:cNvSpPr/>
              <p:nvPr/>
            </p:nvSpPr>
            <p:spPr>
              <a:xfrm>
                <a:off x="6753225" y="4252684"/>
                <a:ext cx="1020536" cy="1232810"/>
              </a:xfrm>
              <a:custGeom>
                <a:avLst/>
                <a:gdLst/>
                <a:ahLst/>
                <a:cxnLst/>
                <a:rect l="0" t="0" r="0" b="0"/>
                <a:pathLst>
                  <a:path w="125" h="151" extrusionOk="0">
                    <a:moveTo>
                      <a:pt x="125" y="0"/>
                    </a:moveTo>
                    <a:lnTo>
                      <a:pt x="78" y="73"/>
                    </a:lnTo>
                    <a:lnTo>
                      <a:pt x="0" y="151"/>
                    </a:lnTo>
                    <a:lnTo>
                      <a:pt x="24" y="100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40" name="îsḷíḓè"/>
              <p:cNvSpPr/>
              <p:nvPr/>
            </p:nvSpPr>
            <p:spPr>
              <a:xfrm>
                <a:off x="6124573" y="4742540"/>
                <a:ext cx="824595" cy="742951"/>
              </a:xfrm>
              <a:custGeom>
                <a:avLst/>
                <a:gdLst/>
                <a:ahLst/>
                <a:cxnLst/>
                <a:rect l="0" t="0" r="0" b="0"/>
                <a:pathLst>
                  <a:path w="87" h="78" extrusionOk="0">
                    <a:moveTo>
                      <a:pt x="87" y="34"/>
                    </a:move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74"/>
                      <a:pt x="57" y="70"/>
                      <a:pt x="52" y="67"/>
                    </a:cubicBezTo>
                    <a:cubicBezTo>
                      <a:pt x="47" y="64"/>
                      <a:pt x="41" y="61"/>
                      <a:pt x="36" y="59"/>
                    </a:cubicBezTo>
                    <a:cubicBezTo>
                      <a:pt x="30" y="56"/>
                      <a:pt x="25" y="55"/>
                      <a:pt x="19" y="53"/>
                    </a:cubicBezTo>
                    <a:cubicBezTo>
                      <a:pt x="13" y="52"/>
                      <a:pt x="7" y="51"/>
                      <a:pt x="0" y="5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0"/>
                      <a:pt x="18" y="1"/>
                      <a:pt x="25" y="3"/>
                    </a:cubicBezTo>
                    <a:cubicBezTo>
                      <a:pt x="33" y="4"/>
                      <a:pt x="41" y="7"/>
                      <a:pt x="48" y="10"/>
                    </a:cubicBezTo>
                    <a:cubicBezTo>
                      <a:pt x="55" y="13"/>
                      <a:pt x="62" y="16"/>
                      <a:pt x="69" y="20"/>
                    </a:cubicBezTo>
                    <a:cubicBezTo>
                      <a:pt x="75" y="24"/>
                      <a:pt x="81" y="29"/>
                      <a:pt x="87" y="3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41" name="iṣļïḋé"/>
              <p:cNvSpPr/>
              <p:nvPr/>
            </p:nvSpPr>
            <p:spPr>
              <a:xfrm>
                <a:off x="7022645" y="4317998"/>
                <a:ext cx="1559380" cy="1624694"/>
              </a:xfrm>
              <a:custGeom>
                <a:avLst/>
                <a:gdLst/>
                <a:ahLst/>
                <a:cxnLst/>
                <a:rect l="0" t="0" r="0" b="0"/>
                <a:pathLst>
                  <a:path w="165" h="171" extrusionOk="0">
                    <a:moveTo>
                      <a:pt x="87" y="0"/>
                    </a:moveTo>
                    <a:cubicBezTo>
                      <a:pt x="98" y="11"/>
                      <a:pt x="108" y="23"/>
                      <a:pt x="118" y="36"/>
                    </a:cubicBezTo>
                    <a:cubicBezTo>
                      <a:pt x="127" y="48"/>
                      <a:pt x="135" y="62"/>
                      <a:pt x="141" y="76"/>
                    </a:cubicBezTo>
                    <a:cubicBezTo>
                      <a:pt x="148" y="91"/>
                      <a:pt x="154" y="106"/>
                      <a:pt x="158" y="122"/>
                    </a:cubicBezTo>
                    <a:cubicBezTo>
                      <a:pt x="162" y="138"/>
                      <a:pt x="164" y="154"/>
                      <a:pt x="165" y="171"/>
                    </a:cubicBezTo>
                    <a:cubicBezTo>
                      <a:pt x="38" y="171"/>
                      <a:pt x="38" y="171"/>
                      <a:pt x="38" y="171"/>
                    </a:cubicBezTo>
                    <a:cubicBezTo>
                      <a:pt x="37" y="163"/>
                      <a:pt x="36" y="155"/>
                      <a:pt x="34" y="147"/>
                    </a:cubicBezTo>
                    <a:cubicBezTo>
                      <a:pt x="32" y="139"/>
                      <a:pt x="29" y="132"/>
                      <a:pt x="26" y="125"/>
                    </a:cubicBezTo>
                    <a:cubicBezTo>
                      <a:pt x="23" y="117"/>
                      <a:pt x="19" y="111"/>
                      <a:pt x="15" y="104"/>
                    </a:cubicBezTo>
                    <a:cubicBezTo>
                      <a:pt x="11" y="98"/>
                      <a:pt x="6" y="92"/>
                      <a:pt x="0" y="86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42" name="iŝ1ïḑe"/>
              <p:cNvSpPr/>
              <p:nvPr/>
            </p:nvSpPr>
            <p:spPr>
              <a:xfrm>
                <a:off x="7079798" y="5942692"/>
                <a:ext cx="1502227" cy="204108"/>
              </a:xfrm>
              <a:custGeom>
                <a:avLst/>
                <a:gdLst/>
                <a:ahLst/>
                <a:cxnLst/>
                <a:rect l="0" t="0" r="0" b="0"/>
                <a:pathLst>
                  <a:path w="184" h="25" extrusionOk="0">
                    <a:moveTo>
                      <a:pt x="184" y="0"/>
                    </a:moveTo>
                    <a:lnTo>
                      <a:pt x="112" y="25"/>
                    </a:lnTo>
                    <a:lnTo>
                      <a:pt x="0" y="25"/>
                    </a:lnTo>
                    <a:lnTo>
                      <a:pt x="37" y="0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43" name="îşḻíḋê"/>
              <p:cNvSpPr/>
              <p:nvPr/>
            </p:nvSpPr>
            <p:spPr>
              <a:xfrm>
                <a:off x="6802212" y="5134426"/>
                <a:ext cx="579665" cy="1012372"/>
              </a:xfrm>
              <a:custGeom>
                <a:avLst/>
                <a:gdLst/>
                <a:ahLst/>
                <a:cxnLst/>
                <a:rect l="0" t="0" r="0" b="0"/>
                <a:pathLst>
                  <a:path w="61" h="107" extrusionOk="0">
                    <a:moveTo>
                      <a:pt x="61" y="85"/>
                    </a:moveTo>
                    <a:cubicBezTo>
                      <a:pt x="29" y="107"/>
                      <a:pt x="29" y="107"/>
                      <a:pt x="29" y="107"/>
                    </a:cubicBezTo>
                    <a:cubicBezTo>
                      <a:pt x="28" y="101"/>
                      <a:pt x="27" y="95"/>
                      <a:pt x="26" y="89"/>
                    </a:cubicBezTo>
                    <a:cubicBezTo>
                      <a:pt x="24" y="83"/>
                      <a:pt x="23" y="77"/>
                      <a:pt x="20" y="72"/>
                    </a:cubicBezTo>
                    <a:cubicBezTo>
                      <a:pt x="18" y="66"/>
                      <a:pt x="15" y="61"/>
                      <a:pt x="11" y="56"/>
                    </a:cubicBezTo>
                    <a:cubicBezTo>
                      <a:pt x="8" y="51"/>
                      <a:pt x="4" y="46"/>
                      <a:pt x="0" y="4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6"/>
                      <a:pt x="34" y="12"/>
                      <a:pt x="38" y="18"/>
                    </a:cubicBezTo>
                    <a:cubicBezTo>
                      <a:pt x="42" y="25"/>
                      <a:pt x="46" y="31"/>
                      <a:pt x="49" y="39"/>
                    </a:cubicBezTo>
                    <a:cubicBezTo>
                      <a:pt x="52" y="46"/>
                      <a:pt x="55" y="53"/>
                      <a:pt x="57" y="61"/>
                    </a:cubicBezTo>
                    <a:cubicBezTo>
                      <a:pt x="59" y="69"/>
                      <a:pt x="60" y="77"/>
                      <a:pt x="61" y="85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44" name="îṧḷîḑe">
                <a:extLst>
                  <a:ext uri="{FF2B5EF4-FFF2-40B4-BE49-F238E27FC236}">
                    <a16:creationId xmlns:a16="http://schemas.microsoft.com/office/drawing/2014/main" id="{28E80DCF-6C7E-4F98-B025-9993121E0BF7}"/>
                  </a:ext>
                </a:extLst>
              </p:cNvPr>
              <p:cNvSpPr/>
              <p:nvPr/>
            </p:nvSpPr>
            <p:spPr bwMode="auto">
              <a:xfrm>
                <a:off x="7629307" y="5063927"/>
                <a:ext cx="441316" cy="434920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ŝḻîḓé">
                <a:extLst>
                  <a:ext uri="{FF2B5EF4-FFF2-40B4-BE49-F238E27FC236}">
                    <a16:creationId xmlns:a16="http://schemas.microsoft.com/office/drawing/2014/main" id="{95C0C088-FF34-4CA9-90BD-A76F63F7E466}"/>
                  </a:ext>
                </a:extLst>
              </p:cNvPr>
              <p:cNvSpPr/>
              <p:nvPr/>
            </p:nvSpPr>
            <p:spPr bwMode="auto">
              <a:xfrm>
                <a:off x="6581845" y="4030964"/>
                <a:ext cx="417429" cy="415867"/>
              </a:xfrm>
              <a:custGeom>
                <a:avLst/>
                <a:gdLst>
                  <a:gd name="T0" fmla="+- 0 10797 26"/>
                  <a:gd name="T1" fmla="*/ T0 w 21542"/>
                  <a:gd name="T2" fmla="*/ 10800 h 21600"/>
                  <a:gd name="T3" fmla="+- 0 10797 26"/>
                  <a:gd name="T4" fmla="*/ T3 w 21542"/>
                  <a:gd name="T5" fmla="*/ 10800 h 21600"/>
                  <a:gd name="T6" fmla="+- 0 10797 26"/>
                  <a:gd name="T7" fmla="*/ T6 w 21542"/>
                  <a:gd name="T8" fmla="*/ 10800 h 21600"/>
                  <a:gd name="T9" fmla="+- 0 10797 26"/>
                  <a:gd name="T10" fmla="*/ T9 w 2154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42" h="21600">
                    <a:moveTo>
                      <a:pt x="11685" y="1798"/>
                    </a:moveTo>
                    <a:cubicBezTo>
                      <a:pt x="12903" y="1906"/>
                      <a:pt x="14055" y="2202"/>
                      <a:pt x="15143" y="2682"/>
                    </a:cubicBezTo>
                    <a:cubicBezTo>
                      <a:pt x="16233" y="3165"/>
                      <a:pt x="17213" y="3803"/>
                      <a:pt x="18089" y="4596"/>
                    </a:cubicBezTo>
                    <a:cubicBezTo>
                      <a:pt x="18964" y="5390"/>
                      <a:pt x="19696" y="6307"/>
                      <a:pt x="20286" y="7355"/>
                    </a:cubicBezTo>
                    <a:cubicBezTo>
                      <a:pt x="20875" y="8400"/>
                      <a:pt x="21290" y="9537"/>
                      <a:pt x="21528" y="10774"/>
                    </a:cubicBezTo>
                    <a:cubicBezTo>
                      <a:pt x="21573" y="11034"/>
                      <a:pt x="21497" y="11229"/>
                      <a:pt x="21299" y="11356"/>
                    </a:cubicBezTo>
                    <a:cubicBezTo>
                      <a:pt x="21223" y="11407"/>
                      <a:pt x="21151" y="11435"/>
                      <a:pt x="21077" y="11435"/>
                    </a:cubicBezTo>
                    <a:cubicBezTo>
                      <a:pt x="20930" y="11435"/>
                      <a:pt x="20822" y="11381"/>
                      <a:pt x="20760" y="11271"/>
                    </a:cubicBezTo>
                    <a:cubicBezTo>
                      <a:pt x="20016" y="10353"/>
                      <a:pt x="19186" y="9890"/>
                      <a:pt x="18272" y="9879"/>
                    </a:cubicBezTo>
                    <a:cubicBezTo>
                      <a:pt x="17616" y="9879"/>
                      <a:pt x="16994" y="10128"/>
                      <a:pt x="16402" y="10619"/>
                    </a:cubicBezTo>
                    <a:cubicBezTo>
                      <a:pt x="15813" y="11110"/>
                      <a:pt x="15320" y="11796"/>
                      <a:pt x="14912" y="12680"/>
                    </a:cubicBezTo>
                    <a:cubicBezTo>
                      <a:pt x="14840" y="12886"/>
                      <a:pt x="14704" y="12991"/>
                      <a:pt x="14516" y="12991"/>
                    </a:cubicBezTo>
                    <a:cubicBezTo>
                      <a:pt x="14323" y="12991"/>
                      <a:pt x="14191" y="12886"/>
                      <a:pt x="14115" y="12680"/>
                    </a:cubicBezTo>
                    <a:cubicBezTo>
                      <a:pt x="13490" y="11328"/>
                      <a:pt x="12679" y="10452"/>
                      <a:pt x="11682" y="10057"/>
                    </a:cubicBezTo>
                    <a:lnTo>
                      <a:pt x="11682" y="17164"/>
                    </a:lnTo>
                    <a:cubicBezTo>
                      <a:pt x="11682" y="17779"/>
                      <a:pt x="11594" y="18350"/>
                      <a:pt x="11415" y="18883"/>
                    </a:cubicBezTo>
                    <a:cubicBezTo>
                      <a:pt x="11234" y="19414"/>
                      <a:pt x="10993" y="19886"/>
                      <a:pt x="10690" y="20298"/>
                    </a:cubicBezTo>
                    <a:cubicBezTo>
                      <a:pt x="10385" y="20704"/>
                      <a:pt x="10029" y="21026"/>
                      <a:pt x="9621" y="21258"/>
                    </a:cubicBezTo>
                    <a:cubicBezTo>
                      <a:pt x="9214" y="21487"/>
                      <a:pt x="8777" y="21599"/>
                      <a:pt x="8314" y="21599"/>
                    </a:cubicBezTo>
                    <a:cubicBezTo>
                      <a:pt x="7852" y="21599"/>
                      <a:pt x="7410" y="21487"/>
                      <a:pt x="6995" y="21258"/>
                    </a:cubicBezTo>
                    <a:cubicBezTo>
                      <a:pt x="6580" y="21027"/>
                      <a:pt x="6220" y="20705"/>
                      <a:pt x="5915" y="20298"/>
                    </a:cubicBezTo>
                    <a:cubicBezTo>
                      <a:pt x="5612" y="19886"/>
                      <a:pt x="5369" y="19417"/>
                      <a:pt x="5190" y="18883"/>
                    </a:cubicBezTo>
                    <a:cubicBezTo>
                      <a:pt x="5011" y="18350"/>
                      <a:pt x="4923" y="17779"/>
                      <a:pt x="4923" y="17164"/>
                    </a:cubicBezTo>
                    <a:cubicBezTo>
                      <a:pt x="4923" y="16850"/>
                      <a:pt x="5011" y="16591"/>
                      <a:pt x="5190" y="16390"/>
                    </a:cubicBezTo>
                    <a:cubicBezTo>
                      <a:pt x="5369" y="16187"/>
                      <a:pt x="5583" y="16085"/>
                      <a:pt x="5836" y="16085"/>
                    </a:cubicBezTo>
                    <a:cubicBezTo>
                      <a:pt x="6103" y="16085"/>
                      <a:pt x="6320" y="16187"/>
                      <a:pt x="6492" y="16390"/>
                    </a:cubicBezTo>
                    <a:cubicBezTo>
                      <a:pt x="6661" y="16591"/>
                      <a:pt x="6747" y="16851"/>
                      <a:pt x="6747" y="17164"/>
                    </a:cubicBezTo>
                    <a:cubicBezTo>
                      <a:pt x="6747" y="17799"/>
                      <a:pt x="6900" y="18333"/>
                      <a:pt x="7203" y="18776"/>
                    </a:cubicBezTo>
                    <a:cubicBezTo>
                      <a:pt x="7508" y="19216"/>
                      <a:pt x="7878" y="19437"/>
                      <a:pt x="8312" y="19437"/>
                    </a:cubicBezTo>
                    <a:cubicBezTo>
                      <a:pt x="8732" y="19437"/>
                      <a:pt x="9092" y="19216"/>
                      <a:pt x="9397" y="18776"/>
                    </a:cubicBezTo>
                    <a:cubicBezTo>
                      <a:pt x="9700" y="18333"/>
                      <a:pt x="9853" y="17799"/>
                      <a:pt x="9853" y="17164"/>
                    </a:cubicBezTo>
                    <a:lnTo>
                      <a:pt x="9853" y="10057"/>
                    </a:lnTo>
                    <a:cubicBezTo>
                      <a:pt x="8856" y="10461"/>
                      <a:pt x="8042" y="11336"/>
                      <a:pt x="7420" y="12680"/>
                    </a:cubicBezTo>
                    <a:cubicBezTo>
                      <a:pt x="7344" y="12886"/>
                      <a:pt x="7210" y="12991"/>
                      <a:pt x="7019" y="12991"/>
                    </a:cubicBezTo>
                    <a:cubicBezTo>
                      <a:pt x="6828" y="12991"/>
                      <a:pt x="6700" y="12886"/>
                      <a:pt x="6631" y="12680"/>
                    </a:cubicBezTo>
                    <a:cubicBezTo>
                      <a:pt x="6227" y="11796"/>
                      <a:pt x="5734" y="11110"/>
                      <a:pt x="5147" y="10619"/>
                    </a:cubicBezTo>
                    <a:cubicBezTo>
                      <a:pt x="4560" y="10128"/>
                      <a:pt x="3940" y="9879"/>
                      <a:pt x="3284" y="9879"/>
                    </a:cubicBezTo>
                    <a:cubicBezTo>
                      <a:pt x="2363" y="9879"/>
                      <a:pt x="1541" y="10345"/>
                      <a:pt x="808" y="11271"/>
                    </a:cubicBezTo>
                    <a:cubicBezTo>
                      <a:pt x="718" y="11381"/>
                      <a:pt x="596" y="11435"/>
                      <a:pt x="455" y="11435"/>
                    </a:cubicBezTo>
                    <a:cubicBezTo>
                      <a:pt x="381" y="11435"/>
                      <a:pt x="305" y="11407"/>
                      <a:pt x="238" y="11356"/>
                    </a:cubicBezTo>
                    <a:cubicBezTo>
                      <a:pt x="47" y="11229"/>
                      <a:pt x="-26" y="11034"/>
                      <a:pt x="7" y="10774"/>
                    </a:cubicBezTo>
                    <a:cubicBezTo>
                      <a:pt x="245" y="9537"/>
                      <a:pt x="660" y="8400"/>
                      <a:pt x="1259" y="7355"/>
                    </a:cubicBezTo>
                    <a:cubicBezTo>
                      <a:pt x="1855" y="6307"/>
                      <a:pt x="2595" y="5390"/>
                      <a:pt x="3468" y="4596"/>
                    </a:cubicBezTo>
                    <a:cubicBezTo>
                      <a:pt x="4343" y="3803"/>
                      <a:pt x="5321" y="3168"/>
                      <a:pt x="6402" y="2688"/>
                    </a:cubicBezTo>
                    <a:cubicBezTo>
                      <a:pt x="7482" y="2213"/>
                      <a:pt x="8634" y="1917"/>
                      <a:pt x="9850" y="1798"/>
                    </a:cubicBezTo>
                    <a:lnTo>
                      <a:pt x="9850" y="1081"/>
                    </a:lnTo>
                    <a:cubicBezTo>
                      <a:pt x="9850" y="767"/>
                      <a:pt x="9936" y="508"/>
                      <a:pt x="10118" y="304"/>
                    </a:cubicBezTo>
                    <a:cubicBezTo>
                      <a:pt x="10296" y="101"/>
                      <a:pt x="10511" y="0"/>
                      <a:pt x="10764" y="0"/>
                    </a:cubicBezTo>
                    <a:cubicBezTo>
                      <a:pt x="11029" y="0"/>
                      <a:pt x="11248" y="101"/>
                      <a:pt x="11420" y="304"/>
                    </a:cubicBezTo>
                    <a:cubicBezTo>
                      <a:pt x="11589" y="508"/>
                      <a:pt x="11675" y="767"/>
                      <a:pt x="11675" y="1081"/>
                    </a:cubicBezTo>
                    <a:lnTo>
                      <a:pt x="11675" y="179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ṣlidê">
                <a:extLst>
                  <a:ext uri="{FF2B5EF4-FFF2-40B4-BE49-F238E27FC236}">
                    <a16:creationId xmlns:a16="http://schemas.microsoft.com/office/drawing/2014/main" id="{348FEC13-1E46-4634-9670-4F09BB03B9E7}"/>
                  </a:ext>
                </a:extLst>
              </p:cNvPr>
              <p:cNvSpPr/>
              <p:nvPr/>
            </p:nvSpPr>
            <p:spPr bwMode="auto">
              <a:xfrm>
                <a:off x="5112152" y="4091799"/>
                <a:ext cx="485163" cy="387083"/>
              </a:xfrm>
              <a:custGeom>
                <a:avLst/>
                <a:gdLst>
                  <a:gd name="connsiteX0" fmla="*/ 304307 w 608683"/>
                  <a:gd name="connsiteY0" fmla="*/ 303502 h 485632"/>
                  <a:gd name="connsiteX1" fmla="*/ 395478 w 608683"/>
                  <a:gd name="connsiteY1" fmla="*/ 394567 h 485632"/>
                  <a:gd name="connsiteX2" fmla="*/ 304307 w 608683"/>
                  <a:gd name="connsiteY2" fmla="*/ 485632 h 485632"/>
                  <a:gd name="connsiteX3" fmla="*/ 213136 w 608683"/>
                  <a:gd name="connsiteY3" fmla="*/ 394567 h 485632"/>
                  <a:gd name="connsiteX4" fmla="*/ 304307 w 608683"/>
                  <a:gd name="connsiteY4" fmla="*/ 303502 h 485632"/>
                  <a:gd name="connsiteX5" fmla="*/ 304342 w 608683"/>
                  <a:gd name="connsiteY5" fmla="*/ 151786 h 485632"/>
                  <a:gd name="connsiteX6" fmla="*/ 502318 w 608683"/>
                  <a:gd name="connsiteY6" fmla="*/ 253545 h 485632"/>
                  <a:gd name="connsiteX7" fmla="*/ 492919 w 608683"/>
                  <a:gd name="connsiteY7" fmla="*/ 310012 h 485632"/>
                  <a:gd name="connsiteX8" fmla="*/ 469346 w 608683"/>
                  <a:gd name="connsiteY8" fmla="*/ 317610 h 485632"/>
                  <a:gd name="connsiteX9" fmla="*/ 436375 w 608683"/>
                  <a:gd name="connsiteY9" fmla="*/ 300625 h 485632"/>
                  <a:gd name="connsiteX10" fmla="*/ 304342 w 608683"/>
                  <a:gd name="connsiteY10" fmla="*/ 232687 h 485632"/>
                  <a:gd name="connsiteX11" fmla="*/ 172309 w 608683"/>
                  <a:gd name="connsiteY11" fmla="*/ 300625 h 485632"/>
                  <a:gd name="connsiteX12" fmla="*/ 115766 w 608683"/>
                  <a:gd name="connsiteY12" fmla="*/ 310012 h 485632"/>
                  <a:gd name="connsiteX13" fmla="*/ 106367 w 608683"/>
                  <a:gd name="connsiteY13" fmla="*/ 253545 h 485632"/>
                  <a:gd name="connsiteX14" fmla="*/ 304342 w 608683"/>
                  <a:gd name="connsiteY14" fmla="*/ 151786 h 485632"/>
                  <a:gd name="connsiteX15" fmla="*/ 304342 w 608683"/>
                  <a:gd name="connsiteY15" fmla="*/ 0 h 485632"/>
                  <a:gd name="connsiteX16" fmla="*/ 598323 w 608683"/>
                  <a:gd name="connsiteY16" fmla="*/ 130926 h 485632"/>
                  <a:gd name="connsiteX17" fmla="*/ 595265 w 608683"/>
                  <a:gd name="connsiteY17" fmla="*/ 188048 h 485632"/>
                  <a:gd name="connsiteX18" fmla="*/ 538050 w 608683"/>
                  <a:gd name="connsiteY18" fmla="*/ 184994 h 485632"/>
                  <a:gd name="connsiteX19" fmla="*/ 304342 w 608683"/>
                  <a:gd name="connsiteY19" fmla="*/ 80954 h 485632"/>
                  <a:gd name="connsiteX20" fmla="*/ 70634 w 608683"/>
                  <a:gd name="connsiteY20" fmla="*/ 184994 h 485632"/>
                  <a:gd name="connsiteX21" fmla="*/ 40498 w 608683"/>
                  <a:gd name="connsiteY21" fmla="*/ 198474 h 485632"/>
                  <a:gd name="connsiteX22" fmla="*/ 13420 w 608683"/>
                  <a:gd name="connsiteY22" fmla="*/ 188048 h 485632"/>
                  <a:gd name="connsiteX23" fmla="*/ 10361 w 608683"/>
                  <a:gd name="connsiteY23" fmla="*/ 130926 h 485632"/>
                  <a:gd name="connsiteX24" fmla="*/ 304342 w 608683"/>
                  <a:gd name="connsiteY24" fmla="*/ 0 h 48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8683" h="485632">
                    <a:moveTo>
                      <a:pt x="304307" y="303502"/>
                    </a:moveTo>
                    <a:cubicBezTo>
                      <a:pt x="354659" y="303502"/>
                      <a:pt x="395478" y="344273"/>
                      <a:pt x="395478" y="394567"/>
                    </a:cubicBezTo>
                    <a:cubicBezTo>
                      <a:pt x="395478" y="444861"/>
                      <a:pt x="354659" y="485632"/>
                      <a:pt x="304307" y="485632"/>
                    </a:cubicBezTo>
                    <a:cubicBezTo>
                      <a:pt x="253955" y="485632"/>
                      <a:pt x="213136" y="444861"/>
                      <a:pt x="213136" y="394567"/>
                    </a:cubicBezTo>
                    <a:cubicBezTo>
                      <a:pt x="213136" y="344273"/>
                      <a:pt x="253955" y="303502"/>
                      <a:pt x="304307" y="303502"/>
                    </a:cubicBezTo>
                    <a:close/>
                    <a:moveTo>
                      <a:pt x="304342" y="151786"/>
                    </a:moveTo>
                    <a:cubicBezTo>
                      <a:pt x="382667" y="151786"/>
                      <a:pt x="456740" y="189853"/>
                      <a:pt x="502318" y="253545"/>
                    </a:cubicBezTo>
                    <a:cubicBezTo>
                      <a:pt x="515297" y="271796"/>
                      <a:pt x="511120" y="297050"/>
                      <a:pt x="492919" y="310012"/>
                    </a:cubicBezTo>
                    <a:cubicBezTo>
                      <a:pt x="485757" y="315152"/>
                      <a:pt x="477552" y="317610"/>
                      <a:pt x="469346" y="317610"/>
                    </a:cubicBezTo>
                    <a:cubicBezTo>
                      <a:pt x="456740" y="317610"/>
                      <a:pt x="444283" y="311650"/>
                      <a:pt x="436375" y="300625"/>
                    </a:cubicBezTo>
                    <a:cubicBezTo>
                      <a:pt x="405941" y="258089"/>
                      <a:pt x="356559" y="232687"/>
                      <a:pt x="304342" y="232687"/>
                    </a:cubicBezTo>
                    <a:cubicBezTo>
                      <a:pt x="252125" y="232687"/>
                      <a:pt x="202744" y="258089"/>
                      <a:pt x="172309" y="300625"/>
                    </a:cubicBezTo>
                    <a:cubicBezTo>
                      <a:pt x="159329" y="318802"/>
                      <a:pt x="133967" y="323048"/>
                      <a:pt x="115766" y="310012"/>
                    </a:cubicBezTo>
                    <a:cubicBezTo>
                      <a:pt x="97564" y="297050"/>
                      <a:pt x="93387" y="271796"/>
                      <a:pt x="106367" y="253545"/>
                    </a:cubicBezTo>
                    <a:cubicBezTo>
                      <a:pt x="151944" y="189853"/>
                      <a:pt x="226017" y="151786"/>
                      <a:pt x="304342" y="151786"/>
                    </a:cubicBezTo>
                    <a:close/>
                    <a:moveTo>
                      <a:pt x="304342" y="0"/>
                    </a:moveTo>
                    <a:cubicBezTo>
                      <a:pt x="416310" y="0"/>
                      <a:pt x="523429" y="47738"/>
                      <a:pt x="598323" y="130926"/>
                    </a:cubicBezTo>
                    <a:cubicBezTo>
                      <a:pt x="613242" y="147534"/>
                      <a:pt x="611899" y="173153"/>
                      <a:pt x="595265" y="188048"/>
                    </a:cubicBezTo>
                    <a:cubicBezTo>
                      <a:pt x="578630" y="203017"/>
                      <a:pt x="552969" y="201602"/>
                      <a:pt x="538050" y="184994"/>
                    </a:cubicBezTo>
                    <a:cubicBezTo>
                      <a:pt x="478523" y="118861"/>
                      <a:pt x="393335" y="80954"/>
                      <a:pt x="304342" y="80954"/>
                    </a:cubicBezTo>
                    <a:cubicBezTo>
                      <a:pt x="215350" y="80954"/>
                      <a:pt x="130236" y="118861"/>
                      <a:pt x="70634" y="184994"/>
                    </a:cubicBezTo>
                    <a:cubicBezTo>
                      <a:pt x="62653" y="193931"/>
                      <a:pt x="51612" y="198400"/>
                      <a:pt x="40498" y="198474"/>
                    </a:cubicBezTo>
                    <a:cubicBezTo>
                      <a:pt x="30875" y="198474"/>
                      <a:pt x="21178" y="195048"/>
                      <a:pt x="13420" y="188048"/>
                    </a:cubicBezTo>
                    <a:cubicBezTo>
                      <a:pt x="-3215" y="173153"/>
                      <a:pt x="-4558" y="147534"/>
                      <a:pt x="10361" y="130926"/>
                    </a:cubicBezTo>
                    <a:cubicBezTo>
                      <a:pt x="85255" y="47738"/>
                      <a:pt x="192374" y="0"/>
                      <a:pt x="3043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ïṧḷiḑè">
                <a:extLst>
                  <a:ext uri="{FF2B5EF4-FFF2-40B4-BE49-F238E27FC236}">
                    <a16:creationId xmlns:a16="http://schemas.microsoft.com/office/drawing/2014/main" id="{8F2B7A65-DD74-44EE-A12F-694A2DC2F04B}"/>
                  </a:ext>
                </a:extLst>
              </p:cNvPr>
              <p:cNvSpPr/>
              <p:nvPr/>
            </p:nvSpPr>
            <p:spPr bwMode="auto">
              <a:xfrm>
                <a:off x="4199991" y="5052122"/>
                <a:ext cx="315965" cy="370918"/>
              </a:xfrm>
              <a:custGeom>
                <a:avLst/>
                <a:gdLst>
                  <a:gd name="T0" fmla="*/ 110186397 w 21600"/>
                  <a:gd name="T1" fmla="*/ 9743 h 21600"/>
                  <a:gd name="T2" fmla="*/ 97377896 w 21600"/>
                  <a:gd name="T3" fmla="*/ 5000954 h 21600"/>
                  <a:gd name="T4" fmla="*/ 33405183 w 21600"/>
                  <a:gd name="T5" fmla="*/ 29946194 h 21600"/>
                  <a:gd name="T6" fmla="*/ 33155233 w 21600"/>
                  <a:gd name="T7" fmla="*/ 29946194 h 21600"/>
                  <a:gd name="T8" fmla="*/ 33155233 w 21600"/>
                  <a:gd name="T9" fmla="*/ 152316694 h 21600"/>
                  <a:gd name="T10" fmla="*/ 22994866 w 21600"/>
                  <a:gd name="T11" fmla="*/ 149206645 h 21600"/>
                  <a:gd name="T12" fmla="*/ 0 w 21600"/>
                  <a:gd name="T13" fmla="*/ 179268211 h 21600"/>
                  <a:gd name="T14" fmla="*/ 22994866 w 21600"/>
                  <a:gd name="T15" fmla="*/ 209330669 h 21600"/>
                  <a:gd name="T16" fmla="*/ 45974020 w 21600"/>
                  <a:gd name="T17" fmla="*/ 179752657 h 21600"/>
                  <a:gd name="T18" fmla="*/ 45999376 w 21600"/>
                  <a:gd name="T19" fmla="*/ 179752657 h 21600"/>
                  <a:gd name="T20" fmla="*/ 45999376 w 21600"/>
                  <a:gd name="T21" fmla="*/ 61665262 h 21600"/>
                  <a:gd name="T22" fmla="*/ 97377896 w 21600"/>
                  <a:gd name="T23" fmla="*/ 41662417 h 21600"/>
                  <a:gd name="T24" fmla="*/ 97377896 w 21600"/>
                  <a:gd name="T25" fmla="*/ 115064273 h 21600"/>
                  <a:gd name="T26" fmla="*/ 87222322 w 21600"/>
                  <a:gd name="T27" fmla="*/ 111943598 h 21600"/>
                  <a:gd name="T28" fmla="*/ 64222595 w 21600"/>
                  <a:gd name="T29" fmla="*/ 142014817 h 21600"/>
                  <a:gd name="T30" fmla="*/ 87222322 w 21600"/>
                  <a:gd name="T31" fmla="*/ 172077365 h 21600"/>
                  <a:gd name="T32" fmla="*/ 110202118 w 21600"/>
                  <a:gd name="T33" fmla="*/ 142500345 h 21600"/>
                  <a:gd name="T34" fmla="*/ 110222614 w 21600"/>
                  <a:gd name="T35" fmla="*/ 142500345 h 21600"/>
                  <a:gd name="T36" fmla="*/ 110222614 w 21600"/>
                  <a:gd name="T37" fmla="*/ 20012697 h 21600"/>
                  <a:gd name="T38" fmla="*/ 110227474 w 21600"/>
                  <a:gd name="T39" fmla="*/ 20012697 h 21600"/>
                  <a:gd name="T40" fmla="*/ 110227474 w 21600"/>
                  <a:gd name="T41" fmla="*/ 0 h 21600"/>
                  <a:gd name="T42" fmla="*/ 110186397 w 21600"/>
                  <a:gd name="T43" fmla="*/ 9743 h 21600"/>
                  <a:gd name="T44" fmla="*/ 110186397 w 21600"/>
                  <a:gd name="T45" fmla="*/ 9743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21592" y="1"/>
                    </a:moveTo>
                    <a:lnTo>
                      <a:pt x="19082" y="516"/>
                    </a:lnTo>
                    <a:lnTo>
                      <a:pt x="6546" y="3090"/>
                    </a:lnTo>
                    <a:lnTo>
                      <a:pt x="6497" y="3090"/>
                    </a:lnTo>
                    <a:lnTo>
                      <a:pt x="6497" y="15717"/>
                    </a:lnTo>
                    <a:cubicBezTo>
                      <a:pt x="5896" y="15513"/>
                      <a:pt x="5222" y="15396"/>
                      <a:pt x="4506" y="15396"/>
                    </a:cubicBezTo>
                    <a:cubicBezTo>
                      <a:pt x="2018" y="15396"/>
                      <a:pt x="0" y="16784"/>
                      <a:pt x="0" y="18498"/>
                    </a:cubicBezTo>
                    <a:cubicBezTo>
                      <a:pt x="0" y="20211"/>
                      <a:pt x="2018" y="21600"/>
                      <a:pt x="4506" y="21600"/>
                    </a:cubicBezTo>
                    <a:cubicBezTo>
                      <a:pt x="6970" y="21600"/>
                      <a:pt x="8969" y="20238"/>
                      <a:pt x="9009" y="18548"/>
                    </a:cubicBezTo>
                    <a:lnTo>
                      <a:pt x="9014" y="18548"/>
                    </a:lnTo>
                    <a:lnTo>
                      <a:pt x="9014" y="6363"/>
                    </a:lnTo>
                    <a:lnTo>
                      <a:pt x="19082" y="4299"/>
                    </a:lnTo>
                    <a:lnTo>
                      <a:pt x="19082" y="11873"/>
                    </a:lnTo>
                    <a:cubicBezTo>
                      <a:pt x="18481" y="11669"/>
                      <a:pt x="17807" y="11551"/>
                      <a:pt x="17092" y="11551"/>
                    </a:cubicBezTo>
                    <a:cubicBezTo>
                      <a:pt x="14603" y="11551"/>
                      <a:pt x="12585" y="12940"/>
                      <a:pt x="12585" y="14654"/>
                    </a:cubicBezTo>
                    <a:cubicBezTo>
                      <a:pt x="12585" y="16367"/>
                      <a:pt x="14603" y="17756"/>
                      <a:pt x="17092" y="17756"/>
                    </a:cubicBezTo>
                    <a:cubicBezTo>
                      <a:pt x="19556" y="17756"/>
                      <a:pt x="21555" y="16393"/>
                      <a:pt x="21595" y="14704"/>
                    </a:cubicBezTo>
                    <a:lnTo>
                      <a:pt x="21599" y="14704"/>
                    </a:lnTo>
                    <a:lnTo>
                      <a:pt x="21599" y="2065"/>
                    </a:lnTo>
                    <a:lnTo>
                      <a:pt x="21600" y="2065"/>
                    </a:lnTo>
                    <a:lnTo>
                      <a:pt x="21600" y="0"/>
                    </a:lnTo>
                    <a:lnTo>
                      <a:pt x="21592" y="1"/>
                    </a:lnTo>
                    <a:close/>
                    <a:moveTo>
                      <a:pt x="21592" y="1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31" name="iş1îḑê">
              <a:extLst>
                <a:ext uri="{FF2B5EF4-FFF2-40B4-BE49-F238E27FC236}">
                  <a16:creationId xmlns:a16="http://schemas.microsoft.com/office/drawing/2014/main" id="{D1C7F159-F40A-45FC-923F-A3AA5E1B8F6D}"/>
                </a:ext>
              </a:extLst>
            </p:cNvPr>
            <p:cNvSpPr txBox="1"/>
            <p:nvPr/>
          </p:nvSpPr>
          <p:spPr>
            <a:xfrm>
              <a:off x="673101" y="4841149"/>
              <a:ext cx="10845798" cy="8081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000" i="1" dirty="0"/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1047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46ADF5-06E6-4305-94B2-5BD288DDD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9F2390E-435A-4826-99B9-77A0C6A02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CAAE88-211B-4593-B34F-75DE427BF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33" name="2199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CEAF9A4-010C-4529-97CC-2E2E83CF9DE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04910" y="1114425"/>
            <a:ext cx="11143106" cy="5048250"/>
            <a:chOff x="404910" y="1114425"/>
            <a:chExt cx="11143106" cy="5048250"/>
          </a:xfrm>
        </p:grpSpPr>
        <p:sp>
          <p:nvSpPr>
            <p:cNvPr id="34" name="ï$lîde">
              <a:extLst>
                <a:ext uri="{FF2B5EF4-FFF2-40B4-BE49-F238E27FC236}">
                  <a16:creationId xmlns:a16="http://schemas.microsoft.com/office/drawing/2014/main" id="{E7194210-9497-4632-BE70-C352CEA33401}"/>
                </a:ext>
              </a:extLst>
            </p:cNvPr>
            <p:cNvSpPr/>
            <p:nvPr/>
          </p:nvSpPr>
          <p:spPr>
            <a:xfrm>
              <a:off x="2885293" y="1114425"/>
              <a:ext cx="8653375" cy="5048249"/>
            </a:xfrm>
            <a:custGeom>
              <a:avLst/>
              <a:gdLst>
                <a:gd name="connsiteX0" fmla="*/ 6677 w 48603"/>
                <a:gd name="connsiteY0" fmla="*/ 0 h 21600"/>
                <a:gd name="connsiteX1" fmla="*/ 0 w 48603"/>
                <a:gd name="connsiteY1" fmla="*/ 9269 h 21600"/>
                <a:gd name="connsiteX2" fmla="*/ 8882 w 48603"/>
                <a:gd name="connsiteY2" fmla="*/ 21600 h 21600"/>
                <a:gd name="connsiteX3" fmla="*/ 21600 w 48603"/>
                <a:gd name="connsiteY3" fmla="*/ 21600 h 21600"/>
                <a:gd name="connsiteX4" fmla="*/ 48603 w 48603"/>
                <a:gd name="connsiteY4" fmla="*/ 81 h 21600"/>
                <a:gd name="connsiteX5" fmla="*/ 6677 w 48603"/>
                <a:gd name="connsiteY5" fmla="*/ 0 h 21600"/>
                <a:gd name="connsiteX0" fmla="*/ 6677 w 48603"/>
                <a:gd name="connsiteY0" fmla="*/ 0 h 21600"/>
                <a:gd name="connsiteX1" fmla="*/ 0 w 48603"/>
                <a:gd name="connsiteY1" fmla="*/ 9269 h 21600"/>
                <a:gd name="connsiteX2" fmla="*/ 8882 w 48603"/>
                <a:gd name="connsiteY2" fmla="*/ 21600 h 21600"/>
                <a:gd name="connsiteX3" fmla="*/ 48550 w 48603"/>
                <a:gd name="connsiteY3" fmla="*/ 21600 h 21600"/>
                <a:gd name="connsiteX4" fmla="*/ 48603 w 48603"/>
                <a:gd name="connsiteY4" fmla="*/ 81 h 21600"/>
                <a:gd name="connsiteX5" fmla="*/ 6677 w 48603"/>
                <a:gd name="connsiteY5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03" h="21600" extrusionOk="0">
                  <a:moveTo>
                    <a:pt x="6677" y="0"/>
                  </a:moveTo>
                  <a:lnTo>
                    <a:pt x="0" y="9269"/>
                  </a:lnTo>
                  <a:lnTo>
                    <a:pt x="8882" y="21600"/>
                  </a:lnTo>
                  <a:lnTo>
                    <a:pt x="48550" y="21600"/>
                  </a:lnTo>
                  <a:cubicBezTo>
                    <a:pt x="48568" y="14427"/>
                    <a:pt x="48585" y="7254"/>
                    <a:pt x="48603" y="81"/>
                  </a:cubicBezTo>
                  <a:lnTo>
                    <a:pt x="6677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79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35" name="îṥļïḓe">
              <a:extLst>
                <a:ext uri="{FF2B5EF4-FFF2-40B4-BE49-F238E27FC236}">
                  <a16:creationId xmlns:a16="http://schemas.microsoft.com/office/drawing/2014/main" id="{00BC8A66-95F4-470E-9DE6-38F38F1E5A0F}"/>
                </a:ext>
              </a:extLst>
            </p:cNvPr>
            <p:cNvSpPr/>
            <p:nvPr/>
          </p:nvSpPr>
          <p:spPr>
            <a:xfrm>
              <a:off x="2675514" y="1114425"/>
              <a:ext cx="8872502" cy="5048249"/>
            </a:xfrm>
            <a:custGeom>
              <a:avLst/>
              <a:gdLst>
                <a:gd name="connsiteX0" fmla="*/ 12691 w 47256"/>
                <a:gd name="connsiteY0" fmla="*/ 0 h 21600"/>
                <a:gd name="connsiteX1" fmla="*/ 0 w 47256"/>
                <a:gd name="connsiteY1" fmla="*/ 9269 h 21600"/>
                <a:gd name="connsiteX2" fmla="*/ 16885 w 47256"/>
                <a:gd name="connsiteY2" fmla="*/ 21600 h 21600"/>
                <a:gd name="connsiteX3" fmla="*/ 21600 w 47256"/>
                <a:gd name="connsiteY3" fmla="*/ 21600 h 21600"/>
                <a:gd name="connsiteX4" fmla="*/ 47256 w 47256"/>
                <a:gd name="connsiteY4" fmla="*/ 161 h 21600"/>
                <a:gd name="connsiteX5" fmla="*/ 12691 w 47256"/>
                <a:gd name="connsiteY5" fmla="*/ 0 h 21600"/>
                <a:gd name="connsiteX0" fmla="*/ 12691 w 47256"/>
                <a:gd name="connsiteY0" fmla="*/ 0 h 21600"/>
                <a:gd name="connsiteX1" fmla="*/ 0 w 47256"/>
                <a:gd name="connsiteY1" fmla="*/ 9269 h 21600"/>
                <a:gd name="connsiteX2" fmla="*/ 16885 w 47256"/>
                <a:gd name="connsiteY2" fmla="*/ 21600 h 21600"/>
                <a:gd name="connsiteX3" fmla="*/ 47256 w 47256"/>
                <a:gd name="connsiteY3" fmla="*/ 21519 h 21600"/>
                <a:gd name="connsiteX4" fmla="*/ 47256 w 47256"/>
                <a:gd name="connsiteY4" fmla="*/ 161 h 21600"/>
                <a:gd name="connsiteX5" fmla="*/ 12691 w 47256"/>
                <a:gd name="connsiteY5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56" h="21600" extrusionOk="0">
                  <a:moveTo>
                    <a:pt x="12691" y="0"/>
                  </a:moveTo>
                  <a:lnTo>
                    <a:pt x="0" y="9269"/>
                  </a:lnTo>
                  <a:lnTo>
                    <a:pt x="16885" y="21600"/>
                  </a:lnTo>
                  <a:lnTo>
                    <a:pt x="47256" y="21519"/>
                  </a:lnTo>
                  <a:lnTo>
                    <a:pt x="47256" y="161"/>
                  </a:lnTo>
                  <a:lnTo>
                    <a:pt x="12691" y="0"/>
                  </a:lnTo>
                  <a:close/>
                </a:path>
              </a:pathLst>
            </a:custGeom>
            <a:solidFill>
              <a:schemeClr val="bg1">
                <a:alpha val="8999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36" name="iślîďè">
              <a:extLst>
                <a:ext uri="{FF2B5EF4-FFF2-40B4-BE49-F238E27FC236}">
                  <a16:creationId xmlns:a16="http://schemas.microsoft.com/office/drawing/2014/main" id="{C1A794A3-500C-4890-996A-C4F0B44DF106}"/>
                </a:ext>
              </a:extLst>
            </p:cNvPr>
            <p:cNvSpPr/>
            <p:nvPr/>
          </p:nvSpPr>
          <p:spPr>
            <a:xfrm>
              <a:off x="976743" y="4268570"/>
              <a:ext cx="1023010" cy="18941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37" name="îṩḻïḓe">
              <a:extLst>
                <a:ext uri="{FF2B5EF4-FFF2-40B4-BE49-F238E27FC236}">
                  <a16:creationId xmlns:a16="http://schemas.microsoft.com/office/drawing/2014/main" id="{1657383C-F019-48D7-8226-1565566B5F72}"/>
                </a:ext>
              </a:extLst>
            </p:cNvPr>
            <p:cNvSpPr/>
            <p:nvPr/>
          </p:nvSpPr>
          <p:spPr>
            <a:xfrm>
              <a:off x="701488" y="3022403"/>
              <a:ext cx="1348752" cy="1177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01" extrusionOk="0">
                  <a:moveTo>
                    <a:pt x="14767" y="19"/>
                  </a:moveTo>
                  <a:cubicBezTo>
                    <a:pt x="12440" y="-99"/>
                    <a:pt x="10092" y="317"/>
                    <a:pt x="7868" y="1276"/>
                  </a:cubicBezTo>
                  <a:cubicBezTo>
                    <a:pt x="4707" y="2638"/>
                    <a:pt x="1971" y="5039"/>
                    <a:pt x="0" y="8174"/>
                  </a:cubicBezTo>
                  <a:cubicBezTo>
                    <a:pt x="7" y="9004"/>
                    <a:pt x="10" y="9830"/>
                    <a:pt x="13" y="10653"/>
                  </a:cubicBezTo>
                  <a:cubicBezTo>
                    <a:pt x="17" y="11636"/>
                    <a:pt x="20" y="12642"/>
                    <a:pt x="325" y="13572"/>
                  </a:cubicBezTo>
                  <a:cubicBezTo>
                    <a:pt x="627" y="14494"/>
                    <a:pt x="1196" y="15248"/>
                    <a:pt x="1786" y="15965"/>
                  </a:cubicBezTo>
                  <a:cubicBezTo>
                    <a:pt x="2223" y="16496"/>
                    <a:pt x="2673" y="17014"/>
                    <a:pt x="3112" y="17544"/>
                  </a:cubicBezTo>
                  <a:cubicBezTo>
                    <a:pt x="4140" y="18788"/>
                    <a:pt x="5087" y="20113"/>
                    <a:pt x="5964" y="21501"/>
                  </a:cubicBezTo>
                  <a:lnTo>
                    <a:pt x="18630" y="21501"/>
                  </a:lnTo>
                  <a:cubicBezTo>
                    <a:pt x="19680" y="18292"/>
                    <a:pt x="20459" y="14976"/>
                    <a:pt x="20944" y="11595"/>
                  </a:cubicBezTo>
                  <a:cubicBezTo>
                    <a:pt x="21401" y="8416"/>
                    <a:pt x="21600" y="5195"/>
                    <a:pt x="21542" y="1974"/>
                  </a:cubicBezTo>
                  <a:cubicBezTo>
                    <a:pt x="19401" y="793"/>
                    <a:pt x="17094" y="138"/>
                    <a:pt x="14767" y="1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38" name="í$ļîḓé">
              <a:extLst>
                <a:ext uri="{FF2B5EF4-FFF2-40B4-BE49-F238E27FC236}">
                  <a16:creationId xmlns:a16="http://schemas.microsoft.com/office/drawing/2014/main" id="{D6B39396-5BC8-453D-A6BB-5B7E46B4AE50}"/>
                </a:ext>
              </a:extLst>
            </p:cNvPr>
            <p:cNvSpPr/>
            <p:nvPr/>
          </p:nvSpPr>
          <p:spPr>
            <a:xfrm>
              <a:off x="404910" y="3018439"/>
              <a:ext cx="2100626" cy="524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0" y="0"/>
                  </a:moveTo>
                  <a:lnTo>
                    <a:pt x="19870" y="0"/>
                  </a:lnTo>
                  <a:cubicBezTo>
                    <a:pt x="20366" y="0"/>
                    <a:pt x="20618" y="0"/>
                    <a:pt x="20885" y="326"/>
                  </a:cubicBezTo>
                  <a:cubicBezTo>
                    <a:pt x="21178" y="735"/>
                    <a:pt x="21409" y="1622"/>
                    <a:pt x="21515" y="2747"/>
                  </a:cubicBezTo>
                  <a:cubicBezTo>
                    <a:pt x="21600" y="3775"/>
                    <a:pt x="21600" y="4743"/>
                    <a:pt x="21600" y="6680"/>
                  </a:cubicBezTo>
                  <a:lnTo>
                    <a:pt x="21600" y="14950"/>
                  </a:lnTo>
                  <a:cubicBezTo>
                    <a:pt x="21600" y="16857"/>
                    <a:pt x="21600" y="17825"/>
                    <a:pt x="21515" y="18853"/>
                  </a:cubicBezTo>
                  <a:cubicBezTo>
                    <a:pt x="21409" y="19978"/>
                    <a:pt x="21178" y="20865"/>
                    <a:pt x="20885" y="21274"/>
                  </a:cubicBezTo>
                  <a:cubicBezTo>
                    <a:pt x="20618" y="21600"/>
                    <a:pt x="20366" y="21600"/>
                    <a:pt x="19862" y="21600"/>
                  </a:cubicBezTo>
                  <a:lnTo>
                    <a:pt x="1730" y="21600"/>
                  </a:lnTo>
                  <a:cubicBezTo>
                    <a:pt x="1234" y="21600"/>
                    <a:pt x="982" y="21600"/>
                    <a:pt x="715" y="21274"/>
                  </a:cubicBezTo>
                  <a:cubicBezTo>
                    <a:pt x="422" y="20865"/>
                    <a:pt x="191" y="19978"/>
                    <a:pt x="85" y="18853"/>
                  </a:cubicBezTo>
                  <a:cubicBezTo>
                    <a:pt x="0" y="17825"/>
                    <a:pt x="0" y="16857"/>
                    <a:pt x="0" y="14920"/>
                  </a:cubicBezTo>
                  <a:lnTo>
                    <a:pt x="0" y="6650"/>
                  </a:lnTo>
                  <a:cubicBezTo>
                    <a:pt x="0" y="4743"/>
                    <a:pt x="0" y="3775"/>
                    <a:pt x="85" y="2747"/>
                  </a:cubicBezTo>
                  <a:cubicBezTo>
                    <a:pt x="191" y="1622"/>
                    <a:pt x="422" y="735"/>
                    <a:pt x="715" y="326"/>
                  </a:cubicBezTo>
                  <a:cubicBezTo>
                    <a:pt x="982" y="0"/>
                    <a:pt x="1234" y="0"/>
                    <a:pt x="17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 fontScale="8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39" name="îsľiḑê">
              <a:extLst>
                <a:ext uri="{FF2B5EF4-FFF2-40B4-BE49-F238E27FC236}">
                  <a16:creationId xmlns:a16="http://schemas.microsoft.com/office/drawing/2014/main" id="{DD396515-DCB7-47AB-A169-BB37BA86C0DA}"/>
                </a:ext>
              </a:extLst>
            </p:cNvPr>
            <p:cNvSpPr/>
            <p:nvPr/>
          </p:nvSpPr>
          <p:spPr>
            <a:xfrm>
              <a:off x="657725" y="2673946"/>
              <a:ext cx="1455489" cy="1137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2" h="21421" extrusionOk="0">
                  <a:moveTo>
                    <a:pt x="7" y="9141"/>
                  </a:moveTo>
                  <a:lnTo>
                    <a:pt x="736" y="19354"/>
                  </a:lnTo>
                  <a:cubicBezTo>
                    <a:pt x="825" y="20604"/>
                    <a:pt x="1693" y="21525"/>
                    <a:pt x="2672" y="21411"/>
                  </a:cubicBezTo>
                  <a:cubicBezTo>
                    <a:pt x="3652" y="21297"/>
                    <a:pt x="4373" y="20190"/>
                    <a:pt x="4284" y="18940"/>
                  </a:cubicBezTo>
                  <a:lnTo>
                    <a:pt x="3555" y="8727"/>
                  </a:lnTo>
                  <a:cubicBezTo>
                    <a:pt x="3466" y="7477"/>
                    <a:pt x="2598" y="6556"/>
                    <a:pt x="1619" y="6670"/>
                  </a:cubicBezTo>
                  <a:cubicBezTo>
                    <a:pt x="640" y="6783"/>
                    <a:pt x="-82" y="7891"/>
                    <a:pt x="7" y="9141"/>
                  </a:cubicBezTo>
                  <a:close/>
                  <a:moveTo>
                    <a:pt x="3804" y="9745"/>
                  </a:moveTo>
                  <a:cubicBezTo>
                    <a:pt x="3742" y="11349"/>
                    <a:pt x="4710" y="12711"/>
                    <a:pt x="5967" y="12790"/>
                  </a:cubicBezTo>
                  <a:cubicBezTo>
                    <a:pt x="7223" y="12868"/>
                    <a:pt x="8291" y="11633"/>
                    <a:pt x="8352" y="10029"/>
                  </a:cubicBezTo>
                  <a:lnTo>
                    <a:pt x="8578" y="4125"/>
                  </a:lnTo>
                  <a:cubicBezTo>
                    <a:pt x="8640" y="2522"/>
                    <a:pt x="7672" y="1159"/>
                    <a:pt x="6415" y="1081"/>
                  </a:cubicBezTo>
                  <a:cubicBezTo>
                    <a:pt x="5159" y="1003"/>
                    <a:pt x="4092" y="2238"/>
                    <a:pt x="4030" y="3841"/>
                  </a:cubicBezTo>
                  <a:lnTo>
                    <a:pt x="3804" y="9745"/>
                  </a:lnTo>
                  <a:close/>
                  <a:moveTo>
                    <a:pt x="8654" y="8658"/>
                  </a:moveTo>
                  <a:cubicBezTo>
                    <a:pt x="8592" y="10262"/>
                    <a:pt x="9560" y="11624"/>
                    <a:pt x="10816" y="11702"/>
                  </a:cubicBezTo>
                  <a:cubicBezTo>
                    <a:pt x="12073" y="11781"/>
                    <a:pt x="13140" y="10545"/>
                    <a:pt x="13202" y="8942"/>
                  </a:cubicBezTo>
                  <a:lnTo>
                    <a:pt x="13428" y="3048"/>
                  </a:lnTo>
                  <a:cubicBezTo>
                    <a:pt x="13489" y="1444"/>
                    <a:pt x="12521" y="82"/>
                    <a:pt x="11265" y="3"/>
                  </a:cubicBezTo>
                  <a:cubicBezTo>
                    <a:pt x="10008" y="-75"/>
                    <a:pt x="8941" y="1160"/>
                    <a:pt x="8879" y="2764"/>
                  </a:cubicBezTo>
                  <a:lnTo>
                    <a:pt x="8654" y="8658"/>
                  </a:lnTo>
                  <a:close/>
                  <a:moveTo>
                    <a:pt x="13438" y="9274"/>
                  </a:moveTo>
                  <a:cubicBezTo>
                    <a:pt x="13383" y="10703"/>
                    <a:pt x="14253" y="11917"/>
                    <a:pt x="15372" y="11987"/>
                  </a:cubicBezTo>
                  <a:cubicBezTo>
                    <a:pt x="16492" y="12056"/>
                    <a:pt x="17442" y="10956"/>
                    <a:pt x="17497" y="9528"/>
                  </a:cubicBezTo>
                  <a:lnTo>
                    <a:pt x="17719" y="3743"/>
                  </a:lnTo>
                  <a:cubicBezTo>
                    <a:pt x="17774" y="2314"/>
                    <a:pt x="16912" y="1101"/>
                    <a:pt x="15792" y="1031"/>
                  </a:cubicBezTo>
                  <a:cubicBezTo>
                    <a:pt x="14673" y="961"/>
                    <a:pt x="13714" y="2061"/>
                    <a:pt x="13660" y="3489"/>
                  </a:cubicBezTo>
                  <a:lnTo>
                    <a:pt x="13438" y="9274"/>
                  </a:lnTo>
                  <a:close/>
                  <a:moveTo>
                    <a:pt x="17733" y="9860"/>
                  </a:moveTo>
                  <a:cubicBezTo>
                    <a:pt x="17685" y="11114"/>
                    <a:pt x="18442" y="12178"/>
                    <a:pt x="19424" y="12239"/>
                  </a:cubicBezTo>
                  <a:cubicBezTo>
                    <a:pt x="20406" y="12301"/>
                    <a:pt x="21240" y="11336"/>
                    <a:pt x="21288" y="10082"/>
                  </a:cubicBezTo>
                  <a:lnTo>
                    <a:pt x="21470" y="5337"/>
                  </a:lnTo>
                  <a:cubicBezTo>
                    <a:pt x="21518" y="4084"/>
                    <a:pt x="20762" y="3019"/>
                    <a:pt x="19780" y="2958"/>
                  </a:cubicBezTo>
                  <a:cubicBezTo>
                    <a:pt x="18797" y="2896"/>
                    <a:pt x="17963" y="3862"/>
                    <a:pt x="17915" y="5115"/>
                  </a:cubicBezTo>
                  <a:lnTo>
                    <a:pt x="17733" y="986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40" name="î$1îďe">
              <a:extLst>
                <a:ext uri="{FF2B5EF4-FFF2-40B4-BE49-F238E27FC236}">
                  <a16:creationId xmlns:a16="http://schemas.microsoft.com/office/drawing/2014/main" id="{4C023445-12E0-4A29-89AD-9F9566543D57}"/>
                </a:ext>
              </a:extLst>
            </p:cNvPr>
            <p:cNvSpPr/>
            <p:nvPr/>
          </p:nvSpPr>
          <p:spPr>
            <a:xfrm>
              <a:off x="2386434" y="2852978"/>
              <a:ext cx="657775" cy="855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18" y="0"/>
                  </a:moveTo>
                  <a:cubicBezTo>
                    <a:pt x="8235" y="0"/>
                    <a:pt x="7194" y="1"/>
                    <a:pt x="6313" y="47"/>
                  </a:cubicBezTo>
                  <a:cubicBezTo>
                    <a:pt x="5432" y="93"/>
                    <a:pt x="4713" y="183"/>
                    <a:pt x="3973" y="364"/>
                  </a:cubicBezTo>
                  <a:cubicBezTo>
                    <a:pt x="3160" y="591"/>
                    <a:pt x="2433" y="951"/>
                    <a:pt x="1835" y="1411"/>
                  </a:cubicBezTo>
                  <a:cubicBezTo>
                    <a:pt x="1237" y="1871"/>
                    <a:pt x="769" y="2430"/>
                    <a:pt x="473" y="3056"/>
                  </a:cubicBezTo>
                  <a:cubicBezTo>
                    <a:pt x="237" y="3628"/>
                    <a:pt x="119" y="4183"/>
                    <a:pt x="60" y="4860"/>
                  </a:cubicBezTo>
                  <a:cubicBezTo>
                    <a:pt x="0" y="5537"/>
                    <a:pt x="0" y="6336"/>
                    <a:pt x="0" y="7397"/>
                  </a:cubicBezTo>
                  <a:lnTo>
                    <a:pt x="0" y="14166"/>
                  </a:lnTo>
                  <a:cubicBezTo>
                    <a:pt x="0" y="15243"/>
                    <a:pt x="0" y="16052"/>
                    <a:pt x="60" y="16734"/>
                  </a:cubicBezTo>
                  <a:cubicBezTo>
                    <a:pt x="119" y="17416"/>
                    <a:pt x="237" y="17972"/>
                    <a:pt x="473" y="18544"/>
                  </a:cubicBezTo>
                  <a:cubicBezTo>
                    <a:pt x="769" y="19170"/>
                    <a:pt x="1237" y="19729"/>
                    <a:pt x="1835" y="20189"/>
                  </a:cubicBezTo>
                  <a:cubicBezTo>
                    <a:pt x="2433" y="20649"/>
                    <a:pt x="3160" y="21009"/>
                    <a:pt x="3973" y="21236"/>
                  </a:cubicBezTo>
                  <a:cubicBezTo>
                    <a:pt x="4717" y="21418"/>
                    <a:pt x="5439" y="21509"/>
                    <a:pt x="6319" y="21554"/>
                  </a:cubicBezTo>
                  <a:cubicBezTo>
                    <a:pt x="7200" y="21600"/>
                    <a:pt x="8240" y="21600"/>
                    <a:pt x="9618" y="21600"/>
                  </a:cubicBezTo>
                  <a:lnTo>
                    <a:pt x="21600" y="21600"/>
                  </a:lnTo>
                  <a:lnTo>
                    <a:pt x="21600" y="0"/>
                  </a:lnTo>
                  <a:lnTo>
                    <a:pt x="9659" y="0"/>
                  </a:lnTo>
                  <a:lnTo>
                    <a:pt x="961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41" name="îṣľîḑé">
              <a:extLst>
                <a:ext uri="{FF2B5EF4-FFF2-40B4-BE49-F238E27FC236}">
                  <a16:creationId xmlns:a16="http://schemas.microsoft.com/office/drawing/2014/main" id="{7FD50855-AFC3-40CA-B103-03255A192F69}"/>
                </a:ext>
              </a:extLst>
            </p:cNvPr>
            <p:cNvSpPr/>
            <p:nvPr/>
          </p:nvSpPr>
          <p:spPr>
            <a:xfrm>
              <a:off x="3044208" y="2852978"/>
              <a:ext cx="101476" cy="855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6" h="21599" extrusionOk="0">
                  <a:moveTo>
                    <a:pt x="0" y="0"/>
                  </a:moveTo>
                  <a:lnTo>
                    <a:pt x="0" y="21598"/>
                  </a:lnTo>
                  <a:lnTo>
                    <a:pt x="6907" y="21598"/>
                  </a:lnTo>
                  <a:cubicBezTo>
                    <a:pt x="9039" y="21598"/>
                    <a:pt x="10637" y="21599"/>
                    <a:pt x="11985" y="21589"/>
                  </a:cubicBezTo>
                  <a:cubicBezTo>
                    <a:pt x="13332" y="21579"/>
                    <a:pt x="14431" y="21558"/>
                    <a:pt x="15563" y="21515"/>
                  </a:cubicBezTo>
                  <a:cubicBezTo>
                    <a:pt x="16802" y="21462"/>
                    <a:pt x="17899" y="21378"/>
                    <a:pt x="18820" y="21269"/>
                  </a:cubicBezTo>
                  <a:cubicBezTo>
                    <a:pt x="19742" y="21159"/>
                    <a:pt x="20445" y="21029"/>
                    <a:pt x="20896" y="20882"/>
                  </a:cubicBezTo>
                  <a:cubicBezTo>
                    <a:pt x="21255" y="20747"/>
                    <a:pt x="21430" y="20616"/>
                    <a:pt x="21515" y="20457"/>
                  </a:cubicBezTo>
                  <a:cubicBezTo>
                    <a:pt x="21600" y="20297"/>
                    <a:pt x="21595" y="20108"/>
                    <a:pt x="21595" y="19859"/>
                  </a:cubicBezTo>
                  <a:lnTo>
                    <a:pt x="21595" y="1744"/>
                  </a:lnTo>
                  <a:cubicBezTo>
                    <a:pt x="21595" y="1491"/>
                    <a:pt x="21600" y="1301"/>
                    <a:pt x="21515" y="1141"/>
                  </a:cubicBezTo>
                  <a:cubicBezTo>
                    <a:pt x="21430" y="981"/>
                    <a:pt x="21255" y="851"/>
                    <a:pt x="20896" y="716"/>
                  </a:cubicBezTo>
                  <a:cubicBezTo>
                    <a:pt x="20445" y="569"/>
                    <a:pt x="19742" y="439"/>
                    <a:pt x="18820" y="329"/>
                  </a:cubicBezTo>
                  <a:cubicBezTo>
                    <a:pt x="17899" y="220"/>
                    <a:pt x="16802" y="136"/>
                    <a:pt x="15563" y="83"/>
                  </a:cubicBezTo>
                  <a:cubicBezTo>
                    <a:pt x="14431" y="40"/>
                    <a:pt x="13327" y="19"/>
                    <a:pt x="11982" y="9"/>
                  </a:cubicBezTo>
                  <a:cubicBezTo>
                    <a:pt x="10637" y="-1"/>
                    <a:pt x="9050" y="0"/>
                    <a:pt x="69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grpSp>
          <p:nvGrpSpPr>
            <p:cNvPr id="42" name="íŝľïḓê">
              <a:extLst>
                <a:ext uri="{FF2B5EF4-FFF2-40B4-BE49-F238E27FC236}">
                  <a16:creationId xmlns:a16="http://schemas.microsoft.com/office/drawing/2014/main" id="{F3D10F84-FE9E-4C96-BDE0-1A87BDE9BFC9}"/>
                </a:ext>
              </a:extLst>
            </p:cNvPr>
            <p:cNvGrpSpPr/>
            <p:nvPr/>
          </p:nvGrpSpPr>
          <p:grpSpPr>
            <a:xfrm>
              <a:off x="7356273" y="1260684"/>
              <a:ext cx="4162627" cy="841521"/>
              <a:chOff x="6164356" y="1815075"/>
              <a:chExt cx="5356132" cy="841521"/>
            </a:xfrm>
          </p:grpSpPr>
          <p:sp>
            <p:nvSpPr>
              <p:cNvPr id="60" name="išļiḍ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164356" y="2270256"/>
                <a:ext cx="5356132" cy="38634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1" name="iSļid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164356" y="1815075"/>
                <a:ext cx="5356132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43" name="ïṧ1íďé">
              <a:extLst>
                <a:ext uri="{FF2B5EF4-FFF2-40B4-BE49-F238E27FC236}">
                  <a16:creationId xmlns:a16="http://schemas.microsoft.com/office/drawing/2014/main" id="{AB10745D-C389-49CA-A81A-B60C8F13F220}"/>
                </a:ext>
              </a:extLst>
            </p:cNvPr>
            <p:cNvGrpSpPr/>
            <p:nvPr/>
          </p:nvGrpSpPr>
          <p:grpSpPr>
            <a:xfrm>
              <a:off x="7356273" y="3282982"/>
              <a:ext cx="4162627" cy="841521"/>
              <a:chOff x="6164356" y="3243831"/>
              <a:chExt cx="5356132" cy="841521"/>
            </a:xfrm>
          </p:grpSpPr>
          <p:sp>
            <p:nvSpPr>
              <p:cNvPr id="58" name="îşḷïḋ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164356" y="3699012"/>
                <a:ext cx="5356132" cy="38634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9" name="ïSḷíd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164356" y="3243831"/>
                <a:ext cx="5356132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grpSp>
          <p:nvGrpSpPr>
            <p:cNvPr id="44" name="îsľîḍè">
              <a:extLst>
                <a:ext uri="{FF2B5EF4-FFF2-40B4-BE49-F238E27FC236}">
                  <a16:creationId xmlns:a16="http://schemas.microsoft.com/office/drawing/2014/main" id="{FDD94D8D-0571-4356-909F-FDE3C95E0B67}"/>
                </a:ext>
              </a:extLst>
            </p:cNvPr>
            <p:cNvGrpSpPr/>
            <p:nvPr/>
          </p:nvGrpSpPr>
          <p:grpSpPr>
            <a:xfrm>
              <a:off x="7356273" y="4294131"/>
              <a:ext cx="4162627" cy="841521"/>
              <a:chOff x="6164356" y="4672588"/>
              <a:chExt cx="5356132" cy="841521"/>
            </a:xfrm>
          </p:grpSpPr>
          <p:sp>
            <p:nvSpPr>
              <p:cNvPr id="56" name="í$ļïd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164356" y="5127769"/>
                <a:ext cx="5356132" cy="38634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7" name="ïšļïḍ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164356" y="4672588"/>
                <a:ext cx="5356132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04.Text here</a:t>
                </a:r>
              </a:p>
            </p:txBody>
          </p:sp>
        </p:grpSp>
        <p:grpSp>
          <p:nvGrpSpPr>
            <p:cNvPr id="45" name="ïs1iďé">
              <a:extLst>
                <a:ext uri="{FF2B5EF4-FFF2-40B4-BE49-F238E27FC236}">
                  <a16:creationId xmlns:a16="http://schemas.microsoft.com/office/drawing/2014/main" id="{98D5B6DD-44A3-4BF9-9022-523749E5F2AF}"/>
                </a:ext>
              </a:extLst>
            </p:cNvPr>
            <p:cNvGrpSpPr/>
            <p:nvPr/>
          </p:nvGrpSpPr>
          <p:grpSpPr>
            <a:xfrm>
              <a:off x="7356273" y="2271833"/>
              <a:ext cx="4162627" cy="841521"/>
              <a:chOff x="6164356" y="1815075"/>
              <a:chExt cx="5356132" cy="841521"/>
            </a:xfrm>
          </p:grpSpPr>
          <p:sp>
            <p:nvSpPr>
              <p:cNvPr id="54" name="iṡḷïď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164356" y="2270256"/>
                <a:ext cx="5356132" cy="38634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5" name="íṥ1iď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164356" y="1815075"/>
                <a:ext cx="5356132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grpSp>
          <p:nvGrpSpPr>
            <p:cNvPr id="46" name="iśľídé">
              <a:extLst>
                <a:ext uri="{FF2B5EF4-FFF2-40B4-BE49-F238E27FC236}">
                  <a16:creationId xmlns:a16="http://schemas.microsoft.com/office/drawing/2014/main" id="{26807A07-912C-417D-88EF-9A1F6A48DC36}"/>
                </a:ext>
              </a:extLst>
            </p:cNvPr>
            <p:cNvGrpSpPr/>
            <p:nvPr/>
          </p:nvGrpSpPr>
          <p:grpSpPr>
            <a:xfrm>
              <a:off x="7356273" y="5305279"/>
              <a:ext cx="4162627" cy="841521"/>
              <a:chOff x="6164356" y="4672588"/>
              <a:chExt cx="5356132" cy="841521"/>
            </a:xfrm>
          </p:grpSpPr>
          <p:sp>
            <p:nvSpPr>
              <p:cNvPr id="52" name="íṧlîḓ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164356" y="5127769"/>
                <a:ext cx="5356132" cy="38634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3" name="ïšḻïďe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164356" y="4672588"/>
                <a:ext cx="5356132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05.Text here</a:t>
                </a:r>
              </a:p>
            </p:txBody>
          </p:sp>
        </p:grpSp>
        <p:sp>
          <p:nvSpPr>
            <p:cNvPr id="47" name="ïśḻíḋè">
              <a:extLst>
                <a:ext uri="{FF2B5EF4-FFF2-40B4-BE49-F238E27FC236}">
                  <a16:creationId xmlns:a16="http://schemas.microsoft.com/office/drawing/2014/main" id="{3211182C-CCC1-4265-BA72-F8103C5C38B2}"/>
                </a:ext>
              </a:extLst>
            </p:cNvPr>
            <p:cNvSpPr txBox="1"/>
            <p:nvPr/>
          </p:nvSpPr>
          <p:spPr>
            <a:xfrm>
              <a:off x="3434764" y="2827279"/>
              <a:ext cx="3140603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en-US" sz="2400" b="1" dirty="0"/>
                <a:t>Unified fonts make</a:t>
              </a:r>
            </a:p>
            <a:p>
              <a:pPr>
                <a:buSzPct val="25000"/>
              </a:pPr>
              <a:r>
                <a:rPr lang="en-US" sz="2400" b="1" dirty="0"/>
                <a:t>reading more fluent.</a:t>
              </a: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6BA32406-1B35-49E2-83F6-4408E45DA67A}"/>
                </a:ext>
              </a:extLst>
            </p:cNvPr>
            <p:cNvCxnSpPr/>
            <p:nvPr/>
          </p:nvCxnSpPr>
          <p:spPr>
            <a:xfrm>
              <a:off x="7466029" y="2187019"/>
              <a:ext cx="4052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D6FF7CB6-24A8-40F9-82D8-6D4E3A0612F4}"/>
                </a:ext>
              </a:extLst>
            </p:cNvPr>
            <p:cNvCxnSpPr/>
            <p:nvPr/>
          </p:nvCxnSpPr>
          <p:spPr>
            <a:xfrm>
              <a:off x="7466029" y="3233351"/>
              <a:ext cx="4052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399573BF-F8F4-46CC-AB9C-7AF5999355ED}"/>
                </a:ext>
              </a:extLst>
            </p:cNvPr>
            <p:cNvCxnSpPr/>
            <p:nvPr/>
          </p:nvCxnSpPr>
          <p:spPr>
            <a:xfrm>
              <a:off x="7466029" y="4279683"/>
              <a:ext cx="4052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AB8FC81C-B0A8-4A61-99FA-7DC28DBDF1DD}"/>
                </a:ext>
              </a:extLst>
            </p:cNvPr>
            <p:cNvCxnSpPr/>
            <p:nvPr/>
          </p:nvCxnSpPr>
          <p:spPr>
            <a:xfrm>
              <a:off x="7466029" y="5220465"/>
              <a:ext cx="4052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1285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EC5CBE-BE31-4DE8-A4A7-8E4D28C75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81F4C26-A40D-43B2-8911-21224A9CC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547EAD-554C-436F-AFC1-3DD812364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7cad217d-afb7-42f3-ab94-820105d1fe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33579B2-F5D0-47B8-8095-788B3F3BE8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898995"/>
            <a:ext cx="10848976" cy="3439390"/>
            <a:chOff x="671512" y="1898990"/>
            <a:chExt cx="10848976" cy="3439390"/>
          </a:xfrm>
        </p:grpSpPr>
        <p:grpSp>
          <p:nvGrpSpPr>
            <p:cNvPr id="6" name="î$ľïďè">
              <a:extLst>
                <a:ext uri="{FF2B5EF4-FFF2-40B4-BE49-F238E27FC236}">
                  <a16:creationId xmlns:a16="http://schemas.microsoft.com/office/drawing/2014/main" id="{705B8263-7F0B-443C-8EB6-169CCF0EAF6C}"/>
                </a:ext>
              </a:extLst>
            </p:cNvPr>
            <p:cNvGrpSpPr/>
            <p:nvPr/>
          </p:nvGrpSpPr>
          <p:grpSpPr>
            <a:xfrm>
              <a:off x="671512" y="2903352"/>
              <a:ext cx="1404568" cy="1196664"/>
              <a:chOff x="2531432" y="3054086"/>
              <a:chExt cx="1404568" cy="1196664"/>
            </a:xfrm>
          </p:grpSpPr>
          <p:sp>
            <p:nvSpPr>
              <p:cNvPr id="94" name="iṡľîḋé">
                <a:extLst>
                  <a:ext uri="{FF2B5EF4-FFF2-40B4-BE49-F238E27FC236}">
                    <a16:creationId xmlns:a16="http://schemas.microsoft.com/office/drawing/2014/main" id="{51183789-5CFF-4B8F-8118-0FED7FA2B810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íśļíďê">
                <a:extLst>
                  <a:ext uri="{FF2B5EF4-FFF2-40B4-BE49-F238E27FC236}">
                    <a16:creationId xmlns:a16="http://schemas.microsoft.com/office/drawing/2014/main" id="{BB51A6F6-3268-4DBE-9785-8AD2F848CC5E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iṩļî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95856F95-6EE7-4FAD-97B3-EA899A2C5D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22801" y="1898990"/>
              <a:ext cx="2343132" cy="2200967"/>
              <a:chOff x="3386138" y="1049338"/>
              <a:chExt cx="5416551" cy="5087937"/>
            </a:xfrm>
          </p:grpSpPr>
          <p:sp>
            <p:nvSpPr>
              <p:cNvPr id="19" name="ïşľiḑe">
                <a:extLst>
                  <a:ext uri="{FF2B5EF4-FFF2-40B4-BE49-F238E27FC236}">
                    <a16:creationId xmlns:a16="http://schemas.microsoft.com/office/drawing/2014/main" id="{BE73B7AB-74FE-4FFF-B350-6AF4F7EDCB52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  <a:gd name="T8" fmla="*/ 10 w 27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  <a:lnTo>
                      <a:pt x="1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sľíḓè">
                <a:extLst>
                  <a:ext uri="{FF2B5EF4-FFF2-40B4-BE49-F238E27FC236}">
                    <a16:creationId xmlns:a16="http://schemas.microsoft.com/office/drawing/2014/main" id="{81BEC3CB-E8FB-43A3-BAA4-7E35F413EC44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š1ïdè">
                <a:extLst>
                  <a:ext uri="{FF2B5EF4-FFF2-40B4-BE49-F238E27FC236}">
                    <a16:creationId xmlns:a16="http://schemas.microsoft.com/office/drawing/2014/main" id="{40486AA1-C8F1-4B2E-9AFE-D13CA7B45242}"/>
                  </a:ext>
                </a:extLst>
              </p:cNvPr>
              <p:cNvSpPr/>
              <p:nvPr/>
            </p:nvSpPr>
            <p:spPr bwMode="auto">
              <a:xfrm>
                <a:off x="3462338" y="3517900"/>
                <a:ext cx="1252538" cy="1038225"/>
              </a:xfrm>
              <a:custGeom>
                <a:avLst/>
                <a:gdLst>
                  <a:gd name="T0" fmla="*/ 789 w 789"/>
                  <a:gd name="T1" fmla="*/ 12 h 654"/>
                  <a:gd name="T2" fmla="*/ 748 w 789"/>
                  <a:gd name="T3" fmla="*/ 25 h 654"/>
                  <a:gd name="T4" fmla="*/ 696 w 789"/>
                  <a:gd name="T5" fmla="*/ 89 h 654"/>
                  <a:gd name="T6" fmla="*/ 717 w 789"/>
                  <a:gd name="T7" fmla="*/ 52 h 654"/>
                  <a:gd name="T8" fmla="*/ 696 w 789"/>
                  <a:gd name="T9" fmla="*/ 89 h 654"/>
                  <a:gd name="T10" fmla="*/ 665 w 789"/>
                  <a:gd name="T11" fmla="*/ 116 h 654"/>
                  <a:gd name="T12" fmla="*/ 623 w 789"/>
                  <a:gd name="T13" fmla="*/ 129 h 654"/>
                  <a:gd name="T14" fmla="*/ 571 w 789"/>
                  <a:gd name="T15" fmla="*/ 193 h 654"/>
                  <a:gd name="T16" fmla="*/ 592 w 789"/>
                  <a:gd name="T17" fmla="*/ 153 h 654"/>
                  <a:gd name="T18" fmla="*/ 571 w 789"/>
                  <a:gd name="T19" fmla="*/ 193 h 654"/>
                  <a:gd name="T20" fmla="*/ 540 w 789"/>
                  <a:gd name="T21" fmla="*/ 218 h 654"/>
                  <a:gd name="T22" fmla="*/ 498 w 789"/>
                  <a:gd name="T23" fmla="*/ 230 h 654"/>
                  <a:gd name="T24" fmla="*/ 446 w 789"/>
                  <a:gd name="T25" fmla="*/ 295 h 654"/>
                  <a:gd name="T26" fmla="*/ 467 w 789"/>
                  <a:gd name="T27" fmla="*/ 257 h 654"/>
                  <a:gd name="T28" fmla="*/ 446 w 789"/>
                  <a:gd name="T29" fmla="*/ 295 h 654"/>
                  <a:gd name="T30" fmla="*/ 415 w 789"/>
                  <a:gd name="T31" fmla="*/ 322 h 654"/>
                  <a:gd name="T32" fmla="*/ 374 w 789"/>
                  <a:gd name="T33" fmla="*/ 334 h 654"/>
                  <a:gd name="T34" fmla="*/ 322 w 789"/>
                  <a:gd name="T35" fmla="*/ 398 h 654"/>
                  <a:gd name="T36" fmla="*/ 343 w 789"/>
                  <a:gd name="T37" fmla="*/ 359 h 654"/>
                  <a:gd name="T38" fmla="*/ 322 w 789"/>
                  <a:gd name="T39" fmla="*/ 398 h 654"/>
                  <a:gd name="T40" fmla="*/ 291 w 789"/>
                  <a:gd name="T41" fmla="*/ 423 h 654"/>
                  <a:gd name="T42" fmla="*/ 249 w 789"/>
                  <a:gd name="T43" fmla="*/ 436 h 654"/>
                  <a:gd name="T44" fmla="*/ 197 w 789"/>
                  <a:gd name="T45" fmla="*/ 500 h 654"/>
                  <a:gd name="T46" fmla="*/ 218 w 789"/>
                  <a:gd name="T47" fmla="*/ 463 h 654"/>
                  <a:gd name="T48" fmla="*/ 197 w 789"/>
                  <a:gd name="T49" fmla="*/ 500 h 654"/>
                  <a:gd name="T50" fmla="*/ 166 w 789"/>
                  <a:gd name="T51" fmla="*/ 527 h 654"/>
                  <a:gd name="T52" fmla="*/ 124 w 789"/>
                  <a:gd name="T53" fmla="*/ 539 h 654"/>
                  <a:gd name="T54" fmla="*/ 72 w 789"/>
                  <a:gd name="T55" fmla="*/ 604 h 654"/>
                  <a:gd name="T56" fmla="*/ 93 w 789"/>
                  <a:gd name="T57" fmla="*/ 564 h 654"/>
                  <a:gd name="T58" fmla="*/ 72 w 789"/>
                  <a:gd name="T59" fmla="*/ 604 h 654"/>
                  <a:gd name="T60" fmla="*/ 41 w 789"/>
                  <a:gd name="T61" fmla="*/ 629 h 654"/>
                  <a:gd name="T62" fmla="*/ 0 w 789"/>
                  <a:gd name="T63" fmla="*/ 641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89" h="654">
                    <a:moveTo>
                      <a:pt x="758" y="39"/>
                    </a:moveTo>
                    <a:lnTo>
                      <a:pt x="789" y="12"/>
                    </a:lnTo>
                    <a:lnTo>
                      <a:pt x="779" y="0"/>
                    </a:lnTo>
                    <a:lnTo>
                      <a:pt x="748" y="25"/>
                    </a:lnTo>
                    <a:lnTo>
                      <a:pt x="758" y="39"/>
                    </a:lnTo>
                    <a:close/>
                    <a:moveTo>
                      <a:pt x="696" y="89"/>
                    </a:moveTo>
                    <a:lnTo>
                      <a:pt x="727" y="64"/>
                    </a:lnTo>
                    <a:lnTo>
                      <a:pt x="717" y="52"/>
                    </a:lnTo>
                    <a:lnTo>
                      <a:pt x="685" y="77"/>
                    </a:lnTo>
                    <a:lnTo>
                      <a:pt x="696" y="89"/>
                    </a:lnTo>
                    <a:close/>
                    <a:moveTo>
                      <a:pt x="633" y="141"/>
                    </a:moveTo>
                    <a:lnTo>
                      <a:pt x="665" y="116"/>
                    </a:lnTo>
                    <a:lnTo>
                      <a:pt x="654" y="102"/>
                    </a:lnTo>
                    <a:lnTo>
                      <a:pt x="623" y="129"/>
                    </a:lnTo>
                    <a:lnTo>
                      <a:pt x="633" y="141"/>
                    </a:lnTo>
                    <a:close/>
                    <a:moveTo>
                      <a:pt x="571" y="193"/>
                    </a:moveTo>
                    <a:lnTo>
                      <a:pt x="602" y="166"/>
                    </a:lnTo>
                    <a:lnTo>
                      <a:pt x="592" y="153"/>
                    </a:lnTo>
                    <a:lnTo>
                      <a:pt x="561" y="180"/>
                    </a:lnTo>
                    <a:lnTo>
                      <a:pt x="571" y="193"/>
                    </a:lnTo>
                    <a:close/>
                    <a:moveTo>
                      <a:pt x="509" y="243"/>
                    </a:moveTo>
                    <a:lnTo>
                      <a:pt x="540" y="218"/>
                    </a:lnTo>
                    <a:lnTo>
                      <a:pt x="530" y="205"/>
                    </a:lnTo>
                    <a:lnTo>
                      <a:pt x="498" y="230"/>
                    </a:lnTo>
                    <a:lnTo>
                      <a:pt x="509" y="243"/>
                    </a:lnTo>
                    <a:close/>
                    <a:moveTo>
                      <a:pt x="446" y="295"/>
                    </a:moveTo>
                    <a:lnTo>
                      <a:pt x="478" y="270"/>
                    </a:lnTo>
                    <a:lnTo>
                      <a:pt x="467" y="257"/>
                    </a:lnTo>
                    <a:lnTo>
                      <a:pt x="436" y="282"/>
                    </a:lnTo>
                    <a:lnTo>
                      <a:pt x="446" y="295"/>
                    </a:lnTo>
                    <a:close/>
                    <a:moveTo>
                      <a:pt x="384" y="346"/>
                    </a:moveTo>
                    <a:lnTo>
                      <a:pt x="415" y="322"/>
                    </a:lnTo>
                    <a:lnTo>
                      <a:pt x="405" y="307"/>
                    </a:lnTo>
                    <a:lnTo>
                      <a:pt x="374" y="334"/>
                    </a:lnTo>
                    <a:lnTo>
                      <a:pt x="384" y="346"/>
                    </a:lnTo>
                    <a:close/>
                    <a:moveTo>
                      <a:pt x="322" y="398"/>
                    </a:moveTo>
                    <a:lnTo>
                      <a:pt x="353" y="371"/>
                    </a:lnTo>
                    <a:lnTo>
                      <a:pt x="343" y="359"/>
                    </a:lnTo>
                    <a:lnTo>
                      <a:pt x="311" y="386"/>
                    </a:lnTo>
                    <a:lnTo>
                      <a:pt x="322" y="398"/>
                    </a:lnTo>
                    <a:close/>
                    <a:moveTo>
                      <a:pt x="259" y="448"/>
                    </a:moveTo>
                    <a:lnTo>
                      <a:pt x="291" y="423"/>
                    </a:lnTo>
                    <a:lnTo>
                      <a:pt x="280" y="411"/>
                    </a:lnTo>
                    <a:lnTo>
                      <a:pt x="249" y="436"/>
                    </a:lnTo>
                    <a:lnTo>
                      <a:pt x="259" y="448"/>
                    </a:lnTo>
                    <a:close/>
                    <a:moveTo>
                      <a:pt x="197" y="500"/>
                    </a:moveTo>
                    <a:lnTo>
                      <a:pt x="228" y="475"/>
                    </a:lnTo>
                    <a:lnTo>
                      <a:pt x="218" y="463"/>
                    </a:lnTo>
                    <a:lnTo>
                      <a:pt x="187" y="488"/>
                    </a:lnTo>
                    <a:lnTo>
                      <a:pt x="197" y="500"/>
                    </a:lnTo>
                    <a:close/>
                    <a:moveTo>
                      <a:pt x="135" y="552"/>
                    </a:moveTo>
                    <a:lnTo>
                      <a:pt x="166" y="527"/>
                    </a:lnTo>
                    <a:lnTo>
                      <a:pt x="156" y="513"/>
                    </a:lnTo>
                    <a:lnTo>
                      <a:pt x="124" y="539"/>
                    </a:lnTo>
                    <a:lnTo>
                      <a:pt x="135" y="552"/>
                    </a:lnTo>
                    <a:close/>
                    <a:moveTo>
                      <a:pt x="72" y="604"/>
                    </a:moveTo>
                    <a:lnTo>
                      <a:pt x="104" y="577"/>
                    </a:lnTo>
                    <a:lnTo>
                      <a:pt x="93" y="564"/>
                    </a:lnTo>
                    <a:lnTo>
                      <a:pt x="62" y="589"/>
                    </a:lnTo>
                    <a:lnTo>
                      <a:pt x="72" y="604"/>
                    </a:lnTo>
                    <a:close/>
                    <a:moveTo>
                      <a:pt x="10" y="654"/>
                    </a:moveTo>
                    <a:lnTo>
                      <a:pt x="41" y="629"/>
                    </a:lnTo>
                    <a:lnTo>
                      <a:pt x="31" y="616"/>
                    </a:lnTo>
                    <a:lnTo>
                      <a:pt x="0" y="641"/>
                    </a:lnTo>
                    <a:lnTo>
                      <a:pt x="10" y="65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ṡḷîḑè">
                <a:extLst>
                  <a:ext uri="{FF2B5EF4-FFF2-40B4-BE49-F238E27FC236}">
                    <a16:creationId xmlns:a16="http://schemas.microsoft.com/office/drawing/2014/main" id="{142B5905-B6A0-4DFD-AC88-B53DBAAFDED8}"/>
                  </a:ext>
                </a:extLst>
              </p:cNvPr>
              <p:cNvSpPr/>
              <p:nvPr/>
            </p:nvSpPr>
            <p:spPr bwMode="auto">
              <a:xfrm>
                <a:off x="4748213" y="3448050"/>
                <a:ext cx="69850" cy="49212"/>
              </a:xfrm>
              <a:custGeom>
                <a:avLst/>
                <a:gdLst>
                  <a:gd name="T0" fmla="*/ 10 w 44"/>
                  <a:gd name="T1" fmla="*/ 31 h 31"/>
                  <a:gd name="T2" fmla="*/ 21 w 44"/>
                  <a:gd name="T3" fmla="*/ 23 h 31"/>
                  <a:gd name="T4" fmla="*/ 31 w 44"/>
                  <a:gd name="T5" fmla="*/ 31 h 31"/>
                  <a:gd name="T6" fmla="*/ 44 w 44"/>
                  <a:gd name="T7" fmla="*/ 19 h 31"/>
                  <a:gd name="T8" fmla="*/ 23 w 44"/>
                  <a:gd name="T9" fmla="*/ 0 h 31"/>
                  <a:gd name="T10" fmla="*/ 0 w 44"/>
                  <a:gd name="T11" fmla="*/ 19 h 31"/>
                  <a:gd name="T12" fmla="*/ 10 w 44"/>
                  <a:gd name="T13" fmla="*/ 31 h 31"/>
                  <a:gd name="T14" fmla="*/ 10 w 44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1">
                    <a:moveTo>
                      <a:pt x="10" y="31"/>
                    </a:moveTo>
                    <a:lnTo>
                      <a:pt x="21" y="23"/>
                    </a:lnTo>
                    <a:lnTo>
                      <a:pt x="31" y="31"/>
                    </a:lnTo>
                    <a:lnTo>
                      <a:pt x="44" y="19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s1îḓê">
                <a:extLst>
                  <a:ext uri="{FF2B5EF4-FFF2-40B4-BE49-F238E27FC236}">
                    <a16:creationId xmlns:a16="http://schemas.microsoft.com/office/drawing/2014/main" id="{7187F6E4-7EB7-407B-9FFC-8831BC94C2D5}"/>
                  </a:ext>
                </a:extLst>
              </p:cNvPr>
              <p:cNvSpPr/>
              <p:nvPr/>
            </p:nvSpPr>
            <p:spPr bwMode="auto">
              <a:xfrm>
                <a:off x="4840288" y="3521075"/>
                <a:ext cx="323850" cy="319087"/>
              </a:xfrm>
              <a:custGeom>
                <a:avLst/>
                <a:gdLst>
                  <a:gd name="T0" fmla="*/ 167 w 204"/>
                  <a:gd name="T1" fmla="*/ 174 h 201"/>
                  <a:gd name="T2" fmla="*/ 194 w 204"/>
                  <a:gd name="T3" fmla="*/ 201 h 201"/>
                  <a:gd name="T4" fmla="*/ 204 w 204"/>
                  <a:gd name="T5" fmla="*/ 189 h 201"/>
                  <a:gd name="T6" fmla="*/ 177 w 204"/>
                  <a:gd name="T7" fmla="*/ 162 h 201"/>
                  <a:gd name="T8" fmla="*/ 167 w 204"/>
                  <a:gd name="T9" fmla="*/ 174 h 201"/>
                  <a:gd name="T10" fmla="*/ 110 w 204"/>
                  <a:gd name="T11" fmla="*/ 120 h 201"/>
                  <a:gd name="T12" fmla="*/ 137 w 204"/>
                  <a:gd name="T13" fmla="*/ 147 h 201"/>
                  <a:gd name="T14" fmla="*/ 150 w 204"/>
                  <a:gd name="T15" fmla="*/ 135 h 201"/>
                  <a:gd name="T16" fmla="*/ 123 w 204"/>
                  <a:gd name="T17" fmla="*/ 108 h 201"/>
                  <a:gd name="T18" fmla="*/ 110 w 204"/>
                  <a:gd name="T19" fmla="*/ 120 h 201"/>
                  <a:gd name="T20" fmla="*/ 56 w 204"/>
                  <a:gd name="T21" fmla="*/ 66 h 201"/>
                  <a:gd name="T22" fmla="*/ 83 w 204"/>
                  <a:gd name="T23" fmla="*/ 93 h 201"/>
                  <a:gd name="T24" fmla="*/ 96 w 204"/>
                  <a:gd name="T25" fmla="*/ 81 h 201"/>
                  <a:gd name="T26" fmla="*/ 67 w 204"/>
                  <a:gd name="T27" fmla="*/ 54 h 201"/>
                  <a:gd name="T28" fmla="*/ 56 w 204"/>
                  <a:gd name="T29" fmla="*/ 66 h 201"/>
                  <a:gd name="T30" fmla="*/ 0 w 204"/>
                  <a:gd name="T31" fmla="*/ 12 h 201"/>
                  <a:gd name="T32" fmla="*/ 27 w 204"/>
                  <a:gd name="T33" fmla="*/ 39 h 201"/>
                  <a:gd name="T34" fmla="*/ 40 w 204"/>
                  <a:gd name="T35" fmla="*/ 27 h 201"/>
                  <a:gd name="T36" fmla="*/ 13 w 204"/>
                  <a:gd name="T37" fmla="*/ 0 h 201"/>
                  <a:gd name="T38" fmla="*/ 0 w 204"/>
                  <a:gd name="T39" fmla="*/ 1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201">
                    <a:moveTo>
                      <a:pt x="167" y="174"/>
                    </a:moveTo>
                    <a:lnTo>
                      <a:pt x="194" y="201"/>
                    </a:lnTo>
                    <a:lnTo>
                      <a:pt x="204" y="189"/>
                    </a:lnTo>
                    <a:lnTo>
                      <a:pt x="177" y="162"/>
                    </a:lnTo>
                    <a:lnTo>
                      <a:pt x="167" y="174"/>
                    </a:lnTo>
                    <a:close/>
                    <a:moveTo>
                      <a:pt x="110" y="120"/>
                    </a:moveTo>
                    <a:lnTo>
                      <a:pt x="137" y="147"/>
                    </a:lnTo>
                    <a:lnTo>
                      <a:pt x="150" y="135"/>
                    </a:lnTo>
                    <a:lnTo>
                      <a:pt x="123" y="108"/>
                    </a:lnTo>
                    <a:lnTo>
                      <a:pt x="110" y="120"/>
                    </a:lnTo>
                    <a:close/>
                    <a:moveTo>
                      <a:pt x="56" y="66"/>
                    </a:moveTo>
                    <a:lnTo>
                      <a:pt x="83" y="93"/>
                    </a:lnTo>
                    <a:lnTo>
                      <a:pt x="96" y="81"/>
                    </a:lnTo>
                    <a:lnTo>
                      <a:pt x="67" y="54"/>
                    </a:lnTo>
                    <a:lnTo>
                      <a:pt x="56" y="66"/>
                    </a:lnTo>
                    <a:close/>
                    <a:moveTo>
                      <a:pt x="0" y="12"/>
                    </a:moveTo>
                    <a:lnTo>
                      <a:pt x="27" y="39"/>
                    </a:lnTo>
                    <a:lnTo>
                      <a:pt x="40" y="27"/>
                    </a:lnTo>
                    <a:lnTo>
                      <a:pt x="1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ş1ïḋê">
                <a:extLst>
                  <a:ext uri="{FF2B5EF4-FFF2-40B4-BE49-F238E27FC236}">
                    <a16:creationId xmlns:a16="http://schemas.microsoft.com/office/drawing/2014/main" id="{7C982B36-360A-4DE6-99C4-0AC689948B07}"/>
                  </a:ext>
                </a:extLst>
              </p:cNvPr>
              <p:cNvSpPr/>
              <p:nvPr/>
            </p:nvSpPr>
            <p:spPr bwMode="auto">
              <a:xfrm>
                <a:off x="5191126" y="3863975"/>
                <a:ext cx="65088" cy="49212"/>
              </a:xfrm>
              <a:custGeom>
                <a:avLst/>
                <a:gdLst>
                  <a:gd name="T0" fmla="*/ 0 w 41"/>
                  <a:gd name="T1" fmla="*/ 12 h 31"/>
                  <a:gd name="T2" fmla="*/ 20 w 41"/>
                  <a:gd name="T3" fmla="*/ 31 h 31"/>
                  <a:gd name="T4" fmla="*/ 41 w 41"/>
                  <a:gd name="T5" fmla="*/ 14 h 31"/>
                  <a:gd name="T6" fmla="*/ 31 w 41"/>
                  <a:gd name="T7" fmla="*/ 2 h 31"/>
                  <a:gd name="T8" fmla="*/ 20 w 41"/>
                  <a:gd name="T9" fmla="*/ 10 h 31"/>
                  <a:gd name="T10" fmla="*/ 12 w 41"/>
                  <a:gd name="T11" fmla="*/ 0 h 31"/>
                  <a:gd name="T12" fmla="*/ 0 w 41"/>
                  <a:gd name="T13" fmla="*/ 12 h 31"/>
                  <a:gd name="T14" fmla="*/ 0 w 41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1" y="14"/>
                    </a:lnTo>
                    <a:lnTo>
                      <a:pt x="31" y="2"/>
                    </a:lnTo>
                    <a:lnTo>
                      <a:pt x="20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s1íďè">
                <a:extLst>
                  <a:ext uri="{FF2B5EF4-FFF2-40B4-BE49-F238E27FC236}">
                    <a16:creationId xmlns:a16="http://schemas.microsoft.com/office/drawing/2014/main" id="{3429F1AF-3B6D-4192-A459-4B7E9F83E107}"/>
                  </a:ext>
                </a:extLst>
              </p:cNvPr>
              <p:cNvSpPr/>
              <p:nvPr/>
            </p:nvSpPr>
            <p:spPr bwMode="auto">
              <a:xfrm>
                <a:off x="5292726" y="2874963"/>
                <a:ext cx="1190625" cy="968375"/>
              </a:xfrm>
              <a:custGeom>
                <a:avLst/>
                <a:gdLst>
                  <a:gd name="T0" fmla="*/ 717 w 750"/>
                  <a:gd name="T1" fmla="*/ 39 h 610"/>
                  <a:gd name="T2" fmla="*/ 750 w 750"/>
                  <a:gd name="T3" fmla="*/ 15 h 610"/>
                  <a:gd name="T4" fmla="*/ 740 w 750"/>
                  <a:gd name="T5" fmla="*/ 0 h 610"/>
                  <a:gd name="T6" fmla="*/ 706 w 750"/>
                  <a:gd name="T7" fmla="*/ 27 h 610"/>
                  <a:gd name="T8" fmla="*/ 717 w 750"/>
                  <a:gd name="T9" fmla="*/ 39 h 610"/>
                  <a:gd name="T10" fmla="*/ 652 w 750"/>
                  <a:gd name="T11" fmla="*/ 91 h 610"/>
                  <a:gd name="T12" fmla="*/ 686 w 750"/>
                  <a:gd name="T13" fmla="*/ 66 h 610"/>
                  <a:gd name="T14" fmla="*/ 675 w 750"/>
                  <a:gd name="T15" fmla="*/ 52 h 610"/>
                  <a:gd name="T16" fmla="*/ 642 w 750"/>
                  <a:gd name="T17" fmla="*/ 79 h 610"/>
                  <a:gd name="T18" fmla="*/ 652 w 750"/>
                  <a:gd name="T19" fmla="*/ 91 h 610"/>
                  <a:gd name="T20" fmla="*/ 588 w 750"/>
                  <a:gd name="T21" fmla="*/ 143 h 610"/>
                  <a:gd name="T22" fmla="*/ 621 w 750"/>
                  <a:gd name="T23" fmla="*/ 118 h 610"/>
                  <a:gd name="T24" fmla="*/ 611 w 750"/>
                  <a:gd name="T25" fmla="*/ 104 h 610"/>
                  <a:gd name="T26" fmla="*/ 578 w 750"/>
                  <a:gd name="T27" fmla="*/ 131 h 610"/>
                  <a:gd name="T28" fmla="*/ 588 w 750"/>
                  <a:gd name="T29" fmla="*/ 143 h 610"/>
                  <a:gd name="T30" fmla="*/ 526 w 750"/>
                  <a:gd name="T31" fmla="*/ 195 h 610"/>
                  <a:gd name="T32" fmla="*/ 557 w 750"/>
                  <a:gd name="T33" fmla="*/ 170 h 610"/>
                  <a:gd name="T34" fmla="*/ 546 w 750"/>
                  <a:gd name="T35" fmla="*/ 156 h 610"/>
                  <a:gd name="T36" fmla="*/ 515 w 750"/>
                  <a:gd name="T37" fmla="*/ 183 h 610"/>
                  <a:gd name="T38" fmla="*/ 526 w 750"/>
                  <a:gd name="T39" fmla="*/ 195 h 610"/>
                  <a:gd name="T40" fmla="*/ 461 w 750"/>
                  <a:gd name="T41" fmla="*/ 247 h 610"/>
                  <a:gd name="T42" fmla="*/ 492 w 750"/>
                  <a:gd name="T43" fmla="*/ 222 h 610"/>
                  <a:gd name="T44" fmla="*/ 482 w 750"/>
                  <a:gd name="T45" fmla="*/ 208 h 610"/>
                  <a:gd name="T46" fmla="*/ 451 w 750"/>
                  <a:gd name="T47" fmla="*/ 235 h 610"/>
                  <a:gd name="T48" fmla="*/ 461 w 750"/>
                  <a:gd name="T49" fmla="*/ 247 h 610"/>
                  <a:gd name="T50" fmla="*/ 397 w 750"/>
                  <a:gd name="T51" fmla="*/ 299 h 610"/>
                  <a:gd name="T52" fmla="*/ 428 w 750"/>
                  <a:gd name="T53" fmla="*/ 274 h 610"/>
                  <a:gd name="T54" fmla="*/ 418 w 750"/>
                  <a:gd name="T55" fmla="*/ 260 h 610"/>
                  <a:gd name="T56" fmla="*/ 386 w 750"/>
                  <a:gd name="T57" fmla="*/ 286 h 610"/>
                  <a:gd name="T58" fmla="*/ 397 w 750"/>
                  <a:gd name="T59" fmla="*/ 299 h 610"/>
                  <a:gd name="T60" fmla="*/ 332 w 750"/>
                  <a:gd name="T61" fmla="*/ 351 h 610"/>
                  <a:gd name="T62" fmla="*/ 364 w 750"/>
                  <a:gd name="T63" fmla="*/ 326 h 610"/>
                  <a:gd name="T64" fmla="*/ 353 w 750"/>
                  <a:gd name="T65" fmla="*/ 311 h 610"/>
                  <a:gd name="T66" fmla="*/ 322 w 750"/>
                  <a:gd name="T67" fmla="*/ 338 h 610"/>
                  <a:gd name="T68" fmla="*/ 332 w 750"/>
                  <a:gd name="T69" fmla="*/ 351 h 610"/>
                  <a:gd name="T70" fmla="*/ 268 w 750"/>
                  <a:gd name="T71" fmla="*/ 403 h 610"/>
                  <a:gd name="T72" fmla="*/ 299 w 750"/>
                  <a:gd name="T73" fmla="*/ 378 h 610"/>
                  <a:gd name="T74" fmla="*/ 289 w 750"/>
                  <a:gd name="T75" fmla="*/ 365 h 610"/>
                  <a:gd name="T76" fmla="*/ 258 w 750"/>
                  <a:gd name="T77" fmla="*/ 390 h 610"/>
                  <a:gd name="T78" fmla="*/ 268 w 750"/>
                  <a:gd name="T79" fmla="*/ 403 h 610"/>
                  <a:gd name="T80" fmla="*/ 204 w 750"/>
                  <a:gd name="T81" fmla="*/ 455 h 610"/>
                  <a:gd name="T82" fmla="*/ 235 w 750"/>
                  <a:gd name="T83" fmla="*/ 430 h 610"/>
                  <a:gd name="T84" fmla="*/ 224 w 750"/>
                  <a:gd name="T85" fmla="*/ 417 h 610"/>
                  <a:gd name="T86" fmla="*/ 193 w 750"/>
                  <a:gd name="T87" fmla="*/ 442 h 610"/>
                  <a:gd name="T88" fmla="*/ 204 w 750"/>
                  <a:gd name="T89" fmla="*/ 455 h 610"/>
                  <a:gd name="T90" fmla="*/ 139 w 750"/>
                  <a:gd name="T91" fmla="*/ 507 h 610"/>
                  <a:gd name="T92" fmla="*/ 170 w 750"/>
                  <a:gd name="T93" fmla="*/ 482 h 610"/>
                  <a:gd name="T94" fmla="*/ 160 w 750"/>
                  <a:gd name="T95" fmla="*/ 469 h 610"/>
                  <a:gd name="T96" fmla="*/ 129 w 750"/>
                  <a:gd name="T97" fmla="*/ 494 h 610"/>
                  <a:gd name="T98" fmla="*/ 139 w 750"/>
                  <a:gd name="T99" fmla="*/ 507 h 610"/>
                  <a:gd name="T100" fmla="*/ 75 w 750"/>
                  <a:gd name="T101" fmla="*/ 558 h 610"/>
                  <a:gd name="T102" fmla="*/ 106 w 750"/>
                  <a:gd name="T103" fmla="*/ 534 h 610"/>
                  <a:gd name="T104" fmla="*/ 96 w 750"/>
                  <a:gd name="T105" fmla="*/ 521 h 610"/>
                  <a:gd name="T106" fmla="*/ 64 w 750"/>
                  <a:gd name="T107" fmla="*/ 546 h 610"/>
                  <a:gd name="T108" fmla="*/ 75 w 750"/>
                  <a:gd name="T109" fmla="*/ 558 h 610"/>
                  <a:gd name="T110" fmla="*/ 10 w 750"/>
                  <a:gd name="T111" fmla="*/ 610 h 610"/>
                  <a:gd name="T112" fmla="*/ 42 w 750"/>
                  <a:gd name="T113" fmla="*/ 585 h 610"/>
                  <a:gd name="T114" fmla="*/ 31 w 750"/>
                  <a:gd name="T115" fmla="*/ 573 h 610"/>
                  <a:gd name="T116" fmla="*/ 0 w 750"/>
                  <a:gd name="T117" fmla="*/ 598 h 610"/>
                  <a:gd name="T118" fmla="*/ 10 w 750"/>
                  <a:gd name="T11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610">
                    <a:moveTo>
                      <a:pt x="717" y="39"/>
                    </a:moveTo>
                    <a:lnTo>
                      <a:pt x="750" y="15"/>
                    </a:lnTo>
                    <a:lnTo>
                      <a:pt x="740" y="0"/>
                    </a:lnTo>
                    <a:lnTo>
                      <a:pt x="706" y="27"/>
                    </a:lnTo>
                    <a:lnTo>
                      <a:pt x="717" y="39"/>
                    </a:lnTo>
                    <a:close/>
                    <a:moveTo>
                      <a:pt x="652" y="91"/>
                    </a:moveTo>
                    <a:lnTo>
                      <a:pt x="686" y="66"/>
                    </a:lnTo>
                    <a:lnTo>
                      <a:pt x="675" y="52"/>
                    </a:lnTo>
                    <a:lnTo>
                      <a:pt x="642" y="79"/>
                    </a:lnTo>
                    <a:lnTo>
                      <a:pt x="652" y="91"/>
                    </a:lnTo>
                    <a:close/>
                    <a:moveTo>
                      <a:pt x="588" y="143"/>
                    </a:moveTo>
                    <a:lnTo>
                      <a:pt x="621" y="118"/>
                    </a:lnTo>
                    <a:lnTo>
                      <a:pt x="611" y="104"/>
                    </a:lnTo>
                    <a:lnTo>
                      <a:pt x="578" y="131"/>
                    </a:lnTo>
                    <a:lnTo>
                      <a:pt x="588" y="143"/>
                    </a:lnTo>
                    <a:close/>
                    <a:moveTo>
                      <a:pt x="526" y="195"/>
                    </a:moveTo>
                    <a:lnTo>
                      <a:pt x="557" y="170"/>
                    </a:lnTo>
                    <a:lnTo>
                      <a:pt x="546" y="156"/>
                    </a:lnTo>
                    <a:lnTo>
                      <a:pt x="515" y="183"/>
                    </a:lnTo>
                    <a:lnTo>
                      <a:pt x="526" y="195"/>
                    </a:lnTo>
                    <a:close/>
                    <a:moveTo>
                      <a:pt x="461" y="247"/>
                    </a:moveTo>
                    <a:lnTo>
                      <a:pt x="492" y="222"/>
                    </a:lnTo>
                    <a:lnTo>
                      <a:pt x="482" y="208"/>
                    </a:lnTo>
                    <a:lnTo>
                      <a:pt x="451" y="235"/>
                    </a:lnTo>
                    <a:lnTo>
                      <a:pt x="461" y="247"/>
                    </a:lnTo>
                    <a:close/>
                    <a:moveTo>
                      <a:pt x="397" y="299"/>
                    </a:moveTo>
                    <a:lnTo>
                      <a:pt x="428" y="274"/>
                    </a:lnTo>
                    <a:lnTo>
                      <a:pt x="418" y="260"/>
                    </a:lnTo>
                    <a:lnTo>
                      <a:pt x="386" y="286"/>
                    </a:lnTo>
                    <a:lnTo>
                      <a:pt x="397" y="299"/>
                    </a:lnTo>
                    <a:close/>
                    <a:moveTo>
                      <a:pt x="332" y="351"/>
                    </a:moveTo>
                    <a:lnTo>
                      <a:pt x="364" y="326"/>
                    </a:lnTo>
                    <a:lnTo>
                      <a:pt x="353" y="311"/>
                    </a:lnTo>
                    <a:lnTo>
                      <a:pt x="322" y="338"/>
                    </a:lnTo>
                    <a:lnTo>
                      <a:pt x="332" y="351"/>
                    </a:lnTo>
                    <a:close/>
                    <a:moveTo>
                      <a:pt x="268" y="403"/>
                    </a:moveTo>
                    <a:lnTo>
                      <a:pt x="299" y="378"/>
                    </a:lnTo>
                    <a:lnTo>
                      <a:pt x="289" y="365"/>
                    </a:lnTo>
                    <a:lnTo>
                      <a:pt x="258" y="390"/>
                    </a:lnTo>
                    <a:lnTo>
                      <a:pt x="268" y="403"/>
                    </a:lnTo>
                    <a:close/>
                    <a:moveTo>
                      <a:pt x="204" y="455"/>
                    </a:moveTo>
                    <a:lnTo>
                      <a:pt x="235" y="430"/>
                    </a:lnTo>
                    <a:lnTo>
                      <a:pt x="224" y="417"/>
                    </a:lnTo>
                    <a:lnTo>
                      <a:pt x="193" y="442"/>
                    </a:lnTo>
                    <a:lnTo>
                      <a:pt x="204" y="455"/>
                    </a:lnTo>
                    <a:close/>
                    <a:moveTo>
                      <a:pt x="139" y="507"/>
                    </a:moveTo>
                    <a:lnTo>
                      <a:pt x="170" y="482"/>
                    </a:lnTo>
                    <a:lnTo>
                      <a:pt x="160" y="469"/>
                    </a:lnTo>
                    <a:lnTo>
                      <a:pt x="129" y="494"/>
                    </a:lnTo>
                    <a:lnTo>
                      <a:pt x="139" y="507"/>
                    </a:lnTo>
                    <a:close/>
                    <a:moveTo>
                      <a:pt x="75" y="558"/>
                    </a:moveTo>
                    <a:lnTo>
                      <a:pt x="106" y="534"/>
                    </a:lnTo>
                    <a:lnTo>
                      <a:pt x="96" y="521"/>
                    </a:lnTo>
                    <a:lnTo>
                      <a:pt x="64" y="546"/>
                    </a:lnTo>
                    <a:lnTo>
                      <a:pt x="75" y="558"/>
                    </a:lnTo>
                    <a:close/>
                    <a:moveTo>
                      <a:pt x="10" y="610"/>
                    </a:moveTo>
                    <a:lnTo>
                      <a:pt x="42" y="585"/>
                    </a:lnTo>
                    <a:lnTo>
                      <a:pt x="31" y="573"/>
                    </a:lnTo>
                    <a:lnTo>
                      <a:pt x="0" y="598"/>
                    </a:lnTo>
                    <a:lnTo>
                      <a:pt x="10" y="6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ŝḷiḑè">
                <a:extLst>
                  <a:ext uri="{FF2B5EF4-FFF2-40B4-BE49-F238E27FC236}">
                    <a16:creationId xmlns:a16="http://schemas.microsoft.com/office/drawing/2014/main" id="{7D463E23-8EA0-4667-82A0-4C271D4A20F8}"/>
                  </a:ext>
                </a:extLst>
              </p:cNvPr>
              <p:cNvSpPr/>
              <p:nvPr/>
            </p:nvSpPr>
            <p:spPr bwMode="auto">
              <a:xfrm>
                <a:off x="6516688" y="2805113"/>
                <a:ext cx="69850" cy="53975"/>
              </a:xfrm>
              <a:custGeom>
                <a:avLst/>
                <a:gdLst>
                  <a:gd name="T0" fmla="*/ 10 w 44"/>
                  <a:gd name="T1" fmla="*/ 32 h 34"/>
                  <a:gd name="T2" fmla="*/ 21 w 44"/>
                  <a:gd name="T3" fmla="*/ 23 h 34"/>
                  <a:gd name="T4" fmla="*/ 31 w 44"/>
                  <a:gd name="T5" fmla="*/ 34 h 34"/>
                  <a:gd name="T6" fmla="*/ 44 w 44"/>
                  <a:gd name="T7" fmla="*/ 21 h 34"/>
                  <a:gd name="T8" fmla="*/ 23 w 44"/>
                  <a:gd name="T9" fmla="*/ 0 h 34"/>
                  <a:gd name="T10" fmla="*/ 0 w 44"/>
                  <a:gd name="T11" fmla="*/ 19 h 34"/>
                  <a:gd name="T12" fmla="*/ 10 w 44"/>
                  <a:gd name="T13" fmla="*/ 32 h 34"/>
                  <a:gd name="T14" fmla="*/ 10 w 44"/>
                  <a:gd name="T1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4">
                    <a:moveTo>
                      <a:pt x="10" y="32"/>
                    </a:moveTo>
                    <a:lnTo>
                      <a:pt x="21" y="23"/>
                    </a:lnTo>
                    <a:lnTo>
                      <a:pt x="31" y="34"/>
                    </a:lnTo>
                    <a:lnTo>
                      <a:pt x="44" y="21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2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liḋé">
                <a:extLst>
                  <a:ext uri="{FF2B5EF4-FFF2-40B4-BE49-F238E27FC236}">
                    <a16:creationId xmlns:a16="http://schemas.microsoft.com/office/drawing/2014/main" id="{E966DEF2-0BDE-442F-A000-AAEDDC9745B3}"/>
                  </a:ext>
                </a:extLst>
              </p:cNvPr>
              <p:cNvSpPr/>
              <p:nvPr/>
            </p:nvSpPr>
            <p:spPr bwMode="auto">
              <a:xfrm>
                <a:off x="6608763" y="2884488"/>
                <a:ext cx="422275" cy="425450"/>
              </a:xfrm>
              <a:custGeom>
                <a:avLst/>
                <a:gdLst>
                  <a:gd name="T0" fmla="*/ 224 w 266"/>
                  <a:gd name="T1" fmla="*/ 239 h 268"/>
                  <a:gd name="T2" fmla="*/ 254 w 266"/>
                  <a:gd name="T3" fmla="*/ 268 h 268"/>
                  <a:gd name="T4" fmla="*/ 266 w 266"/>
                  <a:gd name="T5" fmla="*/ 256 h 268"/>
                  <a:gd name="T6" fmla="*/ 237 w 266"/>
                  <a:gd name="T7" fmla="*/ 229 h 268"/>
                  <a:gd name="T8" fmla="*/ 224 w 266"/>
                  <a:gd name="T9" fmla="*/ 239 h 268"/>
                  <a:gd name="T10" fmla="*/ 168 w 266"/>
                  <a:gd name="T11" fmla="*/ 183 h 268"/>
                  <a:gd name="T12" fmla="*/ 197 w 266"/>
                  <a:gd name="T13" fmla="*/ 210 h 268"/>
                  <a:gd name="T14" fmla="*/ 210 w 266"/>
                  <a:gd name="T15" fmla="*/ 200 h 268"/>
                  <a:gd name="T16" fmla="*/ 181 w 266"/>
                  <a:gd name="T17" fmla="*/ 170 h 268"/>
                  <a:gd name="T18" fmla="*/ 168 w 266"/>
                  <a:gd name="T19" fmla="*/ 183 h 268"/>
                  <a:gd name="T20" fmla="*/ 112 w 266"/>
                  <a:gd name="T21" fmla="*/ 125 h 268"/>
                  <a:gd name="T22" fmla="*/ 141 w 266"/>
                  <a:gd name="T23" fmla="*/ 154 h 268"/>
                  <a:gd name="T24" fmla="*/ 154 w 266"/>
                  <a:gd name="T25" fmla="*/ 141 h 268"/>
                  <a:gd name="T26" fmla="*/ 125 w 266"/>
                  <a:gd name="T27" fmla="*/ 114 h 268"/>
                  <a:gd name="T28" fmla="*/ 112 w 266"/>
                  <a:gd name="T29" fmla="*/ 125 h 268"/>
                  <a:gd name="T30" fmla="*/ 56 w 266"/>
                  <a:gd name="T31" fmla="*/ 69 h 268"/>
                  <a:gd name="T32" fmla="*/ 85 w 266"/>
                  <a:gd name="T33" fmla="*/ 98 h 268"/>
                  <a:gd name="T34" fmla="*/ 98 w 266"/>
                  <a:gd name="T35" fmla="*/ 85 h 268"/>
                  <a:gd name="T36" fmla="*/ 69 w 266"/>
                  <a:gd name="T37" fmla="*/ 56 h 268"/>
                  <a:gd name="T38" fmla="*/ 56 w 266"/>
                  <a:gd name="T39" fmla="*/ 69 h 268"/>
                  <a:gd name="T40" fmla="*/ 0 w 266"/>
                  <a:gd name="T41" fmla="*/ 11 h 268"/>
                  <a:gd name="T42" fmla="*/ 29 w 266"/>
                  <a:gd name="T43" fmla="*/ 40 h 268"/>
                  <a:gd name="T44" fmla="*/ 42 w 266"/>
                  <a:gd name="T45" fmla="*/ 27 h 268"/>
                  <a:gd name="T46" fmla="*/ 13 w 266"/>
                  <a:gd name="T47" fmla="*/ 0 h 268"/>
                  <a:gd name="T48" fmla="*/ 0 w 266"/>
                  <a:gd name="T49" fmla="*/ 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6" h="268">
                    <a:moveTo>
                      <a:pt x="224" y="239"/>
                    </a:moveTo>
                    <a:lnTo>
                      <a:pt x="254" y="268"/>
                    </a:lnTo>
                    <a:lnTo>
                      <a:pt x="266" y="256"/>
                    </a:lnTo>
                    <a:lnTo>
                      <a:pt x="237" y="229"/>
                    </a:lnTo>
                    <a:lnTo>
                      <a:pt x="224" y="239"/>
                    </a:lnTo>
                    <a:close/>
                    <a:moveTo>
                      <a:pt x="168" y="183"/>
                    </a:moveTo>
                    <a:lnTo>
                      <a:pt x="197" y="210"/>
                    </a:lnTo>
                    <a:lnTo>
                      <a:pt x="210" y="200"/>
                    </a:lnTo>
                    <a:lnTo>
                      <a:pt x="181" y="170"/>
                    </a:lnTo>
                    <a:lnTo>
                      <a:pt x="168" y="183"/>
                    </a:lnTo>
                    <a:close/>
                    <a:moveTo>
                      <a:pt x="112" y="125"/>
                    </a:moveTo>
                    <a:lnTo>
                      <a:pt x="141" y="154"/>
                    </a:lnTo>
                    <a:lnTo>
                      <a:pt x="154" y="141"/>
                    </a:lnTo>
                    <a:lnTo>
                      <a:pt x="125" y="114"/>
                    </a:lnTo>
                    <a:lnTo>
                      <a:pt x="112" y="125"/>
                    </a:lnTo>
                    <a:close/>
                    <a:moveTo>
                      <a:pt x="56" y="69"/>
                    </a:moveTo>
                    <a:lnTo>
                      <a:pt x="85" y="98"/>
                    </a:lnTo>
                    <a:lnTo>
                      <a:pt x="98" y="85"/>
                    </a:lnTo>
                    <a:lnTo>
                      <a:pt x="69" y="56"/>
                    </a:lnTo>
                    <a:lnTo>
                      <a:pt x="56" y="69"/>
                    </a:lnTo>
                    <a:close/>
                    <a:moveTo>
                      <a:pt x="0" y="11"/>
                    </a:moveTo>
                    <a:lnTo>
                      <a:pt x="29" y="40"/>
                    </a:lnTo>
                    <a:lnTo>
                      <a:pt x="42" y="27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$ľïḋé">
                <a:extLst>
                  <a:ext uri="{FF2B5EF4-FFF2-40B4-BE49-F238E27FC236}">
                    <a16:creationId xmlns:a16="http://schemas.microsoft.com/office/drawing/2014/main" id="{FCFDDE77-0B7B-4D3C-89F6-ED2F70A66043}"/>
                  </a:ext>
                </a:extLst>
              </p:cNvPr>
              <p:cNvSpPr/>
              <p:nvPr/>
            </p:nvSpPr>
            <p:spPr bwMode="auto">
              <a:xfrm>
                <a:off x="7054851" y="3336925"/>
                <a:ext cx="68263" cy="49212"/>
              </a:xfrm>
              <a:custGeom>
                <a:avLst/>
                <a:gdLst>
                  <a:gd name="T0" fmla="*/ 0 w 43"/>
                  <a:gd name="T1" fmla="*/ 12 h 31"/>
                  <a:gd name="T2" fmla="*/ 20 w 43"/>
                  <a:gd name="T3" fmla="*/ 31 h 31"/>
                  <a:gd name="T4" fmla="*/ 43 w 43"/>
                  <a:gd name="T5" fmla="*/ 14 h 31"/>
                  <a:gd name="T6" fmla="*/ 31 w 43"/>
                  <a:gd name="T7" fmla="*/ 0 h 31"/>
                  <a:gd name="T8" fmla="*/ 22 w 43"/>
                  <a:gd name="T9" fmla="*/ 10 h 31"/>
                  <a:gd name="T10" fmla="*/ 12 w 43"/>
                  <a:gd name="T11" fmla="*/ 0 h 31"/>
                  <a:gd name="T12" fmla="*/ 0 w 43"/>
                  <a:gd name="T13" fmla="*/ 12 h 31"/>
                  <a:gd name="T14" fmla="*/ 0 w 43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3" y="14"/>
                    </a:lnTo>
                    <a:lnTo>
                      <a:pt x="31" y="0"/>
                    </a:lnTo>
                    <a:lnTo>
                      <a:pt x="22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ṡľíḑê">
                <a:extLst>
                  <a:ext uri="{FF2B5EF4-FFF2-40B4-BE49-F238E27FC236}">
                    <a16:creationId xmlns:a16="http://schemas.microsoft.com/office/drawing/2014/main" id="{B517CFCE-C8D6-4A2A-B845-B1B1B03B27D3}"/>
                  </a:ext>
                </a:extLst>
              </p:cNvPr>
              <p:cNvSpPr/>
              <p:nvPr/>
            </p:nvSpPr>
            <p:spPr bwMode="auto">
              <a:xfrm>
                <a:off x="7156451" y="1965325"/>
                <a:ext cx="1570038" cy="1350962"/>
              </a:xfrm>
              <a:custGeom>
                <a:avLst/>
                <a:gdLst>
                  <a:gd name="T0" fmla="*/ 989 w 989"/>
                  <a:gd name="T1" fmla="*/ 13 h 851"/>
                  <a:gd name="T2" fmla="*/ 948 w 989"/>
                  <a:gd name="T3" fmla="*/ 27 h 851"/>
                  <a:gd name="T4" fmla="*/ 896 w 989"/>
                  <a:gd name="T5" fmla="*/ 94 h 851"/>
                  <a:gd name="T6" fmla="*/ 916 w 989"/>
                  <a:gd name="T7" fmla="*/ 54 h 851"/>
                  <a:gd name="T8" fmla="*/ 896 w 989"/>
                  <a:gd name="T9" fmla="*/ 94 h 851"/>
                  <a:gd name="T10" fmla="*/ 864 w 989"/>
                  <a:gd name="T11" fmla="*/ 121 h 851"/>
                  <a:gd name="T12" fmla="*/ 821 w 989"/>
                  <a:gd name="T13" fmla="*/ 135 h 851"/>
                  <a:gd name="T14" fmla="*/ 769 w 989"/>
                  <a:gd name="T15" fmla="*/ 202 h 851"/>
                  <a:gd name="T16" fmla="*/ 790 w 989"/>
                  <a:gd name="T17" fmla="*/ 162 h 851"/>
                  <a:gd name="T18" fmla="*/ 769 w 989"/>
                  <a:gd name="T19" fmla="*/ 202 h 851"/>
                  <a:gd name="T20" fmla="*/ 738 w 989"/>
                  <a:gd name="T21" fmla="*/ 228 h 851"/>
                  <a:gd name="T22" fmla="*/ 694 w 989"/>
                  <a:gd name="T23" fmla="*/ 243 h 851"/>
                  <a:gd name="T24" fmla="*/ 642 w 989"/>
                  <a:gd name="T25" fmla="*/ 309 h 851"/>
                  <a:gd name="T26" fmla="*/ 663 w 989"/>
                  <a:gd name="T27" fmla="*/ 270 h 851"/>
                  <a:gd name="T28" fmla="*/ 642 w 989"/>
                  <a:gd name="T29" fmla="*/ 309 h 851"/>
                  <a:gd name="T30" fmla="*/ 611 w 989"/>
                  <a:gd name="T31" fmla="*/ 336 h 851"/>
                  <a:gd name="T32" fmla="*/ 567 w 989"/>
                  <a:gd name="T33" fmla="*/ 351 h 851"/>
                  <a:gd name="T34" fmla="*/ 515 w 989"/>
                  <a:gd name="T35" fmla="*/ 417 h 851"/>
                  <a:gd name="T36" fmla="*/ 536 w 989"/>
                  <a:gd name="T37" fmla="*/ 378 h 851"/>
                  <a:gd name="T38" fmla="*/ 515 w 989"/>
                  <a:gd name="T39" fmla="*/ 417 h 851"/>
                  <a:gd name="T40" fmla="*/ 484 w 989"/>
                  <a:gd name="T41" fmla="*/ 444 h 851"/>
                  <a:gd name="T42" fmla="*/ 443 w 989"/>
                  <a:gd name="T43" fmla="*/ 459 h 851"/>
                  <a:gd name="T44" fmla="*/ 389 w 989"/>
                  <a:gd name="T45" fmla="*/ 525 h 851"/>
                  <a:gd name="T46" fmla="*/ 409 w 989"/>
                  <a:gd name="T47" fmla="*/ 486 h 851"/>
                  <a:gd name="T48" fmla="*/ 389 w 989"/>
                  <a:gd name="T49" fmla="*/ 525 h 851"/>
                  <a:gd name="T50" fmla="*/ 357 w 989"/>
                  <a:gd name="T51" fmla="*/ 552 h 851"/>
                  <a:gd name="T52" fmla="*/ 316 w 989"/>
                  <a:gd name="T53" fmla="*/ 567 h 851"/>
                  <a:gd name="T54" fmla="*/ 262 w 989"/>
                  <a:gd name="T55" fmla="*/ 633 h 851"/>
                  <a:gd name="T56" fmla="*/ 283 w 989"/>
                  <a:gd name="T57" fmla="*/ 594 h 851"/>
                  <a:gd name="T58" fmla="*/ 262 w 989"/>
                  <a:gd name="T59" fmla="*/ 633 h 851"/>
                  <a:gd name="T60" fmla="*/ 231 w 989"/>
                  <a:gd name="T61" fmla="*/ 660 h 851"/>
                  <a:gd name="T62" fmla="*/ 189 w 989"/>
                  <a:gd name="T63" fmla="*/ 675 h 851"/>
                  <a:gd name="T64" fmla="*/ 137 w 989"/>
                  <a:gd name="T65" fmla="*/ 741 h 851"/>
                  <a:gd name="T66" fmla="*/ 158 w 989"/>
                  <a:gd name="T67" fmla="*/ 702 h 851"/>
                  <a:gd name="T68" fmla="*/ 137 w 989"/>
                  <a:gd name="T69" fmla="*/ 741 h 851"/>
                  <a:gd name="T70" fmla="*/ 104 w 989"/>
                  <a:gd name="T71" fmla="*/ 768 h 851"/>
                  <a:gd name="T72" fmla="*/ 62 w 989"/>
                  <a:gd name="T73" fmla="*/ 783 h 851"/>
                  <a:gd name="T74" fmla="*/ 10 w 989"/>
                  <a:gd name="T75" fmla="*/ 851 h 851"/>
                  <a:gd name="T76" fmla="*/ 31 w 989"/>
                  <a:gd name="T77" fmla="*/ 810 h 851"/>
                  <a:gd name="T78" fmla="*/ 10 w 989"/>
                  <a:gd name="T79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89" h="851">
                    <a:moveTo>
                      <a:pt x="958" y="40"/>
                    </a:moveTo>
                    <a:lnTo>
                      <a:pt x="989" y="13"/>
                    </a:lnTo>
                    <a:lnTo>
                      <a:pt x="979" y="0"/>
                    </a:lnTo>
                    <a:lnTo>
                      <a:pt x="948" y="27"/>
                    </a:lnTo>
                    <a:lnTo>
                      <a:pt x="958" y="40"/>
                    </a:lnTo>
                    <a:close/>
                    <a:moveTo>
                      <a:pt x="896" y="94"/>
                    </a:moveTo>
                    <a:lnTo>
                      <a:pt x="927" y="67"/>
                    </a:lnTo>
                    <a:lnTo>
                      <a:pt x="916" y="54"/>
                    </a:lnTo>
                    <a:lnTo>
                      <a:pt x="885" y="81"/>
                    </a:lnTo>
                    <a:lnTo>
                      <a:pt x="896" y="94"/>
                    </a:lnTo>
                    <a:close/>
                    <a:moveTo>
                      <a:pt x="831" y="148"/>
                    </a:moveTo>
                    <a:lnTo>
                      <a:pt x="864" y="121"/>
                    </a:lnTo>
                    <a:lnTo>
                      <a:pt x="852" y="108"/>
                    </a:lnTo>
                    <a:lnTo>
                      <a:pt x="821" y="135"/>
                    </a:lnTo>
                    <a:lnTo>
                      <a:pt x="831" y="148"/>
                    </a:lnTo>
                    <a:close/>
                    <a:moveTo>
                      <a:pt x="769" y="202"/>
                    </a:moveTo>
                    <a:lnTo>
                      <a:pt x="800" y="175"/>
                    </a:lnTo>
                    <a:lnTo>
                      <a:pt x="790" y="162"/>
                    </a:lnTo>
                    <a:lnTo>
                      <a:pt x="758" y="189"/>
                    </a:lnTo>
                    <a:lnTo>
                      <a:pt x="769" y="202"/>
                    </a:lnTo>
                    <a:close/>
                    <a:moveTo>
                      <a:pt x="707" y="255"/>
                    </a:moveTo>
                    <a:lnTo>
                      <a:pt x="738" y="228"/>
                    </a:lnTo>
                    <a:lnTo>
                      <a:pt x="727" y="216"/>
                    </a:lnTo>
                    <a:lnTo>
                      <a:pt x="694" y="243"/>
                    </a:lnTo>
                    <a:lnTo>
                      <a:pt x="707" y="255"/>
                    </a:lnTo>
                    <a:close/>
                    <a:moveTo>
                      <a:pt x="642" y="309"/>
                    </a:moveTo>
                    <a:lnTo>
                      <a:pt x="673" y="282"/>
                    </a:lnTo>
                    <a:lnTo>
                      <a:pt x="663" y="270"/>
                    </a:lnTo>
                    <a:lnTo>
                      <a:pt x="632" y="297"/>
                    </a:lnTo>
                    <a:lnTo>
                      <a:pt x="642" y="309"/>
                    </a:lnTo>
                    <a:close/>
                    <a:moveTo>
                      <a:pt x="580" y="363"/>
                    </a:moveTo>
                    <a:lnTo>
                      <a:pt x="611" y="336"/>
                    </a:lnTo>
                    <a:lnTo>
                      <a:pt x="601" y="324"/>
                    </a:lnTo>
                    <a:lnTo>
                      <a:pt x="567" y="351"/>
                    </a:lnTo>
                    <a:lnTo>
                      <a:pt x="580" y="363"/>
                    </a:lnTo>
                    <a:close/>
                    <a:moveTo>
                      <a:pt x="515" y="417"/>
                    </a:moveTo>
                    <a:lnTo>
                      <a:pt x="547" y="390"/>
                    </a:lnTo>
                    <a:lnTo>
                      <a:pt x="536" y="378"/>
                    </a:lnTo>
                    <a:lnTo>
                      <a:pt x="505" y="405"/>
                    </a:lnTo>
                    <a:lnTo>
                      <a:pt x="515" y="417"/>
                    </a:lnTo>
                    <a:close/>
                    <a:moveTo>
                      <a:pt x="453" y="471"/>
                    </a:moveTo>
                    <a:lnTo>
                      <a:pt x="484" y="444"/>
                    </a:lnTo>
                    <a:lnTo>
                      <a:pt x="474" y="432"/>
                    </a:lnTo>
                    <a:lnTo>
                      <a:pt x="443" y="459"/>
                    </a:lnTo>
                    <a:lnTo>
                      <a:pt x="453" y="471"/>
                    </a:lnTo>
                    <a:close/>
                    <a:moveTo>
                      <a:pt x="389" y="525"/>
                    </a:moveTo>
                    <a:lnTo>
                      <a:pt x="422" y="498"/>
                    </a:lnTo>
                    <a:lnTo>
                      <a:pt x="409" y="486"/>
                    </a:lnTo>
                    <a:lnTo>
                      <a:pt x="378" y="513"/>
                    </a:lnTo>
                    <a:lnTo>
                      <a:pt x="389" y="525"/>
                    </a:lnTo>
                    <a:close/>
                    <a:moveTo>
                      <a:pt x="326" y="579"/>
                    </a:moveTo>
                    <a:lnTo>
                      <a:pt x="357" y="552"/>
                    </a:lnTo>
                    <a:lnTo>
                      <a:pt x="347" y="540"/>
                    </a:lnTo>
                    <a:lnTo>
                      <a:pt x="316" y="567"/>
                    </a:lnTo>
                    <a:lnTo>
                      <a:pt x="326" y="579"/>
                    </a:lnTo>
                    <a:close/>
                    <a:moveTo>
                      <a:pt x="262" y="633"/>
                    </a:moveTo>
                    <a:lnTo>
                      <a:pt x="295" y="606"/>
                    </a:lnTo>
                    <a:lnTo>
                      <a:pt x="283" y="594"/>
                    </a:lnTo>
                    <a:lnTo>
                      <a:pt x="251" y="621"/>
                    </a:lnTo>
                    <a:lnTo>
                      <a:pt x="262" y="633"/>
                    </a:lnTo>
                    <a:close/>
                    <a:moveTo>
                      <a:pt x="200" y="687"/>
                    </a:moveTo>
                    <a:lnTo>
                      <a:pt x="231" y="660"/>
                    </a:lnTo>
                    <a:lnTo>
                      <a:pt x="220" y="648"/>
                    </a:lnTo>
                    <a:lnTo>
                      <a:pt x="189" y="675"/>
                    </a:lnTo>
                    <a:lnTo>
                      <a:pt x="200" y="687"/>
                    </a:lnTo>
                    <a:close/>
                    <a:moveTo>
                      <a:pt x="137" y="741"/>
                    </a:moveTo>
                    <a:lnTo>
                      <a:pt x="168" y="714"/>
                    </a:lnTo>
                    <a:lnTo>
                      <a:pt x="158" y="702"/>
                    </a:lnTo>
                    <a:lnTo>
                      <a:pt x="125" y="729"/>
                    </a:lnTo>
                    <a:lnTo>
                      <a:pt x="137" y="741"/>
                    </a:lnTo>
                    <a:close/>
                    <a:moveTo>
                      <a:pt x="73" y="795"/>
                    </a:moveTo>
                    <a:lnTo>
                      <a:pt x="104" y="768"/>
                    </a:lnTo>
                    <a:lnTo>
                      <a:pt x="94" y="756"/>
                    </a:lnTo>
                    <a:lnTo>
                      <a:pt x="62" y="783"/>
                    </a:lnTo>
                    <a:lnTo>
                      <a:pt x="73" y="795"/>
                    </a:lnTo>
                    <a:close/>
                    <a:moveTo>
                      <a:pt x="10" y="851"/>
                    </a:moveTo>
                    <a:lnTo>
                      <a:pt x="42" y="824"/>
                    </a:lnTo>
                    <a:lnTo>
                      <a:pt x="31" y="810"/>
                    </a:lnTo>
                    <a:lnTo>
                      <a:pt x="0" y="837"/>
                    </a:lnTo>
                    <a:lnTo>
                      <a:pt x="10" y="85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$ḷidê">
                <a:extLst>
                  <a:ext uri="{FF2B5EF4-FFF2-40B4-BE49-F238E27FC236}">
                    <a16:creationId xmlns:a16="http://schemas.microsoft.com/office/drawing/2014/main" id="{3D602FC9-3C28-4BAC-A0E9-5BF664925102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  <a:gd name="T8" fmla="*/ 12 w 2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  <a:lnTo>
                      <a:pt x="12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ṣľîḓê">
                <a:extLst>
                  <a:ext uri="{FF2B5EF4-FFF2-40B4-BE49-F238E27FC236}">
                    <a16:creationId xmlns:a16="http://schemas.microsoft.com/office/drawing/2014/main" id="{973E467A-DD74-4AD0-AC34-4AF452738AE4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šļïde">
                <a:extLst>
                  <a:ext uri="{FF2B5EF4-FFF2-40B4-BE49-F238E27FC236}">
                    <a16:creationId xmlns:a16="http://schemas.microsoft.com/office/drawing/2014/main" id="{C7839C9F-523B-41F5-816A-8C5A8FB50572}"/>
                  </a:ext>
                </a:extLst>
              </p:cNvPr>
              <p:cNvSpPr/>
              <p:nvPr/>
            </p:nvSpPr>
            <p:spPr bwMode="auto">
              <a:xfrm>
                <a:off x="3429001" y="2693988"/>
                <a:ext cx="5367338" cy="3443287"/>
              </a:xfrm>
              <a:custGeom>
                <a:avLst/>
                <a:gdLst>
                  <a:gd name="T0" fmla="*/ 3381 w 3381"/>
                  <a:gd name="T1" fmla="*/ 0 h 2169"/>
                  <a:gd name="T2" fmla="*/ 3381 w 3381"/>
                  <a:gd name="T3" fmla="*/ 2169 h 2169"/>
                  <a:gd name="T4" fmla="*/ 4 w 3381"/>
                  <a:gd name="T5" fmla="*/ 2169 h 2169"/>
                  <a:gd name="T6" fmla="*/ 0 w 3381"/>
                  <a:gd name="T7" fmla="*/ 1926 h 2169"/>
                  <a:gd name="T8" fmla="*/ 974 w 3381"/>
                  <a:gd name="T9" fmla="*/ 1090 h 2169"/>
                  <a:gd name="T10" fmla="*/ 1191 w 3381"/>
                  <a:gd name="T11" fmla="*/ 1312 h 2169"/>
                  <a:gd name="T12" fmla="*/ 1962 w 3381"/>
                  <a:gd name="T13" fmla="*/ 681 h 2169"/>
                  <a:gd name="T14" fmla="*/ 2267 w 3381"/>
                  <a:gd name="T15" fmla="*/ 934 h 2169"/>
                  <a:gd name="T16" fmla="*/ 3381 w 3381"/>
                  <a:gd name="T17" fmla="*/ 0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1" h="2169">
                    <a:moveTo>
                      <a:pt x="3381" y="0"/>
                    </a:moveTo>
                    <a:lnTo>
                      <a:pt x="3381" y="2169"/>
                    </a:lnTo>
                    <a:lnTo>
                      <a:pt x="4" y="2169"/>
                    </a:lnTo>
                    <a:lnTo>
                      <a:pt x="0" y="1926"/>
                    </a:lnTo>
                    <a:lnTo>
                      <a:pt x="974" y="1090"/>
                    </a:lnTo>
                    <a:lnTo>
                      <a:pt x="1191" y="1312"/>
                    </a:lnTo>
                    <a:lnTo>
                      <a:pt x="1962" y="681"/>
                    </a:lnTo>
                    <a:lnTo>
                      <a:pt x="2267" y="934"/>
                    </a:lnTo>
                    <a:lnTo>
                      <a:pt x="338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ṣḷíḓê">
                <a:extLst>
                  <a:ext uri="{FF2B5EF4-FFF2-40B4-BE49-F238E27FC236}">
                    <a16:creationId xmlns:a16="http://schemas.microsoft.com/office/drawing/2014/main" id="{4579D088-8CA5-476F-BA04-2B120438970A}"/>
                  </a:ext>
                </a:extLst>
              </p:cNvPr>
              <p:cNvSpPr/>
              <p:nvPr/>
            </p:nvSpPr>
            <p:spPr bwMode="auto">
              <a:xfrm>
                <a:off x="3441701" y="3178175"/>
                <a:ext cx="5251450" cy="2959100"/>
              </a:xfrm>
              <a:custGeom>
                <a:avLst/>
                <a:gdLst>
                  <a:gd name="T0" fmla="*/ 3308 w 3308"/>
                  <a:gd name="T1" fmla="*/ 0 h 1864"/>
                  <a:gd name="T2" fmla="*/ 3306 w 3308"/>
                  <a:gd name="T3" fmla="*/ 376 h 1864"/>
                  <a:gd name="T4" fmla="*/ 3192 w 3308"/>
                  <a:gd name="T5" fmla="*/ 272 h 1864"/>
                  <a:gd name="T6" fmla="*/ 2282 w 3308"/>
                  <a:gd name="T7" fmla="*/ 1104 h 1864"/>
                  <a:gd name="T8" fmla="*/ 1941 w 3308"/>
                  <a:gd name="T9" fmla="*/ 837 h 1864"/>
                  <a:gd name="T10" fmla="*/ 1162 w 3308"/>
                  <a:gd name="T11" fmla="*/ 1463 h 1864"/>
                  <a:gd name="T12" fmla="*/ 939 w 3308"/>
                  <a:gd name="T13" fmla="*/ 1268 h 1864"/>
                  <a:gd name="T14" fmla="*/ 252 w 3308"/>
                  <a:gd name="T15" fmla="*/ 1864 h 1864"/>
                  <a:gd name="T16" fmla="*/ 0 w 3308"/>
                  <a:gd name="T17" fmla="*/ 1864 h 1864"/>
                  <a:gd name="T18" fmla="*/ 942 w 3308"/>
                  <a:gd name="T19" fmla="*/ 1061 h 1864"/>
                  <a:gd name="T20" fmla="*/ 1160 w 3308"/>
                  <a:gd name="T21" fmla="*/ 1260 h 1864"/>
                  <a:gd name="T22" fmla="*/ 1949 w 3308"/>
                  <a:gd name="T23" fmla="*/ 612 h 1864"/>
                  <a:gd name="T24" fmla="*/ 2253 w 3308"/>
                  <a:gd name="T25" fmla="*/ 861 h 1864"/>
                  <a:gd name="T26" fmla="*/ 3055 w 3308"/>
                  <a:gd name="T27" fmla="*/ 145 h 1864"/>
                  <a:gd name="T28" fmla="*/ 2955 w 3308"/>
                  <a:gd name="T29" fmla="*/ 56 h 1864"/>
                  <a:gd name="T30" fmla="*/ 3308 w 3308"/>
                  <a:gd name="T31" fmla="*/ 0 h 1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08" h="1864">
                    <a:moveTo>
                      <a:pt x="3308" y="0"/>
                    </a:moveTo>
                    <a:lnTo>
                      <a:pt x="3306" y="376"/>
                    </a:lnTo>
                    <a:lnTo>
                      <a:pt x="3192" y="272"/>
                    </a:lnTo>
                    <a:lnTo>
                      <a:pt x="2282" y="1104"/>
                    </a:lnTo>
                    <a:lnTo>
                      <a:pt x="1941" y="837"/>
                    </a:lnTo>
                    <a:lnTo>
                      <a:pt x="1162" y="1463"/>
                    </a:lnTo>
                    <a:lnTo>
                      <a:pt x="939" y="1268"/>
                    </a:lnTo>
                    <a:lnTo>
                      <a:pt x="252" y="1864"/>
                    </a:lnTo>
                    <a:lnTo>
                      <a:pt x="0" y="1864"/>
                    </a:lnTo>
                    <a:lnTo>
                      <a:pt x="942" y="1061"/>
                    </a:lnTo>
                    <a:lnTo>
                      <a:pt x="1160" y="1260"/>
                    </a:lnTo>
                    <a:lnTo>
                      <a:pt x="1949" y="612"/>
                    </a:lnTo>
                    <a:lnTo>
                      <a:pt x="2253" y="861"/>
                    </a:lnTo>
                    <a:lnTo>
                      <a:pt x="3055" y="145"/>
                    </a:lnTo>
                    <a:lnTo>
                      <a:pt x="2955" y="56"/>
                    </a:lnTo>
                    <a:lnTo>
                      <a:pt x="3308" y="0"/>
                    </a:ln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šḻîḑè">
                <a:extLst>
                  <a:ext uri="{FF2B5EF4-FFF2-40B4-BE49-F238E27FC236}">
                    <a16:creationId xmlns:a16="http://schemas.microsoft.com/office/drawing/2014/main" id="{D005B36F-7A5B-4EF7-B9D3-CFADACF08EC8}"/>
                  </a:ext>
                </a:extLst>
              </p:cNvPr>
              <p:cNvSpPr/>
              <p:nvPr/>
            </p:nvSpPr>
            <p:spPr bwMode="auto">
              <a:xfrm>
                <a:off x="7750176" y="10493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3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1"/>
                      <a:pt x="182" y="234"/>
                      <a:pt x="117" y="234"/>
                    </a:cubicBezTo>
                    <a:cubicBezTo>
                      <a:pt x="84" y="234"/>
                      <a:pt x="54" y="220"/>
                      <a:pt x="33" y="197"/>
                    </a:cubicBezTo>
                    <a:cubicBezTo>
                      <a:pt x="13" y="176"/>
                      <a:pt x="0" y="148"/>
                      <a:pt x="0" y="117"/>
                    </a:cubicBezTo>
                    <a:cubicBezTo>
                      <a:pt x="0" y="52"/>
                      <a:pt x="53" y="0"/>
                      <a:pt x="117" y="0"/>
                    </a:cubicBezTo>
                    <a:cubicBezTo>
                      <a:pt x="147" y="0"/>
                      <a:pt x="174" y="11"/>
                      <a:pt x="194" y="29"/>
                    </a:cubicBezTo>
                    <a:cubicBezTo>
                      <a:pt x="219" y="50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ṣ1ïďè">
                <a:extLst>
                  <a:ext uri="{FF2B5EF4-FFF2-40B4-BE49-F238E27FC236}">
                    <a16:creationId xmlns:a16="http://schemas.microsoft.com/office/drawing/2014/main" id="{D0AAA16D-ECDD-4CE2-97F8-C578B6CD46A6}"/>
                  </a:ext>
                </a:extLst>
              </p:cNvPr>
              <p:cNvSpPr/>
              <p:nvPr/>
            </p:nvSpPr>
            <p:spPr bwMode="auto">
              <a:xfrm>
                <a:off x="7859713" y="1144588"/>
                <a:ext cx="661988" cy="676275"/>
              </a:xfrm>
              <a:custGeom>
                <a:avLst/>
                <a:gdLst>
                  <a:gd name="T0" fmla="*/ 201 w 201"/>
                  <a:gd name="T1" fmla="*/ 88 h 205"/>
                  <a:gd name="T2" fmla="*/ 84 w 201"/>
                  <a:gd name="T3" fmla="*/ 205 h 205"/>
                  <a:gd name="T4" fmla="*/ 0 w 201"/>
                  <a:gd name="T5" fmla="*/ 168 h 205"/>
                  <a:gd name="T6" fmla="*/ 13 w 201"/>
                  <a:gd name="T7" fmla="*/ 154 h 205"/>
                  <a:gd name="T8" fmla="*/ 161 w 201"/>
                  <a:gd name="T9" fmla="*/ 0 h 205"/>
                  <a:gd name="T10" fmla="*/ 201 w 201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05">
                    <a:moveTo>
                      <a:pt x="201" y="88"/>
                    </a:moveTo>
                    <a:cubicBezTo>
                      <a:pt x="201" y="152"/>
                      <a:pt x="149" y="205"/>
                      <a:pt x="84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86" y="21"/>
                      <a:pt x="201" y="53"/>
                      <a:pt x="201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ṩḷíḓé">
                <a:extLst>
                  <a:ext uri="{FF2B5EF4-FFF2-40B4-BE49-F238E27FC236}">
                    <a16:creationId xmlns:a16="http://schemas.microsoft.com/office/drawing/2014/main" id="{BA0EE8A8-5007-471C-B159-716EFC4C532E}"/>
                  </a:ext>
                </a:extLst>
              </p:cNvPr>
              <p:cNvSpPr/>
              <p:nvPr/>
            </p:nvSpPr>
            <p:spPr bwMode="auto">
              <a:xfrm>
                <a:off x="7777163" y="1073150"/>
                <a:ext cx="722313" cy="720725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ṣľídè">
                <a:extLst>
                  <a:ext uri="{FF2B5EF4-FFF2-40B4-BE49-F238E27FC236}">
                    <a16:creationId xmlns:a16="http://schemas.microsoft.com/office/drawing/2014/main" id="{72FB3C98-599D-4939-8A3B-2D220BB66DDC}"/>
                  </a:ext>
                </a:extLst>
              </p:cNvPr>
              <p:cNvSpPr/>
              <p:nvPr/>
            </p:nvSpPr>
            <p:spPr bwMode="auto">
              <a:xfrm>
                <a:off x="7816851" y="1112838"/>
                <a:ext cx="642938" cy="641350"/>
              </a:xfrm>
              <a:custGeom>
                <a:avLst/>
                <a:gdLst>
                  <a:gd name="T0" fmla="*/ 161 w 195"/>
                  <a:gd name="T1" fmla="*/ 24 h 195"/>
                  <a:gd name="T2" fmla="*/ 97 w 195"/>
                  <a:gd name="T3" fmla="*/ 0 h 195"/>
                  <a:gd name="T4" fmla="*/ 0 w 195"/>
                  <a:gd name="T5" fmla="*/ 93 h 195"/>
                  <a:gd name="T6" fmla="*/ 0 w 195"/>
                  <a:gd name="T7" fmla="*/ 97 h 195"/>
                  <a:gd name="T8" fmla="*/ 0 w 195"/>
                  <a:gd name="T9" fmla="*/ 98 h 195"/>
                  <a:gd name="T10" fmla="*/ 26 w 195"/>
                  <a:gd name="T11" fmla="*/ 164 h 195"/>
                  <a:gd name="T12" fmla="*/ 26 w 195"/>
                  <a:gd name="T13" fmla="*/ 164 h 195"/>
                  <a:gd name="T14" fmla="*/ 36 w 195"/>
                  <a:gd name="T15" fmla="*/ 174 h 195"/>
                  <a:gd name="T16" fmla="*/ 97 w 195"/>
                  <a:gd name="T17" fmla="*/ 195 h 195"/>
                  <a:gd name="T18" fmla="*/ 195 w 195"/>
                  <a:gd name="T19" fmla="*/ 98 h 195"/>
                  <a:gd name="T20" fmla="*/ 161 w 195"/>
                  <a:gd name="T21" fmla="*/ 24 h 195"/>
                  <a:gd name="T22" fmla="*/ 97 w 195"/>
                  <a:gd name="T23" fmla="*/ 187 h 195"/>
                  <a:gd name="T24" fmla="*/ 43 w 195"/>
                  <a:gd name="T25" fmla="*/ 169 h 195"/>
                  <a:gd name="T26" fmla="*/ 32 w 195"/>
                  <a:gd name="T27" fmla="*/ 159 h 195"/>
                  <a:gd name="T28" fmla="*/ 8 w 195"/>
                  <a:gd name="T29" fmla="*/ 98 h 195"/>
                  <a:gd name="T30" fmla="*/ 8 w 195"/>
                  <a:gd name="T31" fmla="*/ 97 h 195"/>
                  <a:gd name="T32" fmla="*/ 8 w 195"/>
                  <a:gd name="T33" fmla="*/ 93 h 195"/>
                  <a:gd name="T34" fmla="*/ 97 w 195"/>
                  <a:gd name="T35" fmla="*/ 8 h 195"/>
                  <a:gd name="T36" fmla="*/ 156 w 195"/>
                  <a:gd name="T37" fmla="*/ 30 h 195"/>
                  <a:gd name="T38" fmla="*/ 187 w 195"/>
                  <a:gd name="T39" fmla="*/ 98 h 195"/>
                  <a:gd name="T40" fmla="*/ 97 w 195"/>
                  <a:gd name="T41" fmla="*/ 18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5">
                    <a:moveTo>
                      <a:pt x="161" y="24"/>
                    </a:moveTo>
                    <a:cubicBezTo>
                      <a:pt x="144" y="9"/>
                      <a:pt x="122" y="0"/>
                      <a:pt x="97" y="0"/>
                    </a:cubicBezTo>
                    <a:cubicBezTo>
                      <a:pt x="45" y="0"/>
                      <a:pt x="2" y="41"/>
                      <a:pt x="0" y="93"/>
                    </a:cubicBezTo>
                    <a:cubicBezTo>
                      <a:pt x="0" y="94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6" y="164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9" y="168"/>
                      <a:pt x="32" y="171"/>
                      <a:pt x="36" y="174"/>
                    </a:cubicBezTo>
                    <a:cubicBezTo>
                      <a:pt x="53" y="187"/>
                      <a:pt x="74" y="195"/>
                      <a:pt x="97" y="195"/>
                    </a:cubicBezTo>
                    <a:cubicBezTo>
                      <a:pt x="151" y="195"/>
                      <a:pt x="195" y="152"/>
                      <a:pt x="195" y="98"/>
                    </a:cubicBezTo>
                    <a:cubicBezTo>
                      <a:pt x="195" y="68"/>
                      <a:pt x="182" y="42"/>
                      <a:pt x="161" y="24"/>
                    </a:cubicBezTo>
                    <a:close/>
                    <a:moveTo>
                      <a:pt x="97" y="187"/>
                    </a:moveTo>
                    <a:cubicBezTo>
                      <a:pt x="77" y="187"/>
                      <a:pt x="58" y="181"/>
                      <a:pt x="43" y="169"/>
                    </a:cubicBezTo>
                    <a:cubicBezTo>
                      <a:pt x="39" y="166"/>
                      <a:pt x="35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4"/>
                      <a:pt x="8" y="93"/>
                    </a:cubicBezTo>
                    <a:cubicBezTo>
                      <a:pt x="10" y="46"/>
                      <a:pt x="49" y="8"/>
                      <a:pt x="97" y="8"/>
                    </a:cubicBezTo>
                    <a:cubicBezTo>
                      <a:pt x="120" y="8"/>
                      <a:pt x="140" y="16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7"/>
                      <a:pt x="97" y="18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slíḑê">
                <a:extLst>
                  <a:ext uri="{FF2B5EF4-FFF2-40B4-BE49-F238E27FC236}">
                    <a16:creationId xmlns:a16="http://schemas.microsoft.com/office/drawing/2014/main" id="{6EE05543-285B-4ABA-AA6F-B81E7284A8BF}"/>
                  </a:ext>
                </a:extLst>
              </p:cNvPr>
              <p:cNvSpPr/>
              <p:nvPr/>
            </p:nvSpPr>
            <p:spPr bwMode="auto">
              <a:xfrm>
                <a:off x="7902576" y="1190625"/>
                <a:ext cx="557213" cy="563562"/>
              </a:xfrm>
              <a:custGeom>
                <a:avLst/>
                <a:gdLst>
                  <a:gd name="T0" fmla="*/ 169 w 169"/>
                  <a:gd name="T1" fmla="*/ 74 h 171"/>
                  <a:gd name="T2" fmla="*/ 71 w 169"/>
                  <a:gd name="T3" fmla="*/ 171 h 171"/>
                  <a:gd name="T4" fmla="*/ 0 w 169"/>
                  <a:gd name="T5" fmla="*/ 140 h 171"/>
                  <a:gd name="T6" fmla="*/ 6 w 169"/>
                  <a:gd name="T7" fmla="*/ 135 h 171"/>
                  <a:gd name="T8" fmla="*/ 71 w 169"/>
                  <a:gd name="T9" fmla="*/ 163 h 171"/>
                  <a:gd name="T10" fmla="*/ 161 w 169"/>
                  <a:gd name="T11" fmla="*/ 74 h 171"/>
                  <a:gd name="T12" fmla="*/ 130 w 169"/>
                  <a:gd name="T13" fmla="*/ 6 h 171"/>
                  <a:gd name="T14" fmla="*/ 135 w 169"/>
                  <a:gd name="T15" fmla="*/ 0 h 171"/>
                  <a:gd name="T16" fmla="*/ 169 w 169"/>
                  <a:gd name="T17" fmla="*/ 7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71">
                    <a:moveTo>
                      <a:pt x="169" y="74"/>
                    </a:moveTo>
                    <a:cubicBezTo>
                      <a:pt x="169" y="128"/>
                      <a:pt x="125" y="171"/>
                      <a:pt x="71" y="171"/>
                    </a:cubicBezTo>
                    <a:cubicBezTo>
                      <a:pt x="43" y="171"/>
                      <a:pt x="18" y="159"/>
                      <a:pt x="0" y="140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22" y="152"/>
                      <a:pt x="45" y="163"/>
                      <a:pt x="71" y="163"/>
                    </a:cubicBezTo>
                    <a:cubicBezTo>
                      <a:pt x="121" y="163"/>
                      <a:pt x="161" y="123"/>
                      <a:pt x="161" y="74"/>
                    </a:cubicBezTo>
                    <a:cubicBezTo>
                      <a:pt x="161" y="47"/>
                      <a:pt x="149" y="22"/>
                      <a:pt x="130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6" y="18"/>
                      <a:pt x="169" y="44"/>
                      <a:pt x="169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ṣľîḑe">
                <a:extLst>
                  <a:ext uri="{FF2B5EF4-FFF2-40B4-BE49-F238E27FC236}">
                    <a16:creationId xmlns:a16="http://schemas.microsoft.com/office/drawing/2014/main" id="{888F3640-ADA6-4F5F-A856-4F39A02EEDF4}"/>
                  </a:ext>
                </a:extLst>
              </p:cNvPr>
              <p:cNvSpPr/>
              <p:nvPr/>
            </p:nvSpPr>
            <p:spPr bwMode="auto">
              <a:xfrm>
                <a:off x="7816851" y="1419225"/>
                <a:ext cx="104775" cy="233362"/>
              </a:xfrm>
              <a:custGeom>
                <a:avLst/>
                <a:gdLst>
                  <a:gd name="T0" fmla="*/ 32 w 32"/>
                  <a:gd name="T1" fmla="*/ 66 h 71"/>
                  <a:gd name="T2" fmla="*/ 26 w 32"/>
                  <a:gd name="T3" fmla="*/ 71 h 71"/>
                  <a:gd name="T4" fmla="*/ 26 w 32"/>
                  <a:gd name="T5" fmla="*/ 71 h 71"/>
                  <a:gd name="T6" fmla="*/ 0 w 32"/>
                  <a:gd name="T7" fmla="*/ 5 h 71"/>
                  <a:gd name="T8" fmla="*/ 0 w 32"/>
                  <a:gd name="T9" fmla="*/ 4 h 71"/>
                  <a:gd name="T10" fmla="*/ 0 w 32"/>
                  <a:gd name="T11" fmla="*/ 0 h 71"/>
                  <a:gd name="T12" fmla="*/ 8 w 32"/>
                  <a:gd name="T13" fmla="*/ 0 h 71"/>
                  <a:gd name="T14" fmla="*/ 8 w 32"/>
                  <a:gd name="T15" fmla="*/ 4 h 71"/>
                  <a:gd name="T16" fmla="*/ 8 w 32"/>
                  <a:gd name="T17" fmla="*/ 5 h 71"/>
                  <a:gd name="T18" fmla="*/ 32 w 32"/>
                  <a:gd name="T1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1">
                    <a:moveTo>
                      <a:pt x="32" y="66"/>
                    </a:move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š1ïḑe">
                <a:extLst>
                  <a:ext uri="{FF2B5EF4-FFF2-40B4-BE49-F238E27FC236}">
                    <a16:creationId xmlns:a16="http://schemas.microsoft.com/office/drawing/2014/main" id="{34D989EF-8633-4C29-8806-5167D1F23D42}"/>
                  </a:ext>
                </a:extLst>
              </p:cNvPr>
              <p:cNvSpPr/>
              <p:nvPr/>
            </p:nvSpPr>
            <p:spPr bwMode="auto">
              <a:xfrm>
                <a:off x="8020051" y="1223963"/>
                <a:ext cx="231775" cy="422275"/>
              </a:xfrm>
              <a:custGeom>
                <a:avLst/>
                <a:gdLst>
                  <a:gd name="T0" fmla="*/ 9 w 70"/>
                  <a:gd name="T1" fmla="*/ 90 h 128"/>
                  <a:gd name="T2" fmla="*/ 31 w 70"/>
                  <a:gd name="T3" fmla="*/ 99 h 128"/>
                  <a:gd name="T4" fmla="*/ 31 w 70"/>
                  <a:gd name="T5" fmla="*/ 70 h 128"/>
                  <a:gd name="T6" fmla="*/ 8 w 70"/>
                  <a:gd name="T7" fmla="*/ 59 h 128"/>
                  <a:gd name="T8" fmla="*/ 1 w 70"/>
                  <a:gd name="T9" fmla="*/ 42 h 128"/>
                  <a:gd name="T10" fmla="*/ 9 w 70"/>
                  <a:gd name="T11" fmla="*/ 24 h 128"/>
                  <a:gd name="T12" fmla="*/ 31 w 70"/>
                  <a:gd name="T13" fmla="*/ 16 h 128"/>
                  <a:gd name="T14" fmla="*/ 31 w 70"/>
                  <a:gd name="T15" fmla="*/ 0 h 128"/>
                  <a:gd name="T16" fmla="*/ 40 w 70"/>
                  <a:gd name="T17" fmla="*/ 0 h 128"/>
                  <a:gd name="T18" fmla="*/ 40 w 70"/>
                  <a:gd name="T19" fmla="*/ 16 h 128"/>
                  <a:gd name="T20" fmla="*/ 56 w 70"/>
                  <a:gd name="T21" fmla="*/ 19 h 128"/>
                  <a:gd name="T22" fmla="*/ 65 w 70"/>
                  <a:gd name="T23" fmla="*/ 23 h 128"/>
                  <a:gd name="T24" fmla="*/ 68 w 70"/>
                  <a:gd name="T25" fmla="*/ 25 h 128"/>
                  <a:gd name="T26" fmla="*/ 59 w 70"/>
                  <a:gd name="T27" fmla="*/ 38 h 128"/>
                  <a:gd name="T28" fmla="*/ 40 w 70"/>
                  <a:gd name="T29" fmla="*/ 30 h 128"/>
                  <a:gd name="T30" fmla="*/ 40 w 70"/>
                  <a:gd name="T31" fmla="*/ 56 h 128"/>
                  <a:gd name="T32" fmla="*/ 63 w 70"/>
                  <a:gd name="T33" fmla="*/ 68 h 128"/>
                  <a:gd name="T34" fmla="*/ 70 w 70"/>
                  <a:gd name="T35" fmla="*/ 85 h 128"/>
                  <a:gd name="T36" fmla="*/ 63 w 70"/>
                  <a:gd name="T37" fmla="*/ 104 h 128"/>
                  <a:gd name="T38" fmla="*/ 40 w 70"/>
                  <a:gd name="T39" fmla="*/ 113 h 128"/>
                  <a:gd name="T40" fmla="*/ 40 w 70"/>
                  <a:gd name="T41" fmla="*/ 128 h 128"/>
                  <a:gd name="T42" fmla="*/ 31 w 70"/>
                  <a:gd name="T43" fmla="*/ 128 h 128"/>
                  <a:gd name="T44" fmla="*/ 31 w 70"/>
                  <a:gd name="T45" fmla="*/ 113 h 128"/>
                  <a:gd name="T46" fmla="*/ 14 w 70"/>
                  <a:gd name="T47" fmla="*/ 110 h 128"/>
                  <a:gd name="T48" fmla="*/ 3 w 70"/>
                  <a:gd name="T49" fmla="*/ 104 h 128"/>
                  <a:gd name="T50" fmla="*/ 0 w 70"/>
                  <a:gd name="T51" fmla="*/ 102 h 128"/>
                  <a:gd name="T52" fmla="*/ 9 w 70"/>
                  <a:gd name="T53" fmla="*/ 90 h 128"/>
                  <a:gd name="T54" fmla="*/ 21 w 70"/>
                  <a:gd name="T55" fmla="*/ 48 h 128"/>
                  <a:gd name="T56" fmla="*/ 31 w 70"/>
                  <a:gd name="T57" fmla="*/ 53 h 128"/>
                  <a:gd name="T58" fmla="*/ 31 w 70"/>
                  <a:gd name="T59" fmla="*/ 30 h 128"/>
                  <a:gd name="T60" fmla="*/ 18 w 70"/>
                  <a:gd name="T61" fmla="*/ 42 h 128"/>
                  <a:gd name="T62" fmla="*/ 21 w 70"/>
                  <a:gd name="T63" fmla="*/ 48 h 128"/>
                  <a:gd name="T64" fmla="*/ 50 w 70"/>
                  <a:gd name="T65" fmla="*/ 79 h 128"/>
                  <a:gd name="T66" fmla="*/ 40 w 70"/>
                  <a:gd name="T67" fmla="*/ 73 h 128"/>
                  <a:gd name="T68" fmla="*/ 40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9" y="90"/>
                    </a:moveTo>
                    <a:cubicBezTo>
                      <a:pt x="15" y="95"/>
                      <a:pt x="22" y="98"/>
                      <a:pt x="31" y="99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20" y="67"/>
                      <a:pt x="13" y="63"/>
                      <a:pt x="8" y="59"/>
                    </a:cubicBezTo>
                    <a:cubicBezTo>
                      <a:pt x="3" y="55"/>
                      <a:pt x="1" y="49"/>
                      <a:pt x="1" y="42"/>
                    </a:cubicBezTo>
                    <a:cubicBezTo>
                      <a:pt x="1" y="35"/>
                      <a:pt x="4" y="29"/>
                      <a:pt x="9" y="24"/>
                    </a:cubicBezTo>
                    <a:cubicBezTo>
                      <a:pt x="14" y="19"/>
                      <a:pt x="21" y="17"/>
                      <a:pt x="31" y="1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6" y="16"/>
                      <a:pt x="51" y="17"/>
                      <a:pt x="56" y="19"/>
                    </a:cubicBezTo>
                    <a:cubicBezTo>
                      <a:pt x="60" y="20"/>
                      <a:pt x="64" y="22"/>
                      <a:pt x="65" y="23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5" y="34"/>
                      <a:pt x="48" y="31"/>
                      <a:pt x="40" y="30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51" y="59"/>
                      <a:pt x="59" y="63"/>
                      <a:pt x="63" y="68"/>
                    </a:cubicBezTo>
                    <a:cubicBezTo>
                      <a:pt x="68" y="72"/>
                      <a:pt x="70" y="78"/>
                      <a:pt x="70" y="85"/>
                    </a:cubicBezTo>
                    <a:cubicBezTo>
                      <a:pt x="70" y="93"/>
                      <a:pt x="68" y="99"/>
                      <a:pt x="63" y="104"/>
                    </a:cubicBezTo>
                    <a:cubicBezTo>
                      <a:pt x="57" y="110"/>
                      <a:pt x="50" y="113"/>
                      <a:pt x="40" y="113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13"/>
                      <a:pt x="31" y="113"/>
                      <a:pt x="31" y="113"/>
                    </a:cubicBezTo>
                    <a:cubicBezTo>
                      <a:pt x="25" y="113"/>
                      <a:pt x="19" y="112"/>
                      <a:pt x="14" y="110"/>
                    </a:cubicBezTo>
                    <a:cubicBezTo>
                      <a:pt x="9" y="108"/>
                      <a:pt x="5" y="106"/>
                      <a:pt x="3" y="104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9" y="90"/>
                    </a:lnTo>
                    <a:close/>
                    <a:moveTo>
                      <a:pt x="21" y="48"/>
                    </a:moveTo>
                    <a:cubicBezTo>
                      <a:pt x="23" y="50"/>
                      <a:pt x="26" y="52"/>
                      <a:pt x="31" y="5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22" y="31"/>
                      <a:pt x="18" y="35"/>
                      <a:pt x="18" y="42"/>
                    </a:cubicBezTo>
                    <a:cubicBezTo>
                      <a:pt x="18" y="44"/>
                      <a:pt x="19" y="46"/>
                      <a:pt x="21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5" y="75"/>
                      <a:pt x="40" y="73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9" y="97"/>
                      <a:pt x="53" y="93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şḻíḋé">
                <a:extLst>
                  <a:ext uri="{FF2B5EF4-FFF2-40B4-BE49-F238E27FC236}">
                    <a16:creationId xmlns:a16="http://schemas.microsoft.com/office/drawing/2014/main" id="{E34A0278-17B1-4D32-B6B6-7CE6D65659C7}"/>
                  </a:ext>
                </a:extLst>
              </p:cNvPr>
              <p:cNvSpPr/>
              <p:nvPr/>
            </p:nvSpPr>
            <p:spPr bwMode="auto">
              <a:xfrm>
                <a:off x="5935663" y="50498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2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2"/>
                      <a:pt x="181" y="234"/>
                      <a:pt x="117" y="234"/>
                    </a:cubicBezTo>
                    <a:cubicBezTo>
                      <a:pt x="83" y="234"/>
                      <a:pt x="53" y="220"/>
                      <a:pt x="32" y="197"/>
                    </a:cubicBezTo>
                    <a:cubicBezTo>
                      <a:pt x="12" y="176"/>
                      <a:pt x="0" y="148"/>
                      <a:pt x="0" y="117"/>
                    </a:cubicBezTo>
                    <a:cubicBezTo>
                      <a:pt x="0" y="52"/>
                      <a:pt x="52" y="0"/>
                      <a:pt x="117" y="0"/>
                    </a:cubicBezTo>
                    <a:cubicBezTo>
                      <a:pt x="146" y="0"/>
                      <a:pt x="173" y="11"/>
                      <a:pt x="194" y="29"/>
                    </a:cubicBezTo>
                    <a:cubicBezTo>
                      <a:pt x="218" y="51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íṩḻiḍe">
                <a:extLst>
                  <a:ext uri="{FF2B5EF4-FFF2-40B4-BE49-F238E27FC236}">
                    <a16:creationId xmlns:a16="http://schemas.microsoft.com/office/drawing/2014/main" id="{6C266C05-EDE5-4F94-9CD8-E05D3279F201}"/>
                  </a:ext>
                </a:extLst>
              </p:cNvPr>
              <p:cNvSpPr/>
              <p:nvPr/>
            </p:nvSpPr>
            <p:spPr bwMode="auto">
              <a:xfrm>
                <a:off x="6042026" y="5145088"/>
                <a:ext cx="665163" cy="676275"/>
              </a:xfrm>
              <a:custGeom>
                <a:avLst/>
                <a:gdLst>
                  <a:gd name="T0" fmla="*/ 202 w 202"/>
                  <a:gd name="T1" fmla="*/ 88 h 205"/>
                  <a:gd name="T2" fmla="*/ 85 w 202"/>
                  <a:gd name="T3" fmla="*/ 205 h 205"/>
                  <a:gd name="T4" fmla="*/ 0 w 202"/>
                  <a:gd name="T5" fmla="*/ 168 h 205"/>
                  <a:gd name="T6" fmla="*/ 14 w 202"/>
                  <a:gd name="T7" fmla="*/ 155 h 205"/>
                  <a:gd name="T8" fmla="*/ 162 w 202"/>
                  <a:gd name="T9" fmla="*/ 0 h 205"/>
                  <a:gd name="T10" fmla="*/ 202 w 202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205">
                    <a:moveTo>
                      <a:pt x="202" y="88"/>
                    </a:moveTo>
                    <a:cubicBezTo>
                      <a:pt x="202" y="153"/>
                      <a:pt x="149" y="205"/>
                      <a:pt x="85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4" y="155"/>
                      <a:pt x="14" y="155"/>
                      <a:pt x="14" y="155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86" y="22"/>
                      <a:pt x="202" y="53"/>
                      <a:pt x="202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sḷîḑè">
                <a:extLst>
                  <a:ext uri="{FF2B5EF4-FFF2-40B4-BE49-F238E27FC236}">
                    <a16:creationId xmlns:a16="http://schemas.microsoft.com/office/drawing/2014/main" id="{F8D652D3-62CD-46A0-B11E-ADC70C554B2C}"/>
                  </a:ext>
                </a:extLst>
              </p:cNvPr>
              <p:cNvSpPr/>
              <p:nvPr/>
            </p:nvSpPr>
            <p:spPr bwMode="auto">
              <a:xfrm>
                <a:off x="5959476" y="5076825"/>
                <a:ext cx="722313" cy="71755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ṣḻiḓè">
                <a:extLst>
                  <a:ext uri="{FF2B5EF4-FFF2-40B4-BE49-F238E27FC236}">
                    <a16:creationId xmlns:a16="http://schemas.microsoft.com/office/drawing/2014/main" id="{15658C7B-B059-4708-8ECF-AB804248B6AD}"/>
                  </a:ext>
                </a:extLst>
              </p:cNvPr>
              <p:cNvSpPr/>
              <p:nvPr/>
            </p:nvSpPr>
            <p:spPr bwMode="auto">
              <a:xfrm>
                <a:off x="5999163" y="5111750"/>
                <a:ext cx="642938" cy="646112"/>
              </a:xfrm>
              <a:custGeom>
                <a:avLst/>
                <a:gdLst>
                  <a:gd name="T0" fmla="*/ 162 w 195"/>
                  <a:gd name="T1" fmla="*/ 24 h 196"/>
                  <a:gd name="T2" fmla="*/ 98 w 195"/>
                  <a:gd name="T3" fmla="*/ 0 h 196"/>
                  <a:gd name="T4" fmla="*/ 0 w 195"/>
                  <a:gd name="T5" fmla="*/ 93 h 196"/>
                  <a:gd name="T6" fmla="*/ 0 w 195"/>
                  <a:gd name="T7" fmla="*/ 97 h 196"/>
                  <a:gd name="T8" fmla="*/ 0 w 195"/>
                  <a:gd name="T9" fmla="*/ 98 h 196"/>
                  <a:gd name="T10" fmla="*/ 27 w 195"/>
                  <a:gd name="T11" fmla="*/ 165 h 196"/>
                  <a:gd name="T12" fmla="*/ 27 w 195"/>
                  <a:gd name="T13" fmla="*/ 165 h 196"/>
                  <a:gd name="T14" fmla="*/ 36 w 195"/>
                  <a:gd name="T15" fmla="*/ 174 h 196"/>
                  <a:gd name="T16" fmla="*/ 98 w 195"/>
                  <a:gd name="T17" fmla="*/ 196 h 196"/>
                  <a:gd name="T18" fmla="*/ 195 w 195"/>
                  <a:gd name="T19" fmla="*/ 98 h 196"/>
                  <a:gd name="T20" fmla="*/ 162 w 195"/>
                  <a:gd name="T21" fmla="*/ 24 h 196"/>
                  <a:gd name="T22" fmla="*/ 98 w 195"/>
                  <a:gd name="T23" fmla="*/ 188 h 196"/>
                  <a:gd name="T24" fmla="*/ 44 w 195"/>
                  <a:gd name="T25" fmla="*/ 169 h 196"/>
                  <a:gd name="T26" fmla="*/ 32 w 195"/>
                  <a:gd name="T27" fmla="*/ 159 h 196"/>
                  <a:gd name="T28" fmla="*/ 8 w 195"/>
                  <a:gd name="T29" fmla="*/ 98 h 196"/>
                  <a:gd name="T30" fmla="*/ 8 w 195"/>
                  <a:gd name="T31" fmla="*/ 97 h 196"/>
                  <a:gd name="T32" fmla="*/ 8 w 195"/>
                  <a:gd name="T33" fmla="*/ 93 h 196"/>
                  <a:gd name="T34" fmla="*/ 98 w 195"/>
                  <a:gd name="T35" fmla="*/ 8 h 196"/>
                  <a:gd name="T36" fmla="*/ 156 w 195"/>
                  <a:gd name="T37" fmla="*/ 30 h 196"/>
                  <a:gd name="T38" fmla="*/ 187 w 195"/>
                  <a:gd name="T39" fmla="*/ 98 h 196"/>
                  <a:gd name="T40" fmla="*/ 98 w 195"/>
                  <a:gd name="T41" fmla="*/ 188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6">
                    <a:moveTo>
                      <a:pt x="162" y="24"/>
                    </a:moveTo>
                    <a:cubicBezTo>
                      <a:pt x="145" y="9"/>
                      <a:pt x="122" y="0"/>
                      <a:pt x="98" y="0"/>
                    </a:cubicBezTo>
                    <a:cubicBezTo>
                      <a:pt x="45" y="0"/>
                      <a:pt x="3" y="42"/>
                      <a:pt x="0" y="93"/>
                    </a:cubicBezTo>
                    <a:cubicBezTo>
                      <a:pt x="0" y="95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7" y="165"/>
                    </a:cubicBezTo>
                    <a:cubicBezTo>
                      <a:pt x="27" y="165"/>
                      <a:pt x="27" y="165"/>
                      <a:pt x="27" y="165"/>
                    </a:cubicBezTo>
                    <a:cubicBezTo>
                      <a:pt x="30" y="168"/>
                      <a:pt x="33" y="171"/>
                      <a:pt x="36" y="174"/>
                    </a:cubicBezTo>
                    <a:cubicBezTo>
                      <a:pt x="53" y="187"/>
                      <a:pt x="75" y="196"/>
                      <a:pt x="98" y="196"/>
                    </a:cubicBezTo>
                    <a:cubicBezTo>
                      <a:pt x="152" y="196"/>
                      <a:pt x="195" y="152"/>
                      <a:pt x="195" y="98"/>
                    </a:cubicBezTo>
                    <a:cubicBezTo>
                      <a:pt x="195" y="69"/>
                      <a:pt x="182" y="42"/>
                      <a:pt x="162" y="24"/>
                    </a:cubicBezTo>
                    <a:close/>
                    <a:moveTo>
                      <a:pt x="98" y="188"/>
                    </a:moveTo>
                    <a:cubicBezTo>
                      <a:pt x="77" y="188"/>
                      <a:pt x="59" y="181"/>
                      <a:pt x="44" y="169"/>
                    </a:cubicBezTo>
                    <a:cubicBezTo>
                      <a:pt x="39" y="166"/>
                      <a:pt x="36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5"/>
                      <a:pt x="8" y="93"/>
                    </a:cubicBezTo>
                    <a:cubicBezTo>
                      <a:pt x="11" y="46"/>
                      <a:pt x="50" y="8"/>
                      <a:pt x="98" y="8"/>
                    </a:cubicBezTo>
                    <a:cubicBezTo>
                      <a:pt x="120" y="8"/>
                      <a:pt x="140" y="17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8"/>
                      <a:pt x="98" y="1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šḻîḋê">
                <a:extLst>
                  <a:ext uri="{FF2B5EF4-FFF2-40B4-BE49-F238E27FC236}">
                    <a16:creationId xmlns:a16="http://schemas.microsoft.com/office/drawing/2014/main" id="{DCEC4820-4CE9-4054-BA46-3CF54D42DA59}"/>
                  </a:ext>
                </a:extLst>
              </p:cNvPr>
              <p:cNvSpPr/>
              <p:nvPr/>
            </p:nvSpPr>
            <p:spPr bwMode="auto">
              <a:xfrm>
                <a:off x="6088063" y="5191125"/>
                <a:ext cx="554038" cy="566737"/>
              </a:xfrm>
              <a:custGeom>
                <a:avLst/>
                <a:gdLst>
                  <a:gd name="T0" fmla="*/ 168 w 168"/>
                  <a:gd name="T1" fmla="*/ 74 h 172"/>
                  <a:gd name="T2" fmla="*/ 71 w 168"/>
                  <a:gd name="T3" fmla="*/ 172 h 172"/>
                  <a:gd name="T4" fmla="*/ 0 w 168"/>
                  <a:gd name="T5" fmla="*/ 141 h 172"/>
                  <a:gd name="T6" fmla="*/ 5 w 168"/>
                  <a:gd name="T7" fmla="*/ 135 h 172"/>
                  <a:gd name="T8" fmla="*/ 71 w 168"/>
                  <a:gd name="T9" fmla="*/ 164 h 172"/>
                  <a:gd name="T10" fmla="*/ 160 w 168"/>
                  <a:gd name="T11" fmla="*/ 74 h 172"/>
                  <a:gd name="T12" fmla="*/ 129 w 168"/>
                  <a:gd name="T13" fmla="*/ 6 h 172"/>
                  <a:gd name="T14" fmla="*/ 135 w 168"/>
                  <a:gd name="T15" fmla="*/ 0 h 172"/>
                  <a:gd name="T16" fmla="*/ 168 w 168"/>
                  <a:gd name="T17" fmla="*/ 7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72">
                    <a:moveTo>
                      <a:pt x="168" y="74"/>
                    </a:moveTo>
                    <a:cubicBezTo>
                      <a:pt x="168" y="128"/>
                      <a:pt x="125" y="172"/>
                      <a:pt x="71" y="172"/>
                    </a:cubicBezTo>
                    <a:cubicBezTo>
                      <a:pt x="43" y="172"/>
                      <a:pt x="17" y="160"/>
                      <a:pt x="0" y="141"/>
                    </a:cubicBezTo>
                    <a:cubicBezTo>
                      <a:pt x="5" y="135"/>
                      <a:pt x="5" y="135"/>
                      <a:pt x="5" y="135"/>
                    </a:cubicBezTo>
                    <a:cubicBezTo>
                      <a:pt x="21" y="153"/>
                      <a:pt x="45" y="164"/>
                      <a:pt x="71" y="164"/>
                    </a:cubicBezTo>
                    <a:cubicBezTo>
                      <a:pt x="120" y="164"/>
                      <a:pt x="160" y="123"/>
                      <a:pt x="160" y="74"/>
                    </a:cubicBezTo>
                    <a:cubicBezTo>
                      <a:pt x="160" y="47"/>
                      <a:pt x="148" y="22"/>
                      <a:pt x="129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5" y="18"/>
                      <a:pt x="168" y="45"/>
                      <a:pt x="168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sḻíḓe">
                <a:extLst>
                  <a:ext uri="{FF2B5EF4-FFF2-40B4-BE49-F238E27FC236}">
                    <a16:creationId xmlns:a16="http://schemas.microsoft.com/office/drawing/2014/main" id="{B3F4422B-B1E0-4242-B6A3-C7D07FFB4C3D}"/>
                  </a:ext>
                </a:extLst>
              </p:cNvPr>
              <p:cNvSpPr/>
              <p:nvPr/>
            </p:nvSpPr>
            <p:spPr bwMode="auto">
              <a:xfrm>
                <a:off x="5999163" y="5418138"/>
                <a:ext cx="104775" cy="238125"/>
              </a:xfrm>
              <a:custGeom>
                <a:avLst/>
                <a:gdLst>
                  <a:gd name="T0" fmla="*/ 32 w 32"/>
                  <a:gd name="T1" fmla="*/ 66 h 72"/>
                  <a:gd name="T2" fmla="*/ 27 w 32"/>
                  <a:gd name="T3" fmla="*/ 72 h 72"/>
                  <a:gd name="T4" fmla="*/ 27 w 32"/>
                  <a:gd name="T5" fmla="*/ 72 h 72"/>
                  <a:gd name="T6" fmla="*/ 0 w 32"/>
                  <a:gd name="T7" fmla="*/ 5 h 72"/>
                  <a:gd name="T8" fmla="*/ 0 w 32"/>
                  <a:gd name="T9" fmla="*/ 4 h 72"/>
                  <a:gd name="T10" fmla="*/ 0 w 32"/>
                  <a:gd name="T11" fmla="*/ 0 h 72"/>
                  <a:gd name="T12" fmla="*/ 8 w 32"/>
                  <a:gd name="T13" fmla="*/ 0 h 72"/>
                  <a:gd name="T14" fmla="*/ 8 w 32"/>
                  <a:gd name="T15" fmla="*/ 4 h 72"/>
                  <a:gd name="T16" fmla="*/ 8 w 32"/>
                  <a:gd name="T17" fmla="*/ 5 h 72"/>
                  <a:gd name="T18" fmla="*/ 32 w 32"/>
                  <a:gd name="T19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2">
                    <a:moveTo>
                      <a:pt x="32" y="66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ṣḻîďe">
                <a:extLst>
                  <a:ext uri="{FF2B5EF4-FFF2-40B4-BE49-F238E27FC236}">
                    <a16:creationId xmlns:a16="http://schemas.microsoft.com/office/drawing/2014/main" id="{9C16EF8F-1199-4629-BEB8-4BA3C3B5E2AC}"/>
                  </a:ext>
                </a:extLst>
              </p:cNvPr>
              <p:cNvSpPr/>
              <p:nvPr/>
            </p:nvSpPr>
            <p:spPr bwMode="auto">
              <a:xfrm>
                <a:off x="6207126" y="5224463"/>
                <a:ext cx="230188" cy="422275"/>
              </a:xfrm>
              <a:custGeom>
                <a:avLst/>
                <a:gdLst>
                  <a:gd name="T0" fmla="*/ 8 w 70"/>
                  <a:gd name="T1" fmla="*/ 90 h 128"/>
                  <a:gd name="T2" fmla="*/ 30 w 70"/>
                  <a:gd name="T3" fmla="*/ 99 h 128"/>
                  <a:gd name="T4" fmla="*/ 30 w 70"/>
                  <a:gd name="T5" fmla="*/ 70 h 128"/>
                  <a:gd name="T6" fmla="*/ 7 w 70"/>
                  <a:gd name="T7" fmla="*/ 59 h 128"/>
                  <a:gd name="T8" fmla="*/ 0 w 70"/>
                  <a:gd name="T9" fmla="*/ 43 h 128"/>
                  <a:gd name="T10" fmla="*/ 8 w 70"/>
                  <a:gd name="T11" fmla="*/ 24 h 128"/>
                  <a:gd name="T12" fmla="*/ 30 w 70"/>
                  <a:gd name="T13" fmla="*/ 16 h 128"/>
                  <a:gd name="T14" fmla="*/ 30 w 70"/>
                  <a:gd name="T15" fmla="*/ 0 h 128"/>
                  <a:gd name="T16" fmla="*/ 39 w 70"/>
                  <a:gd name="T17" fmla="*/ 0 h 128"/>
                  <a:gd name="T18" fmla="*/ 39 w 70"/>
                  <a:gd name="T19" fmla="*/ 16 h 128"/>
                  <a:gd name="T20" fmla="*/ 55 w 70"/>
                  <a:gd name="T21" fmla="*/ 19 h 128"/>
                  <a:gd name="T22" fmla="*/ 65 w 70"/>
                  <a:gd name="T23" fmla="*/ 23 h 128"/>
                  <a:gd name="T24" fmla="*/ 67 w 70"/>
                  <a:gd name="T25" fmla="*/ 25 h 128"/>
                  <a:gd name="T26" fmla="*/ 59 w 70"/>
                  <a:gd name="T27" fmla="*/ 38 h 128"/>
                  <a:gd name="T28" fmla="*/ 39 w 70"/>
                  <a:gd name="T29" fmla="*/ 31 h 128"/>
                  <a:gd name="T30" fmla="*/ 39 w 70"/>
                  <a:gd name="T31" fmla="*/ 57 h 128"/>
                  <a:gd name="T32" fmla="*/ 63 w 70"/>
                  <a:gd name="T33" fmla="*/ 68 h 128"/>
                  <a:gd name="T34" fmla="*/ 70 w 70"/>
                  <a:gd name="T35" fmla="*/ 85 h 128"/>
                  <a:gd name="T36" fmla="*/ 62 w 70"/>
                  <a:gd name="T37" fmla="*/ 105 h 128"/>
                  <a:gd name="T38" fmla="*/ 39 w 70"/>
                  <a:gd name="T39" fmla="*/ 113 h 128"/>
                  <a:gd name="T40" fmla="*/ 39 w 70"/>
                  <a:gd name="T41" fmla="*/ 128 h 128"/>
                  <a:gd name="T42" fmla="*/ 30 w 70"/>
                  <a:gd name="T43" fmla="*/ 128 h 128"/>
                  <a:gd name="T44" fmla="*/ 30 w 70"/>
                  <a:gd name="T45" fmla="*/ 113 h 128"/>
                  <a:gd name="T46" fmla="*/ 13 w 70"/>
                  <a:gd name="T47" fmla="*/ 110 h 128"/>
                  <a:gd name="T48" fmla="*/ 3 w 70"/>
                  <a:gd name="T49" fmla="*/ 105 h 128"/>
                  <a:gd name="T50" fmla="*/ 0 w 70"/>
                  <a:gd name="T51" fmla="*/ 102 h 128"/>
                  <a:gd name="T52" fmla="*/ 8 w 70"/>
                  <a:gd name="T53" fmla="*/ 90 h 128"/>
                  <a:gd name="T54" fmla="*/ 20 w 70"/>
                  <a:gd name="T55" fmla="*/ 48 h 128"/>
                  <a:gd name="T56" fmla="*/ 30 w 70"/>
                  <a:gd name="T57" fmla="*/ 54 h 128"/>
                  <a:gd name="T58" fmla="*/ 30 w 70"/>
                  <a:gd name="T59" fmla="*/ 31 h 128"/>
                  <a:gd name="T60" fmla="*/ 17 w 70"/>
                  <a:gd name="T61" fmla="*/ 42 h 128"/>
                  <a:gd name="T62" fmla="*/ 20 w 70"/>
                  <a:gd name="T63" fmla="*/ 48 h 128"/>
                  <a:gd name="T64" fmla="*/ 50 w 70"/>
                  <a:gd name="T65" fmla="*/ 79 h 128"/>
                  <a:gd name="T66" fmla="*/ 39 w 70"/>
                  <a:gd name="T67" fmla="*/ 73 h 128"/>
                  <a:gd name="T68" fmla="*/ 39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8" y="90"/>
                    </a:moveTo>
                    <a:cubicBezTo>
                      <a:pt x="14" y="95"/>
                      <a:pt x="21" y="98"/>
                      <a:pt x="30" y="9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0" y="67"/>
                      <a:pt x="12" y="63"/>
                      <a:pt x="7" y="59"/>
                    </a:cubicBezTo>
                    <a:cubicBezTo>
                      <a:pt x="3" y="55"/>
                      <a:pt x="0" y="50"/>
                      <a:pt x="0" y="43"/>
                    </a:cubicBezTo>
                    <a:cubicBezTo>
                      <a:pt x="0" y="35"/>
                      <a:pt x="3" y="29"/>
                      <a:pt x="8" y="24"/>
                    </a:cubicBezTo>
                    <a:cubicBezTo>
                      <a:pt x="13" y="19"/>
                      <a:pt x="21" y="17"/>
                      <a:pt x="30" y="1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5" y="16"/>
                      <a:pt x="50" y="17"/>
                      <a:pt x="55" y="19"/>
                    </a:cubicBezTo>
                    <a:cubicBezTo>
                      <a:pt x="60" y="21"/>
                      <a:pt x="63" y="22"/>
                      <a:pt x="65" y="23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4" y="34"/>
                      <a:pt x="48" y="31"/>
                      <a:pt x="39" y="31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50" y="60"/>
                      <a:pt x="58" y="63"/>
                      <a:pt x="63" y="68"/>
                    </a:cubicBezTo>
                    <a:cubicBezTo>
                      <a:pt x="67" y="72"/>
                      <a:pt x="70" y="78"/>
                      <a:pt x="70" y="85"/>
                    </a:cubicBezTo>
                    <a:cubicBezTo>
                      <a:pt x="70" y="93"/>
                      <a:pt x="67" y="100"/>
                      <a:pt x="62" y="105"/>
                    </a:cubicBezTo>
                    <a:cubicBezTo>
                      <a:pt x="57" y="110"/>
                      <a:pt x="49" y="113"/>
                      <a:pt x="39" y="113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24" y="113"/>
                      <a:pt x="18" y="112"/>
                      <a:pt x="13" y="110"/>
                    </a:cubicBezTo>
                    <a:cubicBezTo>
                      <a:pt x="8" y="108"/>
                      <a:pt x="5" y="106"/>
                      <a:pt x="3" y="105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8" y="90"/>
                    </a:lnTo>
                    <a:close/>
                    <a:moveTo>
                      <a:pt x="20" y="48"/>
                    </a:moveTo>
                    <a:cubicBezTo>
                      <a:pt x="22" y="50"/>
                      <a:pt x="26" y="52"/>
                      <a:pt x="30" y="5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2" y="32"/>
                      <a:pt x="17" y="35"/>
                      <a:pt x="17" y="42"/>
                    </a:cubicBezTo>
                    <a:cubicBezTo>
                      <a:pt x="17" y="45"/>
                      <a:pt x="18" y="47"/>
                      <a:pt x="20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4" y="75"/>
                      <a:pt x="39" y="73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8" y="98"/>
                      <a:pt x="53" y="94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şlíḋè">
                <a:extLst>
                  <a:ext uri="{FF2B5EF4-FFF2-40B4-BE49-F238E27FC236}">
                    <a16:creationId xmlns:a16="http://schemas.microsoft.com/office/drawing/2014/main" id="{3F13E143-3C1F-4E88-BAF5-133CF2FB0DE8}"/>
                  </a:ext>
                </a:extLst>
              </p:cNvPr>
              <p:cNvSpPr/>
              <p:nvPr/>
            </p:nvSpPr>
            <p:spPr bwMode="auto">
              <a:xfrm>
                <a:off x="7269163" y="2486025"/>
                <a:ext cx="587375" cy="587375"/>
              </a:xfrm>
              <a:custGeom>
                <a:avLst/>
                <a:gdLst>
                  <a:gd name="T0" fmla="*/ 178 w 178"/>
                  <a:gd name="T1" fmla="*/ 89 h 178"/>
                  <a:gd name="T2" fmla="*/ 89 w 178"/>
                  <a:gd name="T3" fmla="*/ 178 h 178"/>
                  <a:gd name="T4" fmla="*/ 25 w 178"/>
                  <a:gd name="T5" fmla="*/ 150 h 178"/>
                  <a:gd name="T6" fmla="*/ 0 w 178"/>
                  <a:gd name="T7" fmla="*/ 89 h 178"/>
                  <a:gd name="T8" fmla="*/ 89 w 178"/>
                  <a:gd name="T9" fmla="*/ 0 h 178"/>
                  <a:gd name="T10" fmla="*/ 148 w 178"/>
                  <a:gd name="T11" fmla="*/ 22 h 178"/>
                  <a:gd name="T12" fmla="*/ 178 w 178"/>
                  <a:gd name="T13" fmla="*/ 8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78">
                    <a:moveTo>
                      <a:pt x="178" y="89"/>
                    </a:moveTo>
                    <a:cubicBezTo>
                      <a:pt x="178" y="138"/>
                      <a:pt x="138" y="178"/>
                      <a:pt x="89" y="178"/>
                    </a:cubicBezTo>
                    <a:cubicBezTo>
                      <a:pt x="64" y="178"/>
                      <a:pt x="41" y="167"/>
                      <a:pt x="25" y="150"/>
                    </a:cubicBezTo>
                    <a:cubicBezTo>
                      <a:pt x="10" y="134"/>
                      <a:pt x="0" y="113"/>
                      <a:pt x="0" y="89"/>
                    </a:cubicBezTo>
                    <a:cubicBezTo>
                      <a:pt x="0" y="40"/>
                      <a:pt x="40" y="0"/>
                      <a:pt x="89" y="0"/>
                    </a:cubicBezTo>
                    <a:cubicBezTo>
                      <a:pt x="112" y="0"/>
                      <a:pt x="132" y="9"/>
                      <a:pt x="148" y="22"/>
                    </a:cubicBezTo>
                    <a:cubicBezTo>
                      <a:pt x="166" y="39"/>
                      <a:pt x="178" y="63"/>
                      <a:pt x="178" y="89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ṥlîḓe">
                <a:extLst>
                  <a:ext uri="{FF2B5EF4-FFF2-40B4-BE49-F238E27FC236}">
                    <a16:creationId xmlns:a16="http://schemas.microsoft.com/office/drawing/2014/main" id="{1826D24C-74D9-4A5F-9FF3-D30844DE026B}"/>
                  </a:ext>
                </a:extLst>
              </p:cNvPr>
              <p:cNvSpPr/>
              <p:nvPr/>
            </p:nvSpPr>
            <p:spPr bwMode="auto">
              <a:xfrm>
                <a:off x="7351713" y="2559050"/>
                <a:ext cx="504825" cy="514350"/>
              </a:xfrm>
              <a:custGeom>
                <a:avLst/>
                <a:gdLst>
                  <a:gd name="T0" fmla="*/ 153 w 153"/>
                  <a:gd name="T1" fmla="*/ 67 h 156"/>
                  <a:gd name="T2" fmla="*/ 64 w 153"/>
                  <a:gd name="T3" fmla="*/ 156 h 156"/>
                  <a:gd name="T4" fmla="*/ 0 w 153"/>
                  <a:gd name="T5" fmla="*/ 128 h 156"/>
                  <a:gd name="T6" fmla="*/ 10 w 153"/>
                  <a:gd name="T7" fmla="*/ 118 h 156"/>
                  <a:gd name="T8" fmla="*/ 123 w 153"/>
                  <a:gd name="T9" fmla="*/ 0 h 156"/>
                  <a:gd name="T10" fmla="*/ 153 w 153"/>
                  <a:gd name="T11" fmla="*/ 6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6">
                    <a:moveTo>
                      <a:pt x="153" y="67"/>
                    </a:moveTo>
                    <a:cubicBezTo>
                      <a:pt x="153" y="116"/>
                      <a:pt x="113" y="156"/>
                      <a:pt x="64" y="156"/>
                    </a:cubicBezTo>
                    <a:cubicBezTo>
                      <a:pt x="39" y="156"/>
                      <a:pt x="16" y="145"/>
                      <a:pt x="0" y="128"/>
                    </a:cubicBezTo>
                    <a:cubicBezTo>
                      <a:pt x="10" y="118"/>
                      <a:pt x="10" y="118"/>
                      <a:pt x="10" y="118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41" y="17"/>
                      <a:pt x="153" y="41"/>
                      <a:pt x="153" y="6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ṣ1îḍè">
                <a:extLst>
                  <a:ext uri="{FF2B5EF4-FFF2-40B4-BE49-F238E27FC236}">
                    <a16:creationId xmlns:a16="http://schemas.microsoft.com/office/drawing/2014/main" id="{2FA5911C-5FBF-48AE-8FAF-6AEC076F8832}"/>
                  </a:ext>
                </a:extLst>
              </p:cNvPr>
              <p:cNvSpPr/>
              <p:nvPr/>
            </p:nvSpPr>
            <p:spPr bwMode="auto">
              <a:xfrm>
                <a:off x="7288213" y="2506663"/>
                <a:ext cx="547688" cy="54610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ṧ1iḑe">
                <a:extLst>
                  <a:ext uri="{FF2B5EF4-FFF2-40B4-BE49-F238E27FC236}">
                    <a16:creationId xmlns:a16="http://schemas.microsoft.com/office/drawing/2014/main" id="{74B451C2-0281-4125-9681-45A2F02D9C71}"/>
                  </a:ext>
                </a:extLst>
              </p:cNvPr>
              <p:cNvSpPr/>
              <p:nvPr/>
            </p:nvSpPr>
            <p:spPr bwMode="auto">
              <a:xfrm>
                <a:off x="7318376" y="2535238"/>
                <a:ext cx="490538" cy="487362"/>
              </a:xfrm>
              <a:custGeom>
                <a:avLst/>
                <a:gdLst>
                  <a:gd name="T0" fmla="*/ 123 w 149"/>
                  <a:gd name="T1" fmla="*/ 18 h 148"/>
                  <a:gd name="T2" fmla="*/ 74 w 149"/>
                  <a:gd name="T3" fmla="*/ 0 h 148"/>
                  <a:gd name="T4" fmla="*/ 0 w 149"/>
                  <a:gd name="T5" fmla="*/ 71 h 148"/>
                  <a:gd name="T6" fmla="*/ 0 w 149"/>
                  <a:gd name="T7" fmla="*/ 74 h 148"/>
                  <a:gd name="T8" fmla="*/ 0 w 149"/>
                  <a:gd name="T9" fmla="*/ 74 h 148"/>
                  <a:gd name="T10" fmla="*/ 20 w 149"/>
                  <a:gd name="T11" fmla="*/ 125 h 148"/>
                  <a:gd name="T12" fmla="*/ 20 w 149"/>
                  <a:gd name="T13" fmla="*/ 125 h 148"/>
                  <a:gd name="T14" fmla="*/ 28 w 149"/>
                  <a:gd name="T15" fmla="*/ 132 h 148"/>
                  <a:gd name="T16" fmla="*/ 74 w 149"/>
                  <a:gd name="T17" fmla="*/ 148 h 148"/>
                  <a:gd name="T18" fmla="*/ 149 w 149"/>
                  <a:gd name="T19" fmla="*/ 74 h 148"/>
                  <a:gd name="T20" fmla="*/ 123 w 149"/>
                  <a:gd name="T21" fmla="*/ 18 h 148"/>
                  <a:gd name="T22" fmla="*/ 74 w 149"/>
                  <a:gd name="T23" fmla="*/ 142 h 148"/>
                  <a:gd name="T24" fmla="*/ 33 w 149"/>
                  <a:gd name="T25" fmla="*/ 128 h 148"/>
                  <a:gd name="T26" fmla="*/ 24 w 149"/>
                  <a:gd name="T27" fmla="*/ 121 h 148"/>
                  <a:gd name="T28" fmla="*/ 6 w 149"/>
                  <a:gd name="T29" fmla="*/ 74 h 148"/>
                  <a:gd name="T30" fmla="*/ 6 w 149"/>
                  <a:gd name="T31" fmla="*/ 74 h 148"/>
                  <a:gd name="T32" fmla="*/ 6 w 149"/>
                  <a:gd name="T33" fmla="*/ 71 h 148"/>
                  <a:gd name="T34" fmla="*/ 74 w 149"/>
                  <a:gd name="T35" fmla="*/ 6 h 148"/>
                  <a:gd name="T36" fmla="*/ 119 w 149"/>
                  <a:gd name="T37" fmla="*/ 23 h 148"/>
                  <a:gd name="T38" fmla="*/ 142 w 149"/>
                  <a:gd name="T39" fmla="*/ 74 h 148"/>
                  <a:gd name="T40" fmla="*/ 74 w 149"/>
                  <a:gd name="T41" fmla="*/ 14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148">
                    <a:moveTo>
                      <a:pt x="123" y="18"/>
                    </a:moveTo>
                    <a:cubicBezTo>
                      <a:pt x="110" y="7"/>
                      <a:pt x="93" y="0"/>
                      <a:pt x="74" y="0"/>
                    </a:cubicBezTo>
                    <a:cubicBezTo>
                      <a:pt x="35" y="0"/>
                      <a:pt x="2" y="31"/>
                      <a:pt x="0" y="71"/>
                    </a:cubicBezTo>
                    <a:cubicBezTo>
                      <a:pt x="0" y="72"/>
                      <a:pt x="0" y="73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94"/>
                      <a:pt x="8" y="112"/>
                      <a:pt x="20" y="125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23" y="127"/>
                      <a:pt x="25" y="130"/>
                      <a:pt x="28" y="132"/>
                    </a:cubicBezTo>
                    <a:cubicBezTo>
                      <a:pt x="40" y="142"/>
                      <a:pt x="57" y="148"/>
                      <a:pt x="74" y="148"/>
                    </a:cubicBezTo>
                    <a:cubicBezTo>
                      <a:pt x="115" y="148"/>
                      <a:pt x="149" y="115"/>
                      <a:pt x="149" y="74"/>
                    </a:cubicBezTo>
                    <a:cubicBezTo>
                      <a:pt x="149" y="52"/>
                      <a:pt x="139" y="32"/>
                      <a:pt x="123" y="18"/>
                    </a:cubicBezTo>
                    <a:close/>
                    <a:moveTo>
                      <a:pt x="74" y="142"/>
                    </a:moveTo>
                    <a:cubicBezTo>
                      <a:pt x="59" y="142"/>
                      <a:pt x="45" y="137"/>
                      <a:pt x="33" y="128"/>
                    </a:cubicBezTo>
                    <a:cubicBezTo>
                      <a:pt x="30" y="126"/>
                      <a:pt x="27" y="123"/>
                      <a:pt x="24" y="121"/>
                    </a:cubicBezTo>
                    <a:cubicBezTo>
                      <a:pt x="13" y="108"/>
                      <a:pt x="6" y="92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3"/>
                      <a:pt x="6" y="72"/>
                      <a:pt x="6" y="71"/>
                    </a:cubicBezTo>
                    <a:cubicBezTo>
                      <a:pt x="8" y="35"/>
                      <a:pt x="38" y="6"/>
                      <a:pt x="74" y="6"/>
                    </a:cubicBezTo>
                    <a:cubicBezTo>
                      <a:pt x="91" y="6"/>
                      <a:pt x="107" y="12"/>
                      <a:pt x="119" y="23"/>
                    </a:cubicBezTo>
                    <a:cubicBezTo>
                      <a:pt x="133" y="35"/>
                      <a:pt x="142" y="53"/>
                      <a:pt x="142" y="74"/>
                    </a:cubicBezTo>
                    <a:cubicBezTo>
                      <a:pt x="142" y="112"/>
                      <a:pt x="112" y="142"/>
                      <a:pt x="74" y="142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sľîdê">
                <a:extLst>
                  <a:ext uri="{FF2B5EF4-FFF2-40B4-BE49-F238E27FC236}">
                    <a16:creationId xmlns:a16="http://schemas.microsoft.com/office/drawing/2014/main" id="{E643F8A1-E349-4CD8-95EB-5F34575A6921}"/>
                  </a:ext>
                </a:extLst>
              </p:cNvPr>
              <p:cNvSpPr/>
              <p:nvPr/>
            </p:nvSpPr>
            <p:spPr bwMode="auto">
              <a:xfrm>
                <a:off x="7383463" y="2595563"/>
                <a:ext cx="425450" cy="427037"/>
              </a:xfrm>
              <a:custGeom>
                <a:avLst/>
                <a:gdLst>
                  <a:gd name="T0" fmla="*/ 129 w 129"/>
                  <a:gd name="T1" fmla="*/ 56 h 130"/>
                  <a:gd name="T2" fmla="*/ 54 w 129"/>
                  <a:gd name="T3" fmla="*/ 130 h 130"/>
                  <a:gd name="T4" fmla="*/ 0 w 129"/>
                  <a:gd name="T5" fmla="*/ 107 h 130"/>
                  <a:gd name="T6" fmla="*/ 4 w 129"/>
                  <a:gd name="T7" fmla="*/ 103 h 130"/>
                  <a:gd name="T8" fmla="*/ 54 w 129"/>
                  <a:gd name="T9" fmla="*/ 124 h 130"/>
                  <a:gd name="T10" fmla="*/ 122 w 129"/>
                  <a:gd name="T11" fmla="*/ 56 h 130"/>
                  <a:gd name="T12" fmla="*/ 99 w 129"/>
                  <a:gd name="T13" fmla="*/ 5 h 130"/>
                  <a:gd name="T14" fmla="*/ 103 w 129"/>
                  <a:gd name="T15" fmla="*/ 0 h 130"/>
                  <a:gd name="T16" fmla="*/ 129 w 129"/>
                  <a:gd name="T17" fmla="*/ 5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30">
                    <a:moveTo>
                      <a:pt x="129" y="56"/>
                    </a:moveTo>
                    <a:cubicBezTo>
                      <a:pt x="129" y="97"/>
                      <a:pt x="95" y="130"/>
                      <a:pt x="54" y="130"/>
                    </a:cubicBezTo>
                    <a:cubicBezTo>
                      <a:pt x="33" y="130"/>
                      <a:pt x="14" y="121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17" y="116"/>
                      <a:pt x="35" y="124"/>
                      <a:pt x="54" y="124"/>
                    </a:cubicBezTo>
                    <a:cubicBezTo>
                      <a:pt x="92" y="124"/>
                      <a:pt x="122" y="94"/>
                      <a:pt x="122" y="56"/>
                    </a:cubicBezTo>
                    <a:cubicBezTo>
                      <a:pt x="122" y="35"/>
                      <a:pt x="113" y="17"/>
                      <a:pt x="99" y="5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19" y="14"/>
                      <a:pt x="129" y="34"/>
                      <a:pt x="129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ṧḷîdê">
                <a:extLst>
                  <a:ext uri="{FF2B5EF4-FFF2-40B4-BE49-F238E27FC236}">
                    <a16:creationId xmlns:a16="http://schemas.microsoft.com/office/drawing/2014/main" id="{5B20AABF-49E9-4C3C-9117-FD5962FD3CC6}"/>
                  </a:ext>
                </a:extLst>
              </p:cNvPr>
              <p:cNvSpPr/>
              <p:nvPr/>
            </p:nvSpPr>
            <p:spPr bwMode="auto">
              <a:xfrm>
                <a:off x="7318376" y="2770188"/>
                <a:ext cx="79375" cy="177800"/>
              </a:xfrm>
              <a:custGeom>
                <a:avLst/>
                <a:gdLst>
                  <a:gd name="T0" fmla="*/ 24 w 24"/>
                  <a:gd name="T1" fmla="*/ 50 h 54"/>
                  <a:gd name="T2" fmla="*/ 20 w 24"/>
                  <a:gd name="T3" fmla="*/ 54 h 54"/>
                  <a:gd name="T4" fmla="*/ 20 w 24"/>
                  <a:gd name="T5" fmla="*/ 54 h 54"/>
                  <a:gd name="T6" fmla="*/ 0 w 24"/>
                  <a:gd name="T7" fmla="*/ 3 h 54"/>
                  <a:gd name="T8" fmla="*/ 0 w 24"/>
                  <a:gd name="T9" fmla="*/ 3 h 54"/>
                  <a:gd name="T10" fmla="*/ 0 w 24"/>
                  <a:gd name="T11" fmla="*/ 0 h 54"/>
                  <a:gd name="T12" fmla="*/ 6 w 24"/>
                  <a:gd name="T13" fmla="*/ 0 h 54"/>
                  <a:gd name="T14" fmla="*/ 6 w 24"/>
                  <a:gd name="T15" fmla="*/ 3 h 54"/>
                  <a:gd name="T16" fmla="*/ 6 w 24"/>
                  <a:gd name="T17" fmla="*/ 3 h 54"/>
                  <a:gd name="T18" fmla="*/ 24 w 24"/>
                  <a:gd name="T19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4">
                    <a:moveTo>
                      <a:pt x="24" y="50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8" y="41"/>
                      <a:pt x="0" y="2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1"/>
                      <a:pt x="13" y="37"/>
                      <a:pt x="24" y="50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ṣļíḋé">
                <a:extLst>
                  <a:ext uri="{FF2B5EF4-FFF2-40B4-BE49-F238E27FC236}">
                    <a16:creationId xmlns:a16="http://schemas.microsoft.com/office/drawing/2014/main" id="{3D36C283-C09F-4065-A699-BEDA888A58DB}"/>
                  </a:ext>
                </a:extLst>
              </p:cNvPr>
              <p:cNvSpPr/>
              <p:nvPr/>
            </p:nvSpPr>
            <p:spPr bwMode="auto">
              <a:xfrm>
                <a:off x="7477126" y="2617788"/>
                <a:ext cx="174625" cy="323850"/>
              </a:xfrm>
              <a:custGeom>
                <a:avLst/>
                <a:gdLst>
                  <a:gd name="T0" fmla="*/ 6 w 53"/>
                  <a:gd name="T1" fmla="*/ 69 h 98"/>
                  <a:gd name="T2" fmla="*/ 23 w 53"/>
                  <a:gd name="T3" fmla="*/ 76 h 98"/>
                  <a:gd name="T4" fmla="*/ 23 w 53"/>
                  <a:gd name="T5" fmla="*/ 54 h 98"/>
                  <a:gd name="T6" fmla="*/ 6 w 53"/>
                  <a:gd name="T7" fmla="*/ 45 h 98"/>
                  <a:gd name="T8" fmla="*/ 0 w 53"/>
                  <a:gd name="T9" fmla="*/ 33 h 98"/>
                  <a:gd name="T10" fmla="*/ 6 w 53"/>
                  <a:gd name="T11" fmla="*/ 19 h 98"/>
                  <a:gd name="T12" fmla="*/ 23 w 53"/>
                  <a:gd name="T13" fmla="*/ 13 h 98"/>
                  <a:gd name="T14" fmla="*/ 23 w 53"/>
                  <a:gd name="T15" fmla="*/ 0 h 98"/>
                  <a:gd name="T16" fmla="*/ 30 w 53"/>
                  <a:gd name="T17" fmla="*/ 0 h 98"/>
                  <a:gd name="T18" fmla="*/ 30 w 53"/>
                  <a:gd name="T19" fmla="*/ 13 h 98"/>
                  <a:gd name="T20" fmla="*/ 42 w 53"/>
                  <a:gd name="T21" fmla="*/ 15 h 98"/>
                  <a:gd name="T22" fmla="*/ 49 w 53"/>
                  <a:gd name="T23" fmla="*/ 18 h 98"/>
                  <a:gd name="T24" fmla="*/ 51 w 53"/>
                  <a:gd name="T25" fmla="*/ 20 h 98"/>
                  <a:gd name="T26" fmla="*/ 45 w 53"/>
                  <a:gd name="T27" fmla="*/ 29 h 98"/>
                  <a:gd name="T28" fmla="*/ 30 w 53"/>
                  <a:gd name="T29" fmla="*/ 24 h 98"/>
                  <a:gd name="T30" fmla="*/ 30 w 53"/>
                  <a:gd name="T31" fmla="*/ 44 h 98"/>
                  <a:gd name="T32" fmla="*/ 48 w 53"/>
                  <a:gd name="T33" fmla="*/ 52 h 98"/>
                  <a:gd name="T34" fmla="*/ 53 w 53"/>
                  <a:gd name="T35" fmla="*/ 65 h 98"/>
                  <a:gd name="T36" fmla="*/ 47 w 53"/>
                  <a:gd name="T37" fmla="*/ 80 h 98"/>
                  <a:gd name="T38" fmla="*/ 30 w 53"/>
                  <a:gd name="T39" fmla="*/ 87 h 98"/>
                  <a:gd name="T40" fmla="*/ 30 w 53"/>
                  <a:gd name="T41" fmla="*/ 98 h 98"/>
                  <a:gd name="T42" fmla="*/ 23 w 53"/>
                  <a:gd name="T43" fmla="*/ 98 h 98"/>
                  <a:gd name="T44" fmla="*/ 23 w 53"/>
                  <a:gd name="T45" fmla="*/ 87 h 98"/>
                  <a:gd name="T46" fmla="*/ 10 w 53"/>
                  <a:gd name="T47" fmla="*/ 84 h 98"/>
                  <a:gd name="T48" fmla="*/ 2 w 53"/>
                  <a:gd name="T49" fmla="*/ 80 h 98"/>
                  <a:gd name="T50" fmla="*/ 0 w 53"/>
                  <a:gd name="T51" fmla="*/ 78 h 98"/>
                  <a:gd name="T52" fmla="*/ 6 w 53"/>
                  <a:gd name="T53" fmla="*/ 69 h 98"/>
                  <a:gd name="T54" fmla="*/ 15 w 53"/>
                  <a:gd name="T55" fmla="*/ 37 h 98"/>
                  <a:gd name="T56" fmla="*/ 23 w 53"/>
                  <a:gd name="T57" fmla="*/ 41 h 98"/>
                  <a:gd name="T58" fmla="*/ 23 w 53"/>
                  <a:gd name="T59" fmla="*/ 24 h 98"/>
                  <a:gd name="T60" fmla="*/ 13 w 53"/>
                  <a:gd name="T61" fmla="*/ 32 h 98"/>
                  <a:gd name="T62" fmla="*/ 15 w 53"/>
                  <a:gd name="T63" fmla="*/ 37 h 98"/>
                  <a:gd name="T64" fmla="*/ 38 w 53"/>
                  <a:gd name="T65" fmla="*/ 60 h 98"/>
                  <a:gd name="T66" fmla="*/ 30 w 53"/>
                  <a:gd name="T67" fmla="*/ 56 h 98"/>
                  <a:gd name="T68" fmla="*/ 30 w 53"/>
                  <a:gd name="T69" fmla="*/ 76 h 98"/>
                  <a:gd name="T70" fmla="*/ 40 w 53"/>
                  <a:gd name="T71" fmla="*/ 66 h 98"/>
                  <a:gd name="T72" fmla="*/ 38 w 53"/>
                  <a:gd name="T73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98">
                    <a:moveTo>
                      <a:pt x="6" y="69"/>
                    </a:moveTo>
                    <a:cubicBezTo>
                      <a:pt x="11" y="73"/>
                      <a:pt x="16" y="75"/>
                      <a:pt x="23" y="76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51"/>
                      <a:pt x="9" y="49"/>
                      <a:pt x="6" y="45"/>
                    </a:cubicBezTo>
                    <a:cubicBezTo>
                      <a:pt x="2" y="42"/>
                      <a:pt x="0" y="38"/>
                      <a:pt x="0" y="33"/>
                    </a:cubicBezTo>
                    <a:cubicBezTo>
                      <a:pt x="0" y="27"/>
                      <a:pt x="2" y="22"/>
                      <a:pt x="6" y="19"/>
                    </a:cubicBezTo>
                    <a:cubicBezTo>
                      <a:pt x="10" y="15"/>
                      <a:pt x="16" y="13"/>
                      <a:pt x="23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4" y="13"/>
                      <a:pt x="38" y="14"/>
                      <a:pt x="42" y="15"/>
                    </a:cubicBezTo>
                    <a:cubicBezTo>
                      <a:pt x="45" y="16"/>
                      <a:pt x="48" y="17"/>
                      <a:pt x="49" y="18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1" y="26"/>
                      <a:pt x="36" y="24"/>
                      <a:pt x="30" y="2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8" y="46"/>
                      <a:pt x="44" y="49"/>
                      <a:pt x="48" y="52"/>
                    </a:cubicBezTo>
                    <a:cubicBezTo>
                      <a:pt x="51" y="56"/>
                      <a:pt x="53" y="60"/>
                      <a:pt x="53" y="65"/>
                    </a:cubicBezTo>
                    <a:cubicBezTo>
                      <a:pt x="53" y="71"/>
                      <a:pt x="51" y="76"/>
                      <a:pt x="47" y="80"/>
                    </a:cubicBezTo>
                    <a:cubicBezTo>
                      <a:pt x="43" y="84"/>
                      <a:pt x="37" y="86"/>
                      <a:pt x="30" y="8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18" y="86"/>
                      <a:pt x="14" y="86"/>
                      <a:pt x="10" y="84"/>
                    </a:cubicBezTo>
                    <a:cubicBezTo>
                      <a:pt x="6" y="83"/>
                      <a:pt x="4" y="81"/>
                      <a:pt x="2" y="80"/>
                    </a:cubicBezTo>
                    <a:cubicBezTo>
                      <a:pt x="0" y="78"/>
                      <a:pt x="0" y="78"/>
                      <a:pt x="0" y="78"/>
                    </a:cubicBezTo>
                    <a:lnTo>
                      <a:pt x="6" y="69"/>
                    </a:lnTo>
                    <a:close/>
                    <a:moveTo>
                      <a:pt x="15" y="37"/>
                    </a:moveTo>
                    <a:cubicBezTo>
                      <a:pt x="17" y="39"/>
                      <a:pt x="19" y="40"/>
                      <a:pt x="23" y="41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6" y="25"/>
                      <a:pt x="13" y="27"/>
                      <a:pt x="13" y="32"/>
                    </a:cubicBezTo>
                    <a:cubicBezTo>
                      <a:pt x="13" y="34"/>
                      <a:pt x="14" y="36"/>
                      <a:pt x="15" y="37"/>
                    </a:cubicBezTo>
                    <a:close/>
                    <a:moveTo>
                      <a:pt x="38" y="60"/>
                    </a:moveTo>
                    <a:cubicBezTo>
                      <a:pt x="36" y="59"/>
                      <a:pt x="34" y="58"/>
                      <a:pt x="30" y="5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7" y="75"/>
                      <a:pt x="40" y="72"/>
                      <a:pt x="40" y="66"/>
                    </a:cubicBezTo>
                    <a:cubicBezTo>
                      <a:pt x="40" y="64"/>
                      <a:pt x="39" y="62"/>
                      <a:pt x="38" y="60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šľïḋe">
                <a:extLst>
                  <a:ext uri="{FF2B5EF4-FFF2-40B4-BE49-F238E27FC236}">
                    <a16:creationId xmlns:a16="http://schemas.microsoft.com/office/drawing/2014/main" id="{F05969AA-6730-4463-AD6D-BF2AB7E7CEA3}"/>
                  </a:ext>
                </a:extLst>
              </p:cNvPr>
              <p:cNvSpPr/>
              <p:nvPr/>
            </p:nvSpPr>
            <p:spPr bwMode="auto">
              <a:xfrm>
                <a:off x="7040563" y="5132388"/>
                <a:ext cx="966788" cy="484187"/>
              </a:xfrm>
              <a:custGeom>
                <a:avLst/>
                <a:gdLst>
                  <a:gd name="T0" fmla="*/ 293 w 293"/>
                  <a:gd name="T1" fmla="*/ 147 h 147"/>
                  <a:gd name="T2" fmla="*/ 0 w 293"/>
                  <a:gd name="T3" fmla="*/ 147 h 147"/>
                  <a:gd name="T4" fmla="*/ 147 w 293"/>
                  <a:gd name="T5" fmla="*/ 0 h 147"/>
                  <a:gd name="T6" fmla="*/ 262 w 293"/>
                  <a:gd name="T7" fmla="*/ 57 h 147"/>
                  <a:gd name="T8" fmla="*/ 293 w 293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47">
                    <a:moveTo>
                      <a:pt x="293" y="147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194" y="0"/>
                      <a:pt x="236" y="23"/>
                      <a:pt x="262" y="57"/>
                    </a:cubicBezTo>
                    <a:cubicBezTo>
                      <a:pt x="282" y="82"/>
                      <a:pt x="293" y="113"/>
                      <a:pt x="293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ṧlîḑe">
                <a:extLst>
                  <a:ext uri="{FF2B5EF4-FFF2-40B4-BE49-F238E27FC236}">
                    <a16:creationId xmlns:a16="http://schemas.microsoft.com/office/drawing/2014/main" id="{9C417E24-C029-449E-B6A5-AC9A8F52A2FD}"/>
                  </a:ext>
                </a:extLst>
              </p:cNvPr>
              <p:cNvSpPr/>
              <p:nvPr/>
            </p:nvSpPr>
            <p:spPr bwMode="auto">
              <a:xfrm>
                <a:off x="7737476" y="5273675"/>
                <a:ext cx="682625" cy="342900"/>
              </a:xfrm>
              <a:custGeom>
                <a:avLst/>
                <a:gdLst>
                  <a:gd name="T0" fmla="*/ 207 w 207"/>
                  <a:gd name="T1" fmla="*/ 104 h 104"/>
                  <a:gd name="T2" fmla="*/ 0 w 207"/>
                  <a:gd name="T3" fmla="*/ 104 h 104"/>
                  <a:gd name="T4" fmla="*/ 51 w 207"/>
                  <a:gd name="T5" fmla="*/ 14 h 104"/>
                  <a:gd name="T6" fmla="*/ 103 w 207"/>
                  <a:gd name="T7" fmla="*/ 0 h 104"/>
                  <a:gd name="T8" fmla="*/ 207 w 207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04">
                    <a:moveTo>
                      <a:pt x="207" y="104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0" y="65"/>
                      <a:pt x="20" y="32"/>
                      <a:pt x="51" y="14"/>
                    </a:cubicBezTo>
                    <a:cubicBezTo>
                      <a:pt x="67" y="5"/>
                      <a:pt x="84" y="0"/>
                      <a:pt x="103" y="0"/>
                    </a:cubicBezTo>
                    <a:cubicBezTo>
                      <a:pt x="161" y="0"/>
                      <a:pt x="207" y="46"/>
                      <a:pt x="207" y="10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iSľide">
                <a:extLst>
                  <a:ext uri="{FF2B5EF4-FFF2-40B4-BE49-F238E27FC236}">
                    <a16:creationId xmlns:a16="http://schemas.microsoft.com/office/drawing/2014/main" id="{A82C0EC4-943A-473D-A270-908B627261B1}"/>
                  </a:ext>
                </a:extLst>
              </p:cNvPr>
              <p:cNvSpPr/>
              <p:nvPr/>
            </p:nvSpPr>
            <p:spPr bwMode="auto">
              <a:xfrm>
                <a:off x="6305551" y="2782888"/>
                <a:ext cx="412750" cy="411162"/>
              </a:xfrm>
              <a:custGeom>
                <a:avLst/>
                <a:gdLst>
                  <a:gd name="T0" fmla="*/ 62 w 125"/>
                  <a:gd name="T1" fmla="*/ 0 h 125"/>
                  <a:gd name="T2" fmla="*/ 0 w 125"/>
                  <a:gd name="T3" fmla="*/ 62 h 125"/>
                  <a:gd name="T4" fmla="*/ 62 w 125"/>
                  <a:gd name="T5" fmla="*/ 125 h 125"/>
                  <a:gd name="T6" fmla="*/ 125 w 125"/>
                  <a:gd name="T7" fmla="*/ 62 h 125"/>
                  <a:gd name="T8" fmla="*/ 62 w 125"/>
                  <a:gd name="T9" fmla="*/ 0 h 125"/>
                  <a:gd name="T10" fmla="*/ 62 w 125"/>
                  <a:gd name="T11" fmla="*/ 106 h 125"/>
                  <a:gd name="T12" fmla="*/ 19 w 125"/>
                  <a:gd name="T13" fmla="*/ 62 h 125"/>
                  <a:gd name="T14" fmla="*/ 62 w 125"/>
                  <a:gd name="T15" fmla="*/ 19 h 125"/>
                  <a:gd name="T16" fmla="*/ 105 w 125"/>
                  <a:gd name="T17" fmla="*/ 62 h 125"/>
                  <a:gd name="T18" fmla="*/ 62 w 125"/>
                  <a:gd name="T19" fmla="*/ 10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25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5"/>
                      <a:pt x="62" y="125"/>
                    </a:cubicBezTo>
                    <a:cubicBezTo>
                      <a:pt x="97" y="125"/>
                      <a:pt x="125" y="97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62" y="106"/>
                    </a:moveTo>
                    <a:cubicBezTo>
                      <a:pt x="38" y="106"/>
                      <a:pt x="19" y="86"/>
                      <a:pt x="19" y="62"/>
                    </a:cubicBezTo>
                    <a:cubicBezTo>
                      <a:pt x="19" y="39"/>
                      <a:pt x="38" y="19"/>
                      <a:pt x="62" y="19"/>
                    </a:cubicBezTo>
                    <a:cubicBezTo>
                      <a:pt x="86" y="19"/>
                      <a:pt x="105" y="39"/>
                      <a:pt x="105" y="62"/>
                    </a:cubicBezTo>
                    <a:cubicBezTo>
                      <a:pt x="105" y="86"/>
                      <a:pt x="86" y="106"/>
                      <a:pt x="62" y="10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ïṣľídê">
                <a:extLst>
                  <a:ext uri="{FF2B5EF4-FFF2-40B4-BE49-F238E27FC236}">
                    <a16:creationId xmlns:a16="http://schemas.microsoft.com/office/drawing/2014/main" id="{4D376DEE-C6D2-4981-8B39-A5279AA6EA90}"/>
                  </a:ext>
                </a:extLst>
              </p:cNvPr>
              <p:cNvSpPr/>
              <p:nvPr/>
            </p:nvSpPr>
            <p:spPr bwMode="auto">
              <a:xfrm>
                <a:off x="3863976" y="3089275"/>
                <a:ext cx="1560513" cy="1574800"/>
              </a:xfrm>
              <a:custGeom>
                <a:avLst/>
                <a:gdLst>
                  <a:gd name="T0" fmla="*/ 473 w 473"/>
                  <a:gd name="T1" fmla="*/ 105 h 478"/>
                  <a:gd name="T2" fmla="*/ 468 w 473"/>
                  <a:gd name="T3" fmla="*/ 110 h 478"/>
                  <a:gd name="T4" fmla="*/ 442 w 473"/>
                  <a:gd name="T5" fmla="*/ 133 h 478"/>
                  <a:gd name="T6" fmla="*/ 313 w 473"/>
                  <a:gd name="T7" fmla="*/ 246 h 478"/>
                  <a:gd name="T8" fmla="*/ 59 w 473"/>
                  <a:gd name="T9" fmla="*/ 467 h 478"/>
                  <a:gd name="T10" fmla="*/ 46 w 473"/>
                  <a:gd name="T11" fmla="*/ 478 h 478"/>
                  <a:gd name="T12" fmla="*/ 0 w 473"/>
                  <a:gd name="T13" fmla="*/ 435 h 478"/>
                  <a:gd name="T14" fmla="*/ 277 w 473"/>
                  <a:gd name="T15" fmla="*/ 98 h 478"/>
                  <a:gd name="T16" fmla="*/ 290 w 473"/>
                  <a:gd name="T17" fmla="*/ 80 h 478"/>
                  <a:gd name="T18" fmla="*/ 293 w 473"/>
                  <a:gd name="T19" fmla="*/ 77 h 478"/>
                  <a:gd name="T20" fmla="*/ 329 w 473"/>
                  <a:gd name="T21" fmla="*/ 30 h 478"/>
                  <a:gd name="T22" fmla="*/ 330 w 473"/>
                  <a:gd name="T23" fmla="*/ 29 h 478"/>
                  <a:gd name="T24" fmla="*/ 343 w 473"/>
                  <a:gd name="T25" fmla="*/ 0 h 478"/>
                  <a:gd name="T26" fmla="*/ 349 w 473"/>
                  <a:gd name="T27" fmla="*/ 5 h 478"/>
                  <a:gd name="T28" fmla="*/ 372 w 473"/>
                  <a:gd name="T29" fmla="*/ 24 h 478"/>
                  <a:gd name="T30" fmla="*/ 383 w 473"/>
                  <a:gd name="T31" fmla="*/ 33 h 478"/>
                  <a:gd name="T32" fmla="*/ 435 w 473"/>
                  <a:gd name="T33" fmla="*/ 75 h 478"/>
                  <a:gd name="T34" fmla="*/ 446 w 473"/>
                  <a:gd name="T35" fmla="*/ 84 h 478"/>
                  <a:gd name="T36" fmla="*/ 473 w 473"/>
                  <a:gd name="T37" fmla="*/ 105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3" h="478">
                    <a:moveTo>
                      <a:pt x="473" y="105"/>
                    </a:moveTo>
                    <a:cubicBezTo>
                      <a:pt x="468" y="110"/>
                      <a:pt x="468" y="110"/>
                      <a:pt x="468" y="110"/>
                    </a:cubicBezTo>
                    <a:cubicBezTo>
                      <a:pt x="461" y="116"/>
                      <a:pt x="452" y="124"/>
                      <a:pt x="442" y="133"/>
                    </a:cubicBezTo>
                    <a:cubicBezTo>
                      <a:pt x="407" y="164"/>
                      <a:pt x="355" y="210"/>
                      <a:pt x="313" y="246"/>
                    </a:cubicBezTo>
                    <a:cubicBezTo>
                      <a:pt x="263" y="289"/>
                      <a:pt x="106" y="426"/>
                      <a:pt x="59" y="467"/>
                    </a:cubicBezTo>
                    <a:cubicBezTo>
                      <a:pt x="51" y="474"/>
                      <a:pt x="46" y="478"/>
                      <a:pt x="46" y="478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96" y="325"/>
                      <a:pt x="188" y="213"/>
                      <a:pt x="277" y="98"/>
                    </a:cubicBezTo>
                    <a:cubicBezTo>
                      <a:pt x="281" y="92"/>
                      <a:pt x="286" y="86"/>
                      <a:pt x="290" y="80"/>
                    </a:cubicBezTo>
                    <a:cubicBezTo>
                      <a:pt x="291" y="79"/>
                      <a:pt x="292" y="78"/>
                      <a:pt x="293" y="77"/>
                    </a:cubicBezTo>
                    <a:cubicBezTo>
                      <a:pt x="305" y="62"/>
                      <a:pt x="317" y="46"/>
                      <a:pt x="329" y="30"/>
                    </a:cubicBezTo>
                    <a:cubicBezTo>
                      <a:pt x="329" y="30"/>
                      <a:pt x="330" y="29"/>
                      <a:pt x="330" y="29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9" y="5"/>
                      <a:pt x="349" y="5"/>
                      <a:pt x="349" y="5"/>
                    </a:cubicBezTo>
                    <a:cubicBezTo>
                      <a:pt x="372" y="24"/>
                      <a:pt x="372" y="24"/>
                      <a:pt x="372" y="24"/>
                    </a:cubicBezTo>
                    <a:cubicBezTo>
                      <a:pt x="383" y="33"/>
                      <a:pt x="383" y="33"/>
                      <a:pt x="383" y="33"/>
                    </a:cubicBezTo>
                    <a:cubicBezTo>
                      <a:pt x="435" y="75"/>
                      <a:pt x="435" y="75"/>
                      <a:pt x="435" y="75"/>
                    </a:cubicBezTo>
                    <a:cubicBezTo>
                      <a:pt x="446" y="84"/>
                      <a:pt x="446" y="84"/>
                      <a:pt x="446" y="84"/>
                    </a:cubicBezTo>
                    <a:cubicBezTo>
                      <a:pt x="473" y="105"/>
                      <a:pt x="473" y="105"/>
                      <a:pt x="473" y="105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ṩļíḓé">
                <a:extLst>
                  <a:ext uri="{FF2B5EF4-FFF2-40B4-BE49-F238E27FC236}">
                    <a16:creationId xmlns:a16="http://schemas.microsoft.com/office/drawing/2014/main" id="{E7A71915-C4A5-4359-BBDA-31DE21602232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ṡļíḍê">
                <a:extLst>
                  <a:ext uri="{FF2B5EF4-FFF2-40B4-BE49-F238E27FC236}">
                    <a16:creationId xmlns:a16="http://schemas.microsoft.com/office/drawing/2014/main" id="{E37F83BB-CD7D-4861-AE8B-EF7E3CF99813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śḻíḓè">
                <a:extLst>
                  <a:ext uri="{FF2B5EF4-FFF2-40B4-BE49-F238E27FC236}">
                    <a16:creationId xmlns:a16="http://schemas.microsoft.com/office/drawing/2014/main" id="{B6043138-8D40-4657-9B00-DFFE9F3509BE}"/>
                  </a:ext>
                </a:extLst>
              </p:cNvPr>
              <p:cNvSpPr/>
              <p:nvPr/>
            </p:nvSpPr>
            <p:spPr bwMode="auto">
              <a:xfrm>
                <a:off x="4956176" y="3425825"/>
                <a:ext cx="441325" cy="101600"/>
              </a:xfrm>
              <a:prstGeom prst="rect">
                <a:avLst/>
              </a:pr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S1îḑe">
                <a:extLst>
                  <a:ext uri="{FF2B5EF4-FFF2-40B4-BE49-F238E27FC236}">
                    <a16:creationId xmlns:a16="http://schemas.microsoft.com/office/drawing/2014/main" id="{67E17248-1A81-402F-8727-297C1962613E}"/>
                  </a:ext>
                </a:extLst>
              </p:cNvPr>
              <p:cNvSpPr/>
              <p:nvPr/>
            </p:nvSpPr>
            <p:spPr bwMode="auto">
              <a:xfrm>
                <a:off x="4729163" y="2463800"/>
                <a:ext cx="1454150" cy="998537"/>
              </a:xfrm>
              <a:custGeom>
                <a:avLst/>
                <a:gdLst>
                  <a:gd name="T0" fmla="*/ 441 w 441"/>
                  <a:gd name="T1" fmla="*/ 0 h 303"/>
                  <a:gd name="T2" fmla="*/ 207 w 441"/>
                  <a:gd name="T3" fmla="*/ 129 h 303"/>
                  <a:gd name="T4" fmla="*/ 87 w 441"/>
                  <a:gd name="T5" fmla="*/ 195 h 303"/>
                  <a:gd name="T6" fmla="*/ 82 w 441"/>
                  <a:gd name="T7" fmla="*/ 198 h 303"/>
                  <a:gd name="T8" fmla="*/ 88 w 441"/>
                  <a:gd name="T9" fmla="*/ 204 h 303"/>
                  <a:gd name="T10" fmla="*/ 45 w 441"/>
                  <a:gd name="T11" fmla="*/ 218 h 303"/>
                  <a:gd name="T12" fmla="*/ 0 w 441"/>
                  <a:gd name="T13" fmla="*/ 246 h 303"/>
                  <a:gd name="T14" fmla="*/ 1 w 441"/>
                  <a:gd name="T15" fmla="*/ 247 h 303"/>
                  <a:gd name="T16" fmla="*/ 30 w 441"/>
                  <a:gd name="T17" fmla="*/ 263 h 303"/>
                  <a:gd name="T18" fmla="*/ 31 w 441"/>
                  <a:gd name="T19" fmla="*/ 263 h 303"/>
                  <a:gd name="T20" fmla="*/ 33 w 441"/>
                  <a:gd name="T21" fmla="*/ 264 h 303"/>
                  <a:gd name="T22" fmla="*/ 194 w 441"/>
                  <a:gd name="T23" fmla="*/ 302 h 303"/>
                  <a:gd name="T24" fmla="*/ 235 w 441"/>
                  <a:gd name="T25" fmla="*/ 291 h 303"/>
                  <a:gd name="T26" fmla="*/ 265 w 441"/>
                  <a:gd name="T27" fmla="*/ 269 h 303"/>
                  <a:gd name="T28" fmla="*/ 276 w 441"/>
                  <a:gd name="T29" fmla="*/ 257 h 303"/>
                  <a:gd name="T30" fmla="*/ 276 w 441"/>
                  <a:gd name="T31" fmla="*/ 247 h 303"/>
                  <a:gd name="T32" fmla="*/ 277 w 441"/>
                  <a:gd name="T33" fmla="*/ 237 h 303"/>
                  <a:gd name="T34" fmla="*/ 441 w 441"/>
                  <a:gd name="T35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1" h="303">
                    <a:moveTo>
                      <a:pt x="441" y="0"/>
                    </a:moveTo>
                    <a:cubicBezTo>
                      <a:pt x="207" y="129"/>
                      <a:pt x="207" y="129"/>
                      <a:pt x="207" y="129"/>
                    </a:cubicBezTo>
                    <a:cubicBezTo>
                      <a:pt x="87" y="195"/>
                      <a:pt x="87" y="195"/>
                      <a:pt x="87" y="195"/>
                    </a:cubicBezTo>
                    <a:cubicBezTo>
                      <a:pt x="82" y="198"/>
                      <a:pt x="82" y="198"/>
                      <a:pt x="82" y="198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73" y="206"/>
                      <a:pt x="58" y="212"/>
                      <a:pt x="45" y="218"/>
                    </a:cubicBezTo>
                    <a:cubicBezTo>
                      <a:pt x="18" y="230"/>
                      <a:pt x="0" y="246"/>
                      <a:pt x="0" y="246"/>
                    </a:cubicBezTo>
                    <a:cubicBezTo>
                      <a:pt x="1" y="247"/>
                      <a:pt x="1" y="247"/>
                      <a:pt x="1" y="247"/>
                    </a:cubicBezTo>
                    <a:cubicBezTo>
                      <a:pt x="4" y="249"/>
                      <a:pt x="15" y="255"/>
                      <a:pt x="30" y="263"/>
                    </a:cubicBezTo>
                    <a:cubicBezTo>
                      <a:pt x="31" y="263"/>
                      <a:pt x="31" y="263"/>
                      <a:pt x="31" y="263"/>
                    </a:cubicBezTo>
                    <a:cubicBezTo>
                      <a:pt x="32" y="264"/>
                      <a:pt x="32" y="264"/>
                      <a:pt x="33" y="264"/>
                    </a:cubicBezTo>
                    <a:cubicBezTo>
                      <a:pt x="106" y="294"/>
                      <a:pt x="163" y="301"/>
                      <a:pt x="194" y="302"/>
                    </a:cubicBezTo>
                    <a:cubicBezTo>
                      <a:pt x="208" y="303"/>
                      <a:pt x="223" y="299"/>
                      <a:pt x="235" y="291"/>
                    </a:cubicBezTo>
                    <a:cubicBezTo>
                      <a:pt x="245" y="283"/>
                      <a:pt x="255" y="276"/>
                      <a:pt x="265" y="269"/>
                    </a:cubicBezTo>
                    <a:cubicBezTo>
                      <a:pt x="270" y="266"/>
                      <a:pt x="275" y="262"/>
                      <a:pt x="276" y="257"/>
                    </a:cubicBezTo>
                    <a:cubicBezTo>
                      <a:pt x="277" y="253"/>
                      <a:pt x="276" y="250"/>
                      <a:pt x="276" y="247"/>
                    </a:cubicBezTo>
                    <a:cubicBezTo>
                      <a:pt x="275" y="243"/>
                      <a:pt x="274" y="239"/>
                      <a:pt x="277" y="237"/>
                    </a:cubicBezTo>
                    <a:cubicBezTo>
                      <a:pt x="441" y="0"/>
                      <a:pt x="441" y="0"/>
                      <a:pt x="44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ṧļíḍé">
                <a:extLst>
                  <a:ext uri="{FF2B5EF4-FFF2-40B4-BE49-F238E27FC236}">
                    <a16:creationId xmlns:a16="http://schemas.microsoft.com/office/drawing/2014/main" id="{14F9FA7B-9BB2-4531-8794-30D5386ABC4A}"/>
                  </a:ext>
                </a:extLst>
              </p:cNvPr>
              <p:cNvSpPr/>
              <p:nvPr/>
            </p:nvSpPr>
            <p:spPr bwMode="auto">
              <a:xfrm>
                <a:off x="4778376" y="3328988"/>
                <a:ext cx="58738" cy="82550"/>
              </a:xfrm>
              <a:custGeom>
                <a:avLst/>
                <a:gdLst>
                  <a:gd name="T0" fmla="*/ 16 w 18"/>
                  <a:gd name="T1" fmla="*/ 0 h 25"/>
                  <a:gd name="T2" fmla="*/ 18 w 18"/>
                  <a:gd name="T3" fmla="*/ 1 h 25"/>
                  <a:gd name="T4" fmla="*/ 16 w 18"/>
                  <a:gd name="T5" fmla="*/ 4 h 25"/>
                  <a:gd name="T6" fmla="*/ 0 w 18"/>
                  <a:gd name="T7" fmla="*/ 25 h 25"/>
                  <a:gd name="T8" fmla="*/ 0 w 18"/>
                  <a:gd name="T9" fmla="*/ 25 h 25"/>
                  <a:gd name="T10" fmla="*/ 13 w 18"/>
                  <a:gd name="T11" fmla="*/ 7 h 25"/>
                  <a:gd name="T12" fmla="*/ 13 w 18"/>
                  <a:gd name="T13" fmla="*/ 7 h 25"/>
                  <a:gd name="T14" fmla="*/ 13 w 18"/>
                  <a:gd name="T15" fmla="*/ 7 h 25"/>
                  <a:gd name="T16" fmla="*/ 16 w 18"/>
                  <a:gd name="T17" fmla="*/ 4 h 25"/>
                  <a:gd name="T18" fmla="*/ 18 w 18"/>
                  <a:gd name="T19" fmla="*/ 1 h 25"/>
                  <a:gd name="T20" fmla="*/ 16 w 18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5">
                    <a:moveTo>
                      <a:pt x="16" y="0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7" y="2"/>
                      <a:pt x="16" y="3"/>
                      <a:pt x="16" y="4"/>
                    </a:cubicBezTo>
                    <a:cubicBezTo>
                      <a:pt x="10" y="11"/>
                      <a:pt x="5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" y="19"/>
                      <a:pt x="9" y="13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6"/>
                      <a:pt x="15" y="5"/>
                      <a:pt x="16" y="4"/>
                    </a:cubicBezTo>
                    <a:cubicBezTo>
                      <a:pt x="16" y="3"/>
                      <a:pt x="17" y="2"/>
                      <a:pt x="18" y="1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ṡḻíḑé">
                <a:extLst>
                  <a:ext uri="{FF2B5EF4-FFF2-40B4-BE49-F238E27FC236}">
                    <a16:creationId xmlns:a16="http://schemas.microsoft.com/office/drawing/2014/main" id="{5F24ABDB-D922-4EC7-9F09-7D5198AF7330}"/>
                  </a:ext>
                </a:extLst>
              </p:cNvPr>
              <p:cNvSpPr/>
              <p:nvPr/>
            </p:nvSpPr>
            <p:spPr bwMode="auto">
              <a:xfrm>
                <a:off x="4778376" y="3352800"/>
                <a:ext cx="134938" cy="79375"/>
              </a:xfrm>
              <a:custGeom>
                <a:avLst/>
                <a:gdLst>
                  <a:gd name="T0" fmla="*/ 13 w 41"/>
                  <a:gd name="T1" fmla="*/ 0 h 24"/>
                  <a:gd name="T2" fmla="*/ 13 w 41"/>
                  <a:gd name="T3" fmla="*/ 0 h 24"/>
                  <a:gd name="T4" fmla="*/ 0 w 41"/>
                  <a:gd name="T5" fmla="*/ 18 h 24"/>
                  <a:gd name="T6" fmla="*/ 37 w 41"/>
                  <a:gd name="T7" fmla="*/ 24 h 24"/>
                  <a:gd name="T8" fmla="*/ 37 w 41"/>
                  <a:gd name="T9" fmla="*/ 24 h 24"/>
                  <a:gd name="T10" fmla="*/ 41 w 41"/>
                  <a:gd name="T11" fmla="*/ 18 h 24"/>
                  <a:gd name="T12" fmla="*/ 41 w 41"/>
                  <a:gd name="T13" fmla="*/ 18 h 24"/>
                  <a:gd name="T14" fmla="*/ 13 w 41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4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6"/>
                      <a:pt x="4" y="12"/>
                      <a:pt x="0" y="18"/>
                    </a:cubicBezTo>
                    <a:cubicBezTo>
                      <a:pt x="12" y="21"/>
                      <a:pt x="24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2" y="13"/>
                      <a:pt x="22" y="7"/>
                      <a:pt x="13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îŝ1îḓè">
                <a:extLst>
                  <a:ext uri="{FF2B5EF4-FFF2-40B4-BE49-F238E27FC236}">
                    <a16:creationId xmlns:a16="http://schemas.microsoft.com/office/drawing/2014/main" id="{07D2822F-E231-4617-BE6C-ADAD09E16C7C}"/>
                  </a:ext>
                </a:extLst>
              </p:cNvPr>
              <p:cNvSpPr/>
              <p:nvPr/>
            </p:nvSpPr>
            <p:spPr bwMode="auto">
              <a:xfrm>
                <a:off x="4900613" y="3411538"/>
                <a:ext cx="55563" cy="23812"/>
              </a:xfrm>
              <a:custGeom>
                <a:avLst/>
                <a:gdLst>
                  <a:gd name="T0" fmla="*/ 4 w 17"/>
                  <a:gd name="T1" fmla="*/ 0 h 7"/>
                  <a:gd name="T2" fmla="*/ 4 w 17"/>
                  <a:gd name="T3" fmla="*/ 0 h 7"/>
                  <a:gd name="T4" fmla="*/ 0 w 17"/>
                  <a:gd name="T5" fmla="*/ 6 h 7"/>
                  <a:gd name="T6" fmla="*/ 17 w 17"/>
                  <a:gd name="T7" fmla="*/ 7 h 7"/>
                  <a:gd name="T8" fmla="*/ 4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6"/>
                      <a:pt x="11" y="7"/>
                      <a:pt x="17" y="7"/>
                    </a:cubicBezTo>
                    <a:cubicBezTo>
                      <a:pt x="12" y="5"/>
                      <a:pt x="8" y="3"/>
                      <a:pt x="4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îṣļîḍê">
                <a:extLst>
                  <a:ext uri="{FF2B5EF4-FFF2-40B4-BE49-F238E27FC236}">
                    <a16:creationId xmlns:a16="http://schemas.microsoft.com/office/drawing/2014/main" id="{2FE467EB-57C9-4268-8D61-89B4EAC508BA}"/>
                  </a:ext>
                </a:extLst>
              </p:cNvPr>
              <p:cNvSpPr/>
              <p:nvPr/>
            </p:nvSpPr>
            <p:spPr bwMode="auto">
              <a:xfrm>
                <a:off x="4821238" y="3333750"/>
                <a:ext cx="122238" cy="77787"/>
              </a:xfrm>
              <a:custGeom>
                <a:avLst/>
                <a:gdLst>
                  <a:gd name="T0" fmla="*/ 5 w 37"/>
                  <a:gd name="T1" fmla="*/ 0 h 24"/>
                  <a:gd name="T2" fmla="*/ 3 w 37"/>
                  <a:gd name="T3" fmla="*/ 3 h 24"/>
                  <a:gd name="T4" fmla="*/ 0 w 37"/>
                  <a:gd name="T5" fmla="*/ 6 h 24"/>
                  <a:gd name="T6" fmla="*/ 28 w 37"/>
                  <a:gd name="T7" fmla="*/ 24 h 24"/>
                  <a:gd name="T8" fmla="*/ 28 w 37"/>
                  <a:gd name="T9" fmla="*/ 24 h 24"/>
                  <a:gd name="T10" fmla="*/ 37 w 37"/>
                  <a:gd name="T11" fmla="*/ 12 h 24"/>
                  <a:gd name="T12" fmla="*/ 5 w 37"/>
                  <a:gd name="T13" fmla="*/ 0 h 24"/>
                  <a:gd name="T14" fmla="*/ 5 w 37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5" y="0"/>
                    </a:moveTo>
                    <a:cubicBezTo>
                      <a:pt x="4" y="1"/>
                      <a:pt x="3" y="2"/>
                      <a:pt x="3" y="3"/>
                    </a:cubicBezTo>
                    <a:cubicBezTo>
                      <a:pt x="2" y="4"/>
                      <a:pt x="1" y="5"/>
                      <a:pt x="0" y="6"/>
                    </a:cubicBezTo>
                    <a:cubicBezTo>
                      <a:pt x="9" y="13"/>
                      <a:pt x="19" y="19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6" y="9"/>
                      <a:pt x="16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íṣḻiḑê">
                <a:extLst>
                  <a:ext uri="{FF2B5EF4-FFF2-40B4-BE49-F238E27FC236}">
                    <a16:creationId xmlns:a16="http://schemas.microsoft.com/office/drawing/2014/main" id="{A6C8DE50-E1FB-4972-9E3E-B3F210712FEA}"/>
                  </a:ext>
                </a:extLst>
              </p:cNvPr>
              <p:cNvSpPr/>
              <p:nvPr/>
            </p:nvSpPr>
            <p:spPr bwMode="auto">
              <a:xfrm>
                <a:off x="4913313" y="3371850"/>
                <a:ext cx="214313" cy="63500"/>
              </a:xfrm>
              <a:custGeom>
                <a:avLst/>
                <a:gdLst>
                  <a:gd name="T0" fmla="*/ 9 w 65"/>
                  <a:gd name="T1" fmla="*/ 0 h 19"/>
                  <a:gd name="T2" fmla="*/ 0 w 65"/>
                  <a:gd name="T3" fmla="*/ 12 h 19"/>
                  <a:gd name="T4" fmla="*/ 13 w 65"/>
                  <a:gd name="T5" fmla="*/ 19 h 19"/>
                  <a:gd name="T6" fmla="*/ 23 w 65"/>
                  <a:gd name="T7" fmla="*/ 19 h 19"/>
                  <a:gd name="T8" fmla="*/ 65 w 65"/>
                  <a:gd name="T9" fmla="*/ 16 h 19"/>
                  <a:gd name="T10" fmla="*/ 9 w 6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9">
                    <a:moveTo>
                      <a:pt x="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15"/>
                      <a:pt x="8" y="17"/>
                      <a:pt x="13" y="19"/>
                    </a:cubicBezTo>
                    <a:cubicBezTo>
                      <a:pt x="16" y="19"/>
                      <a:pt x="19" y="19"/>
                      <a:pt x="23" y="19"/>
                    </a:cubicBezTo>
                    <a:cubicBezTo>
                      <a:pt x="37" y="19"/>
                      <a:pt x="51" y="18"/>
                      <a:pt x="65" y="16"/>
                    </a:cubicBezTo>
                    <a:cubicBezTo>
                      <a:pt x="48" y="12"/>
                      <a:pt x="29" y="7"/>
                      <a:pt x="9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ṧḷîḓê">
                <a:extLst>
                  <a:ext uri="{FF2B5EF4-FFF2-40B4-BE49-F238E27FC236}">
                    <a16:creationId xmlns:a16="http://schemas.microsoft.com/office/drawing/2014/main" id="{84D19387-50B9-4226-8E82-21C88784AB26}"/>
                  </a:ext>
                </a:extLst>
              </p:cNvPr>
              <p:cNvSpPr/>
              <p:nvPr/>
            </p:nvSpPr>
            <p:spPr bwMode="auto">
              <a:xfrm>
                <a:off x="4729163" y="3175000"/>
                <a:ext cx="893763" cy="250825"/>
              </a:xfrm>
              <a:custGeom>
                <a:avLst/>
                <a:gdLst>
                  <a:gd name="T0" fmla="*/ 271 w 271"/>
                  <a:gd name="T1" fmla="*/ 0 h 76"/>
                  <a:gd name="T2" fmla="*/ 254 w 271"/>
                  <a:gd name="T3" fmla="*/ 10 h 76"/>
                  <a:gd name="T4" fmla="*/ 124 w 271"/>
                  <a:gd name="T5" fmla="*/ 40 h 76"/>
                  <a:gd name="T6" fmla="*/ 15 w 271"/>
                  <a:gd name="T7" fmla="*/ 19 h 76"/>
                  <a:gd name="T8" fmla="*/ 0 w 271"/>
                  <a:gd name="T9" fmla="*/ 30 h 76"/>
                  <a:gd name="T10" fmla="*/ 1 w 271"/>
                  <a:gd name="T11" fmla="*/ 31 h 76"/>
                  <a:gd name="T12" fmla="*/ 30 w 271"/>
                  <a:gd name="T13" fmla="*/ 47 h 76"/>
                  <a:gd name="T14" fmla="*/ 31 w 271"/>
                  <a:gd name="T15" fmla="*/ 47 h 76"/>
                  <a:gd name="T16" fmla="*/ 33 w 271"/>
                  <a:gd name="T17" fmla="*/ 48 h 76"/>
                  <a:gd name="T18" fmla="*/ 33 w 271"/>
                  <a:gd name="T19" fmla="*/ 48 h 76"/>
                  <a:gd name="T20" fmla="*/ 33 w 271"/>
                  <a:gd name="T21" fmla="*/ 48 h 76"/>
                  <a:gd name="T22" fmla="*/ 65 w 271"/>
                  <a:gd name="T23" fmla="*/ 60 h 76"/>
                  <a:gd name="T24" fmla="*/ 121 w 271"/>
                  <a:gd name="T25" fmla="*/ 76 h 76"/>
                  <a:gd name="T26" fmla="*/ 156 w 271"/>
                  <a:gd name="T27" fmla="*/ 68 h 76"/>
                  <a:gd name="T28" fmla="*/ 168 w 271"/>
                  <a:gd name="T29" fmla="*/ 64 h 76"/>
                  <a:gd name="T30" fmla="*/ 184 w 271"/>
                  <a:gd name="T31" fmla="*/ 58 h 76"/>
                  <a:gd name="T32" fmla="*/ 185 w 271"/>
                  <a:gd name="T33" fmla="*/ 58 h 76"/>
                  <a:gd name="T34" fmla="*/ 271 w 271"/>
                  <a:gd name="T3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1" h="76">
                    <a:moveTo>
                      <a:pt x="271" y="0"/>
                    </a:moveTo>
                    <a:cubicBezTo>
                      <a:pt x="265" y="4"/>
                      <a:pt x="260" y="7"/>
                      <a:pt x="254" y="10"/>
                    </a:cubicBezTo>
                    <a:cubicBezTo>
                      <a:pt x="206" y="32"/>
                      <a:pt x="162" y="40"/>
                      <a:pt x="124" y="40"/>
                    </a:cubicBezTo>
                    <a:cubicBezTo>
                      <a:pt x="81" y="40"/>
                      <a:pt x="44" y="31"/>
                      <a:pt x="15" y="19"/>
                    </a:cubicBezTo>
                    <a:cubicBezTo>
                      <a:pt x="5" y="25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2" y="48"/>
                      <a:pt x="32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44" y="53"/>
                      <a:pt x="54" y="57"/>
                      <a:pt x="65" y="60"/>
                    </a:cubicBezTo>
                    <a:cubicBezTo>
                      <a:pt x="85" y="67"/>
                      <a:pt x="104" y="72"/>
                      <a:pt x="121" y="76"/>
                    </a:cubicBezTo>
                    <a:cubicBezTo>
                      <a:pt x="132" y="74"/>
                      <a:pt x="144" y="71"/>
                      <a:pt x="156" y="68"/>
                    </a:cubicBezTo>
                    <a:cubicBezTo>
                      <a:pt x="160" y="67"/>
                      <a:pt x="164" y="66"/>
                      <a:pt x="168" y="64"/>
                    </a:cubicBezTo>
                    <a:cubicBezTo>
                      <a:pt x="173" y="62"/>
                      <a:pt x="179" y="60"/>
                      <a:pt x="184" y="58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217" y="44"/>
                      <a:pt x="246" y="24"/>
                      <a:pt x="271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ṡḻïde">
                <a:extLst>
                  <a:ext uri="{FF2B5EF4-FFF2-40B4-BE49-F238E27FC236}">
                    <a16:creationId xmlns:a16="http://schemas.microsoft.com/office/drawing/2014/main" id="{41C84799-619C-4FAD-813D-1E44F1358C76}"/>
                  </a:ext>
                </a:extLst>
              </p:cNvPr>
              <p:cNvSpPr/>
              <p:nvPr/>
            </p:nvSpPr>
            <p:spPr bwMode="auto">
              <a:xfrm>
                <a:off x="6256338" y="2647950"/>
                <a:ext cx="358775" cy="269875"/>
              </a:xfrm>
              <a:custGeom>
                <a:avLst/>
                <a:gdLst>
                  <a:gd name="T0" fmla="*/ 0 w 109"/>
                  <a:gd name="T1" fmla="*/ 22 h 82"/>
                  <a:gd name="T2" fmla="*/ 72 w 109"/>
                  <a:gd name="T3" fmla="*/ 6 h 82"/>
                  <a:gd name="T4" fmla="*/ 87 w 109"/>
                  <a:gd name="T5" fmla="*/ 9 h 82"/>
                  <a:gd name="T6" fmla="*/ 106 w 109"/>
                  <a:gd name="T7" fmla="*/ 46 h 82"/>
                  <a:gd name="T8" fmla="*/ 104 w 109"/>
                  <a:gd name="T9" fmla="*/ 62 h 82"/>
                  <a:gd name="T10" fmla="*/ 79 w 109"/>
                  <a:gd name="T11" fmla="*/ 82 h 82"/>
                  <a:gd name="T12" fmla="*/ 58 w 109"/>
                  <a:gd name="T13" fmla="*/ 68 h 82"/>
                  <a:gd name="T14" fmla="*/ 76 w 109"/>
                  <a:gd name="T15" fmla="*/ 67 h 82"/>
                  <a:gd name="T16" fmla="*/ 64 w 109"/>
                  <a:gd name="T17" fmla="*/ 59 h 82"/>
                  <a:gd name="T18" fmla="*/ 6 w 109"/>
                  <a:gd name="T19" fmla="*/ 66 h 82"/>
                  <a:gd name="T20" fmla="*/ 0 w 109"/>
                  <a:gd name="T21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82">
                    <a:moveTo>
                      <a:pt x="0" y="22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81" y="0"/>
                      <a:pt x="87" y="9"/>
                    </a:cubicBezTo>
                    <a:cubicBezTo>
                      <a:pt x="92" y="18"/>
                      <a:pt x="106" y="46"/>
                      <a:pt x="106" y="46"/>
                    </a:cubicBezTo>
                    <a:cubicBezTo>
                      <a:pt x="106" y="46"/>
                      <a:pt x="109" y="58"/>
                      <a:pt x="104" y="62"/>
                    </a:cubicBezTo>
                    <a:cubicBezTo>
                      <a:pt x="98" y="66"/>
                      <a:pt x="79" y="82"/>
                      <a:pt x="79" y="82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63" y="56"/>
                      <a:pt x="76" y="67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27" y="71"/>
                      <a:pt x="6" y="66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ïśļiďe">
                <a:extLst>
                  <a:ext uri="{FF2B5EF4-FFF2-40B4-BE49-F238E27FC236}">
                    <a16:creationId xmlns:a16="http://schemas.microsoft.com/office/drawing/2014/main" id="{21E318B0-5FF0-4377-8452-954256C12432}"/>
                  </a:ext>
                </a:extLst>
              </p:cNvPr>
              <p:cNvSpPr/>
              <p:nvPr/>
            </p:nvSpPr>
            <p:spPr bwMode="auto">
              <a:xfrm>
                <a:off x="6213476" y="2690813"/>
                <a:ext cx="92075" cy="217487"/>
              </a:xfrm>
              <a:custGeom>
                <a:avLst/>
                <a:gdLst>
                  <a:gd name="T0" fmla="*/ 0 w 58"/>
                  <a:gd name="T1" fmla="*/ 10 h 137"/>
                  <a:gd name="T2" fmla="*/ 37 w 58"/>
                  <a:gd name="T3" fmla="*/ 0 h 137"/>
                  <a:gd name="T4" fmla="*/ 58 w 58"/>
                  <a:gd name="T5" fmla="*/ 129 h 137"/>
                  <a:gd name="T6" fmla="*/ 12 w 58"/>
                  <a:gd name="T7" fmla="*/ 137 h 137"/>
                  <a:gd name="T8" fmla="*/ 0 w 58"/>
                  <a:gd name="T9" fmla="*/ 1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37">
                    <a:moveTo>
                      <a:pt x="0" y="10"/>
                    </a:moveTo>
                    <a:lnTo>
                      <a:pt x="37" y="0"/>
                    </a:lnTo>
                    <a:lnTo>
                      <a:pt x="58" y="129"/>
                    </a:lnTo>
                    <a:lnTo>
                      <a:pt x="12" y="13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slïďe">
                <a:extLst>
                  <a:ext uri="{FF2B5EF4-FFF2-40B4-BE49-F238E27FC236}">
                    <a16:creationId xmlns:a16="http://schemas.microsoft.com/office/drawing/2014/main" id="{430D5ECB-E277-4F89-BF6F-D2569CB7A171}"/>
                  </a:ext>
                </a:extLst>
              </p:cNvPr>
              <p:cNvSpPr/>
              <p:nvPr/>
            </p:nvSpPr>
            <p:spPr bwMode="auto">
              <a:xfrm>
                <a:off x="7239001" y="1547813"/>
                <a:ext cx="327025" cy="273050"/>
              </a:xfrm>
              <a:custGeom>
                <a:avLst/>
                <a:gdLst>
                  <a:gd name="T0" fmla="*/ 0 w 99"/>
                  <a:gd name="T1" fmla="*/ 37 h 83"/>
                  <a:gd name="T2" fmla="*/ 53 w 99"/>
                  <a:gd name="T3" fmla="*/ 3 h 83"/>
                  <a:gd name="T4" fmla="*/ 61 w 99"/>
                  <a:gd name="T5" fmla="*/ 3 h 83"/>
                  <a:gd name="T6" fmla="*/ 94 w 99"/>
                  <a:gd name="T7" fmla="*/ 35 h 83"/>
                  <a:gd name="T8" fmla="*/ 97 w 99"/>
                  <a:gd name="T9" fmla="*/ 45 h 83"/>
                  <a:gd name="T10" fmla="*/ 68 w 99"/>
                  <a:gd name="T11" fmla="*/ 80 h 83"/>
                  <a:gd name="T12" fmla="*/ 20 w 99"/>
                  <a:gd name="T13" fmla="*/ 83 h 83"/>
                  <a:gd name="T14" fmla="*/ 0 w 99"/>
                  <a:gd name="T1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83">
                    <a:moveTo>
                      <a:pt x="0" y="37"/>
                    </a:moveTo>
                    <a:cubicBezTo>
                      <a:pt x="0" y="37"/>
                      <a:pt x="52" y="4"/>
                      <a:pt x="53" y="3"/>
                    </a:cubicBezTo>
                    <a:cubicBezTo>
                      <a:pt x="53" y="3"/>
                      <a:pt x="57" y="0"/>
                      <a:pt x="61" y="3"/>
                    </a:cubicBezTo>
                    <a:cubicBezTo>
                      <a:pt x="66" y="6"/>
                      <a:pt x="94" y="35"/>
                      <a:pt x="94" y="35"/>
                    </a:cubicBezTo>
                    <a:cubicBezTo>
                      <a:pt x="94" y="35"/>
                      <a:pt x="99" y="40"/>
                      <a:pt x="97" y="45"/>
                    </a:cubicBezTo>
                    <a:cubicBezTo>
                      <a:pt x="95" y="50"/>
                      <a:pt x="68" y="80"/>
                      <a:pt x="68" y="80"/>
                    </a:cubicBezTo>
                    <a:cubicBezTo>
                      <a:pt x="20" y="83"/>
                      <a:pt x="20" y="83"/>
                      <a:pt x="20" y="83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šľïdê">
                <a:extLst>
                  <a:ext uri="{FF2B5EF4-FFF2-40B4-BE49-F238E27FC236}">
                    <a16:creationId xmlns:a16="http://schemas.microsoft.com/office/drawing/2014/main" id="{801E8A15-9440-45F7-AF0C-3FF6C5EC724F}"/>
                  </a:ext>
                </a:extLst>
              </p:cNvPr>
              <p:cNvSpPr/>
              <p:nvPr/>
            </p:nvSpPr>
            <p:spPr bwMode="auto">
              <a:xfrm>
                <a:off x="7288213" y="1655763"/>
                <a:ext cx="314325" cy="211137"/>
              </a:xfrm>
              <a:custGeom>
                <a:avLst/>
                <a:gdLst>
                  <a:gd name="T0" fmla="*/ 0 w 95"/>
                  <a:gd name="T1" fmla="*/ 23 h 64"/>
                  <a:gd name="T2" fmla="*/ 48 w 95"/>
                  <a:gd name="T3" fmla="*/ 13 h 64"/>
                  <a:gd name="T4" fmla="*/ 83 w 95"/>
                  <a:gd name="T5" fmla="*/ 1 h 64"/>
                  <a:gd name="T6" fmla="*/ 91 w 95"/>
                  <a:gd name="T7" fmla="*/ 12 h 64"/>
                  <a:gd name="T8" fmla="*/ 76 w 95"/>
                  <a:gd name="T9" fmla="*/ 31 h 64"/>
                  <a:gd name="T10" fmla="*/ 57 w 95"/>
                  <a:gd name="T11" fmla="*/ 56 h 64"/>
                  <a:gd name="T12" fmla="*/ 9 w 95"/>
                  <a:gd name="T13" fmla="*/ 55 h 64"/>
                  <a:gd name="T14" fmla="*/ 0 w 95"/>
                  <a:gd name="T15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4">
                    <a:moveTo>
                      <a:pt x="0" y="23"/>
                    </a:moveTo>
                    <a:cubicBezTo>
                      <a:pt x="0" y="23"/>
                      <a:pt x="46" y="13"/>
                      <a:pt x="48" y="13"/>
                    </a:cubicBezTo>
                    <a:cubicBezTo>
                      <a:pt x="50" y="12"/>
                      <a:pt x="79" y="2"/>
                      <a:pt x="83" y="1"/>
                    </a:cubicBezTo>
                    <a:cubicBezTo>
                      <a:pt x="86" y="0"/>
                      <a:pt x="95" y="1"/>
                      <a:pt x="91" y="12"/>
                    </a:cubicBezTo>
                    <a:cubicBezTo>
                      <a:pt x="87" y="23"/>
                      <a:pt x="76" y="31"/>
                      <a:pt x="76" y="31"/>
                    </a:cubicBezTo>
                    <a:cubicBezTo>
                      <a:pt x="75" y="32"/>
                      <a:pt x="70" y="49"/>
                      <a:pt x="57" y="56"/>
                    </a:cubicBezTo>
                    <a:cubicBezTo>
                      <a:pt x="43" y="64"/>
                      <a:pt x="9" y="55"/>
                      <a:pt x="9" y="55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sḷïḑê">
                <a:extLst>
                  <a:ext uri="{FF2B5EF4-FFF2-40B4-BE49-F238E27FC236}">
                    <a16:creationId xmlns:a16="http://schemas.microsoft.com/office/drawing/2014/main" id="{FE5FFCD1-68A6-40AB-A41F-45041B70367A}"/>
                  </a:ext>
                </a:extLst>
              </p:cNvPr>
              <p:cNvSpPr/>
              <p:nvPr/>
            </p:nvSpPr>
            <p:spPr bwMode="auto">
              <a:xfrm>
                <a:off x="7183438" y="1652588"/>
                <a:ext cx="144463" cy="214312"/>
              </a:xfrm>
              <a:custGeom>
                <a:avLst/>
                <a:gdLst>
                  <a:gd name="T0" fmla="*/ 0 w 91"/>
                  <a:gd name="T1" fmla="*/ 21 h 135"/>
                  <a:gd name="T2" fmla="*/ 45 w 91"/>
                  <a:gd name="T3" fmla="*/ 0 h 135"/>
                  <a:gd name="T4" fmla="*/ 91 w 91"/>
                  <a:gd name="T5" fmla="*/ 114 h 135"/>
                  <a:gd name="T6" fmla="*/ 39 w 91"/>
                  <a:gd name="T7" fmla="*/ 135 h 135"/>
                  <a:gd name="T8" fmla="*/ 0 w 91"/>
                  <a:gd name="T9" fmla="*/ 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5">
                    <a:moveTo>
                      <a:pt x="0" y="21"/>
                    </a:moveTo>
                    <a:lnTo>
                      <a:pt x="45" y="0"/>
                    </a:lnTo>
                    <a:lnTo>
                      <a:pt x="91" y="114"/>
                    </a:lnTo>
                    <a:lnTo>
                      <a:pt x="39" y="13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ïşḻiḍè">
                <a:extLst>
                  <a:ext uri="{FF2B5EF4-FFF2-40B4-BE49-F238E27FC236}">
                    <a16:creationId xmlns:a16="http://schemas.microsoft.com/office/drawing/2014/main" id="{163C9A4E-2946-4A31-AA86-F456A42F8960}"/>
                  </a:ext>
                </a:extLst>
              </p:cNvPr>
              <p:cNvSpPr/>
              <p:nvPr/>
            </p:nvSpPr>
            <p:spPr bwMode="auto">
              <a:xfrm>
                <a:off x="6088063" y="1665288"/>
                <a:ext cx="1184275" cy="863600"/>
              </a:xfrm>
              <a:custGeom>
                <a:avLst/>
                <a:gdLst>
                  <a:gd name="T0" fmla="*/ 335 w 359"/>
                  <a:gd name="T1" fmla="*/ 0 h 262"/>
                  <a:gd name="T2" fmla="*/ 37 w 359"/>
                  <a:gd name="T3" fmla="*/ 144 h 262"/>
                  <a:gd name="T4" fmla="*/ 0 w 359"/>
                  <a:gd name="T5" fmla="*/ 262 h 262"/>
                  <a:gd name="T6" fmla="*/ 245 w 359"/>
                  <a:gd name="T7" fmla="*/ 132 h 262"/>
                  <a:gd name="T8" fmla="*/ 359 w 359"/>
                  <a:gd name="T9" fmla="*/ 72 h 262"/>
                  <a:gd name="T10" fmla="*/ 335 w 359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262">
                    <a:moveTo>
                      <a:pt x="335" y="0"/>
                    </a:moveTo>
                    <a:cubicBezTo>
                      <a:pt x="37" y="144"/>
                      <a:pt x="37" y="144"/>
                      <a:pt x="37" y="144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62"/>
                      <a:pt x="196" y="156"/>
                      <a:pt x="245" y="132"/>
                    </a:cubicBezTo>
                    <a:cubicBezTo>
                      <a:pt x="293" y="108"/>
                      <a:pt x="359" y="72"/>
                      <a:pt x="359" y="72"/>
                    </a:cubicBezTo>
                    <a:cubicBezTo>
                      <a:pt x="335" y="0"/>
                      <a:pt x="335" y="0"/>
                      <a:pt x="335" y="0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íṧľîḑe">
                <a:extLst>
                  <a:ext uri="{FF2B5EF4-FFF2-40B4-BE49-F238E27FC236}">
                    <a16:creationId xmlns:a16="http://schemas.microsoft.com/office/drawing/2014/main" id="{866BE9D5-366C-4E53-B35E-017D73DE9CF1}"/>
                  </a:ext>
                </a:extLst>
              </p:cNvPr>
              <p:cNvSpPr/>
              <p:nvPr/>
            </p:nvSpPr>
            <p:spPr bwMode="auto">
              <a:xfrm>
                <a:off x="4506913" y="2409825"/>
                <a:ext cx="1055688" cy="498475"/>
              </a:xfrm>
              <a:custGeom>
                <a:avLst/>
                <a:gdLst>
                  <a:gd name="T0" fmla="*/ 291 w 320"/>
                  <a:gd name="T1" fmla="*/ 35 h 151"/>
                  <a:gd name="T2" fmla="*/ 55 w 320"/>
                  <a:gd name="T3" fmla="*/ 151 h 151"/>
                  <a:gd name="T4" fmla="*/ 0 w 320"/>
                  <a:gd name="T5" fmla="*/ 116 h 151"/>
                  <a:gd name="T6" fmla="*/ 303 w 320"/>
                  <a:gd name="T7" fmla="*/ 1 h 151"/>
                  <a:gd name="T8" fmla="*/ 320 w 320"/>
                  <a:gd name="T9" fmla="*/ 8 h 151"/>
                  <a:gd name="T10" fmla="*/ 314 w 320"/>
                  <a:gd name="T11" fmla="*/ 18 h 151"/>
                  <a:gd name="T12" fmla="*/ 291 w 320"/>
                  <a:gd name="T13" fmla="*/ 3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151">
                    <a:moveTo>
                      <a:pt x="291" y="35"/>
                    </a:moveTo>
                    <a:cubicBezTo>
                      <a:pt x="218" y="83"/>
                      <a:pt x="137" y="120"/>
                      <a:pt x="55" y="151"/>
                    </a:cubicBezTo>
                    <a:cubicBezTo>
                      <a:pt x="42" y="133"/>
                      <a:pt x="22" y="120"/>
                      <a:pt x="0" y="116"/>
                    </a:cubicBezTo>
                    <a:cubicBezTo>
                      <a:pt x="94" y="62"/>
                      <a:pt x="196" y="21"/>
                      <a:pt x="303" y="1"/>
                    </a:cubicBezTo>
                    <a:cubicBezTo>
                      <a:pt x="309" y="0"/>
                      <a:pt x="319" y="1"/>
                      <a:pt x="320" y="8"/>
                    </a:cubicBezTo>
                    <a:cubicBezTo>
                      <a:pt x="320" y="12"/>
                      <a:pt x="317" y="15"/>
                      <a:pt x="314" y="18"/>
                    </a:cubicBezTo>
                    <a:cubicBezTo>
                      <a:pt x="306" y="25"/>
                      <a:pt x="300" y="29"/>
                      <a:pt x="291" y="35"/>
                    </a:cubicBezTo>
                  </a:path>
                </a:pathLst>
              </a:custGeom>
              <a:solidFill>
                <a:srgbClr val="BF1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iSḷïďé">
                <a:extLst>
                  <a:ext uri="{FF2B5EF4-FFF2-40B4-BE49-F238E27FC236}">
                    <a16:creationId xmlns:a16="http://schemas.microsoft.com/office/drawing/2014/main" id="{C31EF15A-8F75-4352-9B4F-AE0B8ED973F6}"/>
                  </a:ext>
                </a:extLst>
              </p:cNvPr>
              <p:cNvSpPr/>
              <p:nvPr/>
            </p:nvSpPr>
            <p:spPr bwMode="auto">
              <a:xfrm>
                <a:off x="5962651" y="1425575"/>
                <a:ext cx="735013" cy="830262"/>
              </a:xfrm>
              <a:custGeom>
                <a:avLst/>
                <a:gdLst>
                  <a:gd name="T0" fmla="*/ 143 w 223"/>
                  <a:gd name="T1" fmla="*/ 12 h 252"/>
                  <a:gd name="T2" fmla="*/ 179 w 223"/>
                  <a:gd name="T3" fmla="*/ 49 h 252"/>
                  <a:gd name="T4" fmla="*/ 190 w 223"/>
                  <a:gd name="T5" fmla="*/ 97 h 252"/>
                  <a:gd name="T6" fmla="*/ 197 w 223"/>
                  <a:gd name="T7" fmla="*/ 113 h 252"/>
                  <a:gd name="T8" fmla="*/ 219 w 223"/>
                  <a:gd name="T9" fmla="*/ 115 h 252"/>
                  <a:gd name="T10" fmla="*/ 221 w 223"/>
                  <a:gd name="T11" fmla="*/ 119 h 252"/>
                  <a:gd name="T12" fmla="*/ 181 w 223"/>
                  <a:gd name="T13" fmla="*/ 193 h 252"/>
                  <a:gd name="T14" fmla="*/ 175 w 223"/>
                  <a:gd name="T15" fmla="*/ 198 h 252"/>
                  <a:gd name="T16" fmla="*/ 121 w 223"/>
                  <a:gd name="T17" fmla="*/ 209 h 252"/>
                  <a:gd name="T18" fmla="*/ 75 w 223"/>
                  <a:gd name="T19" fmla="*/ 252 h 252"/>
                  <a:gd name="T20" fmla="*/ 33 w 223"/>
                  <a:gd name="T21" fmla="*/ 197 h 252"/>
                  <a:gd name="T22" fmla="*/ 54 w 223"/>
                  <a:gd name="T23" fmla="*/ 174 h 252"/>
                  <a:gd name="T24" fmla="*/ 6 w 223"/>
                  <a:gd name="T25" fmla="*/ 91 h 252"/>
                  <a:gd name="T26" fmla="*/ 68 w 223"/>
                  <a:gd name="T27" fmla="*/ 11 h 252"/>
                  <a:gd name="T28" fmla="*/ 143 w 223"/>
                  <a:gd name="T29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3" h="252">
                    <a:moveTo>
                      <a:pt x="143" y="12"/>
                    </a:moveTo>
                    <a:cubicBezTo>
                      <a:pt x="157" y="19"/>
                      <a:pt x="173" y="34"/>
                      <a:pt x="179" y="49"/>
                    </a:cubicBezTo>
                    <a:cubicBezTo>
                      <a:pt x="184" y="65"/>
                      <a:pt x="187" y="81"/>
                      <a:pt x="190" y="97"/>
                    </a:cubicBezTo>
                    <a:cubicBezTo>
                      <a:pt x="191" y="102"/>
                      <a:pt x="192" y="109"/>
                      <a:pt x="197" y="113"/>
                    </a:cubicBezTo>
                    <a:cubicBezTo>
                      <a:pt x="202" y="118"/>
                      <a:pt x="211" y="116"/>
                      <a:pt x="219" y="115"/>
                    </a:cubicBezTo>
                    <a:cubicBezTo>
                      <a:pt x="219" y="115"/>
                      <a:pt x="223" y="114"/>
                      <a:pt x="221" y="119"/>
                    </a:cubicBezTo>
                    <a:cubicBezTo>
                      <a:pt x="221" y="125"/>
                      <a:pt x="181" y="193"/>
                      <a:pt x="181" y="193"/>
                    </a:cubicBezTo>
                    <a:cubicBezTo>
                      <a:pt x="181" y="193"/>
                      <a:pt x="180" y="197"/>
                      <a:pt x="175" y="198"/>
                    </a:cubicBezTo>
                    <a:cubicBezTo>
                      <a:pt x="169" y="199"/>
                      <a:pt x="121" y="209"/>
                      <a:pt x="121" y="209"/>
                    </a:cubicBezTo>
                    <a:cubicBezTo>
                      <a:pt x="75" y="252"/>
                      <a:pt x="75" y="252"/>
                      <a:pt x="75" y="252"/>
                    </a:cubicBezTo>
                    <a:cubicBezTo>
                      <a:pt x="33" y="197"/>
                      <a:pt x="33" y="197"/>
                      <a:pt x="33" y="197"/>
                    </a:cubicBezTo>
                    <a:cubicBezTo>
                      <a:pt x="54" y="174"/>
                      <a:pt x="54" y="174"/>
                      <a:pt x="54" y="174"/>
                    </a:cubicBezTo>
                    <a:cubicBezTo>
                      <a:pt x="54" y="174"/>
                      <a:pt x="0" y="143"/>
                      <a:pt x="6" y="91"/>
                    </a:cubicBezTo>
                    <a:cubicBezTo>
                      <a:pt x="11" y="42"/>
                      <a:pt x="33" y="23"/>
                      <a:pt x="68" y="11"/>
                    </a:cubicBezTo>
                    <a:cubicBezTo>
                      <a:pt x="97" y="0"/>
                      <a:pt x="119" y="0"/>
                      <a:pt x="143" y="12"/>
                    </a:cubicBezTo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şḻïdê">
                <a:extLst>
                  <a:ext uri="{FF2B5EF4-FFF2-40B4-BE49-F238E27FC236}">
                    <a16:creationId xmlns:a16="http://schemas.microsoft.com/office/drawing/2014/main" id="{6F49588E-AB2C-4A81-B902-3A2055B615B3}"/>
                  </a:ext>
                </a:extLst>
              </p:cNvPr>
              <p:cNvSpPr/>
              <p:nvPr/>
            </p:nvSpPr>
            <p:spPr bwMode="auto">
              <a:xfrm>
                <a:off x="4616451" y="2170113"/>
                <a:ext cx="1597025" cy="1249362"/>
              </a:xfrm>
              <a:custGeom>
                <a:avLst/>
                <a:gdLst>
                  <a:gd name="T0" fmla="*/ 480 w 484"/>
                  <a:gd name="T1" fmla="*/ 74 h 379"/>
                  <a:gd name="T2" fmla="*/ 474 w 484"/>
                  <a:gd name="T3" fmla="*/ 96 h 379"/>
                  <a:gd name="T4" fmla="*/ 365 w 484"/>
                  <a:gd name="T5" fmla="*/ 231 h 379"/>
                  <a:gd name="T6" fmla="*/ 288 w 484"/>
                  <a:gd name="T7" fmla="*/ 315 h 379"/>
                  <a:gd name="T8" fmla="*/ 0 w 484"/>
                  <a:gd name="T9" fmla="*/ 298 h 379"/>
                  <a:gd name="T10" fmla="*/ 144 w 484"/>
                  <a:gd name="T11" fmla="*/ 220 h 379"/>
                  <a:gd name="T12" fmla="*/ 235 w 484"/>
                  <a:gd name="T13" fmla="*/ 111 h 379"/>
                  <a:gd name="T14" fmla="*/ 306 w 484"/>
                  <a:gd name="T15" fmla="*/ 34 h 379"/>
                  <a:gd name="T16" fmla="*/ 308 w 484"/>
                  <a:gd name="T17" fmla="*/ 32 h 379"/>
                  <a:gd name="T18" fmla="*/ 320 w 484"/>
                  <a:gd name="T19" fmla="*/ 27 h 379"/>
                  <a:gd name="T20" fmla="*/ 403 w 484"/>
                  <a:gd name="T21" fmla="*/ 4 h 379"/>
                  <a:gd name="T22" fmla="*/ 453 w 484"/>
                  <a:gd name="T23" fmla="*/ 4 h 379"/>
                  <a:gd name="T24" fmla="*/ 481 w 484"/>
                  <a:gd name="T25" fmla="*/ 17 h 379"/>
                  <a:gd name="T26" fmla="*/ 480 w 484"/>
                  <a:gd name="T27" fmla="*/ 74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4" h="379">
                    <a:moveTo>
                      <a:pt x="480" y="74"/>
                    </a:moveTo>
                    <a:cubicBezTo>
                      <a:pt x="478" y="84"/>
                      <a:pt x="476" y="93"/>
                      <a:pt x="474" y="96"/>
                    </a:cubicBezTo>
                    <a:cubicBezTo>
                      <a:pt x="466" y="112"/>
                      <a:pt x="365" y="231"/>
                      <a:pt x="365" y="231"/>
                    </a:cubicBezTo>
                    <a:cubicBezTo>
                      <a:pt x="340" y="260"/>
                      <a:pt x="323" y="299"/>
                      <a:pt x="288" y="315"/>
                    </a:cubicBezTo>
                    <a:cubicBezTo>
                      <a:pt x="151" y="379"/>
                      <a:pt x="45" y="327"/>
                      <a:pt x="0" y="298"/>
                    </a:cubicBezTo>
                    <a:cubicBezTo>
                      <a:pt x="30" y="251"/>
                      <a:pt x="87" y="221"/>
                      <a:pt x="144" y="220"/>
                    </a:cubicBezTo>
                    <a:cubicBezTo>
                      <a:pt x="144" y="220"/>
                      <a:pt x="188" y="166"/>
                      <a:pt x="235" y="111"/>
                    </a:cubicBezTo>
                    <a:cubicBezTo>
                      <a:pt x="260" y="83"/>
                      <a:pt x="285" y="55"/>
                      <a:pt x="306" y="34"/>
                    </a:cubicBezTo>
                    <a:cubicBezTo>
                      <a:pt x="307" y="33"/>
                      <a:pt x="307" y="33"/>
                      <a:pt x="308" y="32"/>
                    </a:cubicBezTo>
                    <a:cubicBezTo>
                      <a:pt x="312" y="30"/>
                      <a:pt x="316" y="29"/>
                      <a:pt x="320" y="27"/>
                    </a:cubicBezTo>
                    <a:cubicBezTo>
                      <a:pt x="347" y="17"/>
                      <a:pt x="374" y="9"/>
                      <a:pt x="403" y="4"/>
                    </a:cubicBezTo>
                    <a:cubicBezTo>
                      <a:pt x="419" y="2"/>
                      <a:pt x="436" y="0"/>
                      <a:pt x="453" y="4"/>
                    </a:cubicBezTo>
                    <a:cubicBezTo>
                      <a:pt x="463" y="6"/>
                      <a:pt x="473" y="10"/>
                      <a:pt x="481" y="17"/>
                    </a:cubicBezTo>
                    <a:cubicBezTo>
                      <a:pt x="484" y="36"/>
                      <a:pt x="483" y="58"/>
                      <a:pt x="480" y="74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íślide">
                <a:extLst>
                  <a:ext uri="{FF2B5EF4-FFF2-40B4-BE49-F238E27FC236}">
                    <a16:creationId xmlns:a16="http://schemas.microsoft.com/office/drawing/2014/main" id="{0A2394EA-6982-4584-A2AC-4CB2A863AEF7}"/>
                  </a:ext>
                </a:extLst>
              </p:cNvPr>
              <p:cNvSpPr/>
              <p:nvPr/>
            </p:nvSpPr>
            <p:spPr bwMode="auto">
              <a:xfrm>
                <a:off x="3478213" y="4522788"/>
                <a:ext cx="538163" cy="582612"/>
              </a:xfrm>
              <a:custGeom>
                <a:avLst/>
                <a:gdLst>
                  <a:gd name="T0" fmla="*/ 121 w 163"/>
                  <a:gd name="T1" fmla="*/ 1 h 177"/>
                  <a:gd name="T2" fmla="*/ 79 w 163"/>
                  <a:gd name="T3" fmla="*/ 0 h 177"/>
                  <a:gd name="T4" fmla="*/ 49 w 163"/>
                  <a:gd name="T5" fmla="*/ 58 h 177"/>
                  <a:gd name="T6" fmla="*/ 0 w 163"/>
                  <a:gd name="T7" fmla="*/ 168 h 177"/>
                  <a:gd name="T8" fmla="*/ 21 w 163"/>
                  <a:gd name="T9" fmla="*/ 173 h 177"/>
                  <a:gd name="T10" fmla="*/ 124 w 163"/>
                  <a:gd name="T11" fmla="*/ 75 h 177"/>
                  <a:gd name="T12" fmla="*/ 163 w 163"/>
                  <a:gd name="T13" fmla="*/ 43 h 177"/>
                  <a:gd name="T14" fmla="*/ 145 w 163"/>
                  <a:gd name="T15" fmla="*/ 5 h 177"/>
                  <a:gd name="T16" fmla="*/ 121 w 163"/>
                  <a:gd name="T17" fmla="*/ 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77">
                    <a:moveTo>
                      <a:pt x="121" y="1"/>
                    </a:moveTo>
                    <a:cubicBezTo>
                      <a:pt x="121" y="1"/>
                      <a:pt x="93" y="2"/>
                      <a:pt x="79" y="0"/>
                    </a:cubicBezTo>
                    <a:cubicBezTo>
                      <a:pt x="66" y="9"/>
                      <a:pt x="55" y="46"/>
                      <a:pt x="49" y="58"/>
                    </a:cubicBezTo>
                    <a:cubicBezTo>
                      <a:pt x="43" y="70"/>
                      <a:pt x="0" y="160"/>
                      <a:pt x="0" y="168"/>
                    </a:cubicBezTo>
                    <a:cubicBezTo>
                      <a:pt x="0" y="176"/>
                      <a:pt x="15" y="177"/>
                      <a:pt x="21" y="173"/>
                    </a:cubicBezTo>
                    <a:cubicBezTo>
                      <a:pt x="27" y="169"/>
                      <a:pt x="102" y="92"/>
                      <a:pt x="124" y="75"/>
                    </a:cubicBezTo>
                    <a:cubicBezTo>
                      <a:pt x="146" y="58"/>
                      <a:pt x="163" y="43"/>
                      <a:pt x="163" y="43"/>
                    </a:cubicBezTo>
                    <a:cubicBezTo>
                      <a:pt x="145" y="5"/>
                      <a:pt x="145" y="5"/>
                      <a:pt x="145" y="5"/>
                    </a:cubicBezTo>
                    <a:lnTo>
                      <a:pt x="121" y="1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Sļïḋê">
                <a:extLst>
                  <a:ext uri="{FF2B5EF4-FFF2-40B4-BE49-F238E27FC236}">
                    <a16:creationId xmlns:a16="http://schemas.microsoft.com/office/drawing/2014/main" id="{48CA448C-A746-48C1-8396-BA38120918B3}"/>
                  </a:ext>
                </a:extLst>
              </p:cNvPr>
              <p:cNvSpPr/>
              <p:nvPr/>
            </p:nvSpPr>
            <p:spPr bwMode="auto">
              <a:xfrm>
                <a:off x="5437188" y="2262188"/>
                <a:ext cx="819150" cy="760412"/>
              </a:xfrm>
              <a:custGeom>
                <a:avLst/>
                <a:gdLst>
                  <a:gd name="T0" fmla="*/ 180 w 248"/>
                  <a:gd name="T1" fmla="*/ 4 h 231"/>
                  <a:gd name="T2" fmla="*/ 165 w 248"/>
                  <a:gd name="T3" fmla="*/ 77 h 231"/>
                  <a:gd name="T4" fmla="*/ 116 w 248"/>
                  <a:gd name="T5" fmla="*/ 136 h 231"/>
                  <a:gd name="T6" fmla="*/ 110 w 248"/>
                  <a:gd name="T7" fmla="*/ 151 h 231"/>
                  <a:gd name="T8" fmla="*/ 238 w 248"/>
                  <a:gd name="T9" fmla="*/ 126 h 231"/>
                  <a:gd name="T10" fmla="*/ 248 w 248"/>
                  <a:gd name="T11" fmla="*/ 202 h 231"/>
                  <a:gd name="T12" fmla="*/ 130 w 248"/>
                  <a:gd name="T13" fmla="*/ 224 h 231"/>
                  <a:gd name="T14" fmla="*/ 18 w 248"/>
                  <a:gd name="T15" fmla="*/ 231 h 231"/>
                  <a:gd name="T16" fmla="*/ 2 w 248"/>
                  <a:gd name="T17" fmla="*/ 210 h 231"/>
                  <a:gd name="T18" fmla="*/ 104 w 248"/>
                  <a:gd name="T19" fmla="*/ 1 h 231"/>
                  <a:gd name="T20" fmla="*/ 180 w 248"/>
                  <a:gd name="T21" fmla="*/ 4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31">
                    <a:moveTo>
                      <a:pt x="180" y="4"/>
                    </a:moveTo>
                    <a:cubicBezTo>
                      <a:pt x="203" y="12"/>
                      <a:pt x="175" y="54"/>
                      <a:pt x="165" y="77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6" y="144"/>
                      <a:pt x="115" y="146"/>
                      <a:pt x="110" y="151"/>
                    </a:cubicBezTo>
                    <a:cubicBezTo>
                      <a:pt x="154" y="143"/>
                      <a:pt x="195" y="139"/>
                      <a:pt x="238" y="126"/>
                    </a:cubicBezTo>
                    <a:cubicBezTo>
                      <a:pt x="240" y="150"/>
                      <a:pt x="245" y="178"/>
                      <a:pt x="248" y="202"/>
                    </a:cubicBezTo>
                    <a:cubicBezTo>
                      <a:pt x="248" y="202"/>
                      <a:pt x="186" y="217"/>
                      <a:pt x="130" y="224"/>
                    </a:cubicBezTo>
                    <a:cubicBezTo>
                      <a:pt x="77" y="231"/>
                      <a:pt x="18" y="231"/>
                      <a:pt x="18" y="231"/>
                    </a:cubicBezTo>
                    <a:cubicBezTo>
                      <a:pt x="9" y="227"/>
                      <a:pt x="0" y="219"/>
                      <a:pt x="2" y="210"/>
                    </a:cubicBezTo>
                    <a:cubicBezTo>
                      <a:pt x="24" y="135"/>
                      <a:pt x="58" y="64"/>
                      <a:pt x="104" y="1"/>
                    </a:cubicBezTo>
                    <a:cubicBezTo>
                      <a:pt x="104" y="1"/>
                      <a:pt x="168" y="0"/>
                      <a:pt x="180" y="4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sļïḑe">
                <a:extLst>
                  <a:ext uri="{FF2B5EF4-FFF2-40B4-BE49-F238E27FC236}">
                    <a16:creationId xmlns:a16="http://schemas.microsoft.com/office/drawing/2014/main" id="{05B0F495-C45F-47A6-B5C8-ECABAD4CA568}"/>
                  </a:ext>
                </a:extLst>
              </p:cNvPr>
              <p:cNvSpPr/>
              <p:nvPr/>
            </p:nvSpPr>
            <p:spPr bwMode="auto">
              <a:xfrm>
                <a:off x="5391151" y="2176463"/>
                <a:ext cx="819150" cy="358775"/>
              </a:xfrm>
              <a:custGeom>
                <a:avLst/>
                <a:gdLst>
                  <a:gd name="T0" fmla="*/ 197 w 248"/>
                  <a:gd name="T1" fmla="*/ 0 h 109"/>
                  <a:gd name="T2" fmla="*/ 168 w 248"/>
                  <a:gd name="T3" fmla="*/ 2 h 109"/>
                  <a:gd name="T4" fmla="*/ 85 w 248"/>
                  <a:gd name="T5" fmla="*/ 25 h 109"/>
                  <a:gd name="T6" fmla="*/ 73 w 248"/>
                  <a:gd name="T7" fmla="*/ 30 h 109"/>
                  <a:gd name="T8" fmla="*/ 71 w 248"/>
                  <a:gd name="T9" fmla="*/ 32 h 109"/>
                  <a:gd name="T10" fmla="*/ 0 w 248"/>
                  <a:gd name="T11" fmla="*/ 109 h 109"/>
                  <a:gd name="T12" fmla="*/ 83 w 248"/>
                  <a:gd name="T13" fmla="*/ 81 h 109"/>
                  <a:gd name="T14" fmla="*/ 118 w 248"/>
                  <a:gd name="T15" fmla="*/ 27 h 109"/>
                  <a:gd name="T16" fmla="*/ 133 w 248"/>
                  <a:gd name="T17" fmla="*/ 27 h 109"/>
                  <a:gd name="T18" fmla="*/ 194 w 248"/>
                  <a:gd name="T19" fmla="*/ 30 h 109"/>
                  <a:gd name="T20" fmla="*/ 197 w 248"/>
                  <a:gd name="T21" fmla="*/ 67 h 109"/>
                  <a:gd name="T22" fmla="*/ 244 w 248"/>
                  <a:gd name="T23" fmla="*/ 71 h 109"/>
                  <a:gd name="T24" fmla="*/ 245 w 248"/>
                  <a:gd name="T25" fmla="*/ 72 h 109"/>
                  <a:gd name="T26" fmla="*/ 248 w 248"/>
                  <a:gd name="T27" fmla="*/ 38 h 109"/>
                  <a:gd name="T28" fmla="*/ 247 w 248"/>
                  <a:gd name="T29" fmla="*/ 22 h 109"/>
                  <a:gd name="T30" fmla="*/ 246 w 248"/>
                  <a:gd name="T31" fmla="*/ 15 h 109"/>
                  <a:gd name="T32" fmla="*/ 237 w 248"/>
                  <a:gd name="T33" fmla="*/ 9 h 109"/>
                  <a:gd name="T34" fmla="*/ 218 w 248"/>
                  <a:gd name="T35" fmla="*/ 2 h 109"/>
                  <a:gd name="T36" fmla="*/ 197 w 248"/>
                  <a:gd name="T3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8" h="109">
                    <a:moveTo>
                      <a:pt x="197" y="0"/>
                    </a:moveTo>
                    <a:cubicBezTo>
                      <a:pt x="187" y="0"/>
                      <a:pt x="177" y="1"/>
                      <a:pt x="168" y="2"/>
                    </a:cubicBezTo>
                    <a:cubicBezTo>
                      <a:pt x="139" y="7"/>
                      <a:pt x="112" y="15"/>
                      <a:pt x="85" y="25"/>
                    </a:cubicBezTo>
                    <a:cubicBezTo>
                      <a:pt x="81" y="27"/>
                      <a:pt x="77" y="28"/>
                      <a:pt x="73" y="30"/>
                    </a:cubicBezTo>
                    <a:cubicBezTo>
                      <a:pt x="72" y="31"/>
                      <a:pt x="72" y="31"/>
                      <a:pt x="71" y="32"/>
                    </a:cubicBezTo>
                    <a:cubicBezTo>
                      <a:pt x="50" y="53"/>
                      <a:pt x="25" y="81"/>
                      <a:pt x="0" y="109"/>
                    </a:cubicBezTo>
                    <a:cubicBezTo>
                      <a:pt x="27" y="98"/>
                      <a:pt x="55" y="88"/>
                      <a:pt x="83" y="81"/>
                    </a:cubicBezTo>
                    <a:cubicBezTo>
                      <a:pt x="94" y="63"/>
                      <a:pt x="105" y="45"/>
                      <a:pt x="118" y="27"/>
                    </a:cubicBezTo>
                    <a:cubicBezTo>
                      <a:pt x="118" y="27"/>
                      <a:pt x="124" y="27"/>
                      <a:pt x="133" y="27"/>
                    </a:cubicBezTo>
                    <a:cubicBezTo>
                      <a:pt x="153" y="27"/>
                      <a:pt x="185" y="28"/>
                      <a:pt x="194" y="30"/>
                    </a:cubicBezTo>
                    <a:cubicBezTo>
                      <a:pt x="207" y="35"/>
                      <a:pt x="204" y="50"/>
                      <a:pt x="197" y="67"/>
                    </a:cubicBezTo>
                    <a:cubicBezTo>
                      <a:pt x="213" y="67"/>
                      <a:pt x="228" y="67"/>
                      <a:pt x="244" y="71"/>
                    </a:cubicBezTo>
                    <a:cubicBezTo>
                      <a:pt x="244" y="71"/>
                      <a:pt x="244" y="72"/>
                      <a:pt x="245" y="72"/>
                    </a:cubicBezTo>
                    <a:cubicBezTo>
                      <a:pt x="246" y="62"/>
                      <a:pt x="248" y="50"/>
                      <a:pt x="248" y="38"/>
                    </a:cubicBezTo>
                    <a:cubicBezTo>
                      <a:pt x="248" y="33"/>
                      <a:pt x="247" y="27"/>
                      <a:pt x="247" y="22"/>
                    </a:cubicBezTo>
                    <a:cubicBezTo>
                      <a:pt x="247" y="19"/>
                      <a:pt x="246" y="17"/>
                      <a:pt x="246" y="15"/>
                    </a:cubicBezTo>
                    <a:cubicBezTo>
                      <a:pt x="243" y="13"/>
                      <a:pt x="240" y="11"/>
                      <a:pt x="237" y="9"/>
                    </a:cubicBezTo>
                    <a:cubicBezTo>
                      <a:pt x="231" y="6"/>
                      <a:pt x="225" y="3"/>
                      <a:pt x="218" y="2"/>
                    </a:cubicBezTo>
                    <a:cubicBezTo>
                      <a:pt x="211" y="0"/>
                      <a:pt x="204" y="0"/>
                      <a:pt x="197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îšlíḑe">
                <a:extLst>
                  <a:ext uri="{FF2B5EF4-FFF2-40B4-BE49-F238E27FC236}">
                    <a16:creationId xmlns:a16="http://schemas.microsoft.com/office/drawing/2014/main" id="{984861FA-CF9B-4504-8803-86D3FF7712BC}"/>
                  </a:ext>
                </a:extLst>
              </p:cNvPr>
              <p:cNvSpPr/>
              <p:nvPr/>
            </p:nvSpPr>
            <p:spPr bwMode="auto">
              <a:xfrm>
                <a:off x="5665788" y="2265363"/>
                <a:ext cx="407988" cy="177800"/>
              </a:xfrm>
              <a:custGeom>
                <a:avLst/>
                <a:gdLst>
                  <a:gd name="T0" fmla="*/ 50 w 124"/>
                  <a:gd name="T1" fmla="*/ 0 h 54"/>
                  <a:gd name="T2" fmla="*/ 35 w 124"/>
                  <a:gd name="T3" fmla="*/ 0 h 54"/>
                  <a:gd name="T4" fmla="*/ 0 w 124"/>
                  <a:gd name="T5" fmla="*/ 54 h 54"/>
                  <a:gd name="T6" fmla="*/ 22 w 124"/>
                  <a:gd name="T7" fmla="*/ 49 h 54"/>
                  <a:gd name="T8" fmla="*/ 98 w 124"/>
                  <a:gd name="T9" fmla="*/ 39 h 54"/>
                  <a:gd name="T10" fmla="*/ 112 w 124"/>
                  <a:gd name="T11" fmla="*/ 39 h 54"/>
                  <a:gd name="T12" fmla="*/ 114 w 124"/>
                  <a:gd name="T13" fmla="*/ 40 h 54"/>
                  <a:gd name="T14" fmla="*/ 111 w 124"/>
                  <a:gd name="T15" fmla="*/ 3 h 54"/>
                  <a:gd name="T16" fmla="*/ 50 w 124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54">
                    <a:moveTo>
                      <a:pt x="50" y="0"/>
                    </a:moveTo>
                    <a:cubicBezTo>
                      <a:pt x="41" y="0"/>
                      <a:pt x="35" y="0"/>
                      <a:pt x="35" y="0"/>
                    </a:cubicBezTo>
                    <a:cubicBezTo>
                      <a:pt x="22" y="18"/>
                      <a:pt x="11" y="36"/>
                      <a:pt x="0" y="54"/>
                    </a:cubicBezTo>
                    <a:cubicBezTo>
                      <a:pt x="7" y="52"/>
                      <a:pt x="15" y="50"/>
                      <a:pt x="22" y="49"/>
                    </a:cubicBezTo>
                    <a:cubicBezTo>
                      <a:pt x="48" y="43"/>
                      <a:pt x="72" y="39"/>
                      <a:pt x="98" y="39"/>
                    </a:cubicBezTo>
                    <a:cubicBezTo>
                      <a:pt x="103" y="39"/>
                      <a:pt x="107" y="39"/>
                      <a:pt x="112" y="39"/>
                    </a:cubicBezTo>
                    <a:cubicBezTo>
                      <a:pt x="113" y="39"/>
                      <a:pt x="113" y="39"/>
                      <a:pt x="114" y="40"/>
                    </a:cubicBezTo>
                    <a:cubicBezTo>
                      <a:pt x="121" y="23"/>
                      <a:pt x="124" y="8"/>
                      <a:pt x="111" y="3"/>
                    </a:cubicBezTo>
                    <a:cubicBezTo>
                      <a:pt x="102" y="1"/>
                      <a:pt x="70" y="0"/>
                      <a:pt x="50" y="0"/>
                    </a:cubicBezTo>
                  </a:path>
                </a:pathLst>
              </a:custGeom>
              <a:solidFill>
                <a:srgbClr val="24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şliḋé">
                <a:extLst>
                  <a:ext uri="{FF2B5EF4-FFF2-40B4-BE49-F238E27FC236}">
                    <a16:creationId xmlns:a16="http://schemas.microsoft.com/office/drawing/2014/main" id="{D6EABE79-F39B-4E34-BEA4-A201F19F0BCD}"/>
                  </a:ext>
                </a:extLst>
              </p:cNvPr>
              <p:cNvSpPr/>
              <p:nvPr/>
            </p:nvSpPr>
            <p:spPr bwMode="auto">
              <a:xfrm>
                <a:off x="5926138" y="1365250"/>
                <a:ext cx="609600" cy="649287"/>
              </a:xfrm>
              <a:custGeom>
                <a:avLst/>
                <a:gdLst>
                  <a:gd name="T0" fmla="*/ 184 w 185"/>
                  <a:gd name="T1" fmla="*/ 60 h 197"/>
                  <a:gd name="T2" fmla="*/ 184 w 185"/>
                  <a:gd name="T3" fmla="*/ 50 h 197"/>
                  <a:gd name="T4" fmla="*/ 177 w 185"/>
                  <a:gd name="T5" fmla="*/ 43 h 197"/>
                  <a:gd name="T6" fmla="*/ 177 w 185"/>
                  <a:gd name="T7" fmla="*/ 25 h 197"/>
                  <a:gd name="T8" fmla="*/ 166 w 185"/>
                  <a:gd name="T9" fmla="*/ 11 h 197"/>
                  <a:gd name="T10" fmla="*/ 142 w 185"/>
                  <a:gd name="T11" fmla="*/ 14 h 197"/>
                  <a:gd name="T12" fmla="*/ 23 w 185"/>
                  <a:gd name="T13" fmla="*/ 70 h 197"/>
                  <a:gd name="T14" fmla="*/ 7 w 185"/>
                  <a:gd name="T15" fmla="*/ 138 h 197"/>
                  <a:gd name="T16" fmla="*/ 61 w 185"/>
                  <a:gd name="T17" fmla="*/ 197 h 197"/>
                  <a:gd name="T18" fmla="*/ 111 w 185"/>
                  <a:gd name="T19" fmla="*/ 164 h 197"/>
                  <a:gd name="T20" fmla="*/ 79 w 185"/>
                  <a:gd name="T21" fmla="*/ 136 h 197"/>
                  <a:gd name="T22" fmla="*/ 112 w 185"/>
                  <a:gd name="T23" fmla="*/ 105 h 197"/>
                  <a:gd name="T24" fmla="*/ 118 w 185"/>
                  <a:gd name="T25" fmla="*/ 138 h 197"/>
                  <a:gd name="T26" fmla="*/ 129 w 185"/>
                  <a:gd name="T27" fmla="*/ 136 h 197"/>
                  <a:gd name="T28" fmla="*/ 128 w 185"/>
                  <a:gd name="T29" fmla="*/ 97 h 197"/>
                  <a:gd name="T30" fmla="*/ 145 w 185"/>
                  <a:gd name="T31" fmla="*/ 64 h 197"/>
                  <a:gd name="T32" fmla="*/ 153 w 185"/>
                  <a:gd name="T33" fmla="*/ 72 h 197"/>
                  <a:gd name="T34" fmla="*/ 162 w 185"/>
                  <a:gd name="T35" fmla="*/ 70 h 197"/>
                  <a:gd name="T36" fmla="*/ 184 w 185"/>
                  <a:gd name="T37" fmla="*/ 6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5" h="197">
                    <a:moveTo>
                      <a:pt x="184" y="60"/>
                    </a:moveTo>
                    <a:cubicBezTo>
                      <a:pt x="185" y="57"/>
                      <a:pt x="185" y="53"/>
                      <a:pt x="184" y="50"/>
                    </a:cubicBezTo>
                    <a:cubicBezTo>
                      <a:pt x="183" y="47"/>
                      <a:pt x="180" y="44"/>
                      <a:pt x="177" y="43"/>
                    </a:cubicBezTo>
                    <a:cubicBezTo>
                      <a:pt x="177" y="37"/>
                      <a:pt x="178" y="31"/>
                      <a:pt x="177" y="25"/>
                    </a:cubicBezTo>
                    <a:cubicBezTo>
                      <a:pt x="176" y="19"/>
                      <a:pt x="172" y="13"/>
                      <a:pt x="166" y="11"/>
                    </a:cubicBezTo>
                    <a:cubicBezTo>
                      <a:pt x="158" y="9"/>
                      <a:pt x="150" y="15"/>
                      <a:pt x="142" y="14"/>
                    </a:cubicBezTo>
                    <a:cubicBezTo>
                      <a:pt x="26" y="0"/>
                      <a:pt x="23" y="70"/>
                      <a:pt x="23" y="70"/>
                    </a:cubicBezTo>
                    <a:cubicBezTo>
                      <a:pt x="11" y="81"/>
                      <a:pt x="0" y="104"/>
                      <a:pt x="7" y="138"/>
                    </a:cubicBezTo>
                    <a:cubicBezTo>
                      <a:pt x="13" y="172"/>
                      <a:pt x="61" y="197"/>
                      <a:pt x="61" y="197"/>
                    </a:cubicBezTo>
                    <a:cubicBezTo>
                      <a:pt x="111" y="164"/>
                      <a:pt x="111" y="164"/>
                      <a:pt x="111" y="164"/>
                    </a:cubicBezTo>
                    <a:cubicBezTo>
                      <a:pt x="111" y="164"/>
                      <a:pt x="81" y="161"/>
                      <a:pt x="79" y="136"/>
                    </a:cubicBezTo>
                    <a:cubicBezTo>
                      <a:pt x="76" y="110"/>
                      <a:pt x="112" y="105"/>
                      <a:pt x="112" y="105"/>
                    </a:cubicBezTo>
                    <a:cubicBezTo>
                      <a:pt x="113" y="117"/>
                      <a:pt x="115" y="126"/>
                      <a:pt x="118" y="138"/>
                    </a:cubicBezTo>
                    <a:cubicBezTo>
                      <a:pt x="118" y="138"/>
                      <a:pt x="127" y="136"/>
                      <a:pt x="129" y="136"/>
                    </a:cubicBezTo>
                    <a:cubicBezTo>
                      <a:pt x="127" y="123"/>
                      <a:pt x="126" y="110"/>
                      <a:pt x="128" y="97"/>
                    </a:cubicBezTo>
                    <a:cubicBezTo>
                      <a:pt x="129" y="84"/>
                      <a:pt x="135" y="71"/>
                      <a:pt x="145" y="64"/>
                    </a:cubicBezTo>
                    <a:cubicBezTo>
                      <a:pt x="147" y="67"/>
                      <a:pt x="149" y="71"/>
                      <a:pt x="153" y="72"/>
                    </a:cubicBezTo>
                    <a:cubicBezTo>
                      <a:pt x="156" y="73"/>
                      <a:pt x="159" y="71"/>
                      <a:pt x="162" y="70"/>
                    </a:cubicBezTo>
                    <a:cubicBezTo>
                      <a:pt x="169" y="67"/>
                      <a:pt x="177" y="63"/>
                      <a:pt x="184" y="60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sḷïḓe">
                <a:extLst>
                  <a:ext uri="{FF2B5EF4-FFF2-40B4-BE49-F238E27FC236}">
                    <a16:creationId xmlns:a16="http://schemas.microsoft.com/office/drawing/2014/main" id="{73ECF449-4B9A-4188-AC48-DBB08EDB1D8B}"/>
                  </a:ext>
                </a:extLst>
              </p:cNvPr>
              <p:cNvSpPr/>
              <p:nvPr/>
            </p:nvSpPr>
            <p:spPr bwMode="auto">
              <a:xfrm>
                <a:off x="6519863" y="1474788"/>
                <a:ext cx="230188" cy="125412"/>
              </a:xfrm>
              <a:custGeom>
                <a:avLst/>
                <a:gdLst>
                  <a:gd name="T0" fmla="*/ 70 w 70"/>
                  <a:gd name="T1" fmla="*/ 5 h 38"/>
                  <a:gd name="T2" fmla="*/ 47 w 70"/>
                  <a:gd name="T3" fmla="*/ 21 h 38"/>
                  <a:gd name="T4" fmla="*/ 45 w 70"/>
                  <a:gd name="T5" fmla="*/ 21 h 38"/>
                  <a:gd name="T6" fmla="*/ 42 w 70"/>
                  <a:gd name="T7" fmla="*/ 19 h 38"/>
                  <a:gd name="T8" fmla="*/ 40 w 70"/>
                  <a:gd name="T9" fmla="*/ 8 h 38"/>
                  <a:gd name="T10" fmla="*/ 34 w 70"/>
                  <a:gd name="T11" fmla="*/ 1 h 38"/>
                  <a:gd name="T12" fmla="*/ 25 w 70"/>
                  <a:gd name="T13" fmla="*/ 4 h 38"/>
                  <a:gd name="T14" fmla="*/ 0 w 70"/>
                  <a:gd name="T15" fmla="*/ 22 h 38"/>
                  <a:gd name="T16" fmla="*/ 1 w 70"/>
                  <a:gd name="T17" fmla="*/ 27 h 38"/>
                  <a:gd name="T18" fmla="*/ 26 w 70"/>
                  <a:gd name="T19" fmla="*/ 15 h 38"/>
                  <a:gd name="T20" fmla="*/ 31 w 70"/>
                  <a:gd name="T21" fmla="*/ 16 h 38"/>
                  <a:gd name="T22" fmla="*/ 33 w 70"/>
                  <a:gd name="T23" fmla="*/ 24 h 38"/>
                  <a:gd name="T24" fmla="*/ 33 w 70"/>
                  <a:gd name="T25" fmla="*/ 32 h 38"/>
                  <a:gd name="T26" fmla="*/ 39 w 70"/>
                  <a:gd name="T27" fmla="*/ 38 h 38"/>
                  <a:gd name="T28" fmla="*/ 47 w 70"/>
                  <a:gd name="T29" fmla="*/ 33 h 38"/>
                  <a:gd name="T30" fmla="*/ 70 w 70"/>
                  <a:gd name="T31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38">
                    <a:moveTo>
                      <a:pt x="70" y="5"/>
                    </a:moveTo>
                    <a:cubicBezTo>
                      <a:pt x="63" y="10"/>
                      <a:pt x="55" y="15"/>
                      <a:pt x="47" y="21"/>
                    </a:cubicBezTo>
                    <a:cubicBezTo>
                      <a:pt x="47" y="21"/>
                      <a:pt x="46" y="22"/>
                      <a:pt x="45" y="21"/>
                    </a:cubicBezTo>
                    <a:cubicBezTo>
                      <a:pt x="43" y="21"/>
                      <a:pt x="43" y="20"/>
                      <a:pt x="42" y="19"/>
                    </a:cubicBezTo>
                    <a:cubicBezTo>
                      <a:pt x="41" y="15"/>
                      <a:pt x="41" y="12"/>
                      <a:pt x="40" y="8"/>
                    </a:cubicBezTo>
                    <a:cubicBezTo>
                      <a:pt x="39" y="5"/>
                      <a:pt x="37" y="1"/>
                      <a:pt x="34" y="1"/>
                    </a:cubicBezTo>
                    <a:cubicBezTo>
                      <a:pt x="31" y="0"/>
                      <a:pt x="28" y="2"/>
                      <a:pt x="25" y="4"/>
                    </a:cubicBezTo>
                    <a:cubicBezTo>
                      <a:pt x="17" y="10"/>
                      <a:pt x="8" y="16"/>
                      <a:pt x="0" y="22"/>
                    </a:cubicBezTo>
                    <a:cubicBezTo>
                      <a:pt x="1" y="24"/>
                      <a:pt x="1" y="25"/>
                      <a:pt x="1" y="27"/>
                    </a:cubicBezTo>
                    <a:cubicBezTo>
                      <a:pt x="10" y="22"/>
                      <a:pt x="17" y="19"/>
                      <a:pt x="26" y="15"/>
                    </a:cubicBezTo>
                    <a:cubicBezTo>
                      <a:pt x="28" y="14"/>
                      <a:pt x="29" y="14"/>
                      <a:pt x="31" y="16"/>
                    </a:cubicBezTo>
                    <a:cubicBezTo>
                      <a:pt x="33" y="18"/>
                      <a:pt x="33" y="21"/>
                      <a:pt x="33" y="24"/>
                    </a:cubicBezTo>
                    <a:cubicBezTo>
                      <a:pt x="33" y="27"/>
                      <a:pt x="33" y="30"/>
                      <a:pt x="33" y="32"/>
                    </a:cubicBezTo>
                    <a:cubicBezTo>
                      <a:pt x="34" y="35"/>
                      <a:pt x="36" y="37"/>
                      <a:pt x="39" y="38"/>
                    </a:cubicBezTo>
                    <a:cubicBezTo>
                      <a:pt x="42" y="38"/>
                      <a:pt x="45" y="35"/>
                      <a:pt x="47" y="33"/>
                    </a:cubicBezTo>
                    <a:cubicBezTo>
                      <a:pt x="55" y="23"/>
                      <a:pt x="63" y="15"/>
                      <a:pt x="70" y="5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sḷíḋé">
                <a:extLst>
                  <a:ext uri="{FF2B5EF4-FFF2-40B4-BE49-F238E27FC236}">
                    <a16:creationId xmlns:a16="http://schemas.microsoft.com/office/drawing/2014/main" id="{B32E34D5-6D8A-4A55-B223-9B72AADBEEDB}"/>
                  </a:ext>
                </a:extLst>
              </p:cNvPr>
              <p:cNvSpPr/>
              <p:nvPr/>
            </p:nvSpPr>
            <p:spPr bwMode="auto">
              <a:xfrm>
                <a:off x="3573463" y="2025650"/>
                <a:ext cx="2860675" cy="1036637"/>
              </a:xfrm>
              <a:custGeom>
                <a:avLst/>
                <a:gdLst>
                  <a:gd name="T0" fmla="*/ 806 w 867"/>
                  <a:gd name="T1" fmla="*/ 63 h 315"/>
                  <a:gd name="T2" fmla="*/ 765 w 867"/>
                  <a:gd name="T3" fmla="*/ 5 h 315"/>
                  <a:gd name="T4" fmla="*/ 540 w 867"/>
                  <a:gd name="T5" fmla="*/ 47 h 315"/>
                  <a:gd name="T6" fmla="*/ 145 w 867"/>
                  <a:gd name="T7" fmla="*/ 142 h 315"/>
                  <a:gd name="T8" fmla="*/ 0 w 867"/>
                  <a:gd name="T9" fmla="*/ 315 h 315"/>
                  <a:gd name="T10" fmla="*/ 38 w 867"/>
                  <a:gd name="T11" fmla="*/ 283 h 315"/>
                  <a:gd name="T12" fmla="*/ 88 w 867"/>
                  <a:gd name="T13" fmla="*/ 284 h 315"/>
                  <a:gd name="T14" fmla="*/ 108 w 867"/>
                  <a:gd name="T15" fmla="*/ 299 h 315"/>
                  <a:gd name="T16" fmla="*/ 133 w 867"/>
                  <a:gd name="T17" fmla="*/ 296 h 315"/>
                  <a:gd name="T18" fmla="*/ 380 w 867"/>
                  <a:gd name="T19" fmla="*/ 208 h 315"/>
                  <a:gd name="T20" fmla="*/ 584 w 867"/>
                  <a:gd name="T21" fmla="*/ 121 h 315"/>
                  <a:gd name="T22" fmla="*/ 802 w 867"/>
                  <a:gd name="T23" fmla="*/ 89 h 315"/>
                  <a:gd name="T24" fmla="*/ 748 w 867"/>
                  <a:gd name="T25" fmla="*/ 125 h 315"/>
                  <a:gd name="T26" fmla="*/ 809 w 867"/>
                  <a:gd name="T27" fmla="*/ 100 h 315"/>
                  <a:gd name="T28" fmla="*/ 867 w 867"/>
                  <a:gd name="T29" fmla="*/ 128 h 315"/>
                  <a:gd name="T30" fmla="*/ 823 w 867"/>
                  <a:gd name="T31" fmla="*/ 88 h 315"/>
                  <a:gd name="T32" fmla="*/ 846 w 867"/>
                  <a:gd name="T33" fmla="*/ 58 h 315"/>
                  <a:gd name="T34" fmla="*/ 839 w 867"/>
                  <a:gd name="T35" fmla="*/ 22 h 315"/>
                  <a:gd name="T36" fmla="*/ 806 w 867"/>
                  <a:gd name="T37" fmla="*/ 63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7" h="315">
                    <a:moveTo>
                      <a:pt x="806" y="63"/>
                    </a:moveTo>
                    <a:cubicBezTo>
                      <a:pt x="808" y="41"/>
                      <a:pt x="782" y="19"/>
                      <a:pt x="765" y="5"/>
                    </a:cubicBezTo>
                    <a:cubicBezTo>
                      <a:pt x="684" y="0"/>
                      <a:pt x="619" y="29"/>
                      <a:pt x="540" y="47"/>
                    </a:cubicBezTo>
                    <a:cubicBezTo>
                      <a:pt x="408" y="77"/>
                      <a:pt x="262" y="73"/>
                      <a:pt x="145" y="142"/>
                    </a:cubicBezTo>
                    <a:cubicBezTo>
                      <a:pt x="78" y="181"/>
                      <a:pt x="26" y="243"/>
                      <a:pt x="0" y="315"/>
                    </a:cubicBezTo>
                    <a:cubicBezTo>
                      <a:pt x="11" y="302"/>
                      <a:pt x="23" y="291"/>
                      <a:pt x="38" y="283"/>
                    </a:cubicBezTo>
                    <a:cubicBezTo>
                      <a:pt x="54" y="275"/>
                      <a:pt x="74" y="273"/>
                      <a:pt x="88" y="284"/>
                    </a:cubicBezTo>
                    <a:cubicBezTo>
                      <a:pt x="95" y="289"/>
                      <a:pt x="100" y="297"/>
                      <a:pt x="108" y="299"/>
                    </a:cubicBezTo>
                    <a:cubicBezTo>
                      <a:pt x="116" y="302"/>
                      <a:pt x="125" y="299"/>
                      <a:pt x="133" y="296"/>
                    </a:cubicBezTo>
                    <a:cubicBezTo>
                      <a:pt x="215" y="267"/>
                      <a:pt x="298" y="237"/>
                      <a:pt x="380" y="208"/>
                    </a:cubicBezTo>
                    <a:cubicBezTo>
                      <a:pt x="450" y="183"/>
                      <a:pt x="515" y="148"/>
                      <a:pt x="584" y="121"/>
                    </a:cubicBezTo>
                    <a:cubicBezTo>
                      <a:pt x="653" y="94"/>
                      <a:pt x="729" y="76"/>
                      <a:pt x="802" y="89"/>
                    </a:cubicBezTo>
                    <a:cubicBezTo>
                      <a:pt x="780" y="90"/>
                      <a:pt x="757" y="105"/>
                      <a:pt x="748" y="125"/>
                    </a:cubicBezTo>
                    <a:cubicBezTo>
                      <a:pt x="771" y="128"/>
                      <a:pt x="795" y="119"/>
                      <a:pt x="809" y="100"/>
                    </a:cubicBezTo>
                    <a:cubicBezTo>
                      <a:pt x="820" y="120"/>
                      <a:pt x="845" y="130"/>
                      <a:pt x="867" y="128"/>
                    </a:cubicBezTo>
                    <a:cubicBezTo>
                      <a:pt x="859" y="109"/>
                      <a:pt x="842" y="94"/>
                      <a:pt x="823" y="88"/>
                    </a:cubicBezTo>
                    <a:cubicBezTo>
                      <a:pt x="834" y="82"/>
                      <a:pt x="844" y="71"/>
                      <a:pt x="846" y="58"/>
                    </a:cubicBezTo>
                    <a:cubicBezTo>
                      <a:pt x="849" y="46"/>
                      <a:pt x="846" y="32"/>
                      <a:pt x="839" y="22"/>
                    </a:cubicBezTo>
                    <a:cubicBezTo>
                      <a:pt x="825" y="38"/>
                      <a:pt x="813" y="44"/>
                      <a:pt x="806" y="63"/>
                    </a:cubicBez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śḷïḓê">
                <a:extLst>
                  <a:ext uri="{FF2B5EF4-FFF2-40B4-BE49-F238E27FC236}">
                    <a16:creationId xmlns:a16="http://schemas.microsoft.com/office/drawing/2014/main" id="{7CA55CB0-2108-4B44-A7EB-FF0380DD169D}"/>
                  </a:ext>
                </a:extLst>
              </p:cNvPr>
              <p:cNvSpPr/>
              <p:nvPr/>
            </p:nvSpPr>
            <p:spPr bwMode="auto">
              <a:xfrm>
                <a:off x="6027738" y="2979738"/>
                <a:ext cx="966788" cy="620712"/>
              </a:xfrm>
              <a:prstGeom prst="rect">
                <a:avLst/>
              </a:pr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ṧľïḋè">
                <a:extLst>
                  <a:ext uri="{FF2B5EF4-FFF2-40B4-BE49-F238E27FC236}">
                    <a16:creationId xmlns:a16="http://schemas.microsoft.com/office/drawing/2014/main" id="{F7BBA707-8D6A-4A49-B991-F44B6B5FD18A}"/>
                  </a:ext>
                </a:extLst>
              </p:cNvPr>
              <p:cNvSpPr/>
              <p:nvPr/>
            </p:nvSpPr>
            <p:spPr bwMode="auto">
              <a:xfrm>
                <a:off x="6027738" y="2976563"/>
                <a:ext cx="963613" cy="388937"/>
              </a:xfrm>
              <a:custGeom>
                <a:avLst/>
                <a:gdLst>
                  <a:gd name="T0" fmla="*/ 146 w 292"/>
                  <a:gd name="T1" fmla="*/ 1 h 118"/>
                  <a:gd name="T2" fmla="*/ 0 w 292"/>
                  <a:gd name="T3" fmla="*/ 1 h 118"/>
                  <a:gd name="T4" fmla="*/ 0 w 292"/>
                  <a:gd name="T5" fmla="*/ 65 h 118"/>
                  <a:gd name="T6" fmla="*/ 146 w 292"/>
                  <a:gd name="T7" fmla="*/ 118 h 118"/>
                  <a:gd name="T8" fmla="*/ 292 w 292"/>
                  <a:gd name="T9" fmla="*/ 65 h 118"/>
                  <a:gd name="T10" fmla="*/ 292 w 292"/>
                  <a:gd name="T11" fmla="*/ 1 h 118"/>
                  <a:gd name="T12" fmla="*/ 146 w 292"/>
                  <a:gd name="T1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118">
                    <a:moveTo>
                      <a:pt x="146" y="1"/>
                    </a:moveTo>
                    <a:cubicBezTo>
                      <a:pt x="146" y="0"/>
                      <a:pt x="0" y="1"/>
                      <a:pt x="0" y="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292" y="65"/>
                      <a:pt x="292" y="65"/>
                      <a:pt x="292" y="65"/>
                    </a:cubicBezTo>
                    <a:cubicBezTo>
                      <a:pt x="292" y="1"/>
                      <a:pt x="292" y="1"/>
                      <a:pt x="292" y="1"/>
                    </a:cubicBezTo>
                    <a:cubicBezTo>
                      <a:pt x="292" y="1"/>
                      <a:pt x="147" y="0"/>
                      <a:pt x="146" y="1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Sļide">
                <a:extLst>
                  <a:ext uri="{FF2B5EF4-FFF2-40B4-BE49-F238E27FC236}">
                    <a16:creationId xmlns:a16="http://schemas.microsoft.com/office/drawing/2014/main" id="{68ECD895-292F-4A1D-8FD4-7E37DE89D1AD}"/>
                  </a:ext>
                </a:extLst>
              </p:cNvPr>
              <p:cNvSpPr/>
              <p:nvPr/>
            </p:nvSpPr>
            <p:spPr bwMode="auto">
              <a:xfrm>
                <a:off x="6513513" y="1708150"/>
                <a:ext cx="39688" cy="100012"/>
              </a:xfrm>
              <a:custGeom>
                <a:avLst/>
                <a:gdLst>
                  <a:gd name="T0" fmla="*/ 11 w 12"/>
                  <a:gd name="T1" fmla="*/ 27 h 30"/>
                  <a:gd name="T2" fmla="*/ 5 w 12"/>
                  <a:gd name="T3" fmla="*/ 3 h 30"/>
                  <a:gd name="T4" fmla="*/ 1 w 12"/>
                  <a:gd name="T5" fmla="*/ 4 h 30"/>
                  <a:gd name="T6" fmla="*/ 8 w 12"/>
                  <a:gd name="T7" fmla="*/ 28 h 30"/>
                  <a:gd name="T8" fmla="*/ 11 w 12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0">
                    <a:moveTo>
                      <a:pt x="11" y="27"/>
                    </a:moveTo>
                    <a:cubicBezTo>
                      <a:pt x="9" y="19"/>
                      <a:pt x="7" y="11"/>
                      <a:pt x="5" y="3"/>
                    </a:cubicBezTo>
                    <a:cubicBezTo>
                      <a:pt x="4" y="0"/>
                      <a:pt x="0" y="2"/>
                      <a:pt x="1" y="4"/>
                    </a:cubicBezTo>
                    <a:cubicBezTo>
                      <a:pt x="3" y="12"/>
                      <a:pt x="5" y="20"/>
                      <a:pt x="8" y="28"/>
                    </a:cubicBezTo>
                    <a:cubicBezTo>
                      <a:pt x="8" y="30"/>
                      <a:pt x="12" y="29"/>
                      <a:pt x="11" y="27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sḷïďe">
                <a:extLst>
                  <a:ext uri="{FF2B5EF4-FFF2-40B4-BE49-F238E27FC236}">
                    <a16:creationId xmlns:a16="http://schemas.microsoft.com/office/drawing/2014/main" id="{9B953988-BA86-4AED-B673-ADF3DF4966B4}"/>
                  </a:ext>
                </a:extLst>
              </p:cNvPr>
              <p:cNvSpPr/>
              <p:nvPr/>
            </p:nvSpPr>
            <p:spPr bwMode="auto">
              <a:xfrm>
                <a:off x="6453188" y="1952625"/>
                <a:ext cx="125413" cy="42862"/>
              </a:xfrm>
              <a:custGeom>
                <a:avLst/>
                <a:gdLst>
                  <a:gd name="T0" fmla="*/ 34 w 38"/>
                  <a:gd name="T1" fmla="*/ 1 h 13"/>
                  <a:gd name="T2" fmla="*/ 5 w 38"/>
                  <a:gd name="T3" fmla="*/ 2 h 13"/>
                  <a:gd name="T4" fmla="*/ 2 w 38"/>
                  <a:gd name="T5" fmla="*/ 5 h 13"/>
                  <a:gd name="T6" fmla="*/ 35 w 38"/>
                  <a:gd name="T7" fmla="*/ 4 h 13"/>
                  <a:gd name="T8" fmla="*/ 34 w 38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4" y="1"/>
                    </a:moveTo>
                    <a:cubicBezTo>
                      <a:pt x="25" y="6"/>
                      <a:pt x="14" y="10"/>
                      <a:pt x="5" y="2"/>
                    </a:cubicBezTo>
                    <a:cubicBezTo>
                      <a:pt x="3" y="1"/>
                      <a:pt x="0" y="4"/>
                      <a:pt x="2" y="5"/>
                    </a:cubicBezTo>
                    <a:cubicBezTo>
                      <a:pt x="12" y="13"/>
                      <a:pt x="25" y="10"/>
                      <a:pt x="35" y="4"/>
                    </a:cubicBezTo>
                    <a:cubicBezTo>
                      <a:pt x="38" y="3"/>
                      <a:pt x="36" y="0"/>
                      <a:pt x="34" y="1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i$ľíḑè">
                <a:extLst>
                  <a:ext uri="{FF2B5EF4-FFF2-40B4-BE49-F238E27FC236}">
                    <a16:creationId xmlns:a16="http://schemas.microsoft.com/office/drawing/2014/main" id="{ED7A7E86-03DD-41C1-9145-021151AD6F81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íSḷîďè">
                <a:extLst>
                  <a:ext uri="{FF2B5EF4-FFF2-40B4-BE49-F238E27FC236}">
                    <a16:creationId xmlns:a16="http://schemas.microsoft.com/office/drawing/2014/main" id="{EAB8C01E-E06C-48CA-9465-B6AA03EE827F}"/>
                  </a:ext>
                </a:extLst>
              </p:cNvPr>
              <p:cNvSpPr/>
              <p:nvPr/>
            </p:nvSpPr>
            <p:spPr bwMode="auto">
              <a:xfrm>
                <a:off x="3702051" y="36623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Slíḋè">
                <a:extLst>
                  <a:ext uri="{FF2B5EF4-FFF2-40B4-BE49-F238E27FC236}">
                    <a16:creationId xmlns:a16="http://schemas.microsoft.com/office/drawing/2014/main" id="{05729E07-38DD-4252-B9F5-2522B6C3FBC3}"/>
                  </a:ext>
                </a:extLst>
              </p:cNvPr>
              <p:cNvSpPr/>
              <p:nvPr/>
            </p:nvSpPr>
            <p:spPr bwMode="auto">
              <a:xfrm>
                <a:off x="7908926" y="19954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$ḻîḋé">
                <a:extLst>
                  <a:ext uri="{FF2B5EF4-FFF2-40B4-BE49-F238E27FC236}">
                    <a16:creationId xmlns:a16="http://schemas.microsoft.com/office/drawing/2014/main" id="{896C9F09-82B9-4565-B38E-A137A095169C}"/>
                  </a:ext>
                </a:extLst>
              </p:cNvPr>
              <p:cNvSpPr/>
              <p:nvPr/>
            </p:nvSpPr>
            <p:spPr bwMode="auto">
              <a:xfrm>
                <a:off x="7805738" y="21002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ísḻîḓe">
                <a:extLst>
                  <a:ext uri="{FF2B5EF4-FFF2-40B4-BE49-F238E27FC236}">
                    <a16:creationId xmlns:a16="http://schemas.microsoft.com/office/drawing/2014/main" id="{918F0333-6C37-453C-80E7-F88B5CCDA68E}"/>
                  </a:ext>
                </a:extLst>
              </p:cNvPr>
              <p:cNvSpPr/>
              <p:nvPr/>
            </p:nvSpPr>
            <p:spPr bwMode="auto">
              <a:xfrm>
                <a:off x="4995863" y="2822575"/>
                <a:ext cx="280988" cy="254000"/>
              </a:xfrm>
              <a:custGeom>
                <a:avLst/>
                <a:gdLst>
                  <a:gd name="T0" fmla="*/ 56 w 85"/>
                  <a:gd name="T1" fmla="*/ 0 h 77"/>
                  <a:gd name="T2" fmla="*/ 42 w 85"/>
                  <a:gd name="T3" fmla="*/ 31 h 77"/>
                  <a:gd name="T4" fmla="*/ 0 w 85"/>
                  <a:gd name="T5" fmla="*/ 34 h 77"/>
                  <a:gd name="T6" fmla="*/ 80 w 85"/>
                  <a:gd name="T7" fmla="*/ 77 h 77"/>
                  <a:gd name="T8" fmla="*/ 85 w 85"/>
                  <a:gd name="T9" fmla="*/ 76 h 77"/>
                  <a:gd name="T10" fmla="*/ 56 w 85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77">
                    <a:moveTo>
                      <a:pt x="56" y="0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26" y="77"/>
                      <a:pt x="80" y="77"/>
                    </a:cubicBezTo>
                    <a:cubicBezTo>
                      <a:pt x="82" y="77"/>
                      <a:pt x="83" y="77"/>
                      <a:pt x="85" y="76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ṧľîḑê">
              <a:extLst>
                <a:ext uri="{FF2B5EF4-FFF2-40B4-BE49-F238E27FC236}">
                  <a16:creationId xmlns:a16="http://schemas.microsoft.com/office/drawing/2014/main" id="{A1931A18-0550-49ED-AA57-CECC3B0B77C2}"/>
                </a:ext>
              </a:extLst>
            </p:cNvPr>
            <p:cNvGrpSpPr/>
            <p:nvPr/>
          </p:nvGrpSpPr>
          <p:grpSpPr>
            <a:xfrm>
              <a:off x="10115920" y="2903352"/>
              <a:ext cx="1404568" cy="1196664"/>
              <a:chOff x="2531432" y="3054086"/>
              <a:chExt cx="1404568" cy="1196664"/>
            </a:xfrm>
          </p:grpSpPr>
          <p:sp>
            <p:nvSpPr>
              <p:cNvPr id="17" name="ïṡľîḓé">
                <a:extLst>
                  <a:ext uri="{FF2B5EF4-FFF2-40B4-BE49-F238E27FC236}">
                    <a16:creationId xmlns:a16="http://schemas.microsoft.com/office/drawing/2014/main" id="{F0391166-A1BC-4442-BD08-DF8B2D285846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ṡliḍe">
                <a:extLst>
                  <a:ext uri="{FF2B5EF4-FFF2-40B4-BE49-F238E27FC236}">
                    <a16:creationId xmlns:a16="http://schemas.microsoft.com/office/drawing/2014/main" id="{4E5FFD4C-C074-475F-8729-3FE0A606D2A2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615991B6-7288-4425-8D76-6BA0ECFF2F1C}"/>
                </a:ext>
              </a:extLst>
            </p:cNvPr>
            <p:cNvCxnSpPr>
              <a:stCxn id="94" idx="0"/>
            </p:cNvCxnSpPr>
            <p:nvPr/>
          </p:nvCxnSpPr>
          <p:spPr>
            <a:xfrm>
              <a:off x="2076080" y="3501684"/>
              <a:ext cx="2669920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2B7D5453-3642-40A1-8F4C-8D511CE281E5}"/>
                </a:ext>
              </a:extLst>
            </p:cNvPr>
            <p:cNvCxnSpPr>
              <a:stCxn id="17" idx="3"/>
            </p:cNvCxnSpPr>
            <p:nvPr/>
          </p:nvCxnSpPr>
          <p:spPr>
            <a:xfrm flipH="1">
              <a:off x="7356000" y="3501684"/>
              <a:ext cx="2759920" cy="2593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S1íḓe">
              <a:extLst>
                <a:ext uri="{FF2B5EF4-FFF2-40B4-BE49-F238E27FC236}">
                  <a16:creationId xmlns:a16="http://schemas.microsoft.com/office/drawing/2014/main" id="{0A5026CD-F441-436B-8EA7-0AA97FB6FF3F}"/>
                </a:ext>
              </a:extLst>
            </p:cNvPr>
            <p:cNvSpPr/>
            <p:nvPr/>
          </p:nvSpPr>
          <p:spPr bwMode="auto">
            <a:xfrm>
              <a:off x="2054710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śḷíḓé">
              <a:extLst>
                <a:ext uri="{FF2B5EF4-FFF2-40B4-BE49-F238E27FC236}">
                  <a16:creationId xmlns:a16="http://schemas.microsoft.com/office/drawing/2014/main" id="{C6A8C18D-49E7-491C-9652-30CF806EE55E}"/>
                </a:ext>
              </a:extLst>
            </p:cNvPr>
            <p:cNvSpPr txBox="1"/>
            <p:nvPr/>
          </p:nvSpPr>
          <p:spPr bwMode="auto">
            <a:xfrm>
              <a:off x="2054710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3" name="iṥḻîdè">
              <a:extLst>
                <a:ext uri="{FF2B5EF4-FFF2-40B4-BE49-F238E27FC236}">
                  <a16:creationId xmlns:a16="http://schemas.microsoft.com/office/drawing/2014/main" id="{08CD08E5-33BA-4D66-B8B6-CC907C5AC988}"/>
                </a:ext>
              </a:extLst>
            </p:cNvPr>
            <p:cNvSpPr/>
            <p:nvPr/>
          </p:nvSpPr>
          <p:spPr bwMode="auto">
            <a:xfrm>
              <a:off x="7504644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íṣľîḓé">
              <a:extLst>
                <a:ext uri="{FF2B5EF4-FFF2-40B4-BE49-F238E27FC236}">
                  <a16:creationId xmlns:a16="http://schemas.microsoft.com/office/drawing/2014/main" id="{B77ED76D-BDD1-4CA7-A027-C4F654F61552}"/>
                </a:ext>
              </a:extLst>
            </p:cNvPr>
            <p:cNvSpPr txBox="1"/>
            <p:nvPr/>
          </p:nvSpPr>
          <p:spPr bwMode="auto">
            <a:xfrm>
              <a:off x="7504644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5" name="ïṣlîdê">
              <a:extLst>
                <a:ext uri="{FF2B5EF4-FFF2-40B4-BE49-F238E27FC236}">
                  <a16:creationId xmlns:a16="http://schemas.microsoft.com/office/drawing/2014/main" id="{038D6F78-32B5-4BB0-B1C4-2A09648995BB}"/>
                </a:ext>
              </a:extLst>
            </p:cNvPr>
            <p:cNvSpPr/>
            <p:nvPr/>
          </p:nvSpPr>
          <p:spPr bwMode="auto">
            <a:xfrm>
              <a:off x="4594692" y="4780981"/>
              <a:ext cx="300261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6" name="i$ḷîďe">
              <a:extLst>
                <a:ext uri="{FF2B5EF4-FFF2-40B4-BE49-F238E27FC236}">
                  <a16:creationId xmlns:a16="http://schemas.microsoft.com/office/drawing/2014/main" id="{694FBC78-65D0-43E8-B503-FC7002F5C8B0}"/>
                </a:ext>
              </a:extLst>
            </p:cNvPr>
            <p:cNvSpPr txBox="1"/>
            <p:nvPr/>
          </p:nvSpPr>
          <p:spPr bwMode="auto">
            <a:xfrm>
              <a:off x="4594692" y="4237455"/>
              <a:ext cx="3002616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862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23" name="2120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A5AEBCF-546E-4597-B1B7-F8E1BDCD06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177360"/>
            <a:ext cx="10845801" cy="3750780"/>
            <a:chOff x="673100" y="2177360"/>
            <a:chExt cx="10845801" cy="3750780"/>
          </a:xfrm>
        </p:grpSpPr>
        <p:grpSp>
          <p:nvGrpSpPr>
            <p:cNvPr id="24" name="îSlide">
              <a:extLst>
                <a:ext uri="{FF2B5EF4-FFF2-40B4-BE49-F238E27FC236}">
                  <a16:creationId xmlns:a16="http://schemas.microsoft.com/office/drawing/2014/main" id="{00CBA5D2-182E-4B15-BEC8-8DD29271CF38}"/>
                </a:ext>
              </a:extLst>
            </p:cNvPr>
            <p:cNvGrpSpPr/>
            <p:nvPr/>
          </p:nvGrpSpPr>
          <p:grpSpPr>
            <a:xfrm>
              <a:off x="673100" y="2177360"/>
              <a:ext cx="2996333" cy="2573196"/>
              <a:chOff x="673100" y="1919451"/>
              <a:chExt cx="3406761" cy="2573196"/>
            </a:xfrm>
          </p:grpSpPr>
          <p:grpSp>
            <p:nvGrpSpPr>
              <p:cNvPr id="43" name="ïṧľíḍé">
                <a:extLst>
                  <a:ext uri="{FF2B5EF4-FFF2-40B4-BE49-F238E27FC236}">
                    <a16:creationId xmlns:a16="http://schemas.microsoft.com/office/drawing/2014/main" id="{70021B03-CEF0-4291-91A0-865D76D93AEF}"/>
                  </a:ext>
                </a:extLst>
              </p:cNvPr>
              <p:cNvGrpSpPr/>
              <p:nvPr/>
            </p:nvGrpSpPr>
            <p:grpSpPr>
              <a:xfrm>
                <a:off x="673100" y="1919451"/>
                <a:ext cx="3406761" cy="1097181"/>
                <a:chOff x="673100" y="1919451"/>
                <a:chExt cx="3406761" cy="1097181"/>
              </a:xfrm>
            </p:grpSpPr>
            <p:sp>
              <p:nvSpPr>
                <p:cNvPr id="48" name="ïṥ1ide">
                  <a:extLst>
                    <a:ext uri="{FF2B5EF4-FFF2-40B4-BE49-F238E27FC236}">
                      <a16:creationId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673100" y="2439430"/>
                  <a:ext cx="3406759" cy="57720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text......</a:t>
                  </a:r>
                  <a:endParaRPr lang="zh-CN" altLang="en-US" sz="1100" dirty="0"/>
                </a:p>
              </p:txBody>
            </p:sp>
            <p:sp>
              <p:nvSpPr>
                <p:cNvPr id="49" name="iśľïdê">
                  <a:extLst>
                    <a:ext uri="{FF2B5EF4-FFF2-40B4-BE49-F238E27FC236}">
                      <a16:creationId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673102" y="1919451"/>
                  <a:ext cx="3406759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sp>
            <p:nvSpPr>
              <p:cNvPr id="44" name="îṩ1iďe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100" y="3177438"/>
                <a:ext cx="3406759" cy="5772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45" name="íṥļïḋê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100" y="3915445"/>
                <a:ext cx="3406759" cy="5772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E7251F29-C784-4947-A865-745B8DC2C51E}"/>
                  </a:ext>
                </a:extLst>
              </p:cNvPr>
              <p:cNvCxnSpPr/>
              <p:nvPr/>
            </p:nvCxnSpPr>
            <p:spPr>
              <a:xfrm>
                <a:off x="673100" y="3097035"/>
                <a:ext cx="32131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10D29CA2-4BC5-4DB6-BE3F-8DEE1B95A80D}"/>
                  </a:ext>
                </a:extLst>
              </p:cNvPr>
              <p:cNvCxnSpPr/>
              <p:nvPr/>
            </p:nvCxnSpPr>
            <p:spPr>
              <a:xfrm>
                <a:off x="673100" y="3835043"/>
                <a:ext cx="32131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ïSľídê">
              <a:extLst>
                <a:ext uri="{FF2B5EF4-FFF2-40B4-BE49-F238E27FC236}">
                  <a16:creationId xmlns:a16="http://schemas.microsoft.com/office/drawing/2014/main" id="{1FCFB3CD-95F6-4D74-96FD-AF1FC7EE4F1E}"/>
                </a:ext>
              </a:extLst>
            </p:cNvPr>
            <p:cNvGrpSpPr/>
            <p:nvPr/>
          </p:nvGrpSpPr>
          <p:grpSpPr>
            <a:xfrm>
              <a:off x="8522568" y="3354944"/>
              <a:ext cx="2996333" cy="2573196"/>
              <a:chOff x="8112140" y="3573604"/>
              <a:chExt cx="3406761" cy="2573196"/>
            </a:xfrm>
          </p:grpSpPr>
          <p:grpSp>
            <p:nvGrpSpPr>
              <p:cNvPr id="36" name="îšḷíḋê">
                <a:extLst>
                  <a:ext uri="{FF2B5EF4-FFF2-40B4-BE49-F238E27FC236}">
                    <a16:creationId xmlns:a16="http://schemas.microsoft.com/office/drawing/2014/main" id="{BB27D5ED-182F-4F96-8122-BFFE80D9DAB4}"/>
                  </a:ext>
                </a:extLst>
              </p:cNvPr>
              <p:cNvGrpSpPr/>
              <p:nvPr/>
            </p:nvGrpSpPr>
            <p:grpSpPr>
              <a:xfrm>
                <a:off x="8112140" y="3573604"/>
                <a:ext cx="3406761" cy="1097181"/>
                <a:chOff x="673100" y="1919451"/>
                <a:chExt cx="3406761" cy="1097181"/>
              </a:xfrm>
            </p:grpSpPr>
            <p:sp>
              <p:nvSpPr>
                <p:cNvPr id="41" name="íSḷïdé">
                  <a:extLst>
                    <a:ext uri="{FF2B5EF4-FFF2-40B4-BE49-F238E27FC236}">
                      <a16:creationId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673100" y="2439430"/>
                  <a:ext cx="3406759" cy="57720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text......</a:t>
                  </a:r>
                  <a:endParaRPr lang="zh-CN" altLang="en-US" sz="1100" dirty="0"/>
                </a:p>
              </p:txBody>
            </p:sp>
            <p:sp>
              <p:nvSpPr>
                <p:cNvPr id="42" name="ïšḷiḍê">
                  <a:extLst>
                    <a:ext uri="{FF2B5EF4-FFF2-40B4-BE49-F238E27FC236}">
                      <a16:creationId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673102" y="1919451"/>
                  <a:ext cx="3406759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sp>
            <p:nvSpPr>
              <p:cNvPr id="37" name="íSlîḋe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8112142" y="4831591"/>
                <a:ext cx="3406759" cy="5772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38" name="îṥļíḋê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8112142" y="5569598"/>
                <a:ext cx="3406759" cy="5772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66A7EF68-D76A-44F5-860E-8E786FEC6502}"/>
                  </a:ext>
                </a:extLst>
              </p:cNvPr>
              <p:cNvCxnSpPr/>
              <p:nvPr/>
            </p:nvCxnSpPr>
            <p:spPr>
              <a:xfrm>
                <a:off x="8305801" y="4751188"/>
                <a:ext cx="32131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0FD77042-7F8F-4E6F-A7C3-428C2CFF4B65}"/>
                  </a:ext>
                </a:extLst>
              </p:cNvPr>
              <p:cNvCxnSpPr/>
              <p:nvPr/>
            </p:nvCxnSpPr>
            <p:spPr>
              <a:xfrm>
                <a:off x="8305800" y="5489196"/>
                <a:ext cx="32131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iŝļîḍe">
              <a:extLst>
                <a:ext uri="{FF2B5EF4-FFF2-40B4-BE49-F238E27FC236}">
                  <a16:creationId xmlns:a16="http://schemas.microsoft.com/office/drawing/2014/main" id="{38946C9C-C507-4268-95EC-E0F990593205}"/>
                </a:ext>
              </a:extLst>
            </p:cNvPr>
            <p:cNvGrpSpPr/>
            <p:nvPr/>
          </p:nvGrpSpPr>
          <p:grpSpPr>
            <a:xfrm>
              <a:off x="3669433" y="2263415"/>
              <a:ext cx="4853134" cy="2007320"/>
              <a:chOff x="3669433" y="2634890"/>
              <a:chExt cx="4853134" cy="2007320"/>
            </a:xfrm>
          </p:grpSpPr>
          <p:sp>
            <p:nvSpPr>
              <p:cNvPr id="27" name="iśľïḑê">
                <a:extLst>
                  <a:ext uri="{FF2B5EF4-FFF2-40B4-BE49-F238E27FC236}">
                    <a16:creationId xmlns:a16="http://schemas.microsoft.com/office/drawing/2014/main" id="{8A1760ED-B462-4790-8114-F481BE3FA77D}"/>
                  </a:ext>
                </a:extLst>
              </p:cNvPr>
              <p:cNvSpPr/>
              <p:nvPr/>
            </p:nvSpPr>
            <p:spPr bwMode="auto">
              <a:xfrm>
                <a:off x="4071671" y="2634890"/>
                <a:ext cx="4038274" cy="2007320"/>
              </a:xfrm>
              <a:custGeom>
                <a:avLst/>
                <a:gdLst>
                  <a:gd name="T0" fmla="*/ 4005 w 4470"/>
                  <a:gd name="T1" fmla="*/ 0 h 2221"/>
                  <a:gd name="T2" fmla="*/ 0 w 4470"/>
                  <a:gd name="T3" fmla="*/ 1375 h 2221"/>
                  <a:gd name="T4" fmla="*/ 464 w 4470"/>
                  <a:gd name="T5" fmla="*/ 2220 h 2221"/>
                  <a:gd name="T6" fmla="*/ 4469 w 4470"/>
                  <a:gd name="T7" fmla="*/ 838 h 2221"/>
                  <a:gd name="T8" fmla="*/ 4005 w 4470"/>
                  <a:gd name="T9" fmla="*/ 0 h 2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70" h="2221">
                    <a:moveTo>
                      <a:pt x="4005" y="0"/>
                    </a:moveTo>
                    <a:lnTo>
                      <a:pt x="0" y="1375"/>
                    </a:lnTo>
                    <a:lnTo>
                      <a:pt x="464" y="2220"/>
                    </a:lnTo>
                    <a:lnTo>
                      <a:pt x="4469" y="838"/>
                    </a:lnTo>
                    <a:lnTo>
                      <a:pt x="4005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6900"/>
              </a:p>
            </p:txBody>
          </p:sp>
          <p:sp>
            <p:nvSpPr>
              <p:cNvPr id="28" name="íslíḓe">
                <a:extLst>
                  <a:ext uri="{FF2B5EF4-FFF2-40B4-BE49-F238E27FC236}">
                    <a16:creationId xmlns:a16="http://schemas.microsoft.com/office/drawing/2014/main" id="{23A04B4F-2E2A-4FAE-831A-31631F972174}"/>
                  </a:ext>
                </a:extLst>
              </p:cNvPr>
              <p:cNvSpPr/>
              <p:nvPr/>
            </p:nvSpPr>
            <p:spPr bwMode="auto">
              <a:xfrm>
                <a:off x="3669433" y="2634893"/>
                <a:ext cx="4440511" cy="756728"/>
              </a:xfrm>
              <a:custGeom>
                <a:avLst/>
                <a:gdLst>
                  <a:gd name="T0" fmla="*/ 4916 w 4917"/>
                  <a:gd name="T1" fmla="*/ 838 h 839"/>
                  <a:gd name="T2" fmla="*/ 447 w 4917"/>
                  <a:gd name="T3" fmla="*/ 838 h 839"/>
                  <a:gd name="T4" fmla="*/ 0 w 4917"/>
                  <a:gd name="T5" fmla="*/ 422 h 839"/>
                  <a:gd name="T6" fmla="*/ 447 w 4917"/>
                  <a:gd name="T7" fmla="*/ 0 h 839"/>
                  <a:gd name="T8" fmla="*/ 4452 w 4917"/>
                  <a:gd name="T9" fmla="*/ 0 h 839"/>
                  <a:gd name="T10" fmla="*/ 4916 w 4917"/>
                  <a:gd name="T11" fmla="*/ 838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17" h="839">
                    <a:moveTo>
                      <a:pt x="4916" y="838"/>
                    </a:moveTo>
                    <a:lnTo>
                      <a:pt x="447" y="838"/>
                    </a:lnTo>
                    <a:lnTo>
                      <a:pt x="0" y="422"/>
                    </a:lnTo>
                    <a:lnTo>
                      <a:pt x="447" y="0"/>
                    </a:lnTo>
                    <a:lnTo>
                      <a:pt x="4452" y="0"/>
                    </a:lnTo>
                    <a:lnTo>
                      <a:pt x="4916" y="838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</a:rPr>
                  <a:t>Text</a:t>
                </a:r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í$lîdè">
                <a:extLst>
                  <a:ext uri="{FF2B5EF4-FFF2-40B4-BE49-F238E27FC236}">
                    <a16:creationId xmlns:a16="http://schemas.microsoft.com/office/drawing/2014/main" id="{BFEB349B-F863-4FB2-8B30-75C273F9EF53}"/>
                  </a:ext>
                </a:extLst>
              </p:cNvPr>
              <p:cNvSpPr/>
              <p:nvPr/>
            </p:nvSpPr>
            <p:spPr bwMode="auto">
              <a:xfrm>
                <a:off x="4062146" y="3873533"/>
                <a:ext cx="4460421" cy="764694"/>
              </a:xfrm>
              <a:custGeom>
                <a:avLst/>
                <a:gdLst>
                  <a:gd name="T0" fmla="*/ 464 w 4941"/>
                  <a:gd name="T1" fmla="*/ 845 h 846"/>
                  <a:gd name="T2" fmla="*/ 4469 w 4941"/>
                  <a:gd name="T3" fmla="*/ 845 h 846"/>
                  <a:gd name="T4" fmla="*/ 4940 w 4941"/>
                  <a:gd name="T5" fmla="*/ 422 h 846"/>
                  <a:gd name="T6" fmla="*/ 4469 w 4941"/>
                  <a:gd name="T7" fmla="*/ 0 h 846"/>
                  <a:gd name="T8" fmla="*/ 0 w 4941"/>
                  <a:gd name="T9" fmla="*/ 0 h 846"/>
                  <a:gd name="T10" fmla="*/ 464 w 4941"/>
                  <a:gd name="T11" fmla="*/ 845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41" h="846">
                    <a:moveTo>
                      <a:pt x="464" y="845"/>
                    </a:moveTo>
                    <a:lnTo>
                      <a:pt x="4469" y="845"/>
                    </a:lnTo>
                    <a:lnTo>
                      <a:pt x="4940" y="422"/>
                    </a:lnTo>
                    <a:lnTo>
                      <a:pt x="4469" y="0"/>
                    </a:lnTo>
                    <a:lnTo>
                      <a:pt x="0" y="0"/>
                    </a:lnTo>
                    <a:lnTo>
                      <a:pt x="464" y="845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800" b="1"/>
                  <a:t>Text</a:t>
                </a:r>
                <a:endParaRPr lang="en-US" altLang="zh-CN" sz="2800" b="1" dirty="0"/>
              </a:p>
            </p:txBody>
          </p:sp>
          <p:grpSp>
            <p:nvGrpSpPr>
              <p:cNvPr id="30" name="ïśḷïḍê">
                <a:extLst>
                  <a:ext uri="{FF2B5EF4-FFF2-40B4-BE49-F238E27FC236}">
                    <a16:creationId xmlns:a16="http://schemas.microsoft.com/office/drawing/2014/main" id="{576A346B-2676-48E8-A929-AE534FA5EDEF}"/>
                  </a:ext>
                </a:extLst>
              </p:cNvPr>
              <p:cNvGrpSpPr/>
              <p:nvPr/>
            </p:nvGrpSpPr>
            <p:grpSpPr>
              <a:xfrm>
                <a:off x="4055736" y="2734463"/>
                <a:ext cx="557554" cy="557589"/>
                <a:chOff x="4055736" y="2734463"/>
                <a:chExt cx="557554" cy="557589"/>
              </a:xfrm>
            </p:grpSpPr>
            <p:sp>
              <p:nvSpPr>
                <p:cNvPr id="34" name="iṥ1iḓê">
                  <a:extLst>
                    <a:ext uri="{FF2B5EF4-FFF2-40B4-BE49-F238E27FC236}">
                      <a16:creationId xmlns:a16="http://schemas.microsoft.com/office/drawing/2014/main" id="{176D2BFB-6CE8-442F-8775-DAD2233FDAF9}"/>
                    </a:ext>
                  </a:extLst>
                </p:cNvPr>
                <p:cNvSpPr/>
                <p:nvPr/>
              </p:nvSpPr>
              <p:spPr bwMode="auto">
                <a:xfrm>
                  <a:off x="4055736" y="2734463"/>
                  <a:ext cx="557554" cy="557589"/>
                </a:xfrm>
                <a:custGeom>
                  <a:avLst/>
                  <a:gdLst>
                    <a:gd name="T0" fmla="*/ 307 w 616"/>
                    <a:gd name="T1" fmla="*/ 0 h 617"/>
                    <a:gd name="T2" fmla="*/ 307 w 616"/>
                    <a:gd name="T3" fmla="*/ 0 h 617"/>
                    <a:gd name="T4" fmla="*/ 0 w 616"/>
                    <a:gd name="T5" fmla="*/ 308 h 617"/>
                    <a:gd name="T6" fmla="*/ 307 w 616"/>
                    <a:gd name="T7" fmla="*/ 616 h 617"/>
                    <a:gd name="T8" fmla="*/ 615 w 616"/>
                    <a:gd name="T9" fmla="*/ 308 h 617"/>
                    <a:gd name="T10" fmla="*/ 307 w 616"/>
                    <a:gd name="T11" fmla="*/ 0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6" h="617">
                      <a:moveTo>
                        <a:pt x="307" y="0"/>
                      </a:moveTo>
                      <a:lnTo>
                        <a:pt x="307" y="0"/>
                      </a:lnTo>
                      <a:cubicBezTo>
                        <a:pt x="138" y="0"/>
                        <a:pt x="0" y="133"/>
                        <a:pt x="0" y="308"/>
                      </a:cubicBezTo>
                      <a:cubicBezTo>
                        <a:pt x="0" y="477"/>
                        <a:pt x="138" y="616"/>
                        <a:pt x="307" y="616"/>
                      </a:cubicBezTo>
                      <a:cubicBezTo>
                        <a:pt x="476" y="616"/>
                        <a:pt x="615" y="477"/>
                        <a:pt x="615" y="308"/>
                      </a:cubicBezTo>
                      <a:cubicBezTo>
                        <a:pt x="615" y="133"/>
                        <a:pt x="476" y="0"/>
                        <a:pt x="307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6900"/>
                </a:p>
              </p:txBody>
            </p:sp>
            <p:sp>
              <p:nvSpPr>
                <p:cNvPr id="35" name="ïŝlíḍê">
                  <a:extLst>
                    <a:ext uri="{FF2B5EF4-FFF2-40B4-BE49-F238E27FC236}">
                      <a16:creationId xmlns:a16="http://schemas.microsoft.com/office/drawing/2014/main" id="{9324FDC5-3E28-4960-B57A-CE8E7F35B6B5}"/>
                    </a:ext>
                  </a:extLst>
                </p:cNvPr>
                <p:cNvSpPr/>
                <p:nvPr/>
              </p:nvSpPr>
              <p:spPr bwMode="auto">
                <a:xfrm>
                  <a:off x="4143204" y="2858411"/>
                  <a:ext cx="382618" cy="309692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  <p:grpSp>
            <p:nvGrpSpPr>
              <p:cNvPr id="31" name="îṣļiḑé">
                <a:extLst>
                  <a:ext uri="{FF2B5EF4-FFF2-40B4-BE49-F238E27FC236}">
                    <a16:creationId xmlns:a16="http://schemas.microsoft.com/office/drawing/2014/main" id="{4855D1D6-0942-42FB-B41B-578F4FA9BED4}"/>
                  </a:ext>
                </a:extLst>
              </p:cNvPr>
              <p:cNvGrpSpPr/>
              <p:nvPr/>
            </p:nvGrpSpPr>
            <p:grpSpPr>
              <a:xfrm>
                <a:off x="7604164" y="3977086"/>
                <a:ext cx="557554" cy="557589"/>
                <a:chOff x="7604164" y="3977086"/>
                <a:chExt cx="557554" cy="557589"/>
              </a:xfrm>
            </p:grpSpPr>
            <p:sp>
              <p:nvSpPr>
                <p:cNvPr id="32" name="işḻïḓê">
                  <a:extLst>
                    <a:ext uri="{FF2B5EF4-FFF2-40B4-BE49-F238E27FC236}">
                      <a16:creationId xmlns:a16="http://schemas.microsoft.com/office/drawing/2014/main" id="{22526DAB-4247-4025-B8C3-EC0DF8836C02}"/>
                    </a:ext>
                  </a:extLst>
                </p:cNvPr>
                <p:cNvSpPr/>
                <p:nvPr/>
              </p:nvSpPr>
              <p:spPr bwMode="auto">
                <a:xfrm>
                  <a:off x="7604164" y="3977086"/>
                  <a:ext cx="557554" cy="557589"/>
                </a:xfrm>
                <a:custGeom>
                  <a:avLst/>
                  <a:gdLst>
                    <a:gd name="T0" fmla="*/ 308 w 616"/>
                    <a:gd name="T1" fmla="*/ 0 h 616"/>
                    <a:gd name="T2" fmla="*/ 308 w 616"/>
                    <a:gd name="T3" fmla="*/ 0 h 616"/>
                    <a:gd name="T4" fmla="*/ 0 w 616"/>
                    <a:gd name="T5" fmla="*/ 307 h 616"/>
                    <a:gd name="T6" fmla="*/ 308 w 616"/>
                    <a:gd name="T7" fmla="*/ 615 h 616"/>
                    <a:gd name="T8" fmla="*/ 615 w 616"/>
                    <a:gd name="T9" fmla="*/ 307 h 616"/>
                    <a:gd name="T10" fmla="*/ 308 w 616"/>
                    <a:gd name="T11" fmla="*/ 0 h 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6" h="616">
                      <a:moveTo>
                        <a:pt x="308" y="0"/>
                      </a:moveTo>
                      <a:lnTo>
                        <a:pt x="308" y="0"/>
                      </a:lnTo>
                      <a:cubicBezTo>
                        <a:pt x="139" y="0"/>
                        <a:pt x="0" y="138"/>
                        <a:pt x="0" y="307"/>
                      </a:cubicBezTo>
                      <a:cubicBezTo>
                        <a:pt x="0" y="476"/>
                        <a:pt x="139" y="615"/>
                        <a:pt x="308" y="615"/>
                      </a:cubicBezTo>
                      <a:cubicBezTo>
                        <a:pt x="477" y="615"/>
                        <a:pt x="615" y="476"/>
                        <a:pt x="615" y="307"/>
                      </a:cubicBezTo>
                      <a:cubicBezTo>
                        <a:pt x="615" y="138"/>
                        <a:pt x="477" y="0"/>
                        <a:pt x="308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6900"/>
                </a:p>
              </p:txBody>
            </p:sp>
            <p:sp>
              <p:nvSpPr>
                <p:cNvPr id="33" name="işlïḓè">
                  <a:extLst>
                    <a:ext uri="{FF2B5EF4-FFF2-40B4-BE49-F238E27FC236}">
                      <a16:creationId xmlns:a16="http://schemas.microsoft.com/office/drawing/2014/main" id="{A97920DF-0466-4E87-AB1D-823821C98C3C}"/>
                    </a:ext>
                  </a:extLst>
                </p:cNvPr>
                <p:cNvSpPr/>
                <p:nvPr/>
              </p:nvSpPr>
              <p:spPr bwMode="auto">
                <a:xfrm>
                  <a:off x="7712119" y="4091546"/>
                  <a:ext cx="341644" cy="328668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10000"/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52902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41417" y="2351610"/>
            <a:ext cx="1038608" cy="9030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210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752C6F-C215-4DC0-9DF7-B94F3F752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525672D-6DB8-4D12-B66D-9EF99CCB8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2DE8FB-405A-43D3-B22C-8FD4D3B20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97" name="2176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23949"/>
            <a:ext cx="11518902" cy="4500585"/>
            <a:chOff x="673099" y="1123949"/>
            <a:chExt cx="11518902" cy="4500585"/>
          </a:xfrm>
        </p:grpSpPr>
        <p:sp>
          <p:nvSpPr>
            <p:cNvPr id="98" name="isḻïḓe">
              <a:extLst>
                <a:ext uri="{FF2B5EF4-FFF2-40B4-BE49-F238E27FC236}">
                  <a16:creationId xmlns:a16="http://schemas.microsoft.com/office/drawing/2014/main" id="{BA9057F3-2DF1-4988-9D48-A1365AAFEB8B}"/>
                </a:ext>
              </a:extLst>
            </p:cNvPr>
            <p:cNvSpPr/>
            <p:nvPr/>
          </p:nvSpPr>
          <p:spPr bwMode="auto">
            <a:xfrm>
              <a:off x="8210794" y="1221388"/>
              <a:ext cx="3358885" cy="2109646"/>
            </a:xfrm>
            <a:custGeom>
              <a:avLst/>
              <a:gdLst>
                <a:gd name="T0" fmla="*/ 0 w 3297"/>
                <a:gd name="T1" fmla="*/ 1084 h 2073"/>
                <a:gd name="T2" fmla="*/ 0 w 3297"/>
                <a:gd name="T3" fmla="*/ 1086 h 2073"/>
                <a:gd name="T4" fmla="*/ 378 w 3297"/>
                <a:gd name="T5" fmla="*/ 1121 h 2073"/>
                <a:gd name="T6" fmla="*/ 0 w 3297"/>
                <a:gd name="T7" fmla="*/ 1084 h 2073"/>
                <a:gd name="T8" fmla="*/ 1775 w 3297"/>
                <a:gd name="T9" fmla="*/ 0 h 2073"/>
                <a:gd name="T10" fmla="*/ 697 w 3297"/>
                <a:gd name="T11" fmla="*/ 1150 h 2073"/>
                <a:gd name="T12" fmla="*/ 2032 w 3297"/>
                <a:gd name="T13" fmla="*/ 1271 h 2073"/>
                <a:gd name="T14" fmla="*/ 2128 w 3297"/>
                <a:gd name="T15" fmla="*/ 2048 h 2073"/>
                <a:gd name="T16" fmla="*/ 2262 w 3297"/>
                <a:gd name="T17" fmla="*/ 2073 h 2073"/>
                <a:gd name="T18" fmla="*/ 2408 w 3297"/>
                <a:gd name="T19" fmla="*/ 2023 h 2073"/>
                <a:gd name="T20" fmla="*/ 2385 w 3297"/>
                <a:gd name="T21" fmla="*/ 1939 h 2073"/>
                <a:gd name="T22" fmla="*/ 2384 w 3297"/>
                <a:gd name="T23" fmla="*/ 1939 h 2073"/>
                <a:gd name="T24" fmla="*/ 2449 w 3297"/>
                <a:gd name="T25" fmla="*/ 1777 h 2073"/>
                <a:gd name="T26" fmla="*/ 2449 w 3297"/>
                <a:gd name="T27" fmla="*/ 1777 h 2073"/>
                <a:gd name="T28" fmla="*/ 2654 w 3297"/>
                <a:gd name="T29" fmla="*/ 1409 h 2073"/>
                <a:gd name="T30" fmla="*/ 2596 w 3297"/>
                <a:gd name="T31" fmla="*/ 1349 h 2073"/>
                <a:gd name="T32" fmla="*/ 2657 w 3297"/>
                <a:gd name="T33" fmla="*/ 1366 h 2073"/>
                <a:gd name="T34" fmla="*/ 2705 w 3297"/>
                <a:gd name="T35" fmla="*/ 1362 h 2073"/>
                <a:gd name="T36" fmla="*/ 3071 w 3297"/>
                <a:gd name="T37" fmla="*/ 1137 h 2073"/>
                <a:gd name="T38" fmla="*/ 3100 w 3297"/>
                <a:gd name="T39" fmla="*/ 1154 h 2073"/>
                <a:gd name="T40" fmla="*/ 3109 w 3297"/>
                <a:gd name="T41" fmla="*/ 1187 h 2073"/>
                <a:gd name="T42" fmla="*/ 3297 w 3297"/>
                <a:gd name="T43" fmla="*/ 1107 h 2073"/>
                <a:gd name="T44" fmla="*/ 1775 w 3297"/>
                <a:gd name="T45" fmla="*/ 0 h 2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97" h="2073">
                  <a:moveTo>
                    <a:pt x="0" y="1084"/>
                  </a:moveTo>
                  <a:cubicBezTo>
                    <a:pt x="0" y="1085"/>
                    <a:pt x="0" y="1086"/>
                    <a:pt x="0" y="1086"/>
                  </a:cubicBezTo>
                  <a:cubicBezTo>
                    <a:pt x="378" y="1121"/>
                    <a:pt x="378" y="1121"/>
                    <a:pt x="378" y="1121"/>
                  </a:cubicBezTo>
                  <a:cubicBezTo>
                    <a:pt x="0" y="1084"/>
                    <a:pt x="0" y="1084"/>
                    <a:pt x="0" y="1084"/>
                  </a:cubicBezTo>
                  <a:moveTo>
                    <a:pt x="1775" y="0"/>
                  </a:moveTo>
                  <a:cubicBezTo>
                    <a:pt x="1036" y="410"/>
                    <a:pt x="971" y="835"/>
                    <a:pt x="697" y="1150"/>
                  </a:cubicBezTo>
                  <a:cubicBezTo>
                    <a:pt x="2032" y="1271"/>
                    <a:pt x="2032" y="1271"/>
                    <a:pt x="2032" y="1271"/>
                  </a:cubicBezTo>
                  <a:cubicBezTo>
                    <a:pt x="2128" y="2048"/>
                    <a:pt x="2128" y="2048"/>
                    <a:pt x="2128" y="2048"/>
                  </a:cubicBezTo>
                  <a:cubicBezTo>
                    <a:pt x="2179" y="2065"/>
                    <a:pt x="2223" y="2073"/>
                    <a:pt x="2262" y="2073"/>
                  </a:cubicBezTo>
                  <a:cubicBezTo>
                    <a:pt x="2321" y="2073"/>
                    <a:pt x="2368" y="2055"/>
                    <a:pt x="2408" y="2023"/>
                  </a:cubicBezTo>
                  <a:cubicBezTo>
                    <a:pt x="2399" y="1996"/>
                    <a:pt x="2391" y="1968"/>
                    <a:pt x="2385" y="1939"/>
                  </a:cubicBezTo>
                  <a:cubicBezTo>
                    <a:pt x="2385" y="1939"/>
                    <a:pt x="2385" y="1939"/>
                    <a:pt x="2384" y="1939"/>
                  </a:cubicBezTo>
                  <a:cubicBezTo>
                    <a:pt x="2372" y="1939"/>
                    <a:pt x="2392" y="1874"/>
                    <a:pt x="2449" y="1777"/>
                  </a:cubicBezTo>
                  <a:cubicBezTo>
                    <a:pt x="2449" y="1777"/>
                    <a:pt x="2449" y="1777"/>
                    <a:pt x="2449" y="1777"/>
                  </a:cubicBezTo>
                  <a:cubicBezTo>
                    <a:pt x="2430" y="1673"/>
                    <a:pt x="2528" y="1532"/>
                    <a:pt x="2654" y="1409"/>
                  </a:cubicBezTo>
                  <a:cubicBezTo>
                    <a:pt x="2625" y="1382"/>
                    <a:pt x="2604" y="1360"/>
                    <a:pt x="2596" y="1349"/>
                  </a:cubicBezTo>
                  <a:cubicBezTo>
                    <a:pt x="2613" y="1362"/>
                    <a:pt x="2634" y="1366"/>
                    <a:pt x="2657" y="1366"/>
                  </a:cubicBezTo>
                  <a:cubicBezTo>
                    <a:pt x="2672" y="1366"/>
                    <a:pt x="2688" y="1364"/>
                    <a:pt x="2705" y="1362"/>
                  </a:cubicBezTo>
                  <a:cubicBezTo>
                    <a:pt x="2846" y="1235"/>
                    <a:pt x="3006" y="1137"/>
                    <a:pt x="3071" y="1137"/>
                  </a:cubicBezTo>
                  <a:cubicBezTo>
                    <a:pt x="3086" y="1137"/>
                    <a:pt x="3096" y="1142"/>
                    <a:pt x="3100" y="1154"/>
                  </a:cubicBezTo>
                  <a:cubicBezTo>
                    <a:pt x="3103" y="1162"/>
                    <a:pt x="3106" y="1174"/>
                    <a:pt x="3109" y="1187"/>
                  </a:cubicBezTo>
                  <a:cubicBezTo>
                    <a:pt x="3165" y="1158"/>
                    <a:pt x="3228" y="1130"/>
                    <a:pt x="3297" y="1107"/>
                  </a:cubicBezTo>
                  <a:cubicBezTo>
                    <a:pt x="1775" y="0"/>
                    <a:pt x="1775" y="0"/>
                    <a:pt x="1775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99" name="ïşļïḍé">
              <a:extLst>
                <a:ext uri="{FF2B5EF4-FFF2-40B4-BE49-F238E27FC236}">
                  <a16:creationId xmlns:a16="http://schemas.microsoft.com/office/drawing/2014/main" id="{874D1DD4-B2E8-4BF0-A755-06F495254398}"/>
                </a:ext>
              </a:extLst>
            </p:cNvPr>
            <p:cNvGrpSpPr/>
            <p:nvPr/>
          </p:nvGrpSpPr>
          <p:grpSpPr>
            <a:xfrm>
              <a:off x="7976389" y="1123949"/>
              <a:ext cx="4215612" cy="3969259"/>
              <a:chOff x="7976389" y="1123949"/>
              <a:chExt cx="4215612" cy="3969259"/>
            </a:xfrm>
          </p:grpSpPr>
          <p:sp>
            <p:nvSpPr>
              <p:cNvPr id="118" name="iṧ1iḓè">
                <a:extLst>
                  <a:ext uri="{FF2B5EF4-FFF2-40B4-BE49-F238E27FC236}">
                    <a16:creationId xmlns:a16="http://schemas.microsoft.com/office/drawing/2014/main" id="{DA5D6791-398D-471F-9D22-FE2D6EA2695C}"/>
                  </a:ext>
                </a:extLst>
              </p:cNvPr>
              <p:cNvSpPr/>
              <p:nvPr/>
            </p:nvSpPr>
            <p:spPr bwMode="auto">
              <a:xfrm>
                <a:off x="7976389" y="2326309"/>
                <a:ext cx="2377142" cy="2766899"/>
              </a:xfrm>
              <a:custGeom>
                <a:avLst/>
                <a:gdLst>
                  <a:gd name="T0" fmla="*/ 2494 w 2586"/>
                  <a:gd name="T1" fmla="*/ 217 h 3010"/>
                  <a:gd name="T2" fmla="*/ 255 w 2586"/>
                  <a:gd name="T3" fmla="*/ 0 h 3010"/>
                  <a:gd name="T4" fmla="*/ 72 w 2586"/>
                  <a:gd name="T5" fmla="*/ 51 h 3010"/>
                  <a:gd name="T6" fmla="*/ 0 w 2586"/>
                  <a:gd name="T7" fmla="*/ 3010 h 3010"/>
                  <a:gd name="T8" fmla="*/ 2586 w 2586"/>
                  <a:gd name="T9" fmla="*/ 2918 h 3010"/>
                  <a:gd name="T10" fmla="*/ 2494 w 2586"/>
                  <a:gd name="T11" fmla="*/ 217 h 3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6" h="3010">
                    <a:moveTo>
                      <a:pt x="2494" y="217"/>
                    </a:moveTo>
                    <a:lnTo>
                      <a:pt x="255" y="0"/>
                    </a:lnTo>
                    <a:lnTo>
                      <a:pt x="72" y="51"/>
                    </a:lnTo>
                    <a:lnTo>
                      <a:pt x="0" y="3010"/>
                    </a:lnTo>
                    <a:lnTo>
                      <a:pt x="2586" y="2918"/>
                    </a:lnTo>
                    <a:lnTo>
                      <a:pt x="2494" y="217"/>
                    </a:lnTo>
                    <a:close/>
                  </a:path>
                </a:pathLst>
              </a:custGeom>
              <a:solidFill>
                <a:srgbClr val="5D7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iṧlïḑè">
                <a:extLst>
                  <a:ext uri="{FF2B5EF4-FFF2-40B4-BE49-F238E27FC236}">
                    <a16:creationId xmlns:a16="http://schemas.microsoft.com/office/drawing/2014/main" id="{1BDDB689-680D-49B4-8C3C-D99053EBBDE1}"/>
                  </a:ext>
                </a:extLst>
              </p:cNvPr>
              <p:cNvSpPr/>
              <p:nvPr/>
            </p:nvSpPr>
            <p:spPr bwMode="auto">
              <a:xfrm>
                <a:off x="7976389" y="2326309"/>
                <a:ext cx="2377142" cy="2766899"/>
              </a:xfrm>
              <a:custGeom>
                <a:avLst/>
                <a:gdLst>
                  <a:gd name="T0" fmla="*/ 2494 w 2586"/>
                  <a:gd name="T1" fmla="*/ 217 h 3010"/>
                  <a:gd name="T2" fmla="*/ 255 w 2586"/>
                  <a:gd name="T3" fmla="*/ 0 h 3010"/>
                  <a:gd name="T4" fmla="*/ 72 w 2586"/>
                  <a:gd name="T5" fmla="*/ 51 h 3010"/>
                  <a:gd name="T6" fmla="*/ 0 w 2586"/>
                  <a:gd name="T7" fmla="*/ 3010 h 3010"/>
                  <a:gd name="T8" fmla="*/ 2586 w 2586"/>
                  <a:gd name="T9" fmla="*/ 2918 h 3010"/>
                  <a:gd name="T10" fmla="*/ 2494 w 2586"/>
                  <a:gd name="T11" fmla="*/ 217 h 3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6" h="3010">
                    <a:moveTo>
                      <a:pt x="2494" y="217"/>
                    </a:moveTo>
                    <a:lnTo>
                      <a:pt x="255" y="0"/>
                    </a:lnTo>
                    <a:lnTo>
                      <a:pt x="72" y="51"/>
                    </a:lnTo>
                    <a:lnTo>
                      <a:pt x="0" y="3010"/>
                    </a:lnTo>
                    <a:lnTo>
                      <a:pt x="2586" y="2918"/>
                    </a:lnTo>
                    <a:lnTo>
                      <a:pt x="2494" y="2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ṣlïḑé">
                <a:extLst>
                  <a:ext uri="{FF2B5EF4-FFF2-40B4-BE49-F238E27FC236}">
                    <a16:creationId xmlns:a16="http://schemas.microsoft.com/office/drawing/2014/main" id="{FF588859-E356-46AF-BF95-D6CA8600A3D4}"/>
                  </a:ext>
                </a:extLst>
              </p:cNvPr>
              <p:cNvSpPr/>
              <p:nvPr/>
            </p:nvSpPr>
            <p:spPr bwMode="auto">
              <a:xfrm>
                <a:off x="10602643" y="2415474"/>
                <a:ext cx="1589358" cy="2090341"/>
              </a:xfrm>
              <a:custGeom>
                <a:avLst/>
                <a:gdLst>
                  <a:gd name="T0" fmla="*/ 37 w 1560"/>
                  <a:gd name="T1" fmla="*/ 766 h 2055"/>
                  <a:gd name="T2" fmla="*/ 279 w 1560"/>
                  <a:gd name="T3" fmla="*/ 1166 h 2055"/>
                  <a:gd name="T4" fmla="*/ 540 w 1560"/>
                  <a:gd name="T5" fmla="*/ 1324 h 2055"/>
                  <a:gd name="T6" fmla="*/ 553 w 1560"/>
                  <a:gd name="T7" fmla="*/ 1331 h 2055"/>
                  <a:gd name="T8" fmla="*/ 481 w 1560"/>
                  <a:gd name="T9" fmla="*/ 1412 h 2055"/>
                  <a:gd name="T10" fmla="*/ 763 w 1560"/>
                  <a:gd name="T11" fmla="*/ 1559 h 2055"/>
                  <a:gd name="T12" fmla="*/ 719 w 1560"/>
                  <a:gd name="T13" fmla="*/ 1608 h 2055"/>
                  <a:gd name="T14" fmla="*/ 1560 w 1560"/>
                  <a:gd name="T15" fmla="*/ 2055 h 2055"/>
                  <a:gd name="T16" fmla="*/ 1560 w 1560"/>
                  <a:gd name="T17" fmla="*/ 993 h 2055"/>
                  <a:gd name="T18" fmla="*/ 1224 w 1560"/>
                  <a:gd name="T19" fmla="*/ 831 h 2055"/>
                  <a:gd name="T20" fmla="*/ 1199 w 1560"/>
                  <a:gd name="T21" fmla="*/ 887 h 2055"/>
                  <a:gd name="T22" fmla="*/ 918 w 1560"/>
                  <a:gd name="T23" fmla="*/ 740 h 2055"/>
                  <a:gd name="T24" fmla="*/ 903 w 1560"/>
                  <a:gd name="T25" fmla="*/ 775 h 2055"/>
                  <a:gd name="T26" fmla="*/ 899 w 1560"/>
                  <a:gd name="T27" fmla="*/ 773 h 2055"/>
                  <a:gd name="T28" fmla="*/ 754 w 1560"/>
                  <a:gd name="T29" fmla="*/ 0 h 2055"/>
                  <a:gd name="T30" fmla="*/ 37 w 1560"/>
                  <a:gd name="T31" fmla="*/ 766 h 2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0" h="2055">
                    <a:moveTo>
                      <a:pt x="37" y="766"/>
                    </a:moveTo>
                    <a:cubicBezTo>
                      <a:pt x="80" y="971"/>
                      <a:pt x="194" y="1121"/>
                      <a:pt x="279" y="1166"/>
                    </a:cubicBezTo>
                    <a:cubicBezTo>
                      <a:pt x="381" y="1220"/>
                      <a:pt x="480" y="1274"/>
                      <a:pt x="540" y="1324"/>
                    </a:cubicBezTo>
                    <a:cubicBezTo>
                      <a:pt x="544" y="1327"/>
                      <a:pt x="548" y="1329"/>
                      <a:pt x="553" y="1331"/>
                    </a:cubicBezTo>
                    <a:cubicBezTo>
                      <a:pt x="530" y="1359"/>
                      <a:pt x="506" y="1386"/>
                      <a:pt x="481" y="1412"/>
                    </a:cubicBezTo>
                    <a:cubicBezTo>
                      <a:pt x="763" y="1559"/>
                      <a:pt x="763" y="1559"/>
                      <a:pt x="763" y="1559"/>
                    </a:cubicBezTo>
                    <a:cubicBezTo>
                      <a:pt x="748" y="1576"/>
                      <a:pt x="734" y="1592"/>
                      <a:pt x="719" y="1608"/>
                    </a:cubicBezTo>
                    <a:cubicBezTo>
                      <a:pt x="1560" y="2055"/>
                      <a:pt x="1560" y="2055"/>
                      <a:pt x="1560" y="2055"/>
                    </a:cubicBezTo>
                    <a:cubicBezTo>
                      <a:pt x="1560" y="993"/>
                      <a:pt x="1560" y="993"/>
                      <a:pt x="1560" y="993"/>
                    </a:cubicBezTo>
                    <a:cubicBezTo>
                      <a:pt x="1224" y="831"/>
                      <a:pt x="1224" y="831"/>
                      <a:pt x="1224" y="831"/>
                    </a:cubicBezTo>
                    <a:cubicBezTo>
                      <a:pt x="1216" y="850"/>
                      <a:pt x="1207" y="868"/>
                      <a:pt x="1199" y="887"/>
                    </a:cubicBezTo>
                    <a:cubicBezTo>
                      <a:pt x="918" y="740"/>
                      <a:pt x="918" y="740"/>
                      <a:pt x="918" y="740"/>
                    </a:cubicBezTo>
                    <a:cubicBezTo>
                      <a:pt x="913" y="751"/>
                      <a:pt x="908" y="763"/>
                      <a:pt x="903" y="775"/>
                    </a:cubicBezTo>
                    <a:cubicBezTo>
                      <a:pt x="901" y="774"/>
                      <a:pt x="900" y="773"/>
                      <a:pt x="899" y="773"/>
                    </a:cubicBezTo>
                    <a:cubicBezTo>
                      <a:pt x="774" y="698"/>
                      <a:pt x="773" y="152"/>
                      <a:pt x="754" y="0"/>
                    </a:cubicBezTo>
                    <a:cubicBezTo>
                      <a:pt x="199" y="286"/>
                      <a:pt x="0" y="774"/>
                      <a:pt x="37" y="766"/>
                    </a:cubicBezTo>
                  </a:path>
                </a:pathLst>
              </a:custGeom>
              <a:solidFill>
                <a:srgbClr val="5D7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śľíḑè">
                <a:extLst>
                  <a:ext uri="{FF2B5EF4-FFF2-40B4-BE49-F238E27FC236}">
                    <a16:creationId xmlns:a16="http://schemas.microsoft.com/office/drawing/2014/main" id="{CD28CF2E-CDEA-4863-870E-61907BCB75E1}"/>
                  </a:ext>
                </a:extLst>
              </p:cNvPr>
              <p:cNvSpPr/>
              <p:nvPr/>
            </p:nvSpPr>
            <p:spPr bwMode="auto">
              <a:xfrm>
                <a:off x="8045332" y="2326309"/>
                <a:ext cx="267498" cy="2616144"/>
              </a:xfrm>
              <a:custGeom>
                <a:avLst/>
                <a:gdLst>
                  <a:gd name="T0" fmla="*/ 180 w 291"/>
                  <a:gd name="T1" fmla="*/ 0 h 2846"/>
                  <a:gd name="T2" fmla="*/ 0 w 291"/>
                  <a:gd name="T3" fmla="*/ 48 h 2846"/>
                  <a:gd name="T4" fmla="*/ 111 w 291"/>
                  <a:gd name="T5" fmla="*/ 2846 h 2846"/>
                  <a:gd name="T6" fmla="*/ 291 w 291"/>
                  <a:gd name="T7" fmla="*/ 2799 h 2846"/>
                  <a:gd name="T8" fmla="*/ 180 w 291"/>
                  <a:gd name="T9" fmla="*/ 0 h 2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2846">
                    <a:moveTo>
                      <a:pt x="180" y="0"/>
                    </a:moveTo>
                    <a:lnTo>
                      <a:pt x="0" y="48"/>
                    </a:lnTo>
                    <a:lnTo>
                      <a:pt x="111" y="2846"/>
                    </a:lnTo>
                    <a:lnTo>
                      <a:pt x="291" y="2799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iṣliďe">
                <a:extLst>
                  <a:ext uri="{FF2B5EF4-FFF2-40B4-BE49-F238E27FC236}">
                    <a16:creationId xmlns:a16="http://schemas.microsoft.com/office/drawing/2014/main" id="{62BA5E38-106B-47A2-8310-37CD6B951613}"/>
                  </a:ext>
                </a:extLst>
              </p:cNvPr>
              <p:cNvSpPr/>
              <p:nvPr/>
            </p:nvSpPr>
            <p:spPr bwMode="auto">
              <a:xfrm>
                <a:off x="8045332" y="2326309"/>
                <a:ext cx="267498" cy="2616144"/>
              </a:xfrm>
              <a:custGeom>
                <a:avLst/>
                <a:gdLst>
                  <a:gd name="T0" fmla="*/ 180 w 291"/>
                  <a:gd name="T1" fmla="*/ 0 h 2846"/>
                  <a:gd name="T2" fmla="*/ 0 w 291"/>
                  <a:gd name="T3" fmla="*/ 48 h 2846"/>
                  <a:gd name="T4" fmla="*/ 111 w 291"/>
                  <a:gd name="T5" fmla="*/ 2846 h 2846"/>
                  <a:gd name="T6" fmla="*/ 291 w 291"/>
                  <a:gd name="T7" fmla="*/ 2799 h 2846"/>
                  <a:gd name="T8" fmla="*/ 180 w 291"/>
                  <a:gd name="T9" fmla="*/ 0 h 2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2846">
                    <a:moveTo>
                      <a:pt x="180" y="0"/>
                    </a:moveTo>
                    <a:lnTo>
                      <a:pt x="0" y="48"/>
                    </a:lnTo>
                    <a:lnTo>
                      <a:pt x="111" y="2846"/>
                    </a:lnTo>
                    <a:lnTo>
                      <a:pt x="291" y="2799"/>
                    </a:lnTo>
                    <a:lnTo>
                      <a:pt x="1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Sḷíḑé">
                <a:extLst>
                  <a:ext uri="{FF2B5EF4-FFF2-40B4-BE49-F238E27FC236}">
                    <a16:creationId xmlns:a16="http://schemas.microsoft.com/office/drawing/2014/main" id="{8E0E2833-C5B2-4358-A2D3-CD2DBC8459D1}"/>
                  </a:ext>
                </a:extLst>
              </p:cNvPr>
              <p:cNvSpPr/>
              <p:nvPr/>
            </p:nvSpPr>
            <p:spPr bwMode="auto">
              <a:xfrm>
                <a:off x="8210794" y="2326309"/>
                <a:ext cx="2357838" cy="2572941"/>
              </a:xfrm>
              <a:custGeom>
                <a:avLst/>
                <a:gdLst>
                  <a:gd name="T0" fmla="*/ 111 w 2565"/>
                  <a:gd name="T1" fmla="*/ 2799 h 2799"/>
                  <a:gd name="T2" fmla="*/ 2565 w 2565"/>
                  <a:gd name="T3" fmla="*/ 2732 h 2799"/>
                  <a:gd name="T4" fmla="*/ 2252 w 2565"/>
                  <a:gd name="T5" fmla="*/ 205 h 2799"/>
                  <a:gd name="T6" fmla="*/ 0 w 2565"/>
                  <a:gd name="T7" fmla="*/ 0 h 2799"/>
                  <a:gd name="T8" fmla="*/ 111 w 2565"/>
                  <a:gd name="T9" fmla="*/ 2799 h 2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5" h="2799">
                    <a:moveTo>
                      <a:pt x="111" y="2799"/>
                    </a:moveTo>
                    <a:lnTo>
                      <a:pt x="2565" y="2732"/>
                    </a:lnTo>
                    <a:lnTo>
                      <a:pt x="2252" y="205"/>
                    </a:lnTo>
                    <a:lnTo>
                      <a:pt x="0" y="0"/>
                    </a:lnTo>
                    <a:lnTo>
                      <a:pt x="111" y="27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iṥḻïďê">
                <a:extLst>
                  <a:ext uri="{FF2B5EF4-FFF2-40B4-BE49-F238E27FC236}">
                    <a16:creationId xmlns:a16="http://schemas.microsoft.com/office/drawing/2014/main" id="{13ECFB60-E07F-48E8-90ED-020AABE1F230}"/>
                  </a:ext>
                </a:extLst>
              </p:cNvPr>
              <p:cNvSpPr/>
              <p:nvPr/>
            </p:nvSpPr>
            <p:spPr bwMode="auto">
              <a:xfrm>
                <a:off x="8210794" y="2326309"/>
                <a:ext cx="2357838" cy="2572941"/>
              </a:xfrm>
              <a:custGeom>
                <a:avLst/>
                <a:gdLst>
                  <a:gd name="T0" fmla="*/ 111 w 2565"/>
                  <a:gd name="T1" fmla="*/ 2799 h 2799"/>
                  <a:gd name="T2" fmla="*/ 2565 w 2565"/>
                  <a:gd name="T3" fmla="*/ 2732 h 2799"/>
                  <a:gd name="T4" fmla="*/ 2252 w 2565"/>
                  <a:gd name="T5" fmla="*/ 205 h 2799"/>
                  <a:gd name="T6" fmla="*/ 0 w 2565"/>
                  <a:gd name="T7" fmla="*/ 0 h 2799"/>
                  <a:gd name="T8" fmla="*/ 111 w 2565"/>
                  <a:gd name="T9" fmla="*/ 2799 h 2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5" h="2799">
                    <a:moveTo>
                      <a:pt x="111" y="2799"/>
                    </a:moveTo>
                    <a:lnTo>
                      <a:pt x="2565" y="2732"/>
                    </a:lnTo>
                    <a:lnTo>
                      <a:pt x="2252" y="205"/>
                    </a:lnTo>
                    <a:lnTo>
                      <a:pt x="0" y="0"/>
                    </a:lnTo>
                    <a:lnTo>
                      <a:pt x="111" y="279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ïš1îḑé">
                <a:extLst>
                  <a:ext uri="{FF2B5EF4-FFF2-40B4-BE49-F238E27FC236}">
                    <a16:creationId xmlns:a16="http://schemas.microsoft.com/office/drawing/2014/main" id="{A9F1A51B-9533-4A28-94A7-16F0E548CE7D}"/>
                  </a:ext>
                </a:extLst>
              </p:cNvPr>
              <p:cNvSpPr/>
              <p:nvPr/>
            </p:nvSpPr>
            <p:spPr bwMode="auto">
              <a:xfrm>
                <a:off x="8459907" y="2578180"/>
                <a:ext cx="1651866" cy="378725"/>
              </a:xfrm>
              <a:custGeom>
                <a:avLst/>
                <a:gdLst>
                  <a:gd name="T0" fmla="*/ 0 w 1621"/>
                  <a:gd name="T1" fmla="*/ 0 h 372"/>
                  <a:gd name="T2" fmla="*/ 791 w 1621"/>
                  <a:gd name="T3" fmla="*/ 9 h 372"/>
                  <a:gd name="T4" fmla="*/ 1584 w 1621"/>
                  <a:gd name="T5" fmla="*/ 18 h 372"/>
                  <a:gd name="T6" fmla="*/ 1621 w 1621"/>
                  <a:gd name="T7" fmla="*/ 372 h 372"/>
                  <a:gd name="T8" fmla="*/ 819 w 1621"/>
                  <a:gd name="T9" fmla="*/ 370 h 372"/>
                  <a:gd name="T10" fmla="*/ 19 w 1621"/>
                  <a:gd name="T11" fmla="*/ 368 h 372"/>
                  <a:gd name="T12" fmla="*/ 0 w 1621"/>
                  <a:gd name="T13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1" h="372">
                    <a:moveTo>
                      <a:pt x="0" y="0"/>
                    </a:moveTo>
                    <a:cubicBezTo>
                      <a:pt x="263" y="3"/>
                      <a:pt x="527" y="6"/>
                      <a:pt x="791" y="9"/>
                    </a:cubicBezTo>
                    <a:cubicBezTo>
                      <a:pt x="1055" y="12"/>
                      <a:pt x="1320" y="15"/>
                      <a:pt x="1584" y="18"/>
                    </a:cubicBezTo>
                    <a:cubicBezTo>
                      <a:pt x="1596" y="136"/>
                      <a:pt x="1608" y="254"/>
                      <a:pt x="1621" y="372"/>
                    </a:cubicBezTo>
                    <a:cubicBezTo>
                      <a:pt x="1353" y="371"/>
                      <a:pt x="1086" y="370"/>
                      <a:pt x="819" y="370"/>
                    </a:cubicBezTo>
                    <a:cubicBezTo>
                      <a:pt x="552" y="369"/>
                      <a:pt x="285" y="369"/>
                      <a:pt x="19" y="368"/>
                    </a:cubicBezTo>
                    <a:cubicBezTo>
                      <a:pt x="12" y="245"/>
                      <a:pt x="6" y="123"/>
                      <a:pt x="0" y="0"/>
                    </a:cubicBezTo>
                  </a:path>
                </a:pathLst>
              </a:custGeom>
              <a:solidFill>
                <a:srgbClr val="9F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sļíḍè">
                <a:extLst>
                  <a:ext uri="{FF2B5EF4-FFF2-40B4-BE49-F238E27FC236}">
                    <a16:creationId xmlns:a16="http://schemas.microsoft.com/office/drawing/2014/main" id="{BCC3CC39-609E-442A-BE98-E9B8AD60E3C6}"/>
                  </a:ext>
                </a:extLst>
              </p:cNvPr>
              <p:cNvSpPr/>
              <p:nvPr/>
            </p:nvSpPr>
            <p:spPr bwMode="auto">
              <a:xfrm>
                <a:off x="8482887" y="3018493"/>
                <a:ext cx="226132" cy="231648"/>
              </a:xfrm>
              <a:custGeom>
                <a:avLst/>
                <a:gdLst>
                  <a:gd name="T0" fmla="*/ 12 w 222"/>
                  <a:gd name="T1" fmla="*/ 228 h 228"/>
                  <a:gd name="T2" fmla="*/ 222 w 222"/>
                  <a:gd name="T3" fmla="*/ 227 h 228"/>
                  <a:gd name="T4" fmla="*/ 209 w 222"/>
                  <a:gd name="T5" fmla="*/ 1 h 228"/>
                  <a:gd name="T6" fmla="*/ 0 w 222"/>
                  <a:gd name="T7" fmla="*/ 0 h 228"/>
                  <a:gd name="T8" fmla="*/ 12 w 222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8">
                    <a:moveTo>
                      <a:pt x="12" y="228"/>
                    </a:moveTo>
                    <a:cubicBezTo>
                      <a:pt x="82" y="228"/>
                      <a:pt x="152" y="228"/>
                      <a:pt x="222" y="227"/>
                    </a:cubicBezTo>
                    <a:cubicBezTo>
                      <a:pt x="218" y="152"/>
                      <a:pt x="213" y="76"/>
                      <a:pt x="209" y="1"/>
                    </a:cubicBezTo>
                    <a:cubicBezTo>
                      <a:pt x="139" y="0"/>
                      <a:pt x="69" y="0"/>
                      <a:pt x="0" y="0"/>
                    </a:cubicBezTo>
                    <a:cubicBezTo>
                      <a:pt x="4" y="76"/>
                      <a:pt x="8" y="152"/>
                      <a:pt x="12" y="228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îṧ1ïḓe">
                <a:extLst>
                  <a:ext uri="{FF2B5EF4-FFF2-40B4-BE49-F238E27FC236}">
                    <a16:creationId xmlns:a16="http://schemas.microsoft.com/office/drawing/2014/main" id="{BAAE8770-88A4-413A-9A11-BDF57F1656D4}"/>
                  </a:ext>
                </a:extLst>
              </p:cNvPr>
              <p:cNvSpPr/>
              <p:nvPr/>
            </p:nvSpPr>
            <p:spPr bwMode="auto">
              <a:xfrm>
                <a:off x="8719131" y="3019413"/>
                <a:ext cx="227970" cy="229809"/>
              </a:xfrm>
              <a:custGeom>
                <a:avLst/>
                <a:gdLst>
                  <a:gd name="T0" fmla="*/ 14 w 224"/>
                  <a:gd name="T1" fmla="*/ 226 h 226"/>
                  <a:gd name="T2" fmla="*/ 224 w 224"/>
                  <a:gd name="T3" fmla="*/ 225 h 226"/>
                  <a:gd name="T4" fmla="*/ 209 w 224"/>
                  <a:gd name="T5" fmla="*/ 0 h 226"/>
                  <a:gd name="T6" fmla="*/ 0 w 224"/>
                  <a:gd name="T7" fmla="*/ 0 h 226"/>
                  <a:gd name="T8" fmla="*/ 14 w 224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26">
                    <a:moveTo>
                      <a:pt x="14" y="226"/>
                    </a:moveTo>
                    <a:cubicBezTo>
                      <a:pt x="84" y="226"/>
                      <a:pt x="154" y="225"/>
                      <a:pt x="224" y="225"/>
                    </a:cubicBezTo>
                    <a:cubicBezTo>
                      <a:pt x="219" y="150"/>
                      <a:pt x="214" y="75"/>
                      <a:pt x="209" y="0"/>
                    </a:cubicBezTo>
                    <a:cubicBezTo>
                      <a:pt x="140" y="0"/>
                      <a:pt x="70" y="0"/>
                      <a:pt x="0" y="0"/>
                    </a:cubicBezTo>
                    <a:cubicBezTo>
                      <a:pt x="5" y="75"/>
                      <a:pt x="10" y="151"/>
                      <a:pt x="14" y="226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íşḻiḓé">
                <a:extLst>
                  <a:ext uri="{FF2B5EF4-FFF2-40B4-BE49-F238E27FC236}">
                    <a16:creationId xmlns:a16="http://schemas.microsoft.com/office/drawing/2014/main" id="{6183E456-A40E-49A2-988C-9358823A490F}"/>
                  </a:ext>
                </a:extLst>
              </p:cNvPr>
              <p:cNvSpPr/>
              <p:nvPr/>
            </p:nvSpPr>
            <p:spPr bwMode="auto">
              <a:xfrm>
                <a:off x="8956293" y="3019413"/>
                <a:ext cx="229809" cy="228890"/>
              </a:xfrm>
              <a:custGeom>
                <a:avLst/>
                <a:gdLst>
                  <a:gd name="T0" fmla="*/ 15 w 225"/>
                  <a:gd name="T1" fmla="*/ 225 h 225"/>
                  <a:gd name="T2" fmla="*/ 225 w 225"/>
                  <a:gd name="T3" fmla="*/ 224 h 225"/>
                  <a:gd name="T4" fmla="*/ 209 w 225"/>
                  <a:gd name="T5" fmla="*/ 0 h 225"/>
                  <a:gd name="T6" fmla="*/ 0 w 225"/>
                  <a:gd name="T7" fmla="*/ 0 h 225"/>
                  <a:gd name="T8" fmla="*/ 15 w 225"/>
                  <a:gd name="T9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25">
                    <a:moveTo>
                      <a:pt x="15" y="225"/>
                    </a:moveTo>
                    <a:cubicBezTo>
                      <a:pt x="85" y="225"/>
                      <a:pt x="155" y="224"/>
                      <a:pt x="225" y="224"/>
                    </a:cubicBezTo>
                    <a:cubicBezTo>
                      <a:pt x="220" y="149"/>
                      <a:pt x="214" y="74"/>
                      <a:pt x="209" y="0"/>
                    </a:cubicBezTo>
                    <a:cubicBezTo>
                      <a:pt x="139" y="0"/>
                      <a:pt x="70" y="0"/>
                      <a:pt x="0" y="0"/>
                    </a:cubicBezTo>
                    <a:cubicBezTo>
                      <a:pt x="5" y="75"/>
                      <a:pt x="10" y="150"/>
                      <a:pt x="15" y="225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îŝḻîḓe">
                <a:extLst>
                  <a:ext uri="{FF2B5EF4-FFF2-40B4-BE49-F238E27FC236}">
                    <a16:creationId xmlns:a16="http://schemas.microsoft.com/office/drawing/2014/main" id="{E92637C6-CDAB-4DBB-8D6A-E23A93DE47A9}"/>
                  </a:ext>
                </a:extLst>
              </p:cNvPr>
              <p:cNvSpPr/>
              <p:nvPr/>
            </p:nvSpPr>
            <p:spPr bwMode="auto">
              <a:xfrm>
                <a:off x="9193456" y="3019413"/>
                <a:ext cx="231647" cy="227971"/>
              </a:xfrm>
              <a:custGeom>
                <a:avLst/>
                <a:gdLst>
                  <a:gd name="T0" fmla="*/ 16 w 227"/>
                  <a:gd name="T1" fmla="*/ 224 h 224"/>
                  <a:gd name="T2" fmla="*/ 227 w 227"/>
                  <a:gd name="T3" fmla="*/ 223 h 224"/>
                  <a:gd name="T4" fmla="*/ 209 w 227"/>
                  <a:gd name="T5" fmla="*/ 0 h 224"/>
                  <a:gd name="T6" fmla="*/ 0 w 227"/>
                  <a:gd name="T7" fmla="*/ 0 h 224"/>
                  <a:gd name="T8" fmla="*/ 16 w 227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24">
                    <a:moveTo>
                      <a:pt x="16" y="224"/>
                    </a:moveTo>
                    <a:cubicBezTo>
                      <a:pt x="86" y="224"/>
                      <a:pt x="156" y="223"/>
                      <a:pt x="227" y="223"/>
                    </a:cubicBezTo>
                    <a:cubicBezTo>
                      <a:pt x="221" y="149"/>
                      <a:pt x="215" y="74"/>
                      <a:pt x="209" y="0"/>
                    </a:cubicBezTo>
                    <a:cubicBezTo>
                      <a:pt x="139" y="0"/>
                      <a:pt x="69" y="0"/>
                      <a:pt x="0" y="0"/>
                    </a:cubicBezTo>
                    <a:cubicBezTo>
                      <a:pt x="5" y="74"/>
                      <a:pt x="11" y="149"/>
                      <a:pt x="16" y="224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îṣľíḑé">
                <a:extLst>
                  <a:ext uri="{FF2B5EF4-FFF2-40B4-BE49-F238E27FC236}">
                    <a16:creationId xmlns:a16="http://schemas.microsoft.com/office/drawing/2014/main" id="{C5436BC8-ECFB-420A-B802-E3E08F1E2A81}"/>
                  </a:ext>
                </a:extLst>
              </p:cNvPr>
              <p:cNvSpPr/>
              <p:nvPr/>
            </p:nvSpPr>
            <p:spPr bwMode="auto">
              <a:xfrm>
                <a:off x="9431538" y="3019413"/>
                <a:ext cx="231647" cy="227051"/>
              </a:xfrm>
              <a:custGeom>
                <a:avLst/>
                <a:gdLst>
                  <a:gd name="T0" fmla="*/ 18 w 228"/>
                  <a:gd name="T1" fmla="*/ 223 h 223"/>
                  <a:gd name="T2" fmla="*/ 228 w 228"/>
                  <a:gd name="T3" fmla="*/ 222 h 223"/>
                  <a:gd name="T4" fmla="*/ 208 w 228"/>
                  <a:gd name="T5" fmla="*/ 0 h 223"/>
                  <a:gd name="T6" fmla="*/ 0 w 228"/>
                  <a:gd name="T7" fmla="*/ 0 h 223"/>
                  <a:gd name="T8" fmla="*/ 18 w 228"/>
                  <a:gd name="T9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23">
                    <a:moveTo>
                      <a:pt x="18" y="223"/>
                    </a:moveTo>
                    <a:cubicBezTo>
                      <a:pt x="88" y="222"/>
                      <a:pt x="158" y="222"/>
                      <a:pt x="228" y="222"/>
                    </a:cubicBezTo>
                    <a:cubicBezTo>
                      <a:pt x="221" y="148"/>
                      <a:pt x="215" y="74"/>
                      <a:pt x="208" y="0"/>
                    </a:cubicBezTo>
                    <a:cubicBezTo>
                      <a:pt x="139" y="0"/>
                      <a:pt x="69" y="0"/>
                      <a:pt x="0" y="0"/>
                    </a:cubicBezTo>
                    <a:cubicBezTo>
                      <a:pt x="6" y="74"/>
                      <a:pt x="12" y="149"/>
                      <a:pt x="18" y="223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iṩ1îḍê">
                <a:extLst>
                  <a:ext uri="{FF2B5EF4-FFF2-40B4-BE49-F238E27FC236}">
                    <a16:creationId xmlns:a16="http://schemas.microsoft.com/office/drawing/2014/main" id="{1FB4C1C3-8E6A-497C-B32F-BEAD077A2519}"/>
                  </a:ext>
                </a:extLst>
              </p:cNvPr>
              <p:cNvSpPr/>
              <p:nvPr/>
            </p:nvSpPr>
            <p:spPr bwMode="auto">
              <a:xfrm>
                <a:off x="9667782" y="3019413"/>
                <a:ext cx="234405" cy="226132"/>
              </a:xfrm>
              <a:custGeom>
                <a:avLst/>
                <a:gdLst>
                  <a:gd name="T0" fmla="*/ 20 w 230"/>
                  <a:gd name="T1" fmla="*/ 222 h 222"/>
                  <a:gd name="T2" fmla="*/ 230 w 230"/>
                  <a:gd name="T3" fmla="*/ 221 h 222"/>
                  <a:gd name="T4" fmla="*/ 209 w 230"/>
                  <a:gd name="T5" fmla="*/ 0 h 222"/>
                  <a:gd name="T6" fmla="*/ 0 w 230"/>
                  <a:gd name="T7" fmla="*/ 0 h 222"/>
                  <a:gd name="T8" fmla="*/ 20 w 230"/>
                  <a:gd name="T9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22">
                    <a:moveTo>
                      <a:pt x="20" y="222"/>
                    </a:moveTo>
                    <a:cubicBezTo>
                      <a:pt x="90" y="221"/>
                      <a:pt x="160" y="221"/>
                      <a:pt x="230" y="221"/>
                    </a:cubicBezTo>
                    <a:cubicBezTo>
                      <a:pt x="223" y="147"/>
                      <a:pt x="216" y="74"/>
                      <a:pt x="209" y="0"/>
                    </a:cubicBezTo>
                    <a:cubicBezTo>
                      <a:pt x="139" y="0"/>
                      <a:pt x="70" y="0"/>
                      <a:pt x="0" y="0"/>
                    </a:cubicBezTo>
                    <a:cubicBezTo>
                      <a:pt x="7" y="74"/>
                      <a:pt x="13" y="148"/>
                      <a:pt x="20" y="222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íšļíḓê">
                <a:extLst>
                  <a:ext uri="{FF2B5EF4-FFF2-40B4-BE49-F238E27FC236}">
                    <a16:creationId xmlns:a16="http://schemas.microsoft.com/office/drawing/2014/main" id="{65C2D154-4922-4E4E-8DAF-C0A4EA1955D6}"/>
                  </a:ext>
                </a:extLst>
              </p:cNvPr>
              <p:cNvSpPr/>
              <p:nvPr/>
            </p:nvSpPr>
            <p:spPr bwMode="auto">
              <a:xfrm>
                <a:off x="9904944" y="3019413"/>
                <a:ext cx="235324" cy="224293"/>
              </a:xfrm>
              <a:custGeom>
                <a:avLst/>
                <a:gdLst>
                  <a:gd name="T0" fmla="*/ 21 w 231"/>
                  <a:gd name="T1" fmla="*/ 220 h 220"/>
                  <a:gd name="T2" fmla="*/ 231 w 231"/>
                  <a:gd name="T3" fmla="*/ 219 h 220"/>
                  <a:gd name="T4" fmla="*/ 209 w 231"/>
                  <a:gd name="T5" fmla="*/ 0 h 220"/>
                  <a:gd name="T6" fmla="*/ 0 w 231"/>
                  <a:gd name="T7" fmla="*/ 0 h 220"/>
                  <a:gd name="T8" fmla="*/ 21 w 231"/>
                  <a:gd name="T9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20">
                    <a:moveTo>
                      <a:pt x="21" y="220"/>
                    </a:moveTo>
                    <a:cubicBezTo>
                      <a:pt x="91" y="220"/>
                      <a:pt x="161" y="220"/>
                      <a:pt x="231" y="219"/>
                    </a:cubicBezTo>
                    <a:cubicBezTo>
                      <a:pt x="224" y="146"/>
                      <a:pt x="216" y="73"/>
                      <a:pt x="209" y="0"/>
                    </a:cubicBezTo>
                    <a:cubicBezTo>
                      <a:pt x="139" y="0"/>
                      <a:pt x="69" y="0"/>
                      <a:pt x="0" y="0"/>
                    </a:cubicBezTo>
                    <a:cubicBezTo>
                      <a:pt x="7" y="74"/>
                      <a:pt x="14" y="147"/>
                      <a:pt x="21" y="220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íṡḷïḑê">
                <a:extLst>
                  <a:ext uri="{FF2B5EF4-FFF2-40B4-BE49-F238E27FC236}">
                    <a16:creationId xmlns:a16="http://schemas.microsoft.com/office/drawing/2014/main" id="{F46387A7-1F7B-4646-9BFA-DBAF43306AC3}"/>
                  </a:ext>
                </a:extLst>
              </p:cNvPr>
              <p:cNvSpPr/>
              <p:nvPr/>
            </p:nvSpPr>
            <p:spPr bwMode="auto">
              <a:xfrm>
                <a:off x="9452681" y="3293345"/>
                <a:ext cx="235324" cy="228890"/>
              </a:xfrm>
              <a:custGeom>
                <a:avLst/>
                <a:gdLst>
                  <a:gd name="T0" fmla="*/ 19 w 231"/>
                  <a:gd name="T1" fmla="*/ 225 h 225"/>
                  <a:gd name="T2" fmla="*/ 231 w 231"/>
                  <a:gd name="T3" fmla="*/ 222 h 225"/>
                  <a:gd name="T4" fmla="*/ 211 w 231"/>
                  <a:gd name="T5" fmla="*/ 0 h 225"/>
                  <a:gd name="T6" fmla="*/ 0 w 231"/>
                  <a:gd name="T7" fmla="*/ 2 h 225"/>
                  <a:gd name="T8" fmla="*/ 19 w 231"/>
                  <a:gd name="T9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25">
                    <a:moveTo>
                      <a:pt x="19" y="225"/>
                    </a:moveTo>
                    <a:cubicBezTo>
                      <a:pt x="89" y="224"/>
                      <a:pt x="160" y="223"/>
                      <a:pt x="231" y="222"/>
                    </a:cubicBezTo>
                    <a:cubicBezTo>
                      <a:pt x="224" y="148"/>
                      <a:pt x="218" y="74"/>
                      <a:pt x="211" y="0"/>
                    </a:cubicBezTo>
                    <a:cubicBezTo>
                      <a:pt x="141" y="1"/>
                      <a:pt x="71" y="1"/>
                      <a:pt x="0" y="2"/>
                    </a:cubicBezTo>
                    <a:cubicBezTo>
                      <a:pt x="7" y="76"/>
                      <a:pt x="13" y="150"/>
                      <a:pt x="19" y="225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ṣlîdê">
                <a:extLst>
                  <a:ext uri="{FF2B5EF4-FFF2-40B4-BE49-F238E27FC236}">
                    <a16:creationId xmlns:a16="http://schemas.microsoft.com/office/drawing/2014/main" id="{0BD9816C-4D17-40F0-909D-AD47B041DA2B}"/>
                  </a:ext>
                </a:extLst>
              </p:cNvPr>
              <p:cNvSpPr/>
              <p:nvPr/>
            </p:nvSpPr>
            <p:spPr bwMode="auto">
              <a:xfrm>
                <a:off x="9691682" y="3292425"/>
                <a:ext cx="236244" cy="227051"/>
              </a:xfrm>
              <a:custGeom>
                <a:avLst/>
                <a:gdLst>
                  <a:gd name="T0" fmla="*/ 20 w 232"/>
                  <a:gd name="T1" fmla="*/ 223 h 223"/>
                  <a:gd name="T2" fmla="*/ 232 w 232"/>
                  <a:gd name="T3" fmla="*/ 220 h 223"/>
                  <a:gd name="T4" fmla="*/ 211 w 232"/>
                  <a:gd name="T5" fmla="*/ 0 h 223"/>
                  <a:gd name="T6" fmla="*/ 0 w 232"/>
                  <a:gd name="T7" fmla="*/ 1 h 223"/>
                  <a:gd name="T8" fmla="*/ 20 w 232"/>
                  <a:gd name="T9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223">
                    <a:moveTo>
                      <a:pt x="20" y="223"/>
                    </a:moveTo>
                    <a:cubicBezTo>
                      <a:pt x="91" y="222"/>
                      <a:pt x="161" y="221"/>
                      <a:pt x="232" y="220"/>
                    </a:cubicBezTo>
                    <a:cubicBezTo>
                      <a:pt x="225" y="147"/>
                      <a:pt x="218" y="73"/>
                      <a:pt x="211" y="0"/>
                    </a:cubicBezTo>
                    <a:cubicBezTo>
                      <a:pt x="140" y="0"/>
                      <a:pt x="70" y="1"/>
                      <a:pt x="0" y="1"/>
                    </a:cubicBezTo>
                    <a:cubicBezTo>
                      <a:pt x="7" y="75"/>
                      <a:pt x="13" y="149"/>
                      <a:pt x="20" y="223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î$ľîḑê">
                <a:extLst>
                  <a:ext uri="{FF2B5EF4-FFF2-40B4-BE49-F238E27FC236}">
                    <a16:creationId xmlns:a16="http://schemas.microsoft.com/office/drawing/2014/main" id="{94E66798-DBDB-402E-8818-AC2124A0A7C6}"/>
                  </a:ext>
                </a:extLst>
              </p:cNvPr>
              <p:cNvSpPr/>
              <p:nvPr/>
            </p:nvSpPr>
            <p:spPr bwMode="auto">
              <a:xfrm>
                <a:off x="9930683" y="3290587"/>
                <a:ext cx="238082" cy="225213"/>
              </a:xfrm>
              <a:custGeom>
                <a:avLst/>
                <a:gdLst>
                  <a:gd name="T0" fmla="*/ 22 w 234"/>
                  <a:gd name="T1" fmla="*/ 222 h 222"/>
                  <a:gd name="T2" fmla="*/ 234 w 234"/>
                  <a:gd name="T3" fmla="*/ 220 h 222"/>
                  <a:gd name="T4" fmla="*/ 211 w 234"/>
                  <a:gd name="T5" fmla="*/ 0 h 222"/>
                  <a:gd name="T6" fmla="*/ 0 w 234"/>
                  <a:gd name="T7" fmla="*/ 2 h 222"/>
                  <a:gd name="T8" fmla="*/ 22 w 234"/>
                  <a:gd name="T9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22">
                    <a:moveTo>
                      <a:pt x="22" y="222"/>
                    </a:moveTo>
                    <a:cubicBezTo>
                      <a:pt x="93" y="221"/>
                      <a:pt x="163" y="220"/>
                      <a:pt x="234" y="220"/>
                    </a:cubicBezTo>
                    <a:cubicBezTo>
                      <a:pt x="227" y="147"/>
                      <a:pt x="219" y="74"/>
                      <a:pt x="211" y="0"/>
                    </a:cubicBezTo>
                    <a:cubicBezTo>
                      <a:pt x="141" y="1"/>
                      <a:pt x="71" y="1"/>
                      <a:pt x="0" y="2"/>
                    </a:cubicBezTo>
                    <a:cubicBezTo>
                      <a:pt x="8" y="75"/>
                      <a:pt x="15" y="149"/>
                      <a:pt x="22" y="222"/>
                    </a:cubicBezTo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islíḑè">
                <a:extLst>
                  <a:ext uri="{FF2B5EF4-FFF2-40B4-BE49-F238E27FC236}">
                    <a16:creationId xmlns:a16="http://schemas.microsoft.com/office/drawing/2014/main" id="{F9649420-1C2C-4875-AF7A-F17647787C71}"/>
                  </a:ext>
                </a:extLst>
              </p:cNvPr>
              <p:cNvSpPr/>
              <p:nvPr/>
            </p:nvSpPr>
            <p:spPr bwMode="auto">
              <a:xfrm>
                <a:off x="8512303" y="3580147"/>
                <a:ext cx="228889" cy="234405"/>
              </a:xfrm>
              <a:custGeom>
                <a:avLst/>
                <a:gdLst>
                  <a:gd name="T0" fmla="*/ 12 w 225"/>
                  <a:gd name="T1" fmla="*/ 230 h 230"/>
                  <a:gd name="T2" fmla="*/ 225 w 225"/>
                  <a:gd name="T3" fmla="*/ 227 h 230"/>
                  <a:gd name="T4" fmla="*/ 212 w 225"/>
                  <a:gd name="T5" fmla="*/ 0 h 230"/>
                  <a:gd name="T6" fmla="*/ 0 w 225"/>
                  <a:gd name="T7" fmla="*/ 2 h 230"/>
                  <a:gd name="T8" fmla="*/ 12 w 225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30">
                    <a:moveTo>
                      <a:pt x="12" y="230"/>
                    </a:moveTo>
                    <a:cubicBezTo>
                      <a:pt x="83" y="229"/>
                      <a:pt x="154" y="228"/>
                      <a:pt x="225" y="227"/>
                    </a:cubicBezTo>
                    <a:cubicBezTo>
                      <a:pt x="221" y="151"/>
                      <a:pt x="216" y="75"/>
                      <a:pt x="212" y="0"/>
                    </a:cubicBezTo>
                    <a:cubicBezTo>
                      <a:pt x="141" y="1"/>
                      <a:pt x="70" y="1"/>
                      <a:pt x="0" y="2"/>
                    </a:cubicBezTo>
                    <a:cubicBezTo>
                      <a:pt x="4" y="78"/>
                      <a:pt x="8" y="154"/>
                      <a:pt x="12" y="230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iŝļiďê">
                <a:extLst>
                  <a:ext uri="{FF2B5EF4-FFF2-40B4-BE49-F238E27FC236}">
                    <a16:creationId xmlns:a16="http://schemas.microsoft.com/office/drawing/2014/main" id="{EB32F154-98FA-4D98-9BEE-DE450AAE847D}"/>
                  </a:ext>
                </a:extLst>
              </p:cNvPr>
              <p:cNvSpPr/>
              <p:nvPr/>
            </p:nvSpPr>
            <p:spPr bwMode="auto">
              <a:xfrm>
                <a:off x="8753143" y="3577389"/>
                <a:ext cx="230729" cy="232567"/>
              </a:xfrm>
              <a:custGeom>
                <a:avLst/>
                <a:gdLst>
                  <a:gd name="T0" fmla="*/ 14 w 227"/>
                  <a:gd name="T1" fmla="*/ 229 h 229"/>
                  <a:gd name="T2" fmla="*/ 227 w 227"/>
                  <a:gd name="T3" fmla="*/ 225 h 229"/>
                  <a:gd name="T4" fmla="*/ 213 w 227"/>
                  <a:gd name="T5" fmla="*/ 0 h 229"/>
                  <a:gd name="T6" fmla="*/ 0 w 227"/>
                  <a:gd name="T7" fmla="*/ 2 h 229"/>
                  <a:gd name="T8" fmla="*/ 14 w 227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29">
                    <a:moveTo>
                      <a:pt x="14" y="229"/>
                    </a:moveTo>
                    <a:cubicBezTo>
                      <a:pt x="85" y="228"/>
                      <a:pt x="156" y="227"/>
                      <a:pt x="227" y="225"/>
                    </a:cubicBezTo>
                    <a:cubicBezTo>
                      <a:pt x="222" y="150"/>
                      <a:pt x="217" y="75"/>
                      <a:pt x="213" y="0"/>
                    </a:cubicBezTo>
                    <a:cubicBezTo>
                      <a:pt x="142" y="0"/>
                      <a:pt x="71" y="1"/>
                      <a:pt x="0" y="2"/>
                    </a:cubicBezTo>
                    <a:cubicBezTo>
                      <a:pt x="5" y="78"/>
                      <a:pt x="9" y="154"/>
                      <a:pt x="14" y="229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iṡḻiḋè">
                <a:extLst>
                  <a:ext uri="{FF2B5EF4-FFF2-40B4-BE49-F238E27FC236}">
                    <a16:creationId xmlns:a16="http://schemas.microsoft.com/office/drawing/2014/main" id="{C0D579CD-CB69-40C3-BE8E-1C143B181CFD}"/>
                  </a:ext>
                </a:extLst>
              </p:cNvPr>
              <p:cNvSpPr/>
              <p:nvPr/>
            </p:nvSpPr>
            <p:spPr bwMode="auto">
              <a:xfrm>
                <a:off x="8993982" y="3573711"/>
                <a:ext cx="232567" cy="232567"/>
              </a:xfrm>
              <a:custGeom>
                <a:avLst/>
                <a:gdLst>
                  <a:gd name="T0" fmla="*/ 15 w 228"/>
                  <a:gd name="T1" fmla="*/ 228 h 228"/>
                  <a:gd name="T2" fmla="*/ 228 w 228"/>
                  <a:gd name="T3" fmla="*/ 224 h 228"/>
                  <a:gd name="T4" fmla="*/ 212 w 228"/>
                  <a:gd name="T5" fmla="*/ 0 h 228"/>
                  <a:gd name="T6" fmla="*/ 0 w 228"/>
                  <a:gd name="T7" fmla="*/ 2 h 228"/>
                  <a:gd name="T8" fmla="*/ 15 w 228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28">
                    <a:moveTo>
                      <a:pt x="15" y="228"/>
                    </a:moveTo>
                    <a:cubicBezTo>
                      <a:pt x="86" y="227"/>
                      <a:pt x="157" y="225"/>
                      <a:pt x="228" y="224"/>
                    </a:cubicBezTo>
                    <a:cubicBezTo>
                      <a:pt x="223" y="149"/>
                      <a:pt x="217" y="74"/>
                      <a:pt x="212" y="0"/>
                    </a:cubicBezTo>
                    <a:cubicBezTo>
                      <a:pt x="141" y="0"/>
                      <a:pt x="70" y="1"/>
                      <a:pt x="0" y="2"/>
                    </a:cubicBezTo>
                    <a:cubicBezTo>
                      <a:pt x="5" y="78"/>
                      <a:pt x="10" y="153"/>
                      <a:pt x="15" y="228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š1íḍê">
                <a:extLst>
                  <a:ext uri="{FF2B5EF4-FFF2-40B4-BE49-F238E27FC236}">
                    <a16:creationId xmlns:a16="http://schemas.microsoft.com/office/drawing/2014/main" id="{85F818A0-D081-48B2-8696-F8BD0C0E63F9}"/>
                  </a:ext>
                </a:extLst>
              </p:cNvPr>
              <p:cNvSpPr/>
              <p:nvPr/>
            </p:nvSpPr>
            <p:spPr bwMode="auto">
              <a:xfrm>
                <a:off x="9234821" y="3570954"/>
                <a:ext cx="234405" cy="230729"/>
              </a:xfrm>
              <a:custGeom>
                <a:avLst/>
                <a:gdLst>
                  <a:gd name="T0" fmla="*/ 17 w 230"/>
                  <a:gd name="T1" fmla="*/ 227 h 227"/>
                  <a:gd name="T2" fmla="*/ 230 w 230"/>
                  <a:gd name="T3" fmla="*/ 223 h 227"/>
                  <a:gd name="T4" fmla="*/ 212 w 230"/>
                  <a:gd name="T5" fmla="*/ 0 h 227"/>
                  <a:gd name="T6" fmla="*/ 0 w 230"/>
                  <a:gd name="T7" fmla="*/ 2 h 227"/>
                  <a:gd name="T8" fmla="*/ 17 w 230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27">
                    <a:moveTo>
                      <a:pt x="17" y="227"/>
                    </a:moveTo>
                    <a:cubicBezTo>
                      <a:pt x="88" y="225"/>
                      <a:pt x="159" y="224"/>
                      <a:pt x="230" y="223"/>
                    </a:cubicBezTo>
                    <a:cubicBezTo>
                      <a:pt x="224" y="148"/>
                      <a:pt x="218" y="74"/>
                      <a:pt x="212" y="0"/>
                    </a:cubicBezTo>
                    <a:cubicBezTo>
                      <a:pt x="142" y="1"/>
                      <a:pt x="71" y="1"/>
                      <a:pt x="0" y="2"/>
                    </a:cubicBezTo>
                    <a:cubicBezTo>
                      <a:pt x="6" y="77"/>
                      <a:pt x="11" y="152"/>
                      <a:pt x="17" y="227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íṣľiďe">
                <a:extLst>
                  <a:ext uri="{FF2B5EF4-FFF2-40B4-BE49-F238E27FC236}">
                    <a16:creationId xmlns:a16="http://schemas.microsoft.com/office/drawing/2014/main" id="{13A908FD-CA7D-4E01-A0E5-A6601183F4D7}"/>
                  </a:ext>
                </a:extLst>
              </p:cNvPr>
              <p:cNvSpPr/>
              <p:nvPr/>
            </p:nvSpPr>
            <p:spPr bwMode="auto">
              <a:xfrm>
                <a:off x="9475661" y="3568196"/>
                <a:ext cx="235324" cy="228890"/>
              </a:xfrm>
              <a:custGeom>
                <a:avLst/>
                <a:gdLst>
                  <a:gd name="T0" fmla="*/ 18 w 231"/>
                  <a:gd name="T1" fmla="*/ 225 h 225"/>
                  <a:gd name="T2" fmla="*/ 231 w 231"/>
                  <a:gd name="T3" fmla="*/ 221 h 225"/>
                  <a:gd name="T4" fmla="*/ 212 w 231"/>
                  <a:gd name="T5" fmla="*/ 0 h 225"/>
                  <a:gd name="T6" fmla="*/ 0 w 231"/>
                  <a:gd name="T7" fmla="*/ 2 h 225"/>
                  <a:gd name="T8" fmla="*/ 18 w 231"/>
                  <a:gd name="T9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25">
                    <a:moveTo>
                      <a:pt x="18" y="225"/>
                    </a:moveTo>
                    <a:cubicBezTo>
                      <a:pt x="89" y="224"/>
                      <a:pt x="160" y="223"/>
                      <a:pt x="231" y="221"/>
                    </a:cubicBezTo>
                    <a:cubicBezTo>
                      <a:pt x="225" y="148"/>
                      <a:pt x="218" y="74"/>
                      <a:pt x="212" y="0"/>
                    </a:cubicBezTo>
                    <a:cubicBezTo>
                      <a:pt x="141" y="0"/>
                      <a:pt x="70" y="1"/>
                      <a:pt x="0" y="2"/>
                    </a:cubicBezTo>
                    <a:cubicBezTo>
                      <a:pt x="6" y="77"/>
                      <a:pt x="12" y="151"/>
                      <a:pt x="18" y="225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íṧlïḋé">
                <a:extLst>
                  <a:ext uri="{FF2B5EF4-FFF2-40B4-BE49-F238E27FC236}">
                    <a16:creationId xmlns:a16="http://schemas.microsoft.com/office/drawing/2014/main" id="{F9E9AB2D-4B06-4CEC-972B-E0DB2FAB7558}"/>
                  </a:ext>
                </a:extLst>
              </p:cNvPr>
              <p:cNvSpPr/>
              <p:nvPr/>
            </p:nvSpPr>
            <p:spPr bwMode="auto">
              <a:xfrm>
                <a:off x="9716501" y="3565439"/>
                <a:ext cx="238082" cy="227051"/>
              </a:xfrm>
              <a:custGeom>
                <a:avLst/>
                <a:gdLst>
                  <a:gd name="T0" fmla="*/ 20 w 234"/>
                  <a:gd name="T1" fmla="*/ 224 h 224"/>
                  <a:gd name="T2" fmla="*/ 234 w 234"/>
                  <a:gd name="T3" fmla="*/ 220 h 224"/>
                  <a:gd name="T4" fmla="*/ 212 w 234"/>
                  <a:gd name="T5" fmla="*/ 0 h 224"/>
                  <a:gd name="T6" fmla="*/ 0 w 234"/>
                  <a:gd name="T7" fmla="*/ 2 h 224"/>
                  <a:gd name="T8" fmla="*/ 20 w 23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24">
                    <a:moveTo>
                      <a:pt x="20" y="224"/>
                    </a:moveTo>
                    <a:cubicBezTo>
                      <a:pt x="91" y="223"/>
                      <a:pt x="162" y="222"/>
                      <a:pt x="234" y="220"/>
                    </a:cubicBezTo>
                    <a:cubicBezTo>
                      <a:pt x="227" y="147"/>
                      <a:pt x="219" y="73"/>
                      <a:pt x="212" y="0"/>
                    </a:cubicBezTo>
                    <a:cubicBezTo>
                      <a:pt x="142" y="1"/>
                      <a:pt x="71" y="1"/>
                      <a:pt x="0" y="2"/>
                    </a:cubicBezTo>
                    <a:cubicBezTo>
                      <a:pt x="7" y="76"/>
                      <a:pt x="13" y="150"/>
                      <a:pt x="20" y="224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îşḷíḓê">
                <a:extLst>
                  <a:ext uri="{FF2B5EF4-FFF2-40B4-BE49-F238E27FC236}">
                    <a16:creationId xmlns:a16="http://schemas.microsoft.com/office/drawing/2014/main" id="{C886FCD1-6607-4F9E-8A89-3E7C4E957913}"/>
                  </a:ext>
                </a:extLst>
              </p:cNvPr>
              <p:cNvSpPr/>
              <p:nvPr/>
            </p:nvSpPr>
            <p:spPr bwMode="auto">
              <a:xfrm>
                <a:off x="9958260" y="3561761"/>
                <a:ext cx="239001" cy="227051"/>
              </a:xfrm>
              <a:custGeom>
                <a:avLst/>
                <a:gdLst>
                  <a:gd name="T0" fmla="*/ 21 w 235"/>
                  <a:gd name="T1" fmla="*/ 223 h 223"/>
                  <a:gd name="T2" fmla="*/ 235 w 235"/>
                  <a:gd name="T3" fmla="*/ 219 h 223"/>
                  <a:gd name="T4" fmla="*/ 212 w 235"/>
                  <a:gd name="T5" fmla="*/ 0 h 223"/>
                  <a:gd name="T6" fmla="*/ 0 w 235"/>
                  <a:gd name="T7" fmla="*/ 2 h 223"/>
                  <a:gd name="T8" fmla="*/ 21 w 235"/>
                  <a:gd name="T9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23">
                    <a:moveTo>
                      <a:pt x="21" y="223"/>
                    </a:moveTo>
                    <a:cubicBezTo>
                      <a:pt x="92" y="222"/>
                      <a:pt x="163" y="220"/>
                      <a:pt x="235" y="219"/>
                    </a:cubicBezTo>
                    <a:cubicBezTo>
                      <a:pt x="227" y="146"/>
                      <a:pt x="220" y="73"/>
                      <a:pt x="212" y="0"/>
                    </a:cubicBezTo>
                    <a:cubicBezTo>
                      <a:pt x="141" y="1"/>
                      <a:pt x="70" y="1"/>
                      <a:pt x="0" y="2"/>
                    </a:cubicBezTo>
                    <a:cubicBezTo>
                      <a:pt x="7" y="76"/>
                      <a:pt x="14" y="149"/>
                      <a:pt x="21" y="223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íšḷíḍé">
                <a:extLst>
                  <a:ext uri="{FF2B5EF4-FFF2-40B4-BE49-F238E27FC236}">
                    <a16:creationId xmlns:a16="http://schemas.microsoft.com/office/drawing/2014/main" id="{68FCD917-A987-400E-BF77-92C4BDE6FA9C}"/>
                  </a:ext>
                </a:extLst>
              </p:cNvPr>
              <p:cNvSpPr/>
              <p:nvPr/>
            </p:nvSpPr>
            <p:spPr bwMode="auto">
              <a:xfrm>
                <a:off x="8526092" y="3859594"/>
                <a:ext cx="231647" cy="236244"/>
              </a:xfrm>
              <a:custGeom>
                <a:avLst/>
                <a:gdLst>
                  <a:gd name="T0" fmla="*/ 12 w 227"/>
                  <a:gd name="T1" fmla="*/ 232 h 232"/>
                  <a:gd name="T2" fmla="*/ 227 w 227"/>
                  <a:gd name="T3" fmla="*/ 227 h 232"/>
                  <a:gd name="T4" fmla="*/ 214 w 227"/>
                  <a:gd name="T5" fmla="*/ 0 h 232"/>
                  <a:gd name="T6" fmla="*/ 0 w 227"/>
                  <a:gd name="T7" fmla="*/ 4 h 232"/>
                  <a:gd name="T8" fmla="*/ 12 w 227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32">
                    <a:moveTo>
                      <a:pt x="12" y="232"/>
                    </a:moveTo>
                    <a:cubicBezTo>
                      <a:pt x="84" y="231"/>
                      <a:pt x="155" y="229"/>
                      <a:pt x="227" y="227"/>
                    </a:cubicBezTo>
                    <a:cubicBezTo>
                      <a:pt x="223" y="152"/>
                      <a:pt x="219" y="76"/>
                      <a:pt x="214" y="0"/>
                    </a:cubicBezTo>
                    <a:cubicBezTo>
                      <a:pt x="143" y="1"/>
                      <a:pt x="71" y="3"/>
                      <a:pt x="0" y="4"/>
                    </a:cubicBezTo>
                    <a:cubicBezTo>
                      <a:pt x="4" y="80"/>
                      <a:pt x="8" y="156"/>
                      <a:pt x="12" y="232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ïṥḻiḋê">
                <a:extLst>
                  <a:ext uri="{FF2B5EF4-FFF2-40B4-BE49-F238E27FC236}">
                    <a16:creationId xmlns:a16="http://schemas.microsoft.com/office/drawing/2014/main" id="{4D3DA84B-BB83-4642-B3C3-A16D9970CE39}"/>
                  </a:ext>
                </a:extLst>
              </p:cNvPr>
              <p:cNvSpPr/>
              <p:nvPr/>
            </p:nvSpPr>
            <p:spPr bwMode="auto">
              <a:xfrm>
                <a:off x="8768769" y="3854997"/>
                <a:ext cx="233486" cy="236244"/>
              </a:xfrm>
              <a:custGeom>
                <a:avLst/>
                <a:gdLst>
                  <a:gd name="T0" fmla="*/ 14 w 229"/>
                  <a:gd name="T1" fmla="*/ 232 h 232"/>
                  <a:gd name="T2" fmla="*/ 229 w 229"/>
                  <a:gd name="T3" fmla="*/ 226 h 232"/>
                  <a:gd name="T4" fmla="*/ 214 w 229"/>
                  <a:gd name="T5" fmla="*/ 0 h 232"/>
                  <a:gd name="T6" fmla="*/ 0 w 229"/>
                  <a:gd name="T7" fmla="*/ 5 h 232"/>
                  <a:gd name="T8" fmla="*/ 14 w 229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232">
                    <a:moveTo>
                      <a:pt x="14" y="232"/>
                    </a:moveTo>
                    <a:cubicBezTo>
                      <a:pt x="86" y="230"/>
                      <a:pt x="158" y="228"/>
                      <a:pt x="229" y="226"/>
                    </a:cubicBezTo>
                    <a:cubicBezTo>
                      <a:pt x="224" y="151"/>
                      <a:pt x="219" y="76"/>
                      <a:pt x="214" y="0"/>
                    </a:cubicBezTo>
                    <a:cubicBezTo>
                      <a:pt x="143" y="2"/>
                      <a:pt x="72" y="3"/>
                      <a:pt x="0" y="5"/>
                    </a:cubicBezTo>
                    <a:cubicBezTo>
                      <a:pt x="5" y="80"/>
                      <a:pt x="9" y="156"/>
                      <a:pt x="14" y="232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îṣḷíďê">
                <a:extLst>
                  <a:ext uri="{FF2B5EF4-FFF2-40B4-BE49-F238E27FC236}">
                    <a16:creationId xmlns:a16="http://schemas.microsoft.com/office/drawing/2014/main" id="{D01B26B9-7A72-48E4-9A85-5D50134AFDC0}"/>
                  </a:ext>
                </a:extLst>
              </p:cNvPr>
              <p:cNvSpPr/>
              <p:nvPr/>
            </p:nvSpPr>
            <p:spPr bwMode="auto">
              <a:xfrm>
                <a:off x="9012367" y="3851321"/>
                <a:ext cx="234405" cy="233486"/>
              </a:xfrm>
              <a:custGeom>
                <a:avLst/>
                <a:gdLst>
                  <a:gd name="T0" fmla="*/ 15 w 230"/>
                  <a:gd name="T1" fmla="*/ 230 h 230"/>
                  <a:gd name="T2" fmla="*/ 230 w 230"/>
                  <a:gd name="T3" fmla="*/ 225 h 230"/>
                  <a:gd name="T4" fmla="*/ 214 w 230"/>
                  <a:gd name="T5" fmla="*/ 0 h 230"/>
                  <a:gd name="T6" fmla="*/ 0 w 230"/>
                  <a:gd name="T7" fmla="*/ 4 h 230"/>
                  <a:gd name="T8" fmla="*/ 15 w 230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0">
                    <a:moveTo>
                      <a:pt x="15" y="230"/>
                    </a:moveTo>
                    <a:cubicBezTo>
                      <a:pt x="86" y="228"/>
                      <a:pt x="158" y="226"/>
                      <a:pt x="230" y="225"/>
                    </a:cubicBezTo>
                    <a:cubicBezTo>
                      <a:pt x="225" y="150"/>
                      <a:pt x="219" y="75"/>
                      <a:pt x="214" y="0"/>
                    </a:cubicBezTo>
                    <a:cubicBezTo>
                      <a:pt x="142" y="1"/>
                      <a:pt x="71" y="3"/>
                      <a:pt x="0" y="4"/>
                    </a:cubicBezTo>
                    <a:cubicBezTo>
                      <a:pt x="5" y="79"/>
                      <a:pt x="10" y="155"/>
                      <a:pt x="15" y="230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ïSḷíďe">
                <a:extLst>
                  <a:ext uri="{FF2B5EF4-FFF2-40B4-BE49-F238E27FC236}">
                    <a16:creationId xmlns:a16="http://schemas.microsoft.com/office/drawing/2014/main" id="{54F546D6-2D16-4BE6-A8DA-7CAF70F3E70F}"/>
                  </a:ext>
                </a:extLst>
              </p:cNvPr>
              <p:cNvSpPr/>
              <p:nvPr/>
            </p:nvSpPr>
            <p:spPr bwMode="auto">
              <a:xfrm>
                <a:off x="9255044" y="3845805"/>
                <a:ext cx="236244" cy="232567"/>
              </a:xfrm>
              <a:custGeom>
                <a:avLst/>
                <a:gdLst>
                  <a:gd name="T0" fmla="*/ 17 w 232"/>
                  <a:gd name="T1" fmla="*/ 229 h 229"/>
                  <a:gd name="T2" fmla="*/ 232 w 232"/>
                  <a:gd name="T3" fmla="*/ 224 h 229"/>
                  <a:gd name="T4" fmla="*/ 214 w 232"/>
                  <a:gd name="T5" fmla="*/ 0 h 229"/>
                  <a:gd name="T6" fmla="*/ 0 w 232"/>
                  <a:gd name="T7" fmla="*/ 5 h 229"/>
                  <a:gd name="T8" fmla="*/ 17 w 232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229">
                    <a:moveTo>
                      <a:pt x="17" y="229"/>
                    </a:moveTo>
                    <a:cubicBezTo>
                      <a:pt x="89" y="227"/>
                      <a:pt x="160" y="226"/>
                      <a:pt x="232" y="224"/>
                    </a:cubicBezTo>
                    <a:cubicBezTo>
                      <a:pt x="226" y="149"/>
                      <a:pt x="220" y="75"/>
                      <a:pt x="214" y="0"/>
                    </a:cubicBezTo>
                    <a:cubicBezTo>
                      <a:pt x="143" y="2"/>
                      <a:pt x="71" y="3"/>
                      <a:pt x="0" y="5"/>
                    </a:cubicBezTo>
                    <a:cubicBezTo>
                      <a:pt x="6" y="79"/>
                      <a:pt x="11" y="154"/>
                      <a:pt x="17" y="229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îs1íḍè">
                <a:extLst>
                  <a:ext uri="{FF2B5EF4-FFF2-40B4-BE49-F238E27FC236}">
                    <a16:creationId xmlns:a16="http://schemas.microsoft.com/office/drawing/2014/main" id="{616D2F36-3AE7-4837-9A72-8CBD7BFA03F2}"/>
                  </a:ext>
                </a:extLst>
              </p:cNvPr>
              <p:cNvSpPr/>
              <p:nvPr/>
            </p:nvSpPr>
            <p:spPr bwMode="auto">
              <a:xfrm>
                <a:off x="9498642" y="3842128"/>
                <a:ext cx="237163" cy="230729"/>
              </a:xfrm>
              <a:custGeom>
                <a:avLst/>
                <a:gdLst>
                  <a:gd name="T0" fmla="*/ 18 w 233"/>
                  <a:gd name="T1" fmla="*/ 227 h 227"/>
                  <a:gd name="T2" fmla="*/ 233 w 233"/>
                  <a:gd name="T3" fmla="*/ 222 h 227"/>
                  <a:gd name="T4" fmla="*/ 214 w 233"/>
                  <a:gd name="T5" fmla="*/ 0 h 227"/>
                  <a:gd name="T6" fmla="*/ 0 w 233"/>
                  <a:gd name="T7" fmla="*/ 4 h 227"/>
                  <a:gd name="T8" fmla="*/ 18 w 233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27">
                    <a:moveTo>
                      <a:pt x="18" y="227"/>
                    </a:moveTo>
                    <a:cubicBezTo>
                      <a:pt x="90" y="225"/>
                      <a:pt x="161" y="224"/>
                      <a:pt x="233" y="222"/>
                    </a:cubicBezTo>
                    <a:cubicBezTo>
                      <a:pt x="227" y="148"/>
                      <a:pt x="220" y="74"/>
                      <a:pt x="214" y="0"/>
                    </a:cubicBezTo>
                    <a:cubicBezTo>
                      <a:pt x="142" y="1"/>
                      <a:pt x="71" y="3"/>
                      <a:pt x="0" y="4"/>
                    </a:cubicBezTo>
                    <a:cubicBezTo>
                      <a:pt x="6" y="78"/>
                      <a:pt x="12" y="153"/>
                      <a:pt x="18" y="227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íS1idé">
                <a:extLst>
                  <a:ext uri="{FF2B5EF4-FFF2-40B4-BE49-F238E27FC236}">
                    <a16:creationId xmlns:a16="http://schemas.microsoft.com/office/drawing/2014/main" id="{5DBCFE06-3774-4203-A6D6-B3EE75E0CAF9}"/>
                  </a:ext>
                </a:extLst>
              </p:cNvPr>
              <p:cNvSpPr/>
              <p:nvPr/>
            </p:nvSpPr>
            <p:spPr bwMode="auto">
              <a:xfrm>
                <a:off x="9740401" y="3836613"/>
                <a:ext cx="239921" cy="229809"/>
              </a:xfrm>
              <a:custGeom>
                <a:avLst/>
                <a:gdLst>
                  <a:gd name="T0" fmla="*/ 20 w 235"/>
                  <a:gd name="T1" fmla="*/ 226 h 226"/>
                  <a:gd name="T2" fmla="*/ 235 w 235"/>
                  <a:gd name="T3" fmla="*/ 221 h 226"/>
                  <a:gd name="T4" fmla="*/ 214 w 235"/>
                  <a:gd name="T5" fmla="*/ 0 h 226"/>
                  <a:gd name="T6" fmla="*/ 0 w 235"/>
                  <a:gd name="T7" fmla="*/ 5 h 226"/>
                  <a:gd name="T8" fmla="*/ 20 w 235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26">
                    <a:moveTo>
                      <a:pt x="20" y="226"/>
                    </a:moveTo>
                    <a:cubicBezTo>
                      <a:pt x="92" y="224"/>
                      <a:pt x="163" y="223"/>
                      <a:pt x="235" y="221"/>
                    </a:cubicBezTo>
                    <a:cubicBezTo>
                      <a:pt x="228" y="148"/>
                      <a:pt x="221" y="74"/>
                      <a:pt x="214" y="0"/>
                    </a:cubicBezTo>
                    <a:cubicBezTo>
                      <a:pt x="143" y="2"/>
                      <a:pt x="71" y="3"/>
                      <a:pt x="0" y="5"/>
                    </a:cubicBezTo>
                    <a:cubicBezTo>
                      <a:pt x="7" y="78"/>
                      <a:pt x="13" y="152"/>
                      <a:pt x="20" y="226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is1ïdè">
                <a:extLst>
                  <a:ext uri="{FF2B5EF4-FFF2-40B4-BE49-F238E27FC236}">
                    <a16:creationId xmlns:a16="http://schemas.microsoft.com/office/drawing/2014/main" id="{AC3F2331-C1C5-4035-ADD1-47AF10FB833A}"/>
                  </a:ext>
                </a:extLst>
              </p:cNvPr>
              <p:cNvSpPr/>
              <p:nvPr/>
            </p:nvSpPr>
            <p:spPr bwMode="auto">
              <a:xfrm>
                <a:off x="9983079" y="3832936"/>
                <a:ext cx="241759" cy="227971"/>
              </a:xfrm>
              <a:custGeom>
                <a:avLst/>
                <a:gdLst>
                  <a:gd name="T0" fmla="*/ 22 w 237"/>
                  <a:gd name="T1" fmla="*/ 224 h 224"/>
                  <a:gd name="T2" fmla="*/ 237 w 237"/>
                  <a:gd name="T3" fmla="*/ 219 h 224"/>
                  <a:gd name="T4" fmla="*/ 215 w 237"/>
                  <a:gd name="T5" fmla="*/ 0 h 224"/>
                  <a:gd name="T6" fmla="*/ 0 w 237"/>
                  <a:gd name="T7" fmla="*/ 4 h 224"/>
                  <a:gd name="T8" fmla="*/ 22 w 237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24">
                    <a:moveTo>
                      <a:pt x="22" y="224"/>
                    </a:moveTo>
                    <a:cubicBezTo>
                      <a:pt x="94" y="223"/>
                      <a:pt x="166" y="221"/>
                      <a:pt x="237" y="219"/>
                    </a:cubicBezTo>
                    <a:cubicBezTo>
                      <a:pt x="230" y="146"/>
                      <a:pt x="222" y="73"/>
                      <a:pt x="215" y="0"/>
                    </a:cubicBezTo>
                    <a:cubicBezTo>
                      <a:pt x="143" y="1"/>
                      <a:pt x="72" y="3"/>
                      <a:pt x="0" y="4"/>
                    </a:cubicBezTo>
                    <a:cubicBezTo>
                      <a:pt x="7" y="77"/>
                      <a:pt x="15" y="151"/>
                      <a:pt x="22" y="224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sļíḋé">
                <a:extLst>
                  <a:ext uri="{FF2B5EF4-FFF2-40B4-BE49-F238E27FC236}">
                    <a16:creationId xmlns:a16="http://schemas.microsoft.com/office/drawing/2014/main" id="{CFE1379B-EBF0-4129-96C1-878F1AD18F1D}"/>
                  </a:ext>
                </a:extLst>
              </p:cNvPr>
              <p:cNvSpPr/>
              <p:nvPr/>
            </p:nvSpPr>
            <p:spPr bwMode="auto">
              <a:xfrm>
                <a:off x="8541718" y="4140880"/>
                <a:ext cx="232567" cy="237163"/>
              </a:xfrm>
              <a:custGeom>
                <a:avLst/>
                <a:gdLst>
                  <a:gd name="T0" fmla="*/ 12 w 228"/>
                  <a:gd name="T1" fmla="*/ 233 h 233"/>
                  <a:gd name="T2" fmla="*/ 228 w 228"/>
                  <a:gd name="T3" fmla="*/ 227 h 233"/>
                  <a:gd name="T4" fmla="*/ 215 w 228"/>
                  <a:gd name="T5" fmla="*/ 0 h 233"/>
                  <a:gd name="T6" fmla="*/ 0 w 228"/>
                  <a:gd name="T7" fmla="*/ 5 h 233"/>
                  <a:gd name="T8" fmla="*/ 12 w 228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33">
                    <a:moveTo>
                      <a:pt x="12" y="233"/>
                    </a:moveTo>
                    <a:cubicBezTo>
                      <a:pt x="84" y="231"/>
                      <a:pt x="156" y="229"/>
                      <a:pt x="228" y="227"/>
                    </a:cubicBezTo>
                    <a:cubicBezTo>
                      <a:pt x="224" y="151"/>
                      <a:pt x="220" y="75"/>
                      <a:pt x="215" y="0"/>
                    </a:cubicBezTo>
                    <a:cubicBezTo>
                      <a:pt x="143" y="2"/>
                      <a:pt x="71" y="3"/>
                      <a:pt x="0" y="5"/>
                    </a:cubicBezTo>
                    <a:cubicBezTo>
                      <a:pt x="4" y="81"/>
                      <a:pt x="8" y="157"/>
                      <a:pt x="12" y="233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ïṡḻïḍé">
                <a:extLst>
                  <a:ext uri="{FF2B5EF4-FFF2-40B4-BE49-F238E27FC236}">
                    <a16:creationId xmlns:a16="http://schemas.microsoft.com/office/drawing/2014/main" id="{17C8C947-8E7E-455E-9628-9CE7109D9FE9}"/>
                  </a:ext>
                </a:extLst>
              </p:cNvPr>
              <p:cNvSpPr/>
              <p:nvPr/>
            </p:nvSpPr>
            <p:spPr bwMode="auto">
              <a:xfrm>
                <a:off x="8786235" y="4134445"/>
                <a:ext cx="234405" cy="236244"/>
              </a:xfrm>
              <a:custGeom>
                <a:avLst/>
                <a:gdLst>
                  <a:gd name="T0" fmla="*/ 13 w 230"/>
                  <a:gd name="T1" fmla="*/ 232 h 232"/>
                  <a:gd name="T2" fmla="*/ 230 w 230"/>
                  <a:gd name="T3" fmla="*/ 226 h 232"/>
                  <a:gd name="T4" fmla="*/ 216 w 230"/>
                  <a:gd name="T5" fmla="*/ 0 h 232"/>
                  <a:gd name="T6" fmla="*/ 0 w 230"/>
                  <a:gd name="T7" fmla="*/ 5 h 232"/>
                  <a:gd name="T8" fmla="*/ 13 w 230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2">
                    <a:moveTo>
                      <a:pt x="13" y="232"/>
                    </a:moveTo>
                    <a:cubicBezTo>
                      <a:pt x="86" y="230"/>
                      <a:pt x="158" y="228"/>
                      <a:pt x="230" y="226"/>
                    </a:cubicBezTo>
                    <a:cubicBezTo>
                      <a:pt x="226" y="150"/>
                      <a:pt x="221" y="75"/>
                      <a:pt x="216" y="0"/>
                    </a:cubicBezTo>
                    <a:cubicBezTo>
                      <a:pt x="144" y="1"/>
                      <a:pt x="72" y="3"/>
                      <a:pt x="0" y="5"/>
                    </a:cubicBezTo>
                    <a:cubicBezTo>
                      <a:pt x="4" y="81"/>
                      <a:pt x="9" y="156"/>
                      <a:pt x="13" y="232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š1ïḓè">
                <a:extLst>
                  <a:ext uri="{FF2B5EF4-FFF2-40B4-BE49-F238E27FC236}">
                    <a16:creationId xmlns:a16="http://schemas.microsoft.com/office/drawing/2014/main" id="{F6EE8ED1-BDC5-4790-9F94-0C1961E518B9}"/>
                  </a:ext>
                </a:extLst>
              </p:cNvPr>
              <p:cNvSpPr/>
              <p:nvPr/>
            </p:nvSpPr>
            <p:spPr bwMode="auto">
              <a:xfrm>
                <a:off x="9030751" y="4128010"/>
                <a:ext cx="236244" cy="235324"/>
              </a:xfrm>
              <a:custGeom>
                <a:avLst/>
                <a:gdLst>
                  <a:gd name="T0" fmla="*/ 15 w 232"/>
                  <a:gd name="T1" fmla="*/ 232 h 232"/>
                  <a:gd name="T2" fmla="*/ 232 w 232"/>
                  <a:gd name="T3" fmla="*/ 225 h 232"/>
                  <a:gd name="T4" fmla="*/ 216 w 232"/>
                  <a:gd name="T5" fmla="*/ 0 h 232"/>
                  <a:gd name="T6" fmla="*/ 0 w 232"/>
                  <a:gd name="T7" fmla="*/ 6 h 232"/>
                  <a:gd name="T8" fmla="*/ 15 w 232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232">
                    <a:moveTo>
                      <a:pt x="15" y="232"/>
                    </a:moveTo>
                    <a:cubicBezTo>
                      <a:pt x="87" y="229"/>
                      <a:pt x="160" y="227"/>
                      <a:pt x="232" y="225"/>
                    </a:cubicBezTo>
                    <a:cubicBezTo>
                      <a:pt x="227" y="150"/>
                      <a:pt x="221" y="75"/>
                      <a:pt x="216" y="0"/>
                    </a:cubicBezTo>
                    <a:cubicBezTo>
                      <a:pt x="144" y="2"/>
                      <a:pt x="72" y="4"/>
                      <a:pt x="0" y="6"/>
                    </a:cubicBezTo>
                    <a:cubicBezTo>
                      <a:pt x="5" y="81"/>
                      <a:pt x="10" y="156"/>
                      <a:pt x="15" y="232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îṣ1îḓe">
                <a:extLst>
                  <a:ext uri="{FF2B5EF4-FFF2-40B4-BE49-F238E27FC236}">
                    <a16:creationId xmlns:a16="http://schemas.microsoft.com/office/drawing/2014/main" id="{BC1E3F91-43F7-45EE-8336-4D4CC2543845}"/>
                  </a:ext>
                </a:extLst>
              </p:cNvPr>
              <p:cNvSpPr/>
              <p:nvPr/>
            </p:nvSpPr>
            <p:spPr bwMode="auto">
              <a:xfrm>
                <a:off x="9275268" y="4121576"/>
                <a:ext cx="238082" cy="234405"/>
              </a:xfrm>
              <a:custGeom>
                <a:avLst/>
                <a:gdLst>
                  <a:gd name="T0" fmla="*/ 17 w 234"/>
                  <a:gd name="T1" fmla="*/ 230 h 230"/>
                  <a:gd name="T2" fmla="*/ 234 w 234"/>
                  <a:gd name="T3" fmla="*/ 224 h 230"/>
                  <a:gd name="T4" fmla="*/ 216 w 234"/>
                  <a:gd name="T5" fmla="*/ 0 h 230"/>
                  <a:gd name="T6" fmla="*/ 0 w 234"/>
                  <a:gd name="T7" fmla="*/ 6 h 230"/>
                  <a:gd name="T8" fmla="*/ 17 w 234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0">
                    <a:moveTo>
                      <a:pt x="17" y="230"/>
                    </a:moveTo>
                    <a:cubicBezTo>
                      <a:pt x="89" y="228"/>
                      <a:pt x="162" y="226"/>
                      <a:pt x="234" y="224"/>
                    </a:cubicBezTo>
                    <a:cubicBezTo>
                      <a:pt x="228" y="149"/>
                      <a:pt x="222" y="75"/>
                      <a:pt x="216" y="0"/>
                    </a:cubicBezTo>
                    <a:cubicBezTo>
                      <a:pt x="144" y="2"/>
                      <a:pt x="72" y="4"/>
                      <a:pt x="0" y="6"/>
                    </a:cubicBezTo>
                    <a:cubicBezTo>
                      <a:pt x="6" y="81"/>
                      <a:pt x="12" y="155"/>
                      <a:pt x="17" y="230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îṩļidê">
                <a:extLst>
                  <a:ext uri="{FF2B5EF4-FFF2-40B4-BE49-F238E27FC236}">
                    <a16:creationId xmlns:a16="http://schemas.microsoft.com/office/drawing/2014/main" id="{F83F4C03-F78B-42DD-8DC9-DB056C5B01DC}"/>
                  </a:ext>
                </a:extLst>
              </p:cNvPr>
              <p:cNvSpPr/>
              <p:nvPr/>
            </p:nvSpPr>
            <p:spPr bwMode="auto">
              <a:xfrm>
                <a:off x="9520704" y="4115142"/>
                <a:ext cx="239921" cy="233486"/>
              </a:xfrm>
              <a:custGeom>
                <a:avLst/>
                <a:gdLst>
                  <a:gd name="T0" fmla="*/ 18 w 235"/>
                  <a:gd name="T1" fmla="*/ 229 h 229"/>
                  <a:gd name="T2" fmla="*/ 235 w 235"/>
                  <a:gd name="T3" fmla="*/ 222 h 229"/>
                  <a:gd name="T4" fmla="*/ 215 w 235"/>
                  <a:gd name="T5" fmla="*/ 0 h 229"/>
                  <a:gd name="T6" fmla="*/ 0 w 235"/>
                  <a:gd name="T7" fmla="*/ 6 h 229"/>
                  <a:gd name="T8" fmla="*/ 18 w 235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29">
                    <a:moveTo>
                      <a:pt x="18" y="229"/>
                    </a:moveTo>
                    <a:cubicBezTo>
                      <a:pt x="90" y="227"/>
                      <a:pt x="163" y="224"/>
                      <a:pt x="235" y="222"/>
                    </a:cubicBezTo>
                    <a:cubicBezTo>
                      <a:pt x="229" y="148"/>
                      <a:pt x="222" y="74"/>
                      <a:pt x="215" y="0"/>
                    </a:cubicBezTo>
                    <a:cubicBezTo>
                      <a:pt x="144" y="2"/>
                      <a:pt x="72" y="4"/>
                      <a:pt x="0" y="6"/>
                    </a:cubicBezTo>
                    <a:cubicBezTo>
                      <a:pt x="6" y="80"/>
                      <a:pt x="12" y="154"/>
                      <a:pt x="18" y="229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ïSḻîḍé">
                <a:extLst>
                  <a:ext uri="{FF2B5EF4-FFF2-40B4-BE49-F238E27FC236}">
                    <a16:creationId xmlns:a16="http://schemas.microsoft.com/office/drawing/2014/main" id="{21BB0866-3949-4BCF-9CC4-EBBEFB4B67DC}"/>
                  </a:ext>
                </a:extLst>
              </p:cNvPr>
              <p:cNvSpPr/>
              <p:nvPr/>
            </p:nvSpPr>
            <p:spPr bwMode="auto">
              <a:xfrm>
                <a:off x="9765221" y="4109626"/>
                <a:ext cx="241759" cy="230729"/>
              </a:xfrm>
              <a:custGeom>
                <a:avLst/>
                <a:gdLst>
                  <a:gd name="T0" fmla="*/ 20 w 237"/>
                  <a:gd name="T1" fmla="*/ 227 h 227"/>
                  <a:gd name="T2" fmla="*/ 237 w 237"/>
                  <a:gd name="T3" fmla="*/ 221 h 227"/>
                  <a:gd name="T4" fmla="*/ 216 w 237"/>
                  <a:gd name="T5" fmla="*/ 0 h 227"/>
                  <a:gd name="T6" fmla="*/ 0 w 237"/>
                  <a:gd name="T7" fmla="*/ 6 h 227"/>
                  <a:gd name="T8" fmla="*/ 20 w 237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27">
                    <a:moveTo>
                      <a:pt x="20" y="227"/>
                    </a:moveTo>
                    <a:cubicBezTo>
                      <a:pt x="92" y="225"/>
                      <a:pt x="165" y="223"/>
                      <a:pt x="237" y="221"/>
                    </a:cubicBezTo>
                    <a:cubicBezTo>
                      <a:pt x="230" y="147"/>
                      <a:pt x="223" y="74"/>
                      <a:pt x="216" y="0"/>
                    </a:cubicBezTo>
                    <a:cubicBezTo>
                      <a:pt x="144" y="2"/>
                      <a:pt x="72" y="4"/>
                      <a:pt x="0" y="6"/>
                    </a:cubicBezTo>
                    <a:cubicBezTo>
                      <a:pt x="7" y="79"/>
                      <a:pt x="13" y="154"/>
                      <a:pt x="20" y="227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$ḻíḍe">
                <a:extLst>
                  <a:ext uri="{FF2B5EF4-FFF2-40B4-BE49-F238E27FC236}">
                    <a16:creationId xmlns:a16="http://schemas.microsoft.com/office/drawing/2014/main" id="{BB06E064-CD29-4B42-8808-F670676DD174}"/>
                  </a:ext>
                </a:extLst>
              </p:cNvPr>
              <p:cNvSpPr/>
              <p:nvPr/>
            </p:nvSpPr>
            <p:spPr bwMode="auto">
              <a:xfrm>
                <a:off x="10009737" y="4103191"/>
                <a:ext cx="243597" cy="229809"/>
              </a:xfrm>
              <a:custGeom>
                <a:avLst/>
                <a:gdLst>
                  <a:gd name="T0" fmla="*/ 22 w 239"/>
                  <a:gd name="T1" fmla="*/ 226 h 226"/>
                  <a:gd name="T2" fmla="*/ 239 w 239"/>
                  <a:gd name="T3" fmla="*/ 219 h 226"/>
                  <a:gd name="T4" fmla="*/ 216 w 239"/>
                  <a:gd name="T5" fmla="*/ 0 h 226"/>
                  <a:gd name="T6" fmla="*/ 0 w 239"/>
                  <a:gd name="T7" fmla="*/ 5 h 226"/>
                  <a:gd name="T8" fmla="*/ 22 w 239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226">
                    <a:moveTo>
                      <a:pt x="22" y="226"/>
                    </a:moveTo>
                    <a:cubicBezTo>
                      <a:pt x="94" y="224"/>
                      <a:pt x="167" y="222"/>
                      <a:pt x="239" y="219"/>
                    </a:cubicBezTo>
                    <a:cubicBezTo>
                      <a:pt x="231" y="146"/>
                      <a:pt x="224" y="73"/>
                      <a:pt x="216" y="0"/>
                    </a:cubicBezTo>
                    <a:cubicBezTo>
                      <a:pt x="144" y="2"/>
                      <a:pt x="72" y="4"/>
                      <a:pt x="0" y="5"/>
                    </a:cubicBezTo>
                    <a:cubicBezTo>
                      <a:pt x="7" y="79"/>
                      <a:pt x="15" y="153"/>
                      <a:pt x="22" y="226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íṣļíḋe">
                <a:extLst>
                  <a:ext uri="{FF2B5EF4-FFF2-40B4-BE49-F238E27FC236}">
                    <a16:creationId xmlns:a16="http://schemas.microsoft.com/office/drawing/2014/main" id="{668FA7CA-7397-40EA-B65C-7CC2063837D0}"/>
                  </a:ext>
                </a:extLst>
              </p:cNvPr>
              <p:cNvSpPr/>
              <p:nvPr/>
            </p:nvSpPr>
            <p:spPr bwMode="auto">
              <a:xfrm>
                <a:off x="8556426" y="4420328"/>
                <a:ext cx="235324" cy="239001"/>
              </a:xfrm>
              <a:custGeom>
                <a:avLst/>
                <a:gdLst>
                  <a:gd name="T0" fmla="*/ 12 w 231"/>
                  <a:gd name="T1" fmla="*/ 235 h 235"/>
                  <a:gd name="T2" fmla="*/ 231 w 231"/>
                  <a:gd name="T3" fmla="*/ 227 h 235"/>
                  <a:gd name="T4" fmla="*/ 217 w 231"/>
                  <a:gd name="T5" fmla="*/ 0 h 235"/>
                  <a:gd name="T6" fmla="*/ 0 w 231"/>
                  <a:gd name="T7" fmla="*/ 7 h 235"/>
                  <a:gd name="T8" fmla="*/ 12 w 231"/>
                  <a:gd name="T9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5">
                    <a:moveTo>
                      <a:pt x="12" y="235"/>
                    </a:moveTo>
                    <a:cubicBezTo>
                      <a:pt x="85" y="233"/>
                      <a:pt x="158" y="230"/>
                      <a:pt x="231" y="227"/>
                    </a:cubicBezTo>
                    <a:cubicBezTo>
                      <a:pt x="226" y="152"/>
                      <a:pt x="222" y="76"/>
                      <a:pt x="217" y="0"/>
                    </a:cubicBezTo>
                    <a:cubicBezTo>
                      <a:pt x="145" y="3"/>
                      <a:pt x="72" y="5"/>
                      <a:pt x="0" y="7"/>
                    </a:cubicBezTo>
                    <a:cubicBezTo>
                      <a:pt x="4" y="83"/>
                      <a:pt x="8" y="159"/>
                      <a:pt x="12" y="235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îṡlïḋè">
                <a:extLst>
                  <a:ext uri="{FF2B5EF4-FFF2-40B4-BE49-F238E27FC236}">
                    <a16:creationId xmlns:a16="http://schemas.microsoft.com/office/drawing/2014/main" id="{543AFF21-37C8-42C0-96AB-672AFD72BD92}"/>
                  </a:ext>
                </a:extLst>
              </p:cNvPr>
              <p:cNvSpPr/>
              <p:nvPr/>
            </p:nvSpPr>
            <p:spPr bwMode="auto">
              <a:xfrm>
                <a:off x="8802781" y="4413893"/>
                <a:ext cx="237163" cy="237163"/>
              </a:xfrm>
              <a:custGeom>
                <a:avLst/>
                <a:gdLst>
                  <a:gd name="T0" fmla="*/ 14 w 233"/>
                  <a:gd name="T1" fmla="*/ 233 h 233"/>
                  <a:gd name="T2" fmla="*/ 233 w 233"/>
                  <a:gd name="T3" fmla="*/ 225 h 233"/>
                  <a:gd name="T4" fmla="*/ 218 w 233"/>
                  <a:gd name="T5" fmla="*/ 0 h 233"/>
                  <a:gd name="T6" fmla="*/ 0 w 233"/>
                  <a:gd name="T7" fmla="*/ 7 h 233"/>
                  <a:gd name="T8" fmla="*/ 14 w 233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33">
                    <a:moveTo>
                      <a:pt x="14" y="233"/>
                    </a:moveTo>
                    <a:cubicBezTo>
                      <a:pt x="86" y="231"/>
                      <a:pt x="160" y="228"/>
                      <a:pt x="233" y="225"/>
                    </a:cubicBezTo>
                    <a:cubicBezTo>
                      <a:pt x="227" y="150"/>
                      <a:pt x="223" y="75"/>
                      <a:pt x="218" y="0"/>
                    </a:cubicBezTo>
                    <a:cubicBezTo>
                      <a:pt x="145" y="2"/>
                      <a:pt x="73" y="4"/>
                      <a:pt x="0" y="7"/>
                    </a:cubicBezTo>
                    <a:cubicBezTo>
                      <a:pt x="4" y="82"/>
                      <a:pt x="9" y="158"/>
                      <a:pt x="14" y="233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ṥľíḓê">
                <a:extLst>
                  <a:ext uri="{FF2B5EF4-FFF2-40B4-BE49-F238E27FC236}">
                    <a16:creationId xmlns:a16="http://schemas.microsoft.com/office/drawing/2014/main" id="{F7407275-B6E8-4EC5-8888-61638C3D1113}"/>
                  </a:ext>
                </a:extLst>
              </p:cNvPr>
              <p:cNvSpPr/>
              <p:nvPr/>
            </p:nvSpPr>
            <p:spPr bwMode="auto">
              <a:xfrm>
                <a:off x="9049136" y="4405620"/>
                <a:ext cx="238082" cy="236244"/>
              </a:xfrm>
              <a:custGeom>
                <a:avLst/>
                <a:gdLst>
                  <a:gd name="T0" fmla="*/ 15 w 234"/>
                  <a:gd name="T1" fmla="*/ 232 h 232"/>
                  <a:gd name="T2" fmla="*/ 234 w 234"/>
                  <a:gd name="T3" fmla="*/ 224 h 232"/>
                  <a:gd name="T4" fmla="*/ 218 w 234"/>
                  <a:gd name="T5" fmla="*/ 0 h 232"/>
                  <a:gd name="T6" fmla="*/ 0 w 234"/>
                  <a:gd name="T7" fmla="*/ 7 h 232"/>
                  <a:gd name="T8" fmla="*/ 15 w 234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2">
                    <a:moveTo>
                      <a:pt x="15" y="232"/>
                    </a:moveTo>
                    <a:cubicBezTo>
                      <a:pt x="88" y="230"/>
                      <a:pt x="161" y="227"/>
                      <a:pt x="234" y="224"/>
                    </a:cubicBezTo>
                    <a:cubicBezTo>
                      <a:pt x="229" y="150"/>
                      <a:pt x="223" y="75"/>
                      <a:pt x="218" y="0"/>
                    </a:cubicBezTo>
                    <a:cubicBezTo>
                      <a:pt x="145" y="2"/>
                      <a:pt x="73" y="5"/>
                      <a:pt x="0" y="7"/>
                    </a:cubicBezTo>
                    <a:cubicBezTo>
                      <a:pt x="5" y="82"/>
                      <a:pt x="10" y="158"/>
                      <a:pt x="15" y="232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iŝlidè">
                <a:extLst>
                  <a:ext uri="{FF2B5EF4-FFF2-40B4-BE49-F238E27FC236}">
                    <a16:creationId xmlns:a16="http://schemas.microsoft.com/office/drawing/2014/main" id="{6D543389-0E3D-4672-BE28-3101776B1F8B}"/>
                  </a:ext>
                </a:extLst>
              </p:cNvPr>
              <p:cNvSpPr/>
              <p:nvPr/>
            </p:nvSpPr>
            <p:spPr bwMode="auto">
              <a:xfrm>
                <a:off x="9296411" y="4397347"/>
                <a:ext cx="239921" cy="235324"/>
              </a:xfrm>
              <a:custGeom>
                <a:avLst/>
                <a:gdLst>
                  <a:gd name="T0" fmla="*/ 16 w 235"/>
                  <a:gd name="T1" fmla="*/ 231 h 231"/>
                  <a:gd name="T2" fmla="*/ 235 w 235"/>
                  <a:gd name="T3" fmla="*/ 223 h 231"/>
                  <a:gd name="T4" fmla="*/ 217 w 235"/>
                  <a:gd name="T5" fmla="*/ 0 h 231"/>
                  <a:gd name="T6" fmla="*/ 0 w 235"/>
                  <a:gd name="T7" fmla="*/ 7 h 231"/>
                  <a:gd name="T8" fmla="*/ 16 w 23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31">
                    <a:moveTo>
                      <a:pt x="16" y="231"/>
                    </a:moveTo>
                    <a:cubicBezTo>
                      <a:pt x="89" y="229"/>
                      <a:pt x="162" y="226"/>
                      <a:pt x="235" y="223"/>
                    </a:cubicBezTo>
                    <a:cubicBezTo>
                      <a:pt x="229" y="149"/>
                      <a:pt x="223" y="75"/>
                      <a:pt x="217" y="0"/>
                    </a:cubicBezTo>
                    <a:cubicBezTo>
                      <a:pt x="144" y="2"/>
                      <a:pt x="72" y="5"/>
                      <a:pt x="0" y="7"/>
                    </a:cubicBezTo>
                    <a:cubicBezTo>
                      <a:pt x="5" y="82"/>
                      <a:pt x="11" y="157"/>
                      <a:pt x="16" y="231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ïṥļíḍé">
                <a:extLst>
                  <a:ext uri="{FF2B5EF4-FFF2-40B4-BE49-F238E27FC236}">
                    <a16:creationId xmlns:a16="http://schemas.microsoft.com/office/drawing/2014/main" id="{EBD38A50-ADBF-484C-B7B6-39C382FA08B0}"/>
                  </a:ext>
                </a:extLst>
              </p:cNvPr>
              <p:cNvSpPr/>
              <p:nvPr/>
            </p:nvSpPr>
            <p:spPr bwMode="auto">
              <a:xfrm>
                <a:off x="9542766" y="4389992"/>
                <a:ext cx="241759" cy="233486"/>
              </a:xfrm>
              <a:custGeom>
                <a:avLst/>
                <a:gdLst>
                  <a:gd name="T0" fmla="*/ 18 w 237"/>
                  <a:gd name="T1" fmla="*/ 229 h 229"/>
                  <a:gd name="T2" fmla="*/ 237 w 237"/>
                  <a:gd name="T3" fmla="*/ 221 h 229"/>
                  <a:gd name="T4" fmla="*/ 217 w 237"/>
                  <a:gd name="T5" fmla="*/ 0 h 229"/>
                  <a:gd name="T6" fmla="*/ 0 w 237"/>
                  <a:gd name="T7" fmla="*/ 6 h 229"/>
                  <a:gd name="T8" fmla="*/ 18 w 237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29">
                    <a:moveTo>
                      <a:pt x="18" y="229"/>
                    </a:moveTo>
                    <a:cubicBezTo>
                      <a:pt x="91" y="227"/>
                      <a:pt x="164" y="224"/>
                      <a:pt x="237" y="221"/>
                    </a:cubicBezTo>
                    <a:cubicBezTo>
                      <a:pt x="230" y="148"/>
                      <a:pt x="224" y="74"/>
                      <a:pt x="217" y="0"/>
                    </a:cubicBezTo>
                    <a:cubicBezTo>
                      <a:pt x="145" y="2"/>
                      <a:pt x="72" y="4"/>
                      <a:pt x="0" y="6"/>
                    </a:cubicBezTo>
                    <a:cubicBezTo>
                      <a:pt x="6" y="81"/>
                      <a:pt x="12" y="155"/>
                      <a:pt x="18" y="229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íS1ïḋe">
                <a:extLst>
                  <a:ext uri="{FF2B5EF4-FFF2-40B4-BE49-F238E27FC236}">
                    <a16:creationId xmlns:a16="http://schemas.microsoft.com/office/drawing/2014/main" id="{C01B2302-8F1D-4A4E-B5B2-A909DC3523BF}"/>
                  </a:ext>
                </a:extLst>
              </p:cNvPr>
              <p:cNvSpPr/>
              <p:nvPr/>
            </p:nvSpPr>
            <p:spPr bwMode="auto">
              <a:xfrm>
                <a:off x="9790039" y="4381720"/>
                <a:ext cx="243597" cy="232567"/>
              </a:xfrm>
              <a:custGeom>
                <a:avLst/>
                <a:gdLst>
                  <a:gd name="T0" fmla="*/ 20 w 239"/>
                  <a:gd name="T1" fmla="*/ 228 h 228"/>
                  <a:gd name="T2" fmla="*/ 239 w 239"/>
                  <a:gd name="T3" fmla="*/ 220 h 228"/>
                  <a:gd name="T4" fmla="*/ 218 w 239"/>
                  <a:gd name="T5" fmla="*/ 0 h 228"/>
                  <a:gd name="T6" fmla="*/ 0 w 239"/>
                  <a:gd name="T7" fmla="*/ 7 h 228"/>
                  <a:gd name="T8" fmla="*/ 20 w 239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228">
                    <a:moveTo>
                      <a:pt x="20" y="228"/>
                    </a:moveTo>
                    <a:cubicBezTo>
                      <a:pt x="93" y="226"/>
                      <a:pt x="166" y="223"/>
                      <a:pt x="239" y="220"/>
                    </a:cubicBezTo>
                    <a:cubicBezTo>
                      <a:pt x="232" y="147"/>
                      <a:pt x="225" y="73"/>
                      <a:pt x="218" y="0"/>
                    </a:cubicBezTo>
                    <a:cubicBezTo>
                      <a:pt x="145" y="2"/>
                      <a:pt x="73" y="5"/>
                      <a:pt x="0" y="7"/>
                    </a:cubicBezTo>
                    <a:cubicBezTo>
                      <a:pt x="7" y="81"/>
                      <a:pt x="13" y="155"/>
                      <a:pt x="20" y="228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î$líḓê">
                <a:extLst>
                  <a:ext uri="{FF2B5EF4-FFF2-40B4-BE49-F238E27FC236}">
                    <a16:creationId xmlns:a16="http://schemas.microsoft.com/office/drawing/2014/main" id="{F04E930D-F76D-41D5-B8FC-98C0DDBD380E}"/>
                  </a:ext>
                </a:extLst>
              </p:cNvPr>
              <p:cNvSpPr/>
              <p:nvPr/>
            </p:nvSpPr>
            <p:spPr bwMode="auto">
              <a:xfrm>
                <a:off x="10658717" y="2283105"/>
                <a:ext cx="1117790" cy="1578327"/>
              </a:xfrm>
              <a:custGeom>
                <a:avLst/>
                <a:gdLst>
                  <a:gd name="T0" fmla="*/ 648 w 1097"/>
                  <a:gd name="T1" fmla="*/ 1388 h 1551"/>
                  <a:gd name="T2" fmla="*/ 368 w 1097"/>
                  <a:gd name="T3" fmla="*/ 1237 h 1551"/>
                  <a:gd name="T4" fmla="*/ 46 w 1097"/>
                  <a:gd name="T5" fmla="*/ 734 h 1551"/>
                  <a:gd name="T6" fmla="*/ 697 w 1097"/>
                  <a:gd name="T7" fmla="*/ 111 h 1551"/>
                  <a:gd name="T8" fmla="*/ 941 w 1097"/>
                  <a:gd name="T9" fmla="*/ 864 h 1551"/>
                  <a:gd name="T10" fmla="*/ 1055 w 1097"/>
                  <a:gd name="T11" fmla="*/ 1424 h 1551"/>
                  <a:gd name="T12" fmla="*/ 648 w 1097"/>
                  <a:gd name="T13" fmla="*/ 1388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7" h="1551">
                    <a:moveTo>
                      <a:pt x="648" y="1388"/>
                    </a:moveTo>
                    <a:cubicBezTo>
                      <a:pt x="582" y="1340"/>
                      <a:pt x="477" y="1289"/>
                      <a:pt x="368" y="1237"/>
                    </a:cubicBezTo>
                    <a:cubicBezTo>
                      <a:pt x="260" y="1186"/>
                      <a:pt x="91" y="990"/>
                      <a:pt x="46" y="734"/>
                    </a:cubicBezTo>
                    <a:cubicBezTo>
                      <a:pt x="0" y="478"/>
                      <a:pt x="661" y="0"/>
                      <a:pt x="697" y="111"/>
                    </a:cubicBezTo>
                    <a:cubicBezTo>
                      <a:pt x="733" y="222"/>
                      <a:pt x="799" y="789"/>
                      <a:pt x="941" y="864"/>
                    </a:cubicBezTo>
                    <a:cubicBezTo>
                      <a:pt x="1082" y="938"/>
                      <a:pt x="1097" y="1298"/>
                      <a:pt x="1055" y="1424"/>
                    </a:cubicBezTo>
                    <a:cubicBezTo>
                      <a:pt x="1013" y="1551"/>
                      <a:pt x="835" y="1478"/>
                      <a:pt x="648" y="1388"/>
                    </a:cubicBezTo>
                  </a:path>
                </a:pathLst>
              </a:custGeom>
              <a:solidFill>
                <a:srgbClr val="F3D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îSḷíḋê">
                <a:extLst>
                  <a:ext uri="{FF2B5EF4-FFF2-40B4-BE49-F238E27FC236}">
                    <a16:creationId xmlns:a16="http://schemas.microsoft.com/office/drawing/2014/main" id="{98E4626C-9A99-437B-854D-7BD2DE0941B4}"/>
                  </a:ext>
                </a:extLst>
              </p:cNvPr>
              <p:cNvSpPr/>
              <p:nvPr/>
            </p:nvSpPr>
            <p:spPr bwMode="auto">
              <a:xfrm>
                <a:off x="11270008" y="3129721"/>
                <a:ext cx="794219" cy="847535"/>
              </a:xfrm>
              <a:custGeom>
                <a:avLst/>
                <a:gdLst>
                  <a:gd name="T0" fmla="*/ 355 w 780"/>
                  <a:gd name="T1" fmla="*/ 0 h 833"/>
                  <a:gd name="T2" fmla="*/ 0 w 780"/>
                  <a:gd name="T3" fmla="*/ 640 h 833"/>
                  <a:gd name="T4" fmla="*/ 413 w 780"/>
                  <a:gd name="T5" fmla="*/ 833 h 833"/>
                  <a:gd name="T6" fmla="*/ 780 w 780"/>
                  <a:gd name="T7" fmla="*/ 199 h 833"/>
                  <a:gd name="T8" fmla="*/ 355 w 780"/>
                  <a:gd name="T9" fmla="*/ 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833">
                    <a:moveTo>
                      <a:pt x="355" y="0"/>
                    </a:moveTo>
                    <a:cubicBezTo>
                      <a:pt x="282" y="227"/>
                      <a:pt x="168" y="441"/>
                      <a:pt x="0" y="640"/>
                    </a:cubicBezTo>
                    <a:cubicBezTo>
                      <a:pt x="413" y="833"/>
                      <a:pt x="413" y="833"/>
                      <a:pt x="413" y="833"/>
                    </a:cubicBezTo>
                    <a:cubicBezTo>
                      <a:pt x="563" y="657"/>
                      <a:pt x="683" y="442"/>
                      <a:pt x="780" y="199"/>
                    </a:cubicBez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EAA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íšľiḍê">
                <a:extLst>
                  <a:ext uri="{FF2B5EF4-FFF2-40B4-BE49-F238E27FC236}">
                    <a16:creationId xmlns:a16="http://schemas.microsoft.com/office/drawing/2014/main" id="{B462B11A-B90D-4091-AA3D-FDF32708C1BB}"/>
                  </a:ext>
                </a:extLst>
              </p:cNvPr>
              <p:cNvSpPr/>
              <p:nvPr/>
            </p:nvSpPr>
            <p:spPr bwMode="auto">
              <a:xfrm>
                <a:off x="11536586" y="3217967"/>
                <a:ext cx="655415" cy="1062636"/>
              </a:xfrm>
              <a:custGeom>
                <a:avLst/>
                <a:gdLst>
                  <a:gd name="T0" fmla="*/ 410 w 643"/>
                  <a:gd name="T1" fmla="*/ 0 h 1044"/>
                  <a:gd name="T2" fmla="*/ 0 w 643"/>
                  <a:gd name="T3" fmla="*/ 738 h 1044"/>
                  <a:gd name="T4" fmla="*/ 643 w 643"/>
                  <a:gd name="T5" fmla="*/ 1044 h 1044"/>
                  <a:gd name="T6" fmla="*/ 643 w 643"/>
                  <a:gd name="T7" fmla="*/ 110 h 1044"/>
                  <a:gd name="T8" fmla="*/ 410 w 643"/>
                  <a:gd name="T9" fmla="*/ 0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3" h="1044">
                    <a:moveTo>
                      <a:pt x="410" y="0"/>
                    </a:moveTo>
                    <a:cubicBezTo>
                      <a:pt x="325" y="261"/>
                      <a:pt x="194" y="509"/>
                      <a:pt x="0" y="738"/>
                    </a:cubicBezTo>
                    <a:cubicBezTo>
                      <a:pt x="643" y="1044"/>
                      <a:pt x="643" y="1044"/>
                      <a:pt x="643" y="1044"/>
                    </a:cubicBezTo>
                    <a:cubicBezTo>
                      <a:pt x="643" y="110"/>
                      <a:pt x="643" y="110"/>
                      <a:pt x="643" y="110"/>
                    </a:cubicBezTo>
                    <a:lnTo>
                      <a:pt x="410" y="0"/>
                    </a:lnTo>
                    <a:close/>
                  </a:path>
                </a:pathLst>
              </a:custGeom>
              <a:solidFill>
                <a:srgbClr val="385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ïśļiḑé">
                <a:extLst>
                  <a:ext uri="{FF2B5EF4-FFF2-40B4-BE49-F238E27FC236}">
                    <a16:creationId xmlns:a16="http://schemas.microsoft.com/office/drawing/2014/main" id="{F7138683-2FB4-4F97-8CEC-95071EA4E4BE}"/>
                  </a:ext>
                </a:extLst>
              </p:cNvPr>
              <p:cNvSpPr/>
              <p:nvPr/>
            </p:nvSpPr>
            <p:spPr bwMode="auto">
              <a:xfrm>
                <a:off x="8147367" y="4837661"/>
                <a:ext cx="2421265" cy="104793"/>
              </a:xfrm>
              <a:custGeom>
                <a:avLst/>
                <a:gdLst>
                  <a:gd name="T0" fmla="*/ 0 w 2634"/>
                  <a:gd name="T1" fmla="*/ 114 h 114"/>
                  <a:gd name="T2" fmla="*/ 2494 w 2634"/>
                  <a:gd name="T3" fmla="*/ 43 h 114"/>
                  <a:gd name="T4" fmla="*/ 2634 w 2634"/>
                  <a:gd name="T5" fmla="*/ 0 h 114"/>
                  <a:gd name="T6" fmla="*/ 180 w 2634"/>
                  <a:gd name="T7" fmla="*/ 67 h 114"/>
                  <a:gd name="T8" fmla="*/ 0 w 2634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4" h="114">
                    <a:moveTo>
                      <a:pt x="0" y="114"/>
                    </a:moveTo>
                    <a:lnTo>
                      <a:pt x="2494" y="43"/>
                    </a:lnTo>
                    <a:lnTo>
                      <a:pt x="2634" y="0"/>
                    </a:lnTo>
                    <a:lnTo>
                      <a:pt x="180" y="67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î$ḻîḍè">
                <a:extLst>
                  <a:ext uri="{FF2B5EF4-FFF2-40B4-BE49-F238E27FC236}">
                    <a16:creationId xmlns:a16="http://schemas.microsoft.com/office/drawing/2014/main" id="{F9722CC7-C2FF-467C-BBF4-2FEAF3809EEF}"/>
                  </a:ext>
                </a:extLst>
              </p:cNvPr>
              <p:cNvSpPr/>
              <p:nvPr/>
            </p:nvSpPr>
            <p:spPr bwMode="auto">
              <a:xfrm>
                <a:off x="10855433" y="2572664"/>
                <a:ext cx="463294" cy="429283"/>
              </a:xfrm>
              <a:custGeom>
                <a:avLst/>
                <a:gdLst>
                  <a:gd name="T0" fmla="*/ 0 w 455"/>
                  <a:gd name="T1" fmla="*/ 21 h 422"/>
                  <a:gd name="T2" fmla="*/ 455 w 455"/>
                  <a:gd name="T3" fmla="*/ 422 h 422"/>
                  <a:gd name="T4" fmla="*/ 298 w 455"/>
                  <a:gd name="T5" fmla="*/ 23 h 422"/>
                  <a:gd name="T6" fmla="*/ 155 w 455"/>
                  <a:gd name="T7" fmla="*/ 24 h 422"/>
                  <a:gd name="T8" fmla="*/ 0 w 455"/>
                  <a:gd name="T9" fmla="*/ 21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" h="422">
                    <a:moveTo>
                      <a:pt x="0" y="21"/>
                    </a:moveTo>
                    <a:cubicBezTo>
                      <a:pt x="34" y="74"/>
                      <a:pt x="351" y="330"/>
                      <a:pt x="455" y="422"/>
                    </a:cubicBezTo>
                    <a:cubicBezTo>
                      <a:pt x="414" y="325"/>
                      <a:pt x="406" y="100"/>
                      <a:pt x="298" y="23"/>
                    </a:cubicBezTo>
                    <a:cubicBezTo>
                      <a:pt x="265" y="0"/>
                      <a:pt x="211" y="12"/>
                      <a:pt x="155" y="24"/>
                    </a:cubicBezTo>
                    <a:cubicBezTo>
                      <a:pt x="97" y="37"/>
                      <a:pt x="38" y="50"/>
                      <a:pt x="0" y="21"/>
                    </a:cubicBezTo>
                  </a:path>
                </a:pathLst>
              </a:custGeom>
              <a:solidFill>
                <a:srgbClr val="CFB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íṡlíďé">
                <a:extLst>
                  <a:ext uri="{FF2B5EF4-FFF2-40B4-BE49-F238E27FC236}">
                    <a16:creationId xmlns:a16="http://schemas.microsoft.com/office/drawing/2014/main" id="{405FD180-DB6A-4F87-82B7-6F5334311E14}"/>
                  </a:ext>
                </a:extLst>
              </p:cNvPr>
              <p:cNvSpPr/>
              <p:nvPr/>
            </p:nvSpPr>
            <p:spPr bwMode="auto">
              <a:xfrm>
                <a:off x="10627463" y="3029524"/>
                <a:ext cx="120420" cy="250952"/>
              </a:xfrm>
              <a:custGeom>
                <a:avLst/>
                <a:gdLst>
                  <a:gd name="T0" fmla="*/ 77 w 119"/>
                  <a:gd name="T1" fmla="*/ 0 h 246"/>
                  <a:gd name="T2" fmla="*/ 12 w 119"/>
                  <a:gd name="T3" fmla="*/ 162 h 246"/>
                  <a:gd name="T4" fmla="*/ 13 w 119"/>
                  <a:gd name="T5" fmla="*/ 162 h 246"/>
                  <a:gd name="T6" fmla="*/ 36 w 119"/>
                  <a:gd name="T7" fmla="*/ 246 h 246"/>
                  <a:gd name="T8" fmla="*/ 119 w 119"/>
                  <a:gd name="T9" fmla="*/ 152 h 246"/>
                  <a:gd name="T10" fmla="*/ 77 w 119"/>
                  <a:gd name="T11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246">
                    <a:moveTo>
                      <a:pt x="77" y="0"/>
                    </a:moveTo>
                    <a:cubicBezTo>
                      <a:pt x="20" y="97"/>
                      <a:pt x="0" y="162"/>
                      <a:pt x="12" y="162"/>
                    </a:cubicBezTo>
                    <a:cubicBezTo>
                      <a:pt x="13" y="162"/>
                      <a:pt x="13" y="162"/>
                      <a:pt x="13" y="162"/>
                    </a:cubicBezTo>
                    <a:cubicBezTo>
                      <a:pt x="19" y="191"/>
                      <a:pt x="27" y="219"/>
                      <a:pt x="36" y="246"/>
                    </a:cubicBezTo>
                    <a:cubicBezTo>
                      <a:pt x="67" y="222"/>
                      <a:pt x="94" y="190"/>
                      <a:pt x="119" y="152"/>
                    </a:cubicBezTo>
                    <a:cubicBezTo>
                      <a:pt x="101" y="104"/>
                      <a:pt x="86" y="53"/>
                      <a:pt x="77" y="0"/>
                    </a:cubicBezTo>
                  </a:path>
                </a:pathLst>
              </a:custGeom>
              <a:solidFill>
                <a:srgbClr val="547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îŝḻíḍê">
                <a:extLst>
                  <a:ext uri="{FF2B5EF4-FFF2-40B4-BE49-F238E27FC236}">
                    <a16:creationId xmlns:a16="http://schemas.microsoft.com/office/drawing/2014/main" id="{8ACE1B7E-780D-43AD-8553-C06E1AE41BB4}"/>
                  </a:ext>
                </a:extLst>
              </p:cNvPr>
              <p:cNvSpPr/>
              <p:nvPr/>
            </p:nvSpPr>
            <p:spPr bwMode="auto">
              <a:xfrm>
                <a:off x="8210794" y="2328148"/>
                <a:ext cx="920" cy="34931"/>
              </a:xfrm>
              <a:custGeom>
                <a:avLst/>
                <a:gdLst>
                  <a:gd name="T0" fmla="*/ 0 w 1"/>
                  <a:gd name="T1" fmla="*/ 0 h 35"/>
                  <a:gd name="T2" fmla="*/ 1 w 1"/>
                  <a:gd name="T3" fmla="*/ 35 h 35"/>
                  <a:gd name="T4" fmla="*/ 0 w 1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5">
                    <a:moveTo>
                      <a:pt x="0" y="0"/>
                    </a:moveTo>
                    <a:cubicBezTo>
                      <a:pt x="0" y="12"/>
                      <a:pt x="0" y="23"/>
                      <a:pt x="1" y="3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CB1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îṡlîďè">
                <a:extLst>
                  <a:ext uri="{FF2B5EF4-FFF2-40B4-BE49-F238E27FC236}">
                    <a16:creationId xmlns:a16="http://schemas.microsoft.com/office/drawing/2014/main" id="{7306C4E1-3D33-471E-894B-F10EF4BC494A}"/>
                  </a:ext>
                </a:extLst>
              </p:cNvPr>
              <p:cNvSpPr/>
              <p:nvPr/>
            </p:nvSpPr>
            <p:spPr bwMode="auto">
              <a:xfrm>
                <a:off x="8210794" y="2326309"/>
                <a:ext cx="2173991" cy="1071828"/>
              </a:xfrm>
              <a:custGeom>
                <a:avLst/>
                <a:gdLst>
                  <a:gd name="T0" fmla="*/ 0 w 2134"/>
                  <a:gd name="T1" fmla="*/ 0 h 1053"/>
                  <a:gd name="T2" fmla="*/ 0 w 2134"/>
                  <a:gd name="T3" fmla="*/ 1 h 1053"/>
                  <a:gd name="T4" fmla="*/ 1 w 2134"/>
                  <a:gd name="T5" fmla="*/ 36 h 1053"/>
                  <a:gd name="T6" fmla="*/ 171 w 2134"/>
                  <a:gd name="T7" fmla="*/ 296 h 1053"/>
                  <a:gd name="T8" fmla="*/ 249 w 2134"/>
                  <a:gd name="T9" fmla="*/ 325 h 1053"/>
                  <a:gd name="T10" fmla="*/ 245 w 2134"/>
                  <a:gd name="T11" fmla="*/ 247 h 1053"/>
                  <a:gd name="T12" fmla="*/ 1036 w 2134"/>
                  <a:gd name="T13" fmla="*/ 256 h 1053"/>
                  <a:gd name="T14" fmla="*/ 1829 w 2134"/>
                  <a:gd name="T15" fmla="*/ 265 h 1053"/>
                  <a:gd name="T16" fmla="*/ 1866 w 2134"/>
                  <a:gd name="T17" fmla="*/ 619 h 1053"/>
                  <a:gd name="T18" fmla="*/ 1064 w 2134"/>
                  <a:gd name="T19" fmla="*/ 617 h 1053"/>
                  <a:gd name="T20" fmla="*/ 1004 w 2134"/>
                  <a:gd name="T21" fmla="*/ 617 h 1053"/>
                  <a:gd name="T22" fmla="*/ 1170 w 2134"/>
                  <a:gd name="T23" fmla="*/ 681 h 1053"/>
                  <a:gd name="T24" fmla="*/ 1174 w 2134"/>
                  <a:gd name="T25" fmla="*/ 681 h 1053"/>
                  <a:gd name="T26" fmla="*/ 1174 w 2134"/>
                  <a:gd name="T27" fmla="*/ 682 h 1053"/>
                  <a:gd name="T28" fmla="*/ 1199 w 2134"/>
                  <a:gd name="T29" fmla="*/ 692 h 1053"/>
                  <a:gd name="T30" fmla="*/ 1198 w 2134"/>
                  <a:gd name="T31" fmla="*/ 681 h 1053"/>
                  <a:gd name="T32" fmla="*/ 1406 w 2134"/>
                  <a:gd name="T33" fmla="*/ 681 h 1053"/>
                  <a:gd name="T34" fmla="*/ 1415 w 2134"/>
                  <a:gd name="T35" fmla="*/ 775 h 1053"/>
                  <a:gd name="T36" fmla="*/ 1439 w 2134"/>
                  <a:gd name="T37" fmla="*/ 785 h 1053"/>
                  <a:gd name="T38" fmla="*/ 1430 w 2134"/>
                  <a:gd name="T39" fmla="*/ 681 h 1053"/>
                  <a:gd name="T40" fmla="*/ 1500 w 2134"/>
                  <a:gd name="T41" fmla="*/ 681 h 1053"/>
                  <a:gd name="T42" fmla="*/ 1639 w 2134"/>
                  <a:gd name="T43" fmla="*/ 681 h 1053"/>
                  <a:gd name="T44" fmla="*/ 1657 w 2134"/>
                  <a:gd name="T45" fmla="*/ 869 h 1053"/>
                  <a:gd name="T46" fmla="*/ 1682 w 2134"/>
                  <a:gd name="T47" fmla="*/ 878 h 1053"/>
                  <a:gd name="T48" fmla="*/ 1663 w 2134"/>
                  <a:gd name="T49" fmla="*/ 681 h 1053"/>
                  <a:gd name="T50" fmla="*/ 1802 w 2134"/>
                  <a:gd name="T51" fmla="*/ 681 h 1053"/>
                  <a:gd name="T52" fmla="*/ 1872 w 2134"/>
                  <a:gd name="T53" fmla="*/ 681 h 1053"/>
                  <a:gd name="T54" fmla="*/ 1894 w 2134"/>
                  <a:gd name="T55" fmla="*/ 900 h 1053"/>
                  <a:gd name="T56" fmla="*/ 1741 w 2134"/>
                  <a:gd name="T57" fmla="*/ 901 h 1053"/>
                  <a:gd name="T58" fmla="*/ 1861 w 2134"/>
                  <a:gd name="T59" fmla="*/ 948 h 1053"/>
                  <a:gd name="T60" fmla="*/ 1899 w 2134"/>
                  <a:gd name="T61" fmla="*/ 947 h 1053"/>
                  <a:gd name="T62" fmla="*/ 1901 w 2134"/>
                  <a:gd name="T63" fmla="*/ 963 h 1053"/>
                  <a:gd name="T64" fmla="*/ 2134 w 2134"/>
                  <a:gd name="T65" fmla="*/ 1053 h 1053"/>
                  <a:gd name="T66" fmla="*/ 2122 w 2134"/>
                  <a:gd name="T67" fmla="*/ 960 h 1053"/>
                  <a:gd name="T68" fmla="*/ 2128 w 2134"/>
                  <a:gd name="T69" fmla="*/ 962 h 1053"/>
                  <a:gd name="T70" fmla="*/ 2032 w 2134"/>
                  <a:gd name="T71" fmla="*/ 185 h 1053"/>
                  <a:gd name="T72" fmla="*/ 697 w 2134"/>
                  <a:gd name="T73" fmla="*/ 64 h 1053"/>
                  <a:gd name="T74" fmla="*/ 696 w 2134"/>
                  <a:gd name="T75" fmla="*/ 66 h 1053"/>
                  <a:gd name="T76" fmla="*/ 378 w 2134"/>
                  <a:gd name="T77" fmla="*/ 35 h 1053"/>
                  <a:gd name="T78" fmla="*/ 0 w 2134"/>
                  <a:gd name="T79" fmla="*/ 0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34" h="105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1" y="170"/>
                      <a:pt x="71" y="257"/>
                      <a:pt x="171" y="296"/>
                    </a:cubicBezTo>
                    <a:cubicBezTo>
                      <a:pt x="249" y="325"/>
                      <a:pt x="249" y="325"/>
                      <a:pt x="249" y="325"/>
                    </a:cubicBezTo>
                    <a:cubicBezTo>
                      <a:pt x="247" y="299"/>
                      <a:pt x="246" y="273"/>
                      <a:pt x="245" y="247"/>
                    </a:cubicBezTo>
                    <a:cubicBezTo>
                      <a:pt x="508" y="250"/>
                      <a:pt x="772" y="253"/>
                      <a:pt x="1036" y="256"/>
                    </a:cubicBezTo>
                    <a:cubicBezTo>
                      <a:pt x="1300" y="259"/>
                      <a:pt x="1565" y="262"/>
                      <a:pt x="1829" y="265"/>
                    </a:cubicBezTo>
                    <a:cubicBezTo>
                      <a:pt x="1841" y="383"/>
                      <a:pt x="1853" y="501"/>
                      <a:pt x="1866" y="619"/>
                    </a:cubicBezTo>
                    <a:cubicBezTo>
                      <a:pt x="1598" y="618"/>
                      <a:pt x="1331" y="617"/>
                      <a:pt x="1064" y="617"/>
                    </a:cubicBezTo>
                    <a:cubicBezTo>
                      <a:pt x="1044" y="617"/>
                      <a:pt x="1024" y="617"/>
                      <a:pt x="1004" y="617"/>
                    </a:cubicBezTo>
                    <a:cubicBezTo>
                      <a:pt x="1170" y="681"/>
                      <a:pt x="1170" y="681"/>
                      <a:pt x="1170" y="681"/>
                    </a:cubicBezTo>
                    <a:cubicBezTo>
                      <a:pt x="1171" y="681"/>
                      <a:pt x="1172" y="681"/>
                      <a:pt x="1174" y="681"/>
                    </a:cubicBezTo>
                    <a:cubicBezTo>
                      <a:pt x="1174" y="681"/>
                      <a:pt x="1174" y="682"/>
                      <a:pt x="1174" y="682"/>
                    </a:cubicBezTo>
                    <a:cubicBezTo>
                      <a:pt x="1199" y="692"/>
                      <a:pt x="1199" y="692"/>
                      <a:pt x="1199" y="692"/>
                    </a:cubicBezTo>
                    <a:cubicBezTo>
                      <a:pt x="1198" y="688"/>
                      <a:pt x="1198" y="685"/>
                      <a:pt x="1198" y="681"/>
                    </a:cubicBezTo>
                    <a:cubicBezTo>
                      <a:pt x="1267" y="681"/>
                      <a:pt x="1337" y="681"/>
                      <a:pt x="1406" y="681"/>
                    </a:cubicBezTo>
                    <a:cubicBezTo>
                      <a:pt x="1409" y="712"/>
                      <a:pt x="1412" y="744"/>
                      <a:pt x="1415" y="775"/>
                    </a:cubicBezTo>
                    <a:cubicBezTo>
                      <a:pt x="1439" y="785"/>
                      <a:pt x="1439" y="785"/>
                      <a:pt x="1439" y="785"/>
                    </a:cubicBezTo>
                    <a:cubicBezTo>
                      <a:pt x="1436" y="750"/>
                      <a:pt x="1433" y="716"/>
                      <a:pt x="1430" y="681"/>
                    </a:cubicBezTo>
                    <a:cubicBezTo>
                      <a:pt x="1453" y="681"/>
                      <a:pt x="1477" y="681"/>
                      <a:pt x="1500" y="681"/>
                    </a:cubicBezTo>
                    <a:cubicBezTo>
                      <a:pt x="1546" y="681"/>
                      <a:pt x="1593" y="681"/>
                      <a:pt x="1639" y="681"/>
                    </a:cubicBezTo>
                    <a:cubicBezTo>
                      <a:pt x="1645" y="744"/>
                      <a:pt x="1651" y="806"/>
                      <a:pt x="1657" y="869"/>
                    </a:cubicBezTo>
                    <a:cubicBezTo>
                      <a:pt x="1682" y="878"/>
                      <a:pt x="1682" y="878"/>
                      <a:pt x="1682" y="878"/>
                    </a:cubicBezTo>
                    <a:cubicBezTo>
                      <a:pt x="1676" y="813"/>
                      <a:pt x="1669" y="747"/>
                      <a:pt x="1663" y="681"/>
                    </a:cubicBezTo>
                    <a:cubicBezTo>
                      <a:pt x="1709" y="681"/>
                      <a:pt x="1756" y="681"/>
                      <a:pt x="1802" y="681"/>
                    </a:cubicBezTo>
                    <a:cubicBezTo>
                      <a:pt x="1825" y="681"/>
                      <a:pt x="1849" y="681"/>
                      <a:pt x="1872" y="681"/>
                    </a:cubicBezTo>
                    <a:cubicBezTo>
                      <a:pt x="1879" y="754"/>
                      <a:pt x="1887" y="827"/>
                      <a:pt x="1894" y="900"/>
                    </a:cubicBezTo>
                    <a:cubicBezTo>
                      <a:pt x="1843" y="901"/>
                      <a:pt x="1792" y="901"/>
                      <a:pt x="1741" y="901"/>
                    </a:cubicBezTo>
                    <a:cubicBezTo>
                      <a:pt x="1861" y="948"/>
                      <a:pt x="1861" y="948"/>
                      <a:pt x="1861" y="948"/>
                    </a:cubicBezTo>
                    <a:cubicBezTo>
                      <a:pt x="1874" y="948"/>
                      <a:pt x="1887" y="947"/>
                      <a:pt x="1899" y="947"/>
                    </a:cubicBezTo>
                    <a:cubicBezTo>
                      <a:pt x="1900" y="952"/>
                      <a:pt x="1900" y="958"/>
                      <a:pt x="1901" y="963"/>
                    </a:cubicBezTo>
                    <a:cubicBezTo>
                      <a:pt x="2134" y="1053"/>
                      <a:pt x="2134" y="1053"/>
                      <a:pt x="2134" y="1053"/>
                    </a:cubicBezTo>
                    <a:cubicBezTo>
                      <a:pt x="2122" y="960"/>
                      <a:pt x="2122" y="960"/>
                      <a:pt x="2122" y="960"/>
                    </a:cubicBezTo>
                    <a:cubicBezTo>
                      <a:pt x="2124" y="961"/>
                      <a:pt x="2126" y="962"/>
                      <a:pt x="2128" y="962"/>
                    </a:cubicBezTo>
                    <a:cubicBezTo>
                      <a:pt x="2032" y="185"/>
                      <a:pt x="2032" y="185"/>
                      <a:pt x="2032" y="185"/>
                    </a:cubicBezTo>
                    <a:cubicBezTo>
                      <a:pt x="697" y="64"/>
                      <a:pt x="697" y="64"/>
                      <a:pt x="697" y="64"/>
                    </a:cubicBezTo>
                    <a:cubicBezTo>
                      <a:pt x="697" y="64"/>
                      <a:pt x="696" y="65"/>
                      <a:pt x="696" y="66"/>
                    </a:cubicBezTo>
                    <a:cubicBezTo>
                      <a:pt x="378" y="35"/>
                      <a:pt x="378" y="35"/>
                      <a:pt x="378" y="3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i$ļíďê">
                <a:extLst>
                  <a:ext uri="{FF2B5EF4-FFF2-40B4-BE49-F238E27FC236}">
                    <a16:creationId xmlns:a16="http://schemas.microsoft.com/office/drawing/2014/main" id="{421E65F3-A414-4B44-B1B1-857CDBC1FAFF}"/>
                  </a:ext>
                </a:extLst>
              </p:cNvPr>
              <p:cNvSpPr/>
              <p:nvPr/>
            </p:nvSpPr>
            <p:spPr bwMode="auto">
              <a:xfrm>
                <a:off x="8459907" y="2578180"/>
                <a:ext cx="1651866" cy="378725"/>
              </a:xfrm>
              <a:custGeom>
                <a:avLst/>
                <a:gdLst>
                  <a:gd name="T0" fmla="*/ 0 w 1621"/>
                  <a:gd name="T1" fmla="*/ 0 h 372"/>
                  <a:gd name="T2" fmla="*/ 4 w 1621"/>
                  <a:gd name="T3" fmla="*/ 78 h 372"/>
                  <a:gd name="T4" fmla="*/ 759 w 1621"/>
                  <a:gd name="T5" fmla="*/ 370 h 372"/>
                  <a:gd name="T6" fmla="*/ 819 w 1621"/>
                  <a:gd name="T7" fmla="*/ 370 h 372"/>
                  <a:gd name="T8" fmla="*/ 1621 w 1621"/>
                  <a:gd name="T9" fmla="*/ 372 h 372"/>
                  <a:gd name="T10" fmla="*/ 1584 w 1621"/>
                  <a:gd name="T11" fmla="*/ 18 h 372"/>
                  <a:gd name="T12" fmla="*/ 791 w 1621"/>
                  <a:gd name="T13" fmla="*/ 9 h 372"/>
                  <a:gd name="T14" fmla="*/ 0 w 1621"/>
                  <a:gd name="T15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1" h="372">
                    <a:moveTo>
                      <a:pt x="0" y="0"/>
                    </a:moveTo>
                    <a:cubicBezTo>
                      <a:pt x="1" y="26"/>
                      <a:pt x="2" y="52"/>
                      <a:pt x="4" y="78"/>
                    </a:cubicBezTo>
                    <a:cubicBezTo>
                      <a:pt x="759" y="370"/>
                      <a:pt x="759" y="370"/>
                      <a:pt x="759" y="370"/>
                    </a:cubicBezTo>
                    <a:cubicBezTo>
                      <a:pt x="779" y="370"/>
                      <a:pt x="799" y="370"/>
                      <a:pt x="819" y="370"/>
                    </a:cubicBezTo>
                    <a:cubicBezTo>
                      <a:pt x="1086" y="370"/>
                      <a:pt x="1353" y="371"/>
                      <a:pt x="1621" y="372"/>
                    </a:cubicBezTo>
                    <a:cubicBezTo>
                      <a:pt x="1608" y="254"/>
                      <a:pt x="1596" y="136"/>
                      <a:pt x="1584" y="18"/>
                    </a:cubicBezTo>
                    <a:cubicBezTo>
                      <a:pt x="1320" y="15"/>
                      <a:pt x="1055" y="12"/>
                      <a:pt x="791" y="9"/>
                    </a:cubicBezTo>
                    <a:cubicBezTo>
                      <a:pt x="527" y="6"/>
                      <a:pt x="263" y="3"/>
                      <a:pt x="0" y="0"/>
                    </a:cubicBezTo>
                  </a:path>
                </a:pathLst>
              </a:custGeom>
              <a:solidFill>
                <a:srgbClr val="9A4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íśļîḓè">
                <a:extLst>
                  <a:ext uri="{FF2B5EF4-FFF2-40B4-BE49-F238E27FC236}">
                    <a16:creationId xmlns:a16="http://schemas.microsoft.com/office/drawing/2014/main" id="{BF9CA158-47D2-4169-8514-1F83A09A4DD1}"/>
                  </a:ext>
                </a:extLst>
              </p:cNvPr>
              <p:cNvSpPr/>
              <p:nvPr/>
            </p:nvSpPr>
            <p:spPr bwMode="auto">
              <a:xfrm>
                <a:off x="9403042" y="3019413"/>
                <a:ext cx="3677" cy="920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0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B77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ïšļídê">
                <a:extLst>
                  <a:ext uri="{FF2B5EF4-FFF2-40B4-BE49-F238E27FC236}">
                    <a16:creationId xmlns:a16="http://schemas.microsoft.com/office/drawing/2014/main" id="{8C25F762-99CD-4055-8C8C-72086BCDB345}"/>
                  </a:ext>
                </a:extLst>
              </p:cNvPr>
              <p:cNvSpPr/>
              <p:nvPr/>
            </p:nvSpPr>
            <p:spPr bwMode="auto">
              <a:xfrm>
                <a:off x="9431538" y="3019413"/>
                <a:ext cx="220616" cy="95600"/>
              </a:xfrm>
              <a:custGeom>
                <a:avLst/>
                <a:gdLst>
                  <a:gd name="T0" fmla="*/ 208 w 217"/>
                  <a:gd name="T1" fmla="*/ 0 h 94"/>
                  <a:gd name="T2" fmla="*/ 0 w 217"/>
                  <a:gd name="T3" fmla="*/ 0 h 94"/>
                  <a:gd name="T4" fmla="*/ 1 w 217"/>
                  <a:gd name="T5" fmla="*/ 11 h 94"/>
                  <a:gd name="T6" fmla="*/ 217 w 217"/>
                  <a:gd name="T7" fmla="*/ 94 h 94"/>
                  <a:gd name="T8" fmla="*/ 208 w 217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94">
                    <a:moveTo>
                      <a:pt x="208" y="0"/>
                    </a:moveTo>
                    <a:cubicBezTo>
                      <a:pt x="139" y="0"/>
                      <a:pt x="69" y="0"/>
                      <a:pt x="0" y="0"/>
                    </a:cubicBezTo>
                    <a:cubicBezTo>
                      <a:pt x="0" y="4"/>
                      <a:pt x="0" y="7"/>
                      <a:pt x="1" y="11"/>
                    </a:cubicBezTo>
                    <a:cubicBezTo>
                      <a:pt x="217" y="94"/>
                      <a:pt x="217" y="94"/>
                      <a:pt x="217" y="94"/>
                    </a:cubicBezTo>
                    <a:cubicBezTo>
                      <a:pt x="214" y="63"/>
                      <a:pt x="211" y="31"/>
                      <a:pt x="208" y="0"/>
                    </a:cubicBezTo>
                  </a:path>
                </a:pathLst>
              </a:custGeom>
              <a:solidFill>
                <a:srgbClr val="A55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îSḻïḑé">
                <a:extLst>
                  <a:ext uri="{FF2B5EF4-FFF2-40B4-BE49-F238E27FC236}">
                    <a16:creationId xmlns:a16="http://schemas.microsoft.com/office/drawing/2014/main" id="{D59BAD21-A5DE-40E0-B37B-A272AE2A3286}"/>
                  </a:ext>
                </a:extLst>
              </p:cNvPr>
              <p:cNvSpPr/>
              <p:nvPr/>
            </p:nvSpPr>
            <p:spPr bwMode="auto">
              <a:xfrm>
                <a:off x="9667782" y="3019413"/>
                <a:ext cx="230729" cy="191201"/>
              </a:xfrm>
              <a:custGeom>
                <a:avLst/>
                <a:gdLst>
                  <a:gd name="T0" fmla="*/ 70 w 227"/>
                  <a:gd name="T1" fmla="*/ 0 h 188"/>
                  <a:gd name="T2" fmla="*/ 0 w 227"/>
                  <a:gd name="T3" fmla="*/ 0 h 188"/>
                  <a:gd name="T4" fmla="*/ 9 w 227"/>
                  <a:gd name="T5" fmla="*/ 104 h 188"/>
                  <a:gd name="T6" fmla="*/ 227 w 227"/>
                  <a:gd name="T7" fmla="*/ 188 h 188"/>
                  <a:gd name="T8" fmla="*/ 209 w 227"/>
                  <a:gd name="T9" fmla="*/ 0 h 188"/>
                  <a:gd name="T10" fmla="*/ 70 w 227"/>
                  <a:gd name="T11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7" h="188">
                    <a:moveTo>
                      <a:pt x="70" y="0"/>
                    </a:moveTo>
                    <a:cubicBezTo>
                      <a:pt x="47" y="0"/>
                      <a:pt x="23" y="0"/>
                      <a:pt x="0" y="0"/>
                    </a:cubicBezTo>
                    <a:cubicBezTo>
                      <a:pt x="3" y="35"/>
                      <a:pt x="6" y="69"/>
                      <a:pt x="9" y="104"/>
                    </a:cubicBezTo>
                    <a:cubicBezTo>
                      <a:pt x="227" y="188"/>
                      <a:pt x="227" y="188"/>
                      <a:pt x="227" y="188"/>
                    </a:cubicBezTo>
                    <a:cubicBezTo>
                      <a:pt x="221" y="125"/>
                      <a:pt x="215" y="63"/>
                      <a:pt x="209" y="0"/>
                    </a:cubicBezTo>
                    <a:cubicBezTo>
                      <a:pt x="163" y="0"/>
                      <a:pt x="116" y="0"/>
                      <a:pt x="70" y="0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ṥḻîḑe">
                <a:extLst>
                  <a:ext uri="{FF2B5EF4-FFF2-40B4-BE49-F238E27FC236}">
                    <a16:creationId xmlns:a16="http://schemas.microsoft.com/office/drawing/2014/main" id="{56AFD93C-3960-4B74-B30D-67673767E3B5}"/>
                  </a:ext>
                </a:extLst>
              </p:cNvPr>
              <p:cNvSpPr/>
              <p:nvPr/>
            </p:nvSpPr>
            <p:spPr bwMode="auto">
              <a:xfrm>
                <a:off x="9904944" y="3019413"/>
                <a:ext cx="235324" cy="224293"/>
              </a:xfrm>
              <a:custGeom>
                <a:avLst/>
                <a:gdLst>
                  <a:gd name="T0" fmla="*/ 209 w 231"/>
                  <a:gd name="T1" fmla="*/ 0 h 220"/>
                  <a:gd name="T2" fmla="*/ 139 w 231"/>
                  <a:gd name="T3" fmla="*/ 0 h 220"/>
                  <a:gd name="T4" fmla="*/ 0 w 231"/>
                  <a:gd name="T5" fmla="*/ 0 h 220"/>
                  <a:gd name="T6" fmla="*/ 19 w 231"/>
                  <a:gd name="T7" fmla="*/ 197 h 220"/>
                  <a:gd name="T8" fmla="*/ 78 w 231"/>
                  <a:gd name="T9" fmla="*/ 220 h 220"/>
                  <a:gd name="T10" fmla="*/ 231 w 231"/>
                  <a:gd name="T11" fmla="*/ 219 h 220"/>
                  <a:gd name="T12" fmla="*/ 209 w 231"/>
                  <a:gd name="T1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220">
                    <a:moveTo>
                      <a:pt x="209" y="0"/>
                    </a:moveTo>
                    <a:cubicBezTo>
                      <a:pt x="186" y="0"/>
                      <a:pt x="162" y="0"/>
                      <a:pt x="139" y="0"/>
                    </a:cubicBezTo>
                    <a:cubicBezTo>
                      <a:pt x="93" y="0"/>
                      <a:pt x="46" y="0"/>
                      <a:pt x="0" y="0"/>
                    </a:cubicBezTo>
                    <a:cubicBezTo>
                      <a:pt x="6" y="66"/>
                      <a:pt x="13" y="132"/>
                      <a:pt x="19" y="197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129" y="220"/>
                      <a:pt x="180" y="220"/>
                      <a:pt x="231" y="219"/>
                    </a:cubicBezTo>
                    <a:cubicBezTo>
                      <a:pt x="224" y="146"/>
                      <a:pt x="216" y="73"/>
                      <a:pt x="209" y="0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íSlíḍe">
                <a:extLst>
                  <a:ext uri="{FF2B5EF4-FFF2-40B4-BE49-F238E27FC236}">
                    <a16:creationId xmlns:a16="http://schemas.microsoft.com/office/drawing/2014/main" id="{3691107A-BFBA-4E20-833E-5C4CA9F67D7B}"/>
                  </a:ext>
                </a:extLst>
              </p:cNvPr>
              <p:cNvSpPr/>
              <p:nvPr/>
            </p:nvSpPr>
            <p:spPr bwMode="auto">
              <a:xfrm>
                <a:off x="10106257" y="3290587"/>
                <a:ext cx="41366" cy="15627"/>
              </a:xfrm>
              <a:custGeom>
                <a:avLst/>
                <a:gdLst>
                  <a:gd name="T0" fmla="*/ 38 w 40"/>
                  <a:gd name="T1" fmla="*/ 0 h 16"/>
                  <a:gd name="T2" fmla="*/ 0 w 40"/>
                  <a:gd name="T3" fmla="*/ 1 h 16"/>
                  <a:gd name="T4" fmla="*/ 40 w 40"/>
                  <a:gd name="T5" fmla="*/ 16 h 16"/>
                  <a:gd name="T6" fmla="*/ 38 w 40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16">
                    <a:moveTo>
                      <a:pt x="38" y="0"/>
                    </a:moveTo>
                    <a:cubicBezTo>
                      <a:pt x="26" y="0"/>
                      <a:pt x="13" y="1"/>
                      <a:pt x="0" y="1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9" y="11"/>
                      <a:pt x="39" y="5"/>
                      <a:pt x="38" y="0"/>
                    </a:cubicBezTo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îSľíďé">
                <a:extLst>
                  <a:ext uri="{FF2B5EF4-FFF2-40B4-BE49-F238E27FC236}">
                    <a16:creationId xmlns:a16="http://schemas.microsoft.com/office/drawing/2014/main" id="{1C8C4DEA-DDEF-45C9-9177-0CB7D7673D24}"/>
                  </a:ext>
                </a:extLst>
              </p:cNvPr>
              <p:cNvSpPr/>
              <p:nvPr/>
            </p:nvSpPr>
            <p:spPr bwMode="auto">
              <a:xfrm>
                <a:off x="10686294" y="2378705"/>
                <a:ext cx="691265" cy="806170"/>
              </a:xfrm>
              <a:custGeom>
                <a:avLst/>
                <a:gdLst>
                  <a:gd name="T0" fmla="*/ 224 w 679"/>
                  <a:gd name="T1" fmla="*/ 272 h 792"/>
                  <a:gd name="T2" fmla="*/ 19 w 679"/>
                  <a:gd name="T3" fmla="*/ 640 h 792"/>
                  <a:gd name="T4" fmla="*/ 19 w 679"/>
                  <a:gd name="T5" fmla="*/ 640 h 792"/>
                  <a:gd name="T6" fmla="*/ 61 w 679"/>
                  <a:gd name="T7" fmla="*/ 792 h 792"/>
                  <a:gd name="T8" fmla="*/ 320 w 679"/>
                  <a:gd name="T9" fmla="*/ 357 h 792"/>
                  <a:gd name="T10" fmla="*/ 224 w 679"/>
                  <a:gd name="T11" fmla="*/ 272 h 792"/>
                  <a:gd name="T12" fmla="*/ 641 w 679"/>
                  <a:gd name="T13" fmla="*/ 0 h 792"/>
                  <a:gd name="T14" fmla="*/ 275 w 679"/>
                  <a:gd name="T15" fmla="*/ 225 h 792"/>
                  <a:gd name="T16" fmla="*/ 321 w 679"/>
                  <a:gd name="T17" fmla="*/ 215 h 792"/>
                  <a:gd name="T18" fmla="*/ 413 w 679"/>
                  <a:gd name="T19" fmla="*/ 201 h 792"/>
                  <a:gd name="T20" fmla="*/ 454 w 679"/>
                  <a:gd name="T21" fmla="*/ 208 h 792"/>
                  <a:gd name="T22" fmla="*/ 679 w 679"/>
                  <a:gd name="T23" fmla="*/ 50 h 792"/>
                  <a:gd name="T24" fmla="*/ 670 w 679"/>
                  <a:gd name="T25" fmla="*/ 17 h 792"/>
                  <a:gd name="T26" fmla="*/ 641 w 679"/>
                  <a:gd name="T27" fmla="*/ 0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9" h="792">
                    <a:moveTo>
                      <a:pt x="224" y="272"/>
                    </a:moveTo>
                    <a:cubicBezTo>
                      <a:pt x="98" y="395"/>
                      <a:pt x="0" y="536"/>
                      <a:pt x="19" y="640"/>
                    </a:cubicBezTo>
                    <a:cubicBezTo>
                      <a:pt x="19" y="640"/>
                      <a:pt x="19" y="640"/>
                      <a:pt x="19" y="640"/>
                    </a:cubicBezTo>
                    <a:cubicBezTo>
                      <a:pt x="28" y="693"/>
                      <a:pt x="43" y="744"/>
                      <a:pt x="61" y="792"/>
                    </a:cubicBezTo>
                    <a:cubicBezTo>
                      <a:pt x="137" y="679"/>
                      <a:pt x="200" y="515"/>
                      <a:pt x="320" y="357"/>
                    </a:cubicBezTo>
                    <a:cubicBezTo>
                      <a:pt x="284" y="326"/>
                      <a:pt x="250" y="296"/>
                      <a:pt x="224" y="272"/>
                    </a:cubicBezTo>
                    <a:moveTo>
                      <a:pt x="641" y="0"/>
                    </a:moveTo>
                    <a:cubicBezTo>
                      <a:pt x="576" y="0"/>
                      <a:pt x="416" y="98"/>
                      <a:pt x="275" y="225"/>
                    </a:cubicBezTo>
                    <a:cubicBezTo>
                      <a:pt x="290" y="222"/>
                      <a:pt x="306" y="219"/>
                      <a:pt x="321" y="215"/>
                    </a:cubicBezTo>
                    <a:cubicBezTo>
                      <a:pt x="354" y="208"/>
                      <a:pt x="386" y="201"/>
                      <a:pt x="413" y="201"/>
                    </a:cubicBezTo>
                    <a:cubicBezTo>
                      <a:pt x="428" y="201"/>
                      <a:pt x="442" y="203"/>
                      <a:pt x="454" y="208"/>
                    </a:cubicBezTo>
                    <a:cubicBezTo>
                      <a:pt x="516" y="151"/>
                      <a:pt x="590" y="97"/>
                      <a:pt x="679" y="50"/>
                    </a:cubicBezTo>
                    <a:cubicBezTo>
                      <a:pt x="676" y="37"/>
                      <a:pt x="673" y="25"/>
                      <a:pt x="670" y="17"/>
                    </a:cubicBezTo>
                    <a:cubicBezTo>
                      <a:pt x="666" y="5"/>
                      <a:pt x="656" y="0"/>
                      <a:pt x="641" y="0"/>
                    </a:cubicBezTo>
                  </a:path>
                </a:pathLst>
              </a:custGeom>
              <a:solidFill>
                <a:srgbClr val="D4BA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ïSḻîḍé">
                <a:extLst>
                  <a:ext uri="{FF2B5EF4-FFF2-40B4-BE49-F238E27FC236}">
                    <a16:creationId xmlns:a16="http://schemas.microsoft.com/office/drawing/2014/main" id="{B68FBC05-4E1A-48DF-ADF5-83A223CB9B46}"/>
                  </a:ext>
                </a:extLst>
              </p:cNvPr>
              <p:cNvSpPr/>
              <p:nvPr/>
            </p:nvSpPr>
            <p:spPr bwMode="auto">
              <a:xfrm>
                <a:off x="10855433" y="2582775"/>
                <a:ext cx="293237" cy="159028"/>
              </a:xfrm>
              <a:custGeom>
                <a:avLst/>
                <a:gdLst>
                  <a:gd name="T0" fmla="*/ 247 w 288"/>
                  <a:gd name="T1" fmla="*/ 0 h 156"/>
                  <a:gd name="T2" fmla="*/ 155 w 288"/>
                  <a:gd name="T3" fmla="*/ 14 h 156"/>
                  <a:gd name="T4" fmla="*/ 109 w 288"/>
                  <a:gd name="T5" fmla="*/ 24 h 156"/>
                  <a:gd name="T6" fmla="*/ 61 w 288"/>
                  <a:gd name="T7" fmla="*/ 28 h 156"/>
                  <a:gd name="T8" fmla="*/ 0 w 288"/>
                  <a:gd name="T9" fmla="*/ 11 h 156"/>
                  <a:gd name="T10" fmla="*/ 58 w 288"/>
                  <a:gd name="T11" fmla="*/ 71 h 156"/>
                  <a:gd name="T12" fmla="*/ 154 w 288"/>
                  <a:gd name="T13" fmla="*/ 156 h 156"/>
                  <a:gd name="T14" fmla="*/ 288 w 288"/>
                  <a:gd name="T15" fmla="*/ 7 h 156"/>
                  <a:gd name="T16" fmla="*/ 247 w 288"/>
                  <a:gd name="T1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8" h="156">
                    <a:moveTo>
                      <a:pt x="247" y="0"/>
                    </a:moveTo>
                    <a:cubicBezTo>
                      <a:pt x="220" y="0"/>
                      <a:pt x="188" y="7"/>
                      <a:pt x="155" y="14"/>
                    </a:cubicBezTo>
                    <a:cubicBezTo>
                      <a:pt x="140" y="18"/>
                      <a:pt x="124" y="21"/>
                      <a:pt x="109" y="24"/>
                    </a:cubicBezTo>
                    <a:cubicBezTo>
                      <a:pt x="92" y="26"/>
                      <a:pt x="76" y="28"/>
                      <a:pt x="61" y="28"/>
                    </a:cubicBezTo>
                    <a:cubicBezTo>
                      <a:pt x="38" y="28"/>
                      <a:pt x="17" y="24"/>
                      <a:pt x="0" y="11"/>
                    </a:cubicBezTo>
                    <a:cubicBezTo>
                      <a:pt x="8" y="22"/>
                      <a:pt x="29" y="44"/>
                      <a:pt x="58" y="71"/>
                    </a:cubicBezTo>
                    <a:cubicBezTo>
                      <a:pt x="84" y="95"/>
                      <a:pt x="118" y="125"/>
                      <a:pt x="154" y="156"/>
                    </a:cubicBezTo>
                    <a:cubicBezTo>
                      <a:pt x="192" y="105"/>
                      <a:pt x="236" y="55"/>
                      <a:pt x="288" y="7"/>
                    </a:cubicBezTo>
                    <a:cubicBezTo>
                      <a:pt x="276" y="2"/>
                      <a:pt x="262" y="0"/>
                      <a:pt x="247" y="0"/>
                    </a:cubicBezTo>
                  </a:path>
                </a:pathLst>
              </a:custGeom>
              <a:solidFill>
                <a:srgbClr val="B59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íslídê">
                <a:extLst>
                  <a:ext uri="{FF2B5EF4-FFF2-40B4-BE49-F238E27FC236}">
                    <a16:creationId xmlns:a16="http://schemas.microsoft.com/office/drawing/2014/main" id="{7FD932EB-B292-4AB4-B364-989FB31D5C98}"/>
                  </a:ext>
                </a:extLst>
              </p:cNvPr>
              <p:cNvSpPr/>
              <p:nvPr/>
            </p:nvSpPr>
            <p:spPr bwMode="auto">
              <a:xfrm>
                <a:off x="8210794" y="2326309"/>
                <a:ext cx="945893" cy="410899"/>
              </a:xfrm>
              <a:custGeom>
                <a:avLst/>
                <a:gdLst>
                  <a:gd name="T0" fmla="*/ 0 w 929"/>
                  <a:gd name="T1" fmla="*/ 0 h 403"/>
                  <a:gd name="T2" fmla="*/ 188 w 929"/>
                  <a:gd name="T3" fmla="*/ 272 h 403"/>
                  <a:gd name="T4" fmla="*/ 793 w 929"/>
                  <a:gd name="T5" fmla="*/ 336 h 403"/>
                  <a:gd name="T6" fmla="*/ 929 w 929"/>
                  <a:gd name="T7" fmla="*/ 85 h 403"/>
                  <a:gd name="T8" fmla="*/ 0 w 929"/>
                  <a:gd name="T9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9" h="403">
                    <a:moveTo>
                      <a:pt x="0" y="0"/>
                    </a:moveTo>
                    <a:cubicBezTo>
                      <a:pt x="5" y="122"/>
                      <a:pt x="67" y="235"/>
                      <a:pt x="188" y="272"/>
                    </a:cubicBezTo>
                    <a:cubicBezTo>
                      <a:pt x="271" y="296"/>
                      <a:pt x="655" y="403"/>
                      <a:pt x="793" y="336"/>
                    </a:cubicBezTo>
                    <a:cubicBezTo>
                      <a:pt x="895" y="286"/>
                      <a:pt x="890" y="195"/>
                      <a:pt x="929" y="8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A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íśļïḑè">
                <a:extLst>
                  <a:ext uri="{FF2B5EF4-FFF2-40B4-BE49-F238E27FC236}">
                    <a16:creationId xmlns:a16="http://schemas.microsoft.com/office/drawing/2014/main" id="{A454F886-382A-4150-B609-7A394FA4154C}"/>
                  </a:ext>
                </a:extLst>
              </p:cNvPr>
              <p:cNvSpPr/>
              <p:nvPr/>
            </p:nvSpPr>
            <p:spPr bwMode="auto">
              <a:xfrm>
                <a:off x="8400156" y="1123949"/>
                <a:ext cx="3172281" cy="2229146"/>
              </a:xfrm>
              <a:custGeom>
                <a:avLst/>
                <a:gdLst>
                  <a:gd name="T0" fmla="*/ 2079 w 3114"/>
                  <a:gd name="T1" fmla="*/ 2191 h 2191"/>
                  <a:gd name="T2" fmla="*/ 0 w 3114"/>
                  <a:gd name="T3" fmla="*/ 1453 h 2191"/>
                  <a:gd name="T4" fmla="*/ 333 w 3114"/>
                  <a:gd name="T5" fmla="*/ 1401 h 2191"/>
                  <a:gd name="T6" fmla="*/ 1513 w 3114"/>
                  <a:gd name="T7" fmla="*/ 0 h 2191"/>
                  <a:gd name="T8" fmla="*/ 3114 w 3114"/>
                  <a:gd name="T9" fmla="*/ 1204 h 2191"/>
                  <a:gd name="T10" fmla="*/ 2420 w 3114"/>
                  <a:gd name="T11" fmla="*/ 1614 h 2191"/>
                  <a:gd name="T12" fmla="*/ 2079 w 3114"/>
                  <a:gd name="T13" fmla="*/ 2191 h 2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4" h="2191">
                    <a:moveTo>
                      <a:pt x="2079" y="2191"/>
                    </a:moveTo>
                    <a:cubicBezTo>
                      <a:pt x="0" y="1453"/>
                      <a:pt x="0" y="1453"/>
                      <a:pt x="0" y="1453"/>
                    </a:cubicBezTo>
                    <a:cubicBezTo>
                      <a:pt x="83" y="1479"/>
                      <a:pt x="194" y="1469"/>
                      <a:pt x="333" y="1401"/>
                    </a:cubicBezTo>
                    <a:cubicBezTo>
                      <a:pt x="754" y="1195"/>
                      <a:pt x="674" y="475"/>
                      <a:pt x="1513" y="0"/>
                    </a:cubicBezTo>
                    <a:cubicBezTo>
                      <a:pt x="3114" y="1204"/>
                      <a:pt x="3114" y="1204"/>
                      <a:pt x="3114" y="1204"/>
                    </a:cubicBezTo>
                    <a:cubicBezTo>
                      <a:pt x="2940" y="1239"/>
                      <a:pt x="2663" y="1384"/>
                      <a:pt x="2420" y="1614"/>
                    </a:cubicBezTo>
                    <a:cubicBezTo>
                      <a:pt x="2296" y="1730"/>
                      <a:pt x="2426" y="2107"/>
                      <a:pt x="2079" y="2191"/>
                    </a:cubicBezTo>
                    <a:close/>
                  </a:path>
                </a:pathLst>
              </a:custGeom>
              <a:solidFill>
                <a:srgbClr val="ECEF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iṧḷídé">
                <a:extLst>
                  <a:ext uri="{FF2B5EF4-FFF2-40B4-BE49-F238E27FC236}">
                    <a16:creationId xmlns:a16="http://schemas.microsoft.com/office/drawing/2014/main" id="{DF7DED4B-3A65-4D22-BA15-1FEB3CE81B5C}"/>
                  </a:ext>
                </a:extLst>
              </p:cNvPr>
              <p:cNvSpPr/>
              <p:nvPr/>
            </p:nvSpPr>
            <p:spPr bwMode="auto">
              <a:xfrm>
                <a:off x="10369157" y="2410879"/>
                <a:ext cx="553379" cy="521207"/>
              </a:xfrm>
              <a:custGeom>
                <a:avLst/>
                <a:gdLst>
                  <a:gd name="T0" fmla="*/ 543 w 543"/>
                  <a:gd name="T1" fmla="*/ 298 h 512"/>
                  <a:gd name="T2" fmla="*/ 487 w 543"/>
                  <a:gd name="T3" fmla="*/ 349 h 512"/>
                  <a:gd name="T4" fmla="*/ 424 w 543"/>
                  <a:gd name="T5" fmla="*/ 512 h 512"/>
                  <a:gd name="T6" fmla="*/ 279 w 543"/>
                  <a:gd name="T7" fmla="*/ 424 h 512"/>
                  <a:gd name="T8" fmla="*/ 80 w 543"/>
                  <a:gd name="T9" fmla="*/ 90 h 512"/>
                  <a:gd name="T10" fmla="*/ 472 w 543"/>
                  <a:gd name="T11" fmla="*/ 231 h 512"/>
                  <a:gd name="T12" fmla="*/ 543 w 543"/>
                  <a:gd name="T13" fmla="*/ 298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3" h="512">
                    <a:moveTo>
                      <a:pt x="543" y="298"/>
                    </a:moveTo>
                    <a:cubicBezTo>
                      <a:pt x="524" y="314"/>
                      <a:pt x="505" y="331"/>
                      <a:pt x="487" y="349"/>
                    </a:cubicBezTo>
                    <a:cubicBezTo>
                      <a:pt x="449" y="384"/>
                      <a:pt x="435" y="444"/>
                      <a:pt x="424" y="512"/>
                    </a:cubicBezTo>
                    <a:cubicBezTo>
                      <a:pt x="387" y="480"/>
                      <a:pt x="339" y="454"/>
                      <a:pt x="279" y="424"/>
                    </a:cubicBezTo>
                    <a:cubicBezTo>
                      <a:pt x="125" y="349"/>
                      <a:pt x="0" y="180"/>
                      <a:pt x="80" y="90"/>
                    </a:cubicBezTo>
                    <a:cubicBezTo>
                      <a:pt x="160" y="0"/>
                      <a:pt x="321" y="71"/>
                      <a:pt x="472" y="231"/>
                    </a:cubicBezTo>
                    <a:cubicBezTo>
                      <a:pt x="493" y="254"/>
                      <a:pt x="517" y="276"/>
                      <a:pt x="543" y="298"/>
                    </a:cubicBezTo>
                    <a:close/>
                  </a:path>
                </a:pathLst>
              </a:custGeom>
              <a:solidFill>
                <a:srgbClr val="C8C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iṩľíďe">
                <a:extLst>
                  <a:ext uri="{FF2B5EF4-FFF2-40B4-BE49-F238E27FC236}">
                    <a16:creationId xmlns:a16="http://schemas.microsoft.com/office/drawing/2014/main" id="{20A74757-3299-4093-88BB-0836899ADAAC}"/>
                  </a:ext>
                </a:extLst>
              </p:cNvPr>
              <p:cNvSpPr/>
              <p:nvPr/>
            </p:nvSpPr>
            <p:spPr bwMode="auto">
              <a:xfrm>
                <a:off x="10658717" y="2790522"/>
                <a:ext cx="574522" cy="695861"/>
              </a:xfrm>
              <a:custGeom>
                <a:avLst/>
                <a:gdLst>
                  <a:gd name="T0" fmla="*/ 564 w 564"/>
                  <a:gd name="T1" fmla="*/ 684 h 684"/>
                  <a:gd name="T2" fmla="*/ 257 w 564"/>
                  <a:gd name="T3" fmla="*/ 292 h 684"/>
                  <a:gd name="T4" fmla="*/ 0 w 564"/>
                  <a:gd name="T5" fmla="*/ 0 h 684"/>
                  <a:gd name="T6" fmla="*/ 225 w 564"/>
                  <a:gd name="T7" fmla="*/ 337 h 684"/>
                  <a:gd name="T8" fmla="*/ 564 w 564"/>
                  <a:gd name="T9" fmla="*/ 684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4" h="684">
                    <a:moveTo>
                      <a:pt x="564" y="684"/>
                    </a:moveTo>
                    <a:cubicBezTo>
                      <a:pt x="440" y="627"/>
                      <a:pt x="290" y="452"/>
                      <a:pt x="257" y="292"/>
                    </a:cubicBezTo>
                    <a:cubicBezTo>
                      <a:pt x="223" y="132"/>
                      <a:pt x="154" y="75"/>
                      <a:pt x="0" y="0"/>
                    </a:cubicBezTo>
                    <a:cubicBezTo>
                      <a:pt x="154" y="75"/>
                      <a:pt x="192" y="177"/>
                      <a:pt x="225" y="337"/>
                    </a:cubicBezTo>
                    <a:cubicBezTo>
                      <a:pt x="258" y="497"/>
                      <a:pt x="440" y="627"/>
                      <a:pt x="564" y="684"/>
                    </a:cubicBezTo>
                    <a:close/>
                  </a:path>
                </a:pathLst>
              </a:custGeom>
              <a:solidFill>
                <a:srgbClr val="CFB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í$1íďé">
                <a:extLst>
                  <a:ext uri="{FF2B5EF4-FFF2-40B4-BE49-F238E27FC236}">
                    <a16:creationId xmlns:a16="http://schemas.microsoft.com/office/drawing/2014/main" id="{867BB7EB-0566-4CAB-AC68-8701687A6B26}"/>
                  </a:ext>
                </a:extLst>
              </p:cNvPr>
              <p:cNvSpPr/>
              <p:nvPr/>
            </p:nvSpPr>
            <p:spPr bwMode="auto">
              <a:xfrm>
                <a:off x="10375593" y="2358482"/>
                <a:ext cx="1155479" cy="1195006"/>
              </a:xfrm>
              <a:custGeom>
                <a:avLst/>
                <a:gdLst>
                  <a:gd name="T0" fmla="*/ 842 w 1134"/>
                  <a:gd name="T1" fmla="*/ 1109 h 1175"/>
                  <a:gd name="T2" fmla="*/ 535 w 1134"/>
                  <a:gd name="T3" fmla="*/ 717 h 1175"/>
                  <a:gd name="T4" fmla="*/ 278 w 1134"/>
                  <a:gd name="T5" fmla="*/ 425 h 1175"/>
                  <a:gd name="T6" fmla="*/ 79 w 1134"/>
                  <a:gd name="T7" fmla="*/ 90 h 1175"/>
                  <a:gd name="T8" fmla="*/ 471 w 1134"/>
                  <a:gd name="T9" fmla="*/ 232 h 1175"/>
                  <a:gd name="T10" fmla="*/ 982 w 1134"/>
                  <a:gd name="T11" fmla="*/ 725 h 1175"/>
                  <a:gd name="T12" fmla="*/ 842 w 1134"/>
                  <a:gd name="T13" fmla="*/ 1109 h 1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4" h="1175">
                    <a:moveTo>
                      <a:pt x="842" y="1109"/>
                    </a:moveTo>
                    <a:cubicBezTo>
                      <a:pt x="718" y="1052"/>
                      <a:pt x="568" y="877"/>
                      <a:pt x="535" y="717"/>
                    </a:cubicBezTo>
                    <a:cubicBezTo>
                      <a:pt x="501" y="557"/>
                      <a:pt x="432" y="500"/>
                      <a:pt x="278" y="425"/>
                    </a:cubicBezTo>
                    <a:cubicBezTo>
                      <a:pt x="125" y="350"/>
                      <a:pt x="0" y="180"/>
                      <a:pt x="79" y="90"/>
                    </a:cubicBezTo>
                    <a:cubicBezTo>
                      <a:pt x="159" y="0"/>
                      <a:pt x="321" y="72"/>
                      <a:pt x="471" y="232"/>
                    </a:cubicBezTo>
                    <a:cubicBezTo>
                      <a:pt x="622" y="392"/>
                      <a:pt x="882" y="508"/>
                      <a:pt x="982" y="725"/>
                    </a:cubicBezTo>
                    <a:cubicBezTo>
                      <a:pt x="1081" y="942"/>
                      <a:pt x="1134" y="1175"/>
                      <a:pt x="842" y="1109"/>
                    </a:cubicBezTo>
                    <a:close/>
                  </a:path>
                </a:pathLst>
              </a:custGeom>
              <a:solidFill>
                <a:srgbClr val="F3D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ïś1íḋé">
                <a:extLst>
                  <a:ext uri="{FF2B5EF4-FFF2-40B4-BE49-F238E27FC236}">
                    <a16:creationId xmlns:a16="http://schemas.microsoft.com/office/drawing/2014/main" id="{BD592875-27C6-456F-9A17-D8FEA5210524}"/>
                  </a:ext>
                </a:extLst>
              </p:cNvPr>
              <p:cNvSpPr/>
              <p:nvPr/>
            </p:nvSpPr>
            <p:spPr bwMode="auto">
              <a:xfrm>
                <a:off x="10434423" y="2415474"/>
                <a:ext cx="232567" cy="245437"/>
              </a:xfrm>
              <a:custGeom>
                <a:avLst/>
                <a:gdLst>
                  <a:gd name="T0" fmla="*/ 183 w 228"/>
                  <a:gd name="T1" fmla="*/ 195 h 241"/>
                  <a:gd name="T2" fmla="*/ 170 w 228"/>
                  <a:gd name="T3" fmla="*/ 44 h 241"/>
                  <a:gd name="T4" fmla="*/ 34 w 228"/>
                  <a:gd name="T5" fmla="*/ 47 h 241"/>
                  <a:gd name="T6" fmla="*/ 47 w 228"/>
                  <a:gd name="T7" fmla="*/ 161 h 241"/>
                  <a:gd name="T8" fmla="*/ 183 w 228"/>
                  <a:gd name="T9" fmla="*/ 19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41">
                    <a:moveTo>
                      <a:pt x="183" y="195"/>
                    </a:moveTo>
                    <a:cubicBezTo>
                      <a:pt x="228" y="132"/>
                      <a:pt x="210" y="86"/>
                      <a:pt x="170" y="44"/>
                    </a:cubicBezTo>
                    <a:cubicBezTo>
                      <a:pt x="130" y="2"/>
                      <a:pt x="68" y="0"/>
                      <a:pt x="34" y="47"/>
                    </a:cubicBezTo>
                    <a:cubicBezTo>
                      <a:pt x="0" y="95"/>
                      <a:pt x="22" y="137"/>
                      <a:pt x="47" y="161"/>
                    </a:cubicBezTo>
                    <a:cubicBezTo>
                      <a:pt x="73" y="185"/>
                      <a:pt x="141" y="241"/>
                      <a:pt x="183" y="195"/>
                    </a:cubicBezTo>
                    <a:close/>
                  </a:path>
                </a:pathLst>
              </a:custGeom>
              <a:solidFill>
                <a:srgbClr val="FBF3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0" name="iśḷiďê">
              <a:extLst>
                <a:ext uri="{FF2B5EF4-FFF2-40B4-BE49-F238E27FC236}">
                  <a16:creationId xmlns:a16="http://schemas.microsoft.com/office/drawing/2014/main" id="{532E3782-BB31-4945-B811-37383F739C0C}"/>
                </a:ext>
              </a:extLst>
            </p:cNvPr>
            <p:cNvGrpSpPr/>
            <p:nvPr/>
          </p:nvGrpSpPr>
          <p:grpSpPr>
            <a:xfrm>
              <a:off x="673100" y="3138146"/>
              <a:ext cx="2228466" cy="2479795"/>
              <a:chOff x="673100" y="3663830"/>
              <a:chExt cx="2228466" cy="2479795"/>
            </a:xfrm>
          </p:grpSpPr>
          <p:sp>
            <p:nvSpPr>
              <p:cNvPr id="114" name="ïşḻíďe">
                <a:extLst>
                  <a:ext uri="{FF2B5EF4-FFF2-40B4-BE49-F238E27FC236}">
                    <a16:creationId xmlns:a16="http://schemas.microsoft.com/office/drawing/2014/main" id="{E314BAC6-E6F2-40EE-93A5-6DE158DA5950}"/>
                  </a:ext>
                </a:extLst>
              </p:cNvPr>
              <p:cNvSpPr/>
              <p:nvPr/>
            </p:nvSpPr>
            <p:spPr bwMode="auto">
              <a:xfrm>
                <a:off x="1482491" y="3663830"/>
                <a:ext cx="609685" cy="583312"/>
              </a:xfrm>
              <a:custGeom>
                <a:avLst/>
                <a:gdLst>
                  <a:gd name="T0" fmla="*/ 6281 w 6554"/>
                  <a:gd name="T1" fmla="*/ 4642 h 6280"/>
                  <a:gd name="T2" fmla="*/ 6554 w 6554"/>
                  <a:gd name="T3" fmla="*/ 4369 h 6280"/>
                  <a:gd name="T4" fmla="*/ 6554 w 6554"/>
                  <a:gd name="T5" fmla="*/ 1365 h 6280"/>
                  <a:gd name="T6" fmla="*/ 6281 w 6554"/>
                  <a:gd name="T7" fmla="*/ 1092 h 6280"/>
                  <a:gd name="T8" fmla="*/ 1365 w 6554"/>
                  <a:gd name="T9" fmla="*/ 1092 h 6280"/>
                  <a:gd name="T10" fmla="*/ 1365 w 6554"/>
                  <a:gd name="T11" fmla="*/ 273 h 6280"/>
                  <a:gd name="T12" fmla="*/ 1092 w 6554"/>
                  <a:gd name="T13" fmla="*/ 0 h 6280"/>
                  <a:gd name="T14" fmla="*/ 273 w 6554"/>
                  <a:gd name="T15" fmla="*/ 0 h 6280"/>
                  <a:gd name="T16" fmla="*/ 0 w 6554"/>
                  <a:gd name="T17" fmla="*/ 273 h 6280"/>
                  <a:gd name="T18" fmla="*/ 273 w 6554"/>
                  <a:gd name="T19" fmla="*/ 546 h 6280"/>
                  <a:gd name="T20" fmla="*/ 819 w 6554"/>
                  <a:gd name="T21" fmla="*/ 546 h 6280"/>
                  <a:gd name="T22" fmla="*/ 819 w 6554"/>
                  <a:gd name="T23" fmla="*/ 1365 h 6280"/>
                  <a:gd name="T24" fmla="*/ 819 w 6554"/>
                  <a:gd name="T25" fmla="*/ 1638 h 6280"/>
                  <a:gd name="T26" fmla="*/ 819 w 6554"/>
                  <a:gd name="T27" fmla="*/ 4369 h 6280"/>
                  <a:gd name="T28" fmla="*/ 819 w 6554"/>
                  <a:gd name="T29" fmla="*/ 5734 h 6280"/>
                  <a:gd name="T30" fmla="*/ 1092 w 6554"/>
                  <a:gd name="T31" fmla="*/ 6007 h 6280"/>
                  <a:gd name="T32" fmla="*/ 2260 w 6554"/>
                  <a:gd name="T33" fmla="*/ 6007 h 6280"/>
                  <a:gd name="T34" fmla="*/ 2731 w 6554"/>
                  <a:gd name="T35" fmla="*/ 6280 h 6280"/>
                  <a:gd name="T36" fmla="*/ 3201 w 6554"/>
                  <a:gd name="T37" fmla="*/ 6007 h 6280"/>
                  <a:gd name="T38" fmla="*/ 5537 w 6554"/>
                  <a:gd name="T39" fmla="*/ 6007 h 6280"/>
                  <a:gd name="T40" fmla="*/ 6007 w 6554"/>
                  <a:gd name="T41" fmla="*/ 6280 h 6280"/>
                  <a:gd name="T42" fmla="*/ 6554 w 6554"/>
                  <a:gd name="T43" fmla="*/ 5734 h 6280"/>
                  <a:gd name="T44" fmla="*/ 6007 w 6554"/>
                  <a:gd name="T45" fmla="*/ 5188 h 6280"/>
                  <a:gd name="T46" fmla="*/ 5537 w 6554"/>
                  <a:gd name="T47" fmla="*/ 5461 h 6280"/>
                  <a:gd name="T48" fmla="*/ 3201 w 6554"/>
                  <a:gd name="T49" fmla="*/ 5461 h 6280"/>
                  <a:gd name="T50" fmla="*/ 2731 w 6554"/>
                  <a:gd name="T51" fmla="*/ 5188 h 6280"/>
                  <a:gd name="T52" fmla="*/ 2260 w 6554"/>
                  <a:gd name="T53" fmla="*/ 5461 h 6280"/>
                  <a:gd name="T54" fmla="*/ 1365 w 6554"/>
                  <a:gd name="T55" fmla="*/ 5461 h 6280"/>
                  <a:gd name="T56" fmla="*/ 1365 w 6554"/>
                  <a:gd name="T57" fmla="*/ 4642 h 6280"/>
                  <a:gd name="T58" fmla="*/ 6281 w 6554"/>
                  <a:gd name="T59" fmla="*/ 4642 h 6280"/>
                  <a:gd name="T60" fmla="*/ 2811 w 6554"/>
                  <a:gd name="T61" fmla="*/ 2537 h 6280"/>
                  <a:gd name="T62" fmla="*/ 3197 w 6554"/>
                  <a:gd name="T63" fmla="*/ 2537 h 6280"/>
                  <a:gd name="T64" fmla="*/ 3804 w 6554"/>
                  <a:gd name="T65" fmla="*/ 3145 h 6280"/>
                  <a:gd name="T66" fmla="*/ 4978 w 6554"/>
                  <a:gd name="T67" fmla="*/ 1736 h 6280"/>
                  <a:gd name="T68" fmla="*/ 5363 w 6554"/>
                  <a:gd name="T69" fmla="*/ 1701 h 6280"/>
                  <a:gd name="T70" fmla="*/ 5398 w 6554"/>
                  <a:gd name="T71" fmla="*/ 2086 h 6280"/>
                  <a:gd name="T72" fmla="*/ 4033 w 6554"/>
                  <a:gd name="T73" fmla="*/ 3724 h 6280"/>
                  <a:gd name="T74" fmla="*/ 4023 w 6554"/>
                  <a:gd name="T75" fmla="*/ 3732 h 6280"/>
                  <a:gd name="T76" fmla="*/ 4016 w 6554"/>
                  <a:gd name="T77" fmla="*/ 3742 h 6280"/>
                  <a:gd name="T78" fmla="*/ 3963 w 6554"/>
                  <a:gd name="T79" fmla="*/ 3777 h 6280"/>
                  <a:gd name="T80" fmla="*/ 3931 w 6554"/>
                  <a:gd name="T81" fmla="*/ 3799 h 6280"/>
                  <a:gd name="T82" fmla="*/ 3823 w 6554"/>
                  <a:gd name="T83" fmla="*/ 3822 h 6280"/>
                  <a:gd name="T84" fmla="*/ 3823 w 6554"/>
                  <a:gd name="T85" fmla="*/ 3822 h 6280"/>
                  <a:gd name="T86" fmla="*/ 3726 w 6554"/>
                  <a:gd name="T87" fmla="*/ 3804 h 6280"/>
                  <a:gd name="T88" fmla="*/ 3698 w 6554"/>
                  <a:gd name="T89" fmla="*/ 3788 h 6280"/>
                  <a:gd name="T90" fmla="*/ 3648 w 6554"/>
                  <a:gd name="T91" fmla="*/ 3759 h 6280"/>
                  <a:gd name="T92" fmla="*/ 3640 w 6554"/>
                  <a:gd name="T93" fmla="*/ 3749 h 6280"/>
                  <a:gd name="T94" fmla="*/ 3630 w 6554"/>
                  <a:gd name="T95" fmla="*/ 3742 h 6280"/>
                  <a:gd name="T96" fmla="*/ 2811 w 6554"/>
                  <a:gd name="T97" fmla="*/ 2923 h 6280"/>
                  <a:gd name="T98" fmla="*/ 2811 w 6554"/>
                  <a:gd name="T99" fmla="*/ 2537 h 6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554" h="6280">
                    <a:moveTo>
                      <a:pt x="6281" y="4642"/>
                    </a:moveTo>
                    <a:cubicBezTo>
                      <a:pt x="6431" y="4642"/>
                      <a:pt x="6554" y="4520"/>
                      <a:pt x="6554" y="4369"/>
                    </a:cubicBezTo>
                    <a:lnTo>
                      <a:pt x="6554" y="1365"/>
                    </a:lnTo>
                    <a:cubicBezTo>
                      <a:pt x="6554" y="1214"/>
                      <a:pt x="6431" y="1092"/>
                      <a:pt x="6281" y="1092"/>
                    </a:cubicBezTo>
                    <a:lnTo>
                      <a:pt x="1365" y="1092"/>
                    </a:lnTo>
                    <a:lnTo>
                      <a:pt x="1365" y="273"/>
                    </a:lnTo>
                    <a:cubicBezTo>
                      <a:pt x="1365" y="122"/>
                      <a:pt x="1243" y="0"/>
                      <a:pt x="1092" y="0"/>
                    </a:cubicBezTo>
                    <a:lnTo>
                      <a:pt x="273" y="0"/>
                    </a:lnTo>
                    <a:cubicBezTo>
                      <a:pt x="122" y="0"/>
                      <a:pt x="0" y="122"/>
                      <a:pt x="0" y="273"/>
                    </a:cubicBezTo>
                    <a:cubicBezTo>
                      <a:pt x="0" y="424"/>
                      <a:pt x="122" y="546"/>
                      <a:pt x="273" y="546"/>
                    </a:cubicBezTo>
                    <a:lnTo>
                      <a:pt x="819" y="546"/>
                    </a:lnTo>
                    <a:lnTo>
                      <a:pt x="819" y="1365"/>
                    </a:lnTo>
                    <a:lnTo>
                      <a:pt x="819" y="1638"/>
                    </a:lnTo>
                    <a:lnTo>
                      <a:pt x="819" y="4369"/>
                    </a:lnTo>
                    <a:lnTo>
                      <a:pt x="819" y="5734"/>
                    </a:lnTo>
                    <a:cubicBezTo>
                      <a:pt x="819" y="5885"/>
                      <a:pt x="942" y="6007"/>
                      <a:pt x="1092" y="6007"/>
                    </a:cubicBezTo>
                    <a:lnTo>
                      <a:pt x="2260" y="6007"/>
                    </a:lnTo>
                    <a:cubicBezTo>
                      <a:pt x="2355" y="6169"/>
                      <a:pt x="2529" y="6280"/>
                      <a:pt x="2731" y="6280"/>
                    </a:cubicBezTo>
                    <a:cubicBezTo>
                      <a:pt x="2932" y="6280"/>
                      <a:pt x="3106" y="6169"/>
                      <a:pt x="3201" y="6007"/>
                    </a:cubicBezTo>
                    <a:lnTo>
                      <a:pt x="5537" y="6007"/>
                    </a:lnTo>
                    <a:cubicBezTo>
                      <a:pt x="5632" y="6169"/>
                      <a:pt x="5806" y="6280"/>
                      <a:pt x="6007" y="6280"/>
                    </a:cubicBezTo>
                    <a:cubicBezTo>
                      <a:pt x="6309" y="6280"/>
                      <a:pt x="6554" y="6036"/>
                      <a:pt x="6554" y="5734"/>
                    </a:cubicBezTo>
                    <a:cubicBezTo>
                      <a:pt x="6554" y="5432"/>
                      <a:pt x="6309" y="5188"/>
                      <a:pt x="6007" y="5188"/>
                    </a:cubicBezTo>
                    <a:cubicBezTo>
                      <a:pt x="5806" y="5188"/>
                      <a:pt x="5632" y="5298"/>
                      <a:pt x="5537" y="5461"/>
                    </a:cubicBezTo>
                    <a:lnTo>
                      <a:pt x="3201" y="5461"/>
                    </a:lnTo>
                    <a:cubicBezTo>
                      <a:pt x="3106" y="5298"/>
                      <a:pt x="2932" y="5188"/>
                      <a:pt x="2731" y="5188"/>
                    </a:cubicBezTo>
                    <a:cubicBezTo>
                      <a:pt x="2529" y="5188"/>
                      <a:pt x="2355" y="5298"/>
                      <a:pt x="2260" y="5461"/>
                    </a:cubicBezTo>
                    <a:lnTo>
                      <a:pt x="1365" y="5461"/>
                    </a:lnTo>
                    <a:lnTo>
                      <a:pt x="1365" y="4642"/>
                    </a:lnTo>
                    <a:lnTo>
                      <a:pt x="6281" y="4642"/>
                    </a:lnTo>
                    <a:close/>
                    <a:moveTo>
                      <a:pt x="2811" y="2537"/>
                    </a:moveTo>
                    <a:cubicBezTo>
                      <a:pt x="2917" y="2430"/>
                      <a:pt x="3090" y="2430"/>
                      <a:pt x="3197" y="2537"/>
                    </a:cubicBezTo>
                    <a:lnTo>
                      <a:pt x="3804" y="3145"/>
                    </a:lnTo>
                    <a:lnTo>
                      <a:pt x="4978" y="1736"/>
                    </a:lnTo>
                    <a:cubicBezTo>
                      <a:pt x="5075" y="1620"/>
                      <a:pt x="5247" y="1605"/>
                      <a:pt x="5363" y="1701"/>
                    </a:cubicBezTo>
                    <a:cubicBezTo>
                      <a:pt x="5479" y="1798"/>
                      <a:pt x="5495" y="1970"/>
                      <a:pt x="5398" y="2086"/>
                    </a:cubicBezTo>
                    <a:lnTo>
                      <a:pt x="4033" y="3724"/>
                    </a:lnTo>
                    <a:cubicBezTo>
                      <a:pt x="4030" y="3728"/>
                      <a:pt x="4026" y="3729"/>
                      <a:pt x="4023" y="3732"/>
                    </a:cubicBezTo>
                    <a:cubicBezTo>
                      <a:pt x="4020" y="3735"/>
                      <a:pt x="4019" y="3739"/>
                      <a:pt x="4016" y="3742"/>
                    </a:cubicBezTo>
                    <a:cubicBezTo>
                      <a:pt x="4000" y="3758"/>
                      <a:pt x="3981" y="3767"/>
                      <a:pt x="3963" y="3777"/>
                    </a:cubicBezTo>
                    <a:cubicBezTo>
                      <a:pt x="3952" y="3784"/>
                      <a:pt x="3943" y="3794"/>
                      <a:pt x="3931" y="3799"/>
                    </a:cubicBezTo>
                    <a:cubicBezTo>
                      <a:pt x="3896" y="3814"/>
                      <a:pt x="3860" y="3822"/>
                      <a:pt x="3823" y="3822"/>
                    </a:cubicBezTo>
                    <a:lnTo>
                      <a:pt x="3823" y="3822"/>
                    </a:lnTo>
                    <a:cubicBezTo>
                      <a:pt x="3790" y="3822"/>
                      <a:pt x="3757" y="3816"/>
                      <a:pt x="3726" y="3804"/>
                    </a:cubicBezTo>
                    <a:cubicBezTo>
                      <a:pt x="3716" y="3800"/>
                      <a:pt x="3708" y="3793"/>
                      <a:pt x="3698" y="3788"/>
                    </a:cubicBezTo>
                    <a:cubicBezTo>
                      <a:pt x="3681" y="3779"/>
                      <a:pt x="3663" y="3772"/>
                      <a:pt x="3648" y="3759"/>
                    </a:cubicBezTo>
                    <a:cubicBezTo>
                      <a:pt x="3645" y="3756"/>
                      <a:pt x="3643" y="3752"/>
                      <a:pt x="3640" y="3749"/>
                    </a:cubicBezTo>
                    <a:cubicBezTo>
                      <a:pt x="3637" y="3746"/>
                      <a:pt x="3633" y="3745"/>
                      <a:pt x="3630" y="3742"/>
                    </a:cubicBezTo>
                    <a:lnTo>
                      <a:pt x="2811" y="2923"/>
                    </a:lnTo>
                    <a:cubicBezTo>
                      <a:pt x="2704" y="2816"/>
                      <a:pt x="2704" y="2644"/>
                      <a:pt x="2811" y="25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îṧļiḋe">
                <a:extLst>
                  <a:ext uri="{FF2B5EF4-FFF2-40B4-BE49-F238E27FC236}">
                    <a16:creationId xmlns:a16="http://schemas.microsoft.com/office/drawing/2014/main" id="{6038A9B5-7268-4EB7-B84F-288CF6276568}"/>
                  </a:ext>
                </a:extLst>
              </p:cNvPr>
              <p:cNvSpPr/>
              <p:nvPr/>
            </p:nvSpPr>
            <p:spPr>
              <a:xfrm>
                <a:off x="831214" y="5667539"/>
                <a:ext cx="1912238" cy="47608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>
                  <a:spcBef>
                    <a:spcPct val="0"/>
                  </a:spcBef>
                  <a:defRPr/>
                </a:pPr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25%</a:t>
                </a:r>
                <a:endParaRPr lang="ar-SA" sz="16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16" name="ïṥḻíḋe">
                <a:extLst>
                  <a:ext uri="{FF2B5EF4-FFF2-40B4-BE49-F238E27FC236}">
                    <a16:creationId xmlns:a16="http://schemas.microsoft.com/office/drawing/2014/main" id="{53F17F00-5FBE-4619-A0FC-24E06500576C}"/>
                  </a:ext>
                </a:extLst>
              </p:cNvPr>
              <p:cNvSpPr/>
              <p:nvPr/>
            </p:nvSpPr>
            <p:spPr bwMode="auto">
              <a:xfrm>
                <a:off x="673100" y="4958707"/>
                <a:ext cx="22284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17" name="išliďê">
                <a:extLst>
                  <a:ext uri="{FF2B5EF4-FFF2-40B4-BE49-F238E27FC236}">
                    <a16:creationId xmlns:a16="http://schemas.microsoft.com/office/drawing/2014/main" id="{B3AD5CEB-F987-4CAD-958E-E1139CD7DDE1}"/>
                  </a:ext>
                </a:extLst>
              </p:cNvPr>
              <p:cNvSpPr txBox="1"/>
              <p:nvPr/>
            </p:nvSpPr>
            <p:spPr bwMode="auto">
              <a:xfrm>
                <a:off x="673100" y="4545826"/>
                <a:ext cx="222846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1" name="iŝľîḋè">
              <a:extLst>
                <a:ext uri="{FF2B5EF4-FFF2-40B4-BE49-F238E27FC236}">
                  <a16:creationId xmlns:a16="http://schemas.microsoft.com/office/drawing/2014/main" id="{50497768-6212-409A-A629-DD872376D162}"/>
                </a:ext>
              </a:extLst>
            </p:cNvPr>
            <p:cNvGrpSpPr/>
            <p:nvPr/>
          </p:nvGrpSpPr>
          <p:grpSpPr>
            <a:xfrm>
              <a:off x="3130539" y="3131552"/>
              <a:ext cx="2228466" cy="2492982"/>
              <a:chOff x="673100" y="3650643"/>
              <a:chExt cx="2228466" cy="2492982"/>
            </a:xfrm>
          </p:grpSpPr>
          <p:sp>
            <p:nvSpPr>
              <p:cNvPr id="110" name="ïslide">
                <a:extLst>
                  <a:ext uri="{FF2B5EF4-FFF2-40B4-BE49-F238E27FC236}">
                    <a16:creationId xmlns:a16="http://schemas.microsoft.com/office/drawing/2014/main" id="{C4620C12-1B7B-41DA-A524-1B67E6BDBBC4}"/>
                  </a:ext>
                </a:extLst>
              </p:cNvPr>
              <p:cNvSpPr/>
              <p:nvPr/>
            </p:nvSpPr>
            <p:spPr bwMode="auto">
              <a:xfrm>
                <a:off x="1520971" y="3650643"/>
                <a:ext cx="532724" cy="609685"/>
              </a:xfrm>
              <a:custGeom>
                <a:avLst/>
                <a:gdLst>
                  <a:gd name="connsiteX0" fmla="*/ 62802 w 530855"/>
                  <a:gd name="connsiteY0" fmla="*/ 572810 h 607545"/>
                  <a:gd name="connsiteX1" fmla="*/ 53307 w 530855"/>
                  <a:gd name="connsiteY1" fmla="*/ 582382 h 607545"/>
                  <a:gd name="connsiteX2" fmla="*/ 62802 w 530855"/>
                  <a:gd name="connsiteY2" fmla="*/ 591863 h 607545"/>
                  <a:gd name="connsiteX3" fmla="*/ 72296 w 530855"/>
                  <a:gd name="connsiteY3" fmla="*/ 582382 h 607545"/>
                  <a:gd name="connsiteX4" fmla="*/ 62802 w 530855"/>
                  <a:gd name="connsiteY4" fmla="*/ 572810 h 607545"/>
                  <a:gd name="connsiteX5" fmla="*/ 326996 w 530855"/>
                  <a:gd name="connsiteY5" fmla="*/ 139842 h 607545"/>
                  <a:gd name="connsiteX6" fmla="*/ 341929 w 530855"/>
                  <a:gd name="connsiteY6" fmla="*/ 140579 h 607545"/>
                  <a:gd name="connsiteX7" fmla="*/ 372165 w 530855"/>
                  <a:gd name="connsiteY7" fmla="*/ 153004 h 607545"/>
                  <a:gd name="connsiteX8" fmla="*/ 507027 w 530855"/>
                  <a:gd name="connsiteY8" fmla="*/ 234278 h 607545"/>
                  <a:gd name="connsiteX9" fmla="*/ 530718 w 530855"/>
                  <a:gd name="connsiteY9" fmla="*/ 263271 h 607545"/>
                  <a:gd name="connsiteX10" fmla="*/ 504446 w 530855"/>
                  <a:gd name="connsiteY10" fmla="*/ 287018 h 607545"/>
                  <a:gd name="connsiteX11" fmla="*/ 501681 w 530855"/>
                  <a:gd name="connsiteY11" fmla="*/ 286834 h 607545"/>
                  <a:gd name="connsiteX12" fmla="*/ 398806 w 530855"/>
                  <a:gd name="connsiteY12" fmla="*/ 248360 h 607545"/>
                  <a:gd name="connsiteX13" fmla="*/ 406641 w 530855"/>
                  <a:gd name="connsiteY13" fmla="*/ 338286 h 607545"/>
                  <a:gd name="connsiteX14" fmla="*/ 396132 w 530855"/>
                  <a:gd name="connsiteY14" fmla="*/ 372065 h 607545"/>
                  <a:gd name="connsiteX15" fmla="*/ 492924 w 530855"/>
                  <a:gd name="connsiteY15" fmla="*/ 560292 h 607545"/>
                  <a:gd name="connsiteX16" fmla="*/ 475778 w 530855"/>
                  <a:gd name="connsiteY16" fmla="*/ 604656 h 607545"/>
                  <a:gd name="connsiteX17" fmla="*/ 462135 w 530855"/>
                  <a:gd name="connsiteY17" fmla="*/ 607510 h 607545"/>
                  <a:gd name="connsiteX18" fmla="*/ 431254 w 530855"/>
                  <a:gd name="connsiteY18" fmla="*/ 587537 h 607545"/>
                  <a:gd name="connsiteX19" fmla="*/ 345156 w 530855"/>
                  <a:gd name="connsiteY19" fmla="*/ 417718 h 607545"/>
                  <a:gd name="connsiteX20" fmla="*/ 253342 w 530855"/>
                  <a:gd name="connsiteY20" fmla="*/ 590666 h 607545"/>
                  <a:gd name="connsiteX21" fmla="*/ 226609 w 530855"/>
                  <a:gd name="connsiteY21" fmla="*/ 607418 h 607545"/>
                  <a:gd name="connsiteX22" fmla="*/ 207343 w 530855"/>
                  <a:gd name="connsiteY22" fmla="*/ 603000 h 607545"/>
                  <a:gd name="connsiteX23" fmla="*/ 194991 w 530855"/>
                  <a:gd name="connsiteY23" fmla="*/ 557071 h 607545"/>
                  <a:gd name="connsiteX24" fmla="*/ 294455 w 530855"/>
                  <a:gd name="connsiteY24" fmla="*/ 376944 h 607545"/>
                  <a:gd name="connsiteX25" fmla="*/ 281919 w 530855"/>
                  <a:gd name="connsiteY25" fmla="*/ 349055 h 607545"/>
                  <a:gd name="connsiteX26" fmla="*/ 273622 w 530855"/>
                  <a:gd name="connsiteY26" fmla="*/ 254067 h 607545"/>
                  <a:gd name="connsiteX27" fmla="*/ 226148 w 530855"/>
                  <a:gd name="connsiteY27" fmla="*/ 335617 h 607545"/>
                  <a:gd name="connsiteX28" fmla="*/ 205684 w 530855"/>
                  <a:gd name="connsiteY28" fmla="*/ 351908 h 607545"/>
                  <a:gd name="connsiteX29" fmla="*/ 164479 w 530855"/>
                  <a:gd name="connsiteY29" fmla="*/ 423241 h 607545"/>
                  <a:gd name="connsiteX30" fmla="*/ 131293 w 530855"/>
                  <a:gd name="connsiteY30" fmla="*/ 482332 h 607545"/>
                  <a:gd name="connsiteX31" fmla="*/ 83819 w 530855"/>
                  <a:gd name="connsiteY31" fmla="*/ 565446 h 607545"/>
                  <a:gd name="connsiteX32" fmla="*/ 81607 w 530855"/>
                  <a:gd name="connsiteY32" fmla="*/ 600054 h 607545"/>
                  <a:gd name="connsiteX33" fmla="*/ 44734 w 530855"/>
                  <a:gd name="connsiteY33" fmla="*/ 599778 h 607545"/>
                  <a:gd name="connsiteX34" fmla="*/ 40586 w 530855"/>
                  <a:gd name="connsiteY34" fmla="*/ 568760 h 607545"/>
                  <a:gd name="connsiteX35" fmla="*/ 5833 w 530855"/>
                  <a:gd name="connsiteY35" fmla="*/ 549247 h 607545"/>
                  <a:gd name="connsiteX36" fmla="*/ 1500 w 530855"/>
                  <a:gd name="connsiteY36" fmla="*/ 533784 h 607545"/>
                  <a:gd name="connsiteX37" fmla="*/ 88336 w 530855"/>
                  <a:gd name="connsiteY37" fmla="*/ 380533 h 607545"/>
                  <a:gd name="connsiteX38" fmla="*/ 103823 w 530855"/>
                  <a:gd name="connsiteY38" fmla="*/ 376207 h 607545"/>
                  <a:gd name="connsiteX39" fmla="*/ 149729 w 530855"/>
                  <a:gd name="connsiteY39" fmla="*/ 401887 h 607545"/>
                  <a:gd name="connsiteX40" fmla="*/ 182270 w 530855"/>
                  <a:gd name="connsiteY40" fmla="*/ 343992 h 607545"/>
                  <a:gd name="connsiteX41" fmla="*/ 176923 w 530855"/>
                  <a:gd name="connsiteY41" fmla="*/ 316104 h 607545"/>
                  <a:gd name="connsiteX42" fmla="*/ 280536 w 530855"/>
                  <a:gd name="connsiteY42" fmla="*/ 164050 h 607545"/>
                  <a:gd name="connsiteX43" fmla="*/ 292520 w 530855"/>
                  <a:gd name="connsiteY43" fmla="*/ 153096 h 607545"/>
                  <a:gd name="connsiteX44" fmla="*/ 326996 w 530855"/>
                  <a:gd name="connsiteY44" fmla="*/ 139842 h 607545"/>
                  <a:gd name="connsiteX45" fmla="*/ 336798 w 530855"/>
                  <a:gd name="connsiteY45" fmla="*/ 0 h 607545"/>
                  <a:gd name="connsiteX46" fmla="*/ 405035 w 530855"/>
                  <a:gd name="connsiteY46" fmla="*/ 68131 h 607545"/>
                  <a:gd name="connsiteX47" fmla="*/ 336798 w 530855"/>
                  <a:gd name="connsiteY47" fmla="*/ 136262 h 607545"/>
                  <a:gd name="connsiteX48" fmla="*/ 268561 w 530855"/>
                  <a:gd name="connsiteY48" fmla="*/ 68131 h 607545"/>
                  <a:gd name="connsiteX49" fmla="*/ 336798 w 530855"/>
                  <a:gd name="connsiteY49" fmla="*/ 0 h 60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530855" h="607545">
                    <a:moveTo>
                      <a:pt x="62802" y="572810"/>
                    </a:moveTo>
                    <a:cubicBezTo>
                      <a:pt x="57547" y="572810"/>
                      <a:pt x="53307" y="577136"/>
                      <a:pt x="53307" y="582382"/>
                    </a:cubicBezTo>
                    <a:cubicBezTo>
                      <a:pt x="53307" y="587537"/>
                      <a:pt x="57547" y="591863"/>
                      <a:pt x="62802" y="591863"/>
                    </a:cubicBezTo>
                    <a:cubicBezTo>
                      <a:pt x="68056" y="591863"/>
                      <a:pt x="72296" y="587537"/>
                      <a:pt x="72296" y="582382"/>
                    </a:cubicBezTo>
                    <a:cubicBezTo>
                      <a:pt x="72296" y="577136"/>
                      <a:pt x="68056" y="572810"/>
                      <a:pt x="62802" y="572810"/>
                    </a:cubicBezTo>
                    <a:close/>
                    <a:moveTo>
                      <a:pt x="326996" y="139842"/>
                    </a:moveTo>
                    <a:cubicBezTo>
                      <a:pt x="334555" y="139014"/>
                      <a:pt x="341929" y="140579"/>
                      <a:pt x="341929" y="140579"/>
                    </a:cubicBezTo>
                    <a:cubicBezTo>
                      <a:pt x="352254" y="142143"/>
                      <a:pt x="363039" y="146469"/>
                      <a:pt x="372165" y="153004"/>
                    </a:cubicBezTo>
                    <a:cubicBezTo>
                      <a:pt x="387006" y="162117"/>
                      <a:pt x="446095" y="228019"/>
                      <a:pt x="507027" y="234278"/>
                    </a:cubicBezTo>
                    <a:cubicBezTo>
                      <a:pt x="521592" y="235751"/>
                      <a:pt x="532193" y="248729"/>
                      <a:pt x="530718" y="263271"/>
                    </a:cubicBezTo>
                    <a:cubicBezTo>
                      <a:pt x="529336" y="276893"/>
                      <a:pt x="517813" y="287018"/>
                      <a:pt x="504446" y="287018"/>
                    </a:cubicBezTo>
                    <a:cubicBezTo>
                      <a:pt x="503525" y="287018"/>
                      <a:pt x="502603" y="286926"/>
                      <a:pt x="501681" y="286834"/>
                    </a:cubicBezTo>
                    <a:cubicBezTo>
                      <a:pt x="451073" y="281680"/>
                      <a:pt x="421482" y="266401"/>
                      <a:pt x="398806" y="248360"/>
                    </a:cubicBezTo>
                    <a:lnTo>
                      <a:pt x="406641" y="338286"/>
                    </a:lnTo>
                    <a:cubicBezTo>
                      <a:pt x="407839" y="351540"/>
                      <a:pt x="403415" y="362861"/>
                      <a:pt x="396132" y="372065"/>
                    </a:cubicBezTo>
                    <a:cubicBezTo>
                      <a:pt x="414569" y="401795"/>
                      <a:pt x="447754" y="458401"/>
                      <a:pt x="492924" y="560292"/>
                    </a:cubicBezTo>
                    <a:cubicBezTo>
                      <a:pt x="500483" y="577320"/>
                      <a:pt x="492739" y="597109"/>
                      <a:pt x="475778" y="604656"/>
                    </a:cubicBezTo>
                    <a:cubicBezTo>
                      <a:pt x="471353" y="606589"/>
                      <a:pt x="466744" y="607510"/>
                      <a:pt x="462135" y="607510"/>
                    </a:cubicBezTo>
                    <a:cubicBezTo>
                      <a:pt x="449229" y="607510"/>
                      <a:pt x="436877" y="600054"/>
                      <a:pt x="431254" y="587537"/>
                    </a:cubicBezTo>
                    <a:cubicBezTo>
                      <a:pt x="392998" y="501109"/>
                      <a:pt x="362855" y="447080"/>
                      <a:pt x="345156" y="417718"/>
                    </a:cubicBezTo>
                    <a:cubicBezTo>
                      <a:pt x="323032" y="455824"/>
                      <a:pt x="272700" y="557255"/>
                      <a:pt x="253342" y="590666"/>
                    </a:cubicBezTo>
                    <a:cubicBezTo>
                      <a:pt x="247535" y="600699"/>
                      <a:pt x="237395" y="606681"/>
                      <a:pt x="226609" y="607418"/>
                    </a:cubicBezTo>
                    <a:cubicBezTo>
                      <a:pt x="220064" y="607970"/>
                      <a:pt x="213427" y="606497"/>
                      <a:pt x="207343" y="603000"/>
                    </a:cubicBezTo>
                    <a:cubicBezTo>
                      <a:pt x="191211" y="593795"/>
                      <a:pt x="185680" y="573178"/>
                      <a:pt x="194991" y="557071"/>
                    </a:cubicBezTo>
                    <a:cubicBezTo>
                      <a:pt x="215732" y="521174"/>
                      <a:pt x="273069" y="415601"/>
                      <a:pt x="294455" y="376944"/>
                    </a:cubicBezTo>
                    <a:cubicBezTo>
                      <a:pt x="287542" y="369580"/>
                      <a:pt x="282933" y="360192"/>
                      <a:pt x="281919" y="349055"/>
                    </a:cubicBezTo>
                    <a:lnTo>
                      <a:pt x="273622" y="254067"/>
                    </a:lnTo>
                    <a:cubicBezTo>
                      <a:pt x="256108" y="277630"/>
                      <a:pt x="237948" y="306071"/>
                      <a:pt x="226148" y="335617"/>
                    </a:cubicBezTo>
                    <a:cubicBezTo>
                      <a:pt x="222553" y="344637"/>
                      <a:pt x="214626" y="350527"/>
                      <a:pt x="205684" y="351908"/>
                    </a:cubicBezTo>
                    <a:lnTo>
                      <a:pt x="164479" y="423241"/>
                    </a:lnTo>
                    <a:lnTo>
                      <a:pt x="131293" y="482332"/>
                    </a:lnTo>
                    <a:lnTo>
                      <a:pt x="83819" y="565446"/>
                    </a:lnTo>
                    <a:cubicBezTo>
                      <a:pt x="91931" y="575755"/>
                      <a:pt x="91194" y="590666"/>
                      <a:pt x="81607" y="600054"/>
                    </a:cubicBezTo>
                    <a:cubicBezTo>
                      <a:pt x="71375" y="610179"/>
                      <a:pt x="54782" y="609995"/>
                      <a:pt x="44734" y="599778"/>
                    </a:cubicBezTo>
                    <a:cubicBezTo>
                      <a:pt x="36345" y="591310"/>
                      <a:pt x="35055" y="578608"/>
                      <a:pt x="40586" y="568760"/>
                    </a:cubicBezTo>
                    <a:lnTo>
                      <a:pt x="5833" y="549247"/>
                    </a:lnTo>
                    <a:cubicBezTo>
                      <a:pt x="302" y="546210"/>
                      <a:pt x="-1634" y="539214"/>
                      <a:pt x="1500" y="533784"/>
                    </a:cubicBezTo>
                    <a:lnTo>
                      <a:pt x="88336" y="380533"/>
                    </a:lnTo>
                    <a:cubicBezTo>
                      <a:pt x="91378" y="375011"/>
                      <a:pt x="98384" y="373078"/>
                      <a:pt x="103823" y="376207"/>
                    </a:cubicBezTo>
                    <a:lnTo>
                      <a:pt x="149729" y="401887"/>
                    </a:lnTo>
                    <a:lnTo>
                      <a:pt x="182270" y="343992"/>
                    </a:lnTo>
                    <a:cubicBezTo>
                      <a:pt x="175448" y="336721"/>
                      <a:pt x="172959" y="325952"/>
                      <a:pt x="176923" y="316104"/>
                    </a:cubicBezTo>
                    <a:cubicBezTo>
                      <a:pt x="204670" y="246427"/>
                      <a:pt x="260348" y="184943"/>
                      <a:pt x="280536" y="164050"/>
                    </a:cubicBezTo>
                    <a:cubicBezTo>
                      <a:pt x="283117" y="160920"/>
                      <a:pt x="291321" y="153741"/>
                      <a:pt x="292520" y="153096"/>
                    </a:cubicBezTo>
                    <a:cubicBezTo>
                      <a:pt x="308651" y="141039"/>
                      <a:pt x="319713" y="140671"/>
                      <a:pt x="326996" y="139842"/>
                    </a:cubicBezTo>
                    <a:close/>
                    <a:moveTo>
                      <a:pt x="336798" y="0"/>
                    </a:moveTo>
                    <a:cubicBezTo>
                      <a:pt x="374484" y="0"/>
                      <a:pt x="405035" y="30503"/>
                      <a:pt x="405035" y="68131"/>
                    </a:cubicBezTo>
                    <a:cubicBezTo>
                      <a:pt x="405035" y="105759"/>
                      <a:pt x="374484" y="136262"/>
                      <a:pt x="336798" y="136262"/>
                    </a:cubicBezTo>
                    <a:cubicBezTo>
                      <a:pt x="299112" y="136262"/>
                      <a:pt x="268561" y="105759"/>
                      <a:pt x="268561" y="68131"/>
                    </a:cubicBezTo>
                    <a:cubicBezTo>
                      <a:pt x="268561" y="30503"/>
                      <a:pt x="299112" y="0"/>
                      <a:pt x="33679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íṧľiḍe">
                <a:extLst>
                  <a:ext uri="{FF2B5EF4-FFF2-40B4-BE49-F238E27FC236}">
                    <a16:creationId xmlns:a16="http://schemas.microsoft.com/office/drawing/2014/main" id="{62197F71-6DE0-4E36-989B-7D2862047D7E}"/>
                  </a:ext>
                </a:extLst>
              </p:cNvPr>
              <p:cNvSpPr/>
              <p:nvPr/>
            </p:nvSpPr>
            <p:spPr>
              <a:xfrm>
                <a:off x="831214" y="5667539"/>
                <a:ext cx="1912238" cy="47608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spcBef>
                    <a:spcPct val="0"/>
                  </a:spcBef>
                  <a:defRPr/>
                </a:pPr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60%</a:t>
                </a:r>
                <a:endParaRPr lang="ar-SA" sz="16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12" name="ïšľiďe">
                <a:extLst>
                  <a:ext uri="{FF2B5EF4-FFF2-40B4-BE49-F238E27FC236}">
                    <a16:creationId xmlns:a16="http://schemas.microsoft.com/office/drawing/2014/main" id="{CEF01AE7-1C1B-408F-8ED6-A16F860F9D3B}"/>
                  </a:ext>
                </a:extLst>
              </p:cNvPr>
              <p:cNvSpPr/>
              <p:nvPr/>
            </p:nvSpPr>
            <p:spPr bwMode="auto">
              <a:xfrm>
                <a:off x="673100" y="4958707"/>
                <a:ext cx="22284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13" name="îṩḻïḑè">
                <a:extLst>
                  <a:ext uri="{FF2B5EF4-FFF2-40B4-BE49-F238E27FC236}">
                    <a16:creationId xmlns:a16="http://schemas.microsoft.com/office/drawing/2014/main" id="{1AF980EB-C3EB-4274-B44F-C935E7A2DF8D}"/>
                  </a:ext>
                </a:extLst>
              </p:cNvPr>
              <p:cNvSpPr txBox="1"/>
              <p:nvPr/>
            </p:nvSpPr>
            <p:spPr bwMode="auto">
              <a:xfrm>
                <a:off x="673100" y="4545826"/>
                <a:ext cx="222846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2" name="íśļíḋê">
              <a:extLst>
                <a:ext uri="{FF2B5EF4-FFF2-40B4-BE49-F238E27FC236}">
                  <a16:creationId xmlns:a16="http://schemas.microsoft.com/office/drawing/2014/main" id="{67159C95-A1ED-4258-A3BA-7BD83DF9A764}"/>
                </a:ext>
              </a:extLst>
            </p:cNvPr>
            <p:cNvGrpSpPr/>
            <p:nvPr/>
          </p:nvGrpSpPr>
          <p:grpSpPr>
            <a:xfrm>
              <a:off x="5587978" y="3139376"/>
              <a:ext cx="2228466" cy="2477334"/>
              <a:chOff x="673100" y="3666291"/>
              <a:chExt cx="2228466" cy="2477334"/>
            </a:xfrm>
          </p:grpSpPr>
          <p:sp>
            <p:nvSpPr>
              <p:cNvPr id="106" name="îṥḻidè">
                <a:extLst>
                  <a:ext uri="{FF2B5EF4-FFF2-40B4-BE49-F238E27FC236}">
                    <a16:creationId xmlns:a16="http://schemas.microsoft.com/office/drawing/2014/main" id="{BF66951F-3DD0-4AAC-9974-C8AE2A004120}"/>
                  </a:ext>
                </a:extLst>
              </p:cNvPr>
              <p:cNvSpPr/>
              <p:nvPr/>
            </p:nvSpPr>
            <p:spPr bwMode="auto">
              <a:xfrm>
                <a:off x="1482490" y="3666291"/>
                <a:ext cx="609685" cy="578387"/>
              </a:xfrm>
              <a:custGeom>
                <a:avLst/>
                <a:gdLst>
                  <a:gd name="connsiteX0" fmla="*/ 577233 w 607614"/>
                  <a:gd name="connsiteY0" fmla="*/ 505878 h 576423"/>
                  <a:gd name="connsiteX1" fmla="*/ 577233 w 607614"/>
                  <a:gd name="connsiteY1" fmla="*/ 536220 h 576423"/>
                  <a:gd name="connsiteX2" fmla="*/ 587107 w 607614"/>
                  <a:gd name="connsiteY2" fmla="*/ 536220 h 576423"/>
                  <a:gd name="connsiteX3" fmla="*/ 587107 w 607614"/>
                  <a:gd name="connsiteY3" fmla="*/ 505878 h 576423"/>
                  <a:gd name="connsiteX4" fmla="*/ 536979 w 607614"/>
                  <a:gd name="connsiteY4" fmla="*/ 505878 h 576423"/>
                  <a:gd name="connsiteX5" fmla="*/ 536979 w 607614"/>
                  <a:gd name="connsiteY5" fmla="*/ 536220 h 576423"/>
                  <a:gd name="connsiteX6" fmla="*/ 556726 w 607614"/>
                  <a:gd name="connsiteY6" fmla="*/ 536220 h 576423"/>
                  <a:gd name="connsiteX7" fmla="*/ 556726 w 607614"/>
                  <a:gd name="connsiteY7" fmla="*/ 505878 h 576423"/>
                  <a:gd name="connsiteX8" fmla="*/ 50888 w 607614"/>
                  <a:gd name="connsiteY8" fmla="*/ 505878 h 576423"/>
                  <a:gd name="connsiteX9" fmla="*/ 50888 w 607614"/>
                  <a:gd name="connsiteY9" fmla="*/ 536220 h 576423"/>
                  <a:gd name="connsiteX10" fmla="*/ 70635 w 607614"/>
                  <a:gd name="connsiteY10" fmla="*/ 536220 h 576423"/>
                  <a:gd name="connsiteX11" fmla="*/ 70635 w 607614"/>
                  <a:gd name="connsiteY11" fmla="*/ 505878 h 576423"/>
                  <a:gd name="connsiteX12" fmla="*/ 20507 w 607614"/>
                  <a:gd name="connsiteY12" fmla="*/ 505878 h 576423"/>
                  <a:gd name="connsiteX13" fmla="*/ 20507 w 607614"/>
                  <a:gd name="connsiteY13" fmla="*/ 536220 h 576423"/>
                  <a:gd name="connsiteX14" fmla="*/ 30381 w 607614"/>
                  <a:gd name="connsiteY14" fmla="*/ 536220 h 576423"/>
                  <a:gd name="connsiteX15" fmla="*/ 30381 w 607614"/>
                  <a:gd name="connsiteY15" fmla="*/ 505878 h 576423"/>
                  <a:gd name="connsiteX16" fmla="*/ 222539 w 607614"/>
                  <a:gd name="connsiteY16" fmla="*/ 455055 h 576423"/>
                  <a:gd name="connsiteX17" fmla="*/ 222539 w 607614"/>
                  <a:gd name="connsiteY17" fmla="*/ 495258 h 576423"/>
                  <a:gd name="connsiteX18" fmla="*/ 273426 w 607614"/>
                  <a:gd name="connsiteY18" fmla="*/ 495258 h 576423"/>
                  <a:gd name="connsiteX19" fmla="*/ 273426 w 607614"/>
                  <a:gd name="connsiteY19" fmla="*/ 455055 h 576423"/>
                  <a:gd name="connsiteX20" fmla="*/ 151904 w 607614"/>
                  <a:gd name="connsiteY20" fmla="*/ 455055 h 576423"/>
                  <a:gd name="connsiteX21" fmla="*/ 151904 w 607614"/>
                  <a:gd name="connsiteY21" fmla="*/ 495258 h 576423"/>
                  <a:gd name="connsiteX22" fmla="*/ 202791 w 607614"/>
                  <a:gd name="connsiteY22" fmla="*/ 495258 h 576423"/>
                  <a:gd name="connsiteX23" fmla="*/ 202791 w 607614"/>
                  <a:gd name="connsiteY23" fmla="*/ 455055 h 576423"/>
                  <a:gd name="connsiteX24" fmla="*/ 222539 w 607614"/>
                  <a:gd name="connsiteY24" fmla="*/ 394371 h 576423"/>
                  <a:gd name="connsiteX25" fmla="*/ 222539 w 607614"/>
                  <a:gd name="connsiteY25" fmla="*/ 434574 h 576423"/>
                  <a:gd name="connsiteX26" fmla="*/ 273426 w 607614"/>
                  <a:gd name="connsiteY26" fmla="*/ 434574 h 576423"/>
                  <a:gd name="connsiteX27" fmla="*/ 273426 w 607614"/>
                  <a:gd name="connsiteY27" fmla="*/ 394371 h 576423"/>
                  <a:gd name="connsiteX28" fmla="*/ 151904 w 607614"/>
                  <a:gd name="connsiteY28" fmla="*/ 394371 h 576423"/>
                  <a:gd name="connsiteX29" fmla="*/ 151904 w 607614"/>
                  <a:gd name="connsiteY29" fmla="*/ 434574 h 576423"/>
                  <a:gd name="connsiteX30" fmla="*/ 202791 w 607614"/>
                  <a:gd name="connsiteY30" fmla="*/ 434574 h 576423"/>
                  <a:gd name="connsiteX31" fmla="*/ 202791 w 607614"/>
                  <a:gd name="connsiteY31" fmla="*/ 394371 h 576423"/>
                  <a:gd name="connsiteX32" fmla="*/ 334188 w 607614"/>
                  <a:gd name="connsiteY32" fmla="*/ 313206 h 576423"/>
                  <a:gd name="connsiteX33" fmla="*/ 334188 w 607614"/>
                  <a:gd name="connsiteY33" fmla="*/ 333687 h 576423"/>
                  <a:gd name="connsiteX34" fmla="*/ 455710 w 607614"/>
                  <a:gd name="connsiteY34" fmla="*/ 333687 h 576423"/>
                  <a:gd name="connsiteX35" fmla="*/ 455710 w 607614"/>
                  <a:gd name="connsiteY35" fmla="*/ 313206 h 576423"/>
                  <a:gd name="connsiteX36" fmla="*/ 151904 w 607614"/>
                  <a:gd name="connsiteY36" fmla="*/ 293484 h 576423"/>
                  <a:gd name="connsiteX37" fmla="*/ 151904 w 607614"/>
                  <a:gd name="connsiteY37" fmla="*/ 333687 h 576423"/>
                  <a:gd name="connsiteX38" fmla="*/ 273426 w 607614"/>
                  <a:gd name="connsiteY38" fmla="*/ 333687 h 576423"/>
                  <a:gd name="connsiteX39" fmla="*/ 273426 w 607614"/>
                  <a:gd name="connsiteY39" fmla="*/ 293484 h 576423"/>
                  <a:gd name="connsiteX40" fmla="*/ 334188 w 607614"/>
                  <a:gd name="connsiteY40" fmla="*/ 252522 h 576423"/>
                  <a:gd name="connsiteX41" fmla="*/ 334188 w 607614"/>
                  <a:gd name="connsiteY41" fmla="*/ 293484 h 576423"/>
                  <a:gd name="connsiteX42" fmla="*/ 455710 w 607614"/>
                  <a:gd name="connsiteY42" fmla="*/ 293484 h 576423"/>
                  <a:gd name="connsiteX43" fmla="*/ 455710 w 607614"/>
                  <a:gd name="connsiteY43" fmla="*/ 252522 h 576423"/>
                  <a:gd name="connsiteX44" fmla="*/ 151904 w 607614"/>
                  <a:gd name="connsiteY44" fmla="*/ 252522 h 576423"/>
                  <a:gd name="connsiteX45" fmla="*/ 151904 w 607614"/>
                  <a:gd name="connsiteY45" fmla="*/ 273003 h 576423"/>
                  <a:gd name="connsiteX46" fmla="*/ 273426 w 607614"/>
                  <a:gd name="connsiteY46" fmla="*/ 273003 h 576423"/>
                  <a:gd name="connsiteX47" fmla="*/ 273426 w 607614"/>
                  <a:gd name="connsiteY47" fmla="*/ 252522 h 576423"/>
                  <a:gd name="connsiteX48" fmla="*/ 303807 w 607614"/>
                  <a:gd name="connsiteY48" fmla="*/ 82659 h 576423"/>
                  <a:gd name="connsiteX49" fmla="*/ 536979 w 607614"/>
                  <a:gd name="connsiteY49" fmla="*/ 262587 h 576423"/>
                  <a:gd name="connsiteX50" fmla="*/ 536979 w 607614"/>
                  <a:gd name="connsiteY50" fmla="*/ 263142 h 576423"/>
                  <a:gd name="connsiteX51" fmla="*/ 536979 w 607614"/>
                  <a:gd name="connsiteY51" fmla="*/ 485397 h 576423"/>
                  <a:gd name="connsiteX52" fmla="*/ 556726 w 607614"/>
                  <a:gd name="connsiteY52" fmla="*/ 485397 h 576423"/>
                  <a:gd name="connsiteX53" fmla="*/ 556726 w 607614"/>
                  <a:gd name="connsiteY53" fmla="*/ 475536 h 576423"/>
                  <a:gd name="connsiteX54" fmla="*/ 567360 w 607614"/>
                  <a:gd name="connsiteY54" fmla="*/ 464916 h 576423"/>
                  <a:gd name="connsiteX55" fmla="*/ 577233 w 607614"/>
                  <a:gd name="connsiteY55" fmla="*/ 475536 h 576423"/>
                  <a:gd name="connsiteX56" fmla="*/ 577233 w 607614"/>
                  <a:gd name="connsiteY56" fmla="*/ 485397 h 576423"/>
                  <a:gd name="connsiteX57" fmla="*/ 587107 w 607614"/>
                  <a:gd name="connsiteY57" fmla="*/ 485397 h 576423"/>
                  <a:gd name="connsiteX58" fmla="*/ 587107 w 607614"/>
                  <a:gd name="connsiteY58" fmla="*/ 475536 h 576423"/>
                  <a:gd name="connsiteX59" fmla="*/ 597740 w 607614"/>
                  <a:gd name="connsiteY59" fmla="*/ 464916 h 576423"/>
                  <a:gd name="connsiteX60" fmla="*/ 607614 w 607614"/>
                  <a:gd name="connsiteY60" fmla="*/ 475536 h 576423"/>
                  <a:gd name="connsiteX61" fmla="*/ 607614 w 607614"/>
                  <a:gd name="connsiteY61" fmla="*/ 566562 h 576423"/>
                  <a:gd name="connsiteX62" fmla="*/ 597740 w 607614"/>
                  <a:gd name="connsiteY62" fmla="*/ 576423 h 576423"/>
                  <a:gd name="connsiteX63" fmla="*/ 587107 w 607614"/>
                  <a:gd name="connsiteY63" fmla="*/ 566562 h 576423"/>
                  <a:gd name="connsiteX64" fmla="*/ 587107 w 607614"/>
                  <a:gd name="connsiteY64" fmla="*/ 555942 h 576423"/>
                  <a:gd name="connsiteX65" fmla="*/ 577233 w 607614"/>
                  <a:gd name="connsiteY65" fmla="*/ 555942 h 576423"/>
                  <a:gd name="connsiteX66" fmla="*/ 577233 w 607614"/>
                  <a:gd name="connsiteY66" fmla="*/ 566562 h 576423"/>
                  <a:gd name="connsiteX67" fmla="*/ 567360 w 607614"/>
                  <a:gd name="connsiteY67" fmla="*/ 576423 h 576423"/>
                  <a:gd name="connsiteX68" fmla="*/ 556726 w 607614"/>
                  <a:gd name="connsiteY68" fmla="*/ 566562 h 576423"/>
                  <a:gd name="connsiteX69" fmla="*/ 556726 w 607614"/>
                  <a:gd name="connsiteY69" fmla="*/ 555942 h 576423"/>
                  <a:gd name="connsiteX70" fmla="*/ 536979 w 607614"/>
                  <a:gd name="connsiteY70" fmla="*/ 555942 h 576423"/>
                  <a:gd name="connsiteX71" fmla="*/ 536979 w 607614"/>
                  <a:gd name="connsiteY71" fmla="*/ 576423 h 576423"/>
                  <a:gd name="connsiteX72" fmla="*/ 455710 w 607614"/>
                  <a:gd name="connsiteY72" fmla="*/ 576423 h 576423"/>
                  <a:gd name="connsiteX73" fmla="*/ 455710 w 607614"/>
                  <a:gd name="connsiteY73" fmla="*/ 394371 h 576423"/>
                  <a:gd name="connsiteX74" fmla="*/ 334188 w 607614"/>
                  <a:gd name="connsiteY74" fmla="*/ 394371 h 576423"/>
                  <a:gd name="connsiteX75" fmla="*/ 334188 w 607614"/>
                  <a:gd name="connsiteY75" fmla="*/ 576423 h 576423"/>
                  <a:gd name="connsiteX76" fmla="*/ 70635 w 607614"/>
                  <a:gd name="connsiteY76" fmla="*/ 576423 h 576423"/>
                  <a:gd name="connsiteX77" fmla="*/ 70635 w 607614"/>
                  <a:gd name="connsiteY77" fmla="*/ 555942 h 576423"/>
                  <a:gd name="connsiteX78" fmla="*/ 50888 w 607614"/>
                  <a:gd name="connsiteY78" fmla="*/ 555942 h 576423"/>
                  <a:gd name="connsiteX79" fmla="*/ 50888 w 607614"/>
                  <a:gd name="connsiteY79" fmla="*/ 566562 h 576423"/>
                  <a:gd name="connsiteX80" fmla="*/ 40254 w 607614"/>
                  <a:gd name="connsiteY80" fmla="*/ 576423 h 576423"/>
                  <a:gd name="connsiteX81" fmla="*/ 30381 w 607614"/>
                  <a:gd name="connsiteY81" fmla="*/ 566562 h 576423"/>
                  <a:gd name="connsiteX82" fmla="*/ 30381 w 607614"/>
                  <a:gd name="connsiteY82" fmla="*/ 555942 h 576423"/>
                  <a:gd name="connsiteX83" fmla="*/ 20507 w 607614"/>
                  <a:gd name="connsiteY83" fmla="*/ 555942 h 576423"/>
                  <a:gd name="connsiteX84" fmla="*/ 20507 w 607614"/>
                  <a:gd name="connsiteY84" fmla="*/ 566562 h 576423"/>
                  <a:gd name="connsiteX85" fmla="*/ 9874 w 607614"/>
                  <a:gd name="connsiteY85" fmla="*/ 576423 h 576423"/>
                  <a:gd name="connsiteX86" fmla="*/ 0 w 607614"/>
                  <a:gd name="connsiteY86" fmla="*/ 566562 h 576423"/>
                  <a:gd name="connsiteX87" fmla="*/ 0 w 607614"/>
                  <a:gd name="connsiteY87" fmla="*/ 475536 h 576423"/>
                  <a:gd name="connsiteX88" fmla="*/ 9874 w 607614"/>
                  <a:gd name="connsiteY88" fmla="*/ 464916 h 576423"/>
                  <a:gd name="connsiteX89" fmla="*/ 20507 w 607614"/>
                  <a:gd name="connsiteY89" fmla="*/ 475536 h 576423"/>
                  <a:gd name="connsiteX90" fmla="*/ 20507 w 607614"/>
                  <a:gd name="connsiteY90" fmla="*/ 485397 h 576423"/>
                  <a:gd name="connsiteX91" fmla="*/ 30381 w 607614"/>
                  <a:gd name="connsiteY91" fmla="*/ 485397 h 576423"/>
                  <a:gd name="connsiteX92" fmla="*/ 30381 w 607614"/>
                  <a:gd name="connsiteY92" fmla="*/ 475536 h 576423"/>
                  <a:gd name="connsiteX93" fmla="*/ 40254 w 607614"/>
                  <a:gd name="connsiteY93" fmla="*/ 464916 h 576423"/>
                  <a:gd name="connsiteX94" fmla="*/ 50888 w 607614"/>
                  <a:gd name="connsiteY94" fmla="*/ 475536 h 576423"/>
                  <a:gd name="connsiteX95" fmla="*/ 50888 w 607614"/>
                  <a:gd name="connsiteY95" fmla="*/ 485397 h 576423"/>
                  <a:gd name="connsiteX96" fmla="*/ 70635 w 607614"/>
                  <a:gd name="connsiteY96" fmla="*/ 485397 h 576423"/>
                  <a:gd name="connsiteX97" fmla="*/ 70635 w 607614"/>
                  <a:gd name="connsiteY97" fmla="*/ 263142 h 576423"/>
                  <a:gd name="connsiteX98" fmla="*/ 70635 w 607614"/>
                  <a:gd name="connsiteY98" fmla="*/ 262587 h 576423"/>
                  <a:gd name="connsiteX99" fmla="*/ 303807 w 607614"/>
                  <a:gd name="connsiteY99" fmla="*/ 0 h 576423"/>
                  <a:gd name="connsiteX100" fmla="*/ 324314 w 607614"/>
                  <a:gd name="connsiteY100" fmla="*/ 18958 h 576423"/>
                  <a:gd name="connsiteX101" fmla="*/ 581795 w 607614"/>
                  <a:gd name="connsiteY101" fmla="*/ 220676 h 576423"/>
                  <a:gd name="connsiteX102" fmla="*/ 585592 w 607614"/>
                  <a:gd name="connsiteY102" fmla="*/ 264659 h 576423"/>
                  <a:gd name="connsiteX103" fmla="*/ 544578 w 607614"/>
                  <a:gd name="connsiteY103" fmla="*/ 268451 h 576423"/>
                  <a:gd name="connsiteX104" fmla="*/ 536979 w 607614"/>
                  <a:gd name="connsiteY104" fmla="*/ 262587 h 576423"/>
                  <a:gd name="connsiteX105" fmla="*/ 536979 w 607614"/>
                  <a:gd name="connsiteY105" fmla="*/ 262383 h 576423"/>
                  <a:gd name="connsiteX106" fmla="*/ 303807 w 607614"/>
                  <a:gd name="connsiteY106" fmla="*/ 82607 h 576423"/>
                  <a:gd name="connsiteX107" fmla="*/ 70635 w 607614"/>
                  <a:gd name="connsiteY107" fmla="*/ 262383 h 576423"/>
                  <a:gd name="connsiteX108" fmla="*/ 70635 w 607614"/>
                  <a:gd name="connsiteY108" fmla="*/ 262587 h 576423"/>
                  <a:gd name="connsiteX109" fmla="*/ 63036 w 607614"/>
                  <a:gd name="connsiteY109" fmla="*/ 268451 h 576423"/>
                  <a:gd name="connsiteX110" fmla="*/ 22021 w 607614"/>
                  <a:gd name="connsiteY110" fmla="*/ 264659 h 576423"/>
                  <a:gd name="connsiteX111" fmla="*/ 25819 w 607614"/>
                  <a:gd name="connsiteY111" fmla="*/ 220676 h 576423"/>
                  <a:gd name="connsiteX112" fmla="*/ 283300 w 607614"/>
                  <a:gd name="connsiteY112" fmla="*/ 18958 h 576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607614" h="576423">
                    <a:moveTo>
                      <a:pt x="577233" y="505878"/>
                    </a:moveTo>
                    <a:lnTo>
                      <a:pt x="577233" y="536220"/>
                    </a:lnTo>
                    <a:lnTo>
                      <a:pt x="587107" y="536220"/>
                    </a:lnTo>
                    <a:lnTo>
                      <a:pt x="587107" y="505878"/>
                    </a:lnTo>
                    <a:close/>
                    <a:moveTo>
                      <a:pt x="536979" y="505878"/>
                    </a:moveTo>
                    <a:lnTo>
                      <a:pt x="536979" y="536220"/>
                    </a:lnTo>
                    <a:lnTo>
                      <a:pt x="556726" y="536220"/>
                    </a:lnTo>
                    <a:lnTo>
                      <a:pt x="556726" y="505878"/>
                    </a:lnTo>
                    <a:close/>
                    <a:moveTo>
                      <a:pt x="50888" y="505878"/>
                    </a:moveTo>
                    <a:lnTo>
                      <a:pt x="50888" y="536220"/>
                    </a:lnTo>
                    <a:lnTo>
                      <a:pt x="70635" y="536220"/>
                    </a:lnTo>
                    <a:lnTo>
                      <a:pt x="70635" y="505878"/>
                    </a:lnTo>
                    <a:close/>
                    <a:moveTo>
                      <a:pt x="20507" y="505878"/>
                    </a:moveTo>
                    <a:lnTo>
                      <a:pt x="20507" y="536220"/>
                    </a:lnTo>
                    <a:lnTo>
                      <a:pt x="30381" y="536220"/>
                    </a:lnTo>
                    <a:lnTo>
                      <a:pt x="30381" y="505878"/>
                    </a:lnTo>
                    <a:close/>
                    <a:moveTo>
                      <a:pt x="222539" y="455055"/>
                    </a:moveTo>
                    <a:lnTo>
                      <a:pt x="222539" y="495258"/>
                    </a:lnTo>
                    <a:lnTo>
                      <a:pt x="273426" y="495258"/>
                    </a:lnTo>
                    <a:lnTo>
                      <a:pt x="273426" y="455055"/>
                    </a:lnTo>
                    <a:close/>
                    <a:moveTo>
                      <a:pt x="151904" y="455055"/>
                    </a:moveTo>
                    <a:lnTo>
                      <a:pt x="151904" y="495258"/>
                    </a:lnTo>
                    <a:lnTo>
                      <a:pt x="202791" y="495258"/>
                    </a:lnTo>
                    <a:lnTo>
                      <a:pt x="202791" y="455055"/>
                    </a:lnTo>
                    <a:close/>
                    <a:moveTo>
                      <a:pt x="222539" y="394371"/>
                    </a:moveTo>
                    <a:lnTo>
                      <a:pt x="222539" y="434574"/>
                    </a:lnTo>
                    <a:lnTo>
                      <a:pt x="273426" y="434574"/>
                    </a:lnTo>
                    <a:lnTo>
                      <a:pt x="273426" y="394371"/>
                    </a:lnTo>
                    <a:close/>
                    <a:moveTo>
                      <a:pt x="151904" y="394371"/>
                    </a:moveTo>
                    <a:lnTo>
                      <a:pt x="151904" y="434574"/>
                    </a:lnTo>
                    <a:lnTo>
                      <a:pt x="202791" y="434574"/>
                    </a:lnTo>
                    <a:lnTo>
                      <a:pt x="202791" y="394371"/>
                    </a:lnTo>
                    <a:close/>
                    <a:moveTo>
                      <a:pt x="334188" y="313206"/>
                    </a:moveTo>
                    <a:lnTo>
                      <a:pt x="334188" y="333687"/>
                    </a:lnTo>
                    <a:lnTo>
                      <a:pt x="455710" y="333687"/>
                    </a:lnTo>
                    <a:lnTo>
                      <a:pt x="455710" y="313206"/>
                    </a:lnTo>
                    <a:close/>
                    <a:moveTo>
                      <a:pt x="151904" y="293484"/>
                    </a:moveTo>
                    <a:lnTo>
                      <a:pt x="151904" y="333687"/>
                    </a:lnTo>
                    <a:lnTo>
                      <a:pt x="273426" y="333687"/>
                    </a:lnTo>
                    <a:lnTo>
                      <a:pt x="273426" y="293484"/>
                    </a:lnTo>
                    <a:close/>
                    <a:moveTo>
                      <a:pt x="334188" y="252522"/>
                    </a:moveTo>
                    <a:lnTo>
                      <a:pt x="334188" y="293484"/>
                    </a:lnTo>
                    <a:lnTo>
                      <a:pt x="455710" y="293484"/>
                    </a:lnTo>
                    <a:lnTo>
                      <a:pt x="455710" y="252522"/>
                    </a:lnTo>
                    <a:close/>
                    <a:moveTo>
                      <a:pt x="151904" y="252522"/>
                    </a:moveTo>
                    <a:lnTo>
                      <a:pt x="151904" y="273003"/>
                    </a:lnTo>
                    <a:lnTo>
                      <a:pt x="273426" y="273003"/>
                    </a:lnTo>
                    <a:lnTo>
                      <a:pt x="273426" y="252522"/>
                    </a:lnTo>
                    <a:close/>
                    <a:moveTo>
                      <a:pt x="303807" y="82659"/>
                    </a:moveTo>
                    <a:lnTo>
                      <a:pt x="536979" y="262587"/>
                    </a:lnTo>
                    <a:lnTo>
                      <a:pt x="536979" y="263142"/>
                    </a:lnTo>
                    <a:lnTo>
                      <a:pt x="536979" y="485397"/>
                    </a:lnTo>
                    <a:lnTo>
                      <a:pt x="556726" y="485397"/>
                    </a:lnTo>
                    <a:lnTo>
                      <a:pt x="556726" y="475536"/>
                    </a:lnTo>
                    <a:cubicBezTo>
                      <a:pt x="556726" y="469467"/>
                      <a:pt x="561283" y="464916"/>
                      <a:pt x="567360" y="464916"/>
                    </a:cubicBezTo>
                    <a:cubicBezTo>
                      <a:pt x="572676" y="464916"/>
                      <a:pt x="577233" y="469467"/>
                      <a:pt x="577233" y="475536"/>
                    </a:cubicBezTo>
                    <a:lnTo>
                      <a:pt x="577233" y="485397"/>
                    </a:lnTo>
                    <a:lnTo>
                      <a:pt x="587107" y="485397"/>
                    </a:lnTo>
                    <a:lnTo>
                      <a:pt x="587107" y="475536"/>
                    </a:lnTo>
                    <a:cubicBezTo>
                      <a:pt x="587107" y="469467"/>
                      <a:pt x="591664" y="464916"/>
                      <a:pt x="597740" y="464916"/>
                    </a:cubicBezTo>
                    <a:cubicBezTo>
                      <a:pt x="603057" y="464916"/>
                      <a:pt x="607614" y="469467"/>
                      <a:pt x="607614" y="475536"/>
                    </a:cubicBezTo>
                    <a:lnTo>
                      <a:pt x="607614" y="566562"/>
                    </a:lnTo>
                    <a:cubicBezTo>
                      <a:pt x="607614" y="571872"/>
                      <a:pt x="603057" y="576423"/>
                      <a:pt x="597740" y="576423"/>
                    </a:cubicBezTo>
                    <a:cubicBezTo>
                      <a:pt x="591664" y="576423"/>
                      <a:pt x="587107" y="571872"/>
                      <a:pt x="587107" y="566562"/>
                    </a:cubicBezTo>
                    <a:lnTo>
                      <a:pt x="587107" y="555942"/>
                    </a:lnTo>
                    <a:lnTo>
                      <a:pt x="577233" y="555942"/>
                    </a:lnTo>
                    <a:lnTo>
                      <a:pt x="577233" y="566562"/>
                    </a:lnTo>
                    <a:cubicBezTo>
                      <a:pt x="577233" y="571872"/>
                      <a:pt x="572676" y="576423"/>
                      <a:pt x="567360" y="576423"/>
                    </a:cubicBezTo>
                    <a:cubicBezTo>
                      <a:pt x="561283" y="576423"/>
                      <a:pt x="556726" y="571872"/>
                      <a:pt x="556726" y="566562"/>
                    </a:cubicBezTo>
                    <a:lnTo>
                      <a:pt x="556726" y="555942"/>
                    </a:lnTo>
                    <a:lnTo>
                      <a:pt x="536979" y="555942"/>
                    </a:lnTo>
                    <a:lnTo>
                      <a:pt x="536979" y="576423"/>
                    </a:lnTo>
                    <a:lnTo>
                      <a:pt x="455710" y="576423"/>
                    </a:lnTo>
                    <a:lnTo>
                      <a:pt x="455710" y="394371"/>
                    </a:lnTo>
                    <a:lnTo>
                      <a:pt x="334188" y="394371"/>
                    </a:lnTo>
                    <a:lnTo>
                      <a:pt x="334188" y="576423"/>
                    </a:lnTo>
                    <a:lnTo>
                      <a:pt x="70635" y="576423"/>
                    </a:lnTo>
                    <a:lnTo>
                      <a:pt x="70635" y="555942"/>
                    </a:lnTo>
                    <a:lnTo>
                      <a:pt x="50888" y="555942"/>
                    </a:lnTo>
                    <a:lnTo>
                      <a:pt x="50888" y="566562"/>
                    </a:lnTo>
                    <a:cubicBezTo>
                      <a:pt x="50888" y="571872"/>
                      <a:pt x="46331" y="576423"/>
                      <a:pt x="40254" y="576423"/>
                    </a:cubicBezTo>
                    <a:cubicBezTo>
                      <a:pt x="34938" y="576423"/>
                      <a:pt x="30381" y="571872"/>
                      <a:pt x="30381" y="566562"/>
                    </a:cubicBezTo>
                    <a:lnTo>
                      <a:pt x="30381" y="555942"/>
                    </a:lnTo>
                    <a:lnTo>
                      <a:pt x="20507" y="555942"/>
                    </a:lnTo>
                    <a:lnTo>
                      <a:pt x="20507" y="566562"/>
                    </a:lnTo>
                    <a:cubicBezTo>
                      <a:pt x="20507" y="571872"/>
                      <a:pt x="15950" y="576423"/>
                      <a:pt x="9874" y="576423"/>
                    </a:cubicBezTo>
                    <a:cubicBezTo>
                      <a:pt x="4557" y="576423"/>
                      <a:pt x="0" y="571872"/>
                      <a:pt x="0" y="566562"/>
                    </a:cubicBezTo>
                    <a:lnTo>
                      <a:pt x="0" y="475536"/>
                    </a:lnTo>
                    <a:cubicBezTo>
                      <a:pt x="0" y="469467"/>
                      <a:pt x="4557" y="464916"/>
                      <a:pt x="9874" y="464916"/>
                    </a:cubicBezTo>
                    <a:cubicBezTo>
                      <a:pt x="15950" y="464916"/>
                      <a:pt x="20507" y="469467"/>
                      <a:pt x="20507" y="475536"/>
                    </a:cubicBezTo>
                    <a:lnTo>
                      <a:pt x="20507" y="485397"/>
                    </a:lnTo>
                    <a:lnTo>
                      <a:pt x="30381" y="485397"/>
                    </a:lnTo>
                    <a:lnTo>
                      <a:pt x="30381" y="475536"/>
                    </a:lnTo>
                    <a:cubicBezTo>
                      <a:pt x="30381" y="469467"/>
                      <a:pt x="34938" y="464916"/>
                      <a:pt x="40254" y="464916"/>
                    </a:cubicBezTo>
                    <a:cubicBezTo>
                      <a:pt x="46331" y="464916"/>
                      <a:pt x="50888" y="469467"/>
                      <a:pt x="50888" y="475536"/>
                    </a:cubicBezTo>
                    <a:lnTo>
                      <a:pt x="50888" y="485397"/>
                    </a:lnTo>
                    <a:lnTo>
                      <a:pt x="70635" y="485397"/>
                    </a:lnTo>
                    <a:lnTo>
                      <a:pt x="70635" y="263142"/>
                    </a:lnTo>
                    <a:lnTo>
                      <a:pt x="70635" y="262587"/>
                    </a:lnTo>
                    <a:close/>
                    <a:moveTo>
                      <a:pt x="303807" y="0"/>
                    </a:moveTo>
                    <a:lnTo>
                      <a:pt x="324314" y="18958"/>
                    </a:lnTo>
                    <a:lnTo>
                      <a:pt x="581795" y="220676"/>
                    </a:lnTo>
                    <a:cubicBezTo>
                      <a:pt x="596226" y="231293"/>
                      <a:pt x="597745" y="251768"/>
                      <a:pt x="585592" y="264659"/>
                    </a:cubicBezTo>
                    <a:cubicBezTo>
                      <a:pt x="574959" y="276034"/>
                      <a:pt x="557490" y="277551"/>
                      <a:pt x="544578" y="268451"/>
                    </a:cubicBezTo>
                    <a:lnTo>
                      <a:pt x="536979" y="262587"/>
                    </a:lnTo>
                    <a:lnTo>
                      <a:pt x="536979" y="262383"/>
                    </a:lnTo>
                    <a:lnTo>
                      <a:pt x="303807" y="82607"/>
                    </a:lnTo>
                    <a:lnTo>
                      <a:pt x="70635" y="262383"/>
                    </a:lnTo>
                    <a:lnTo>
                      <a:pt x="70635" y="262587"/>
                    </a:lnTo>
                    <a:lnTo>
                      <a:pt x="63036" y="268451"/>
                    </a:lnTo>
                    <a:cubicBezTo>
                      <a:pt x="50124" y="277551"/>
                      <a:pt x="32655" y="276034"/>
                      <a:pt x="22021" y="264659"/>
                    </a:cubicBezTo>
                    <a:cubicBezTo>
                      <a:pt x="9869" y="251768"/>
                      <a:pt x="11388" y="231293"/>
                      <a:pt x="25819" y="220676"/>
                    </a:cubicBezTo>
                    <a:lnTo>
                      <a:pt x="283300" y="1895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iŝ1iḍê">
                <a:extLst>
                  <a:ext uri="{FF2B5EF4-FFF2-40B4-BE49-F238E27FC236}">
                    <a16:creationId xmlns:a16="http://schemas.microsoft.com/office/drawing/2014/main" id="{85D03478-EF39-4CDE-951D-BEFD078858AD}"/>
                  </a:ext>
                </a:extLst>
              </p:cNvPr>
              <p:cNvSpPr/>
              <p:nvPr/>
            </p:nvSpPr>
            <p:spPr>
              <a:xfrm>
                <a:off x="831214" y="5667539"/>
                <a:ext cx="1912238" cy="47608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spcBef>
                    <a:spcPct val="0"/>
                  </a:spcBef>
                  <a:defRPr/>
                </a:pPr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15%</a:t>
                </a:r>
                <a:endParaRPr lang="ar-SA" sz="16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08" name="ïṩļíḓè">
                <a:extLst>
                  <a:ext uri="{FF2B5EF4-FFF2-40B4-BE49-F238E27FC236}">
                    <a16:creationId xmlns:a16="http://schemas.microsoft.com/office/drawing/2014/main" id="{D8E8959D-CD39-4A1C-A53B-C4B9F439C6D6}"/>
                  </a:ext>
                </a:extLst>
              </p:cNvPr>
              <p:cNvSpPr/>
              <p:nvPr/>
            </p:nvSpPr>
            <p:spPr bwMode="auto">
              <a:xfrm>
                <a:off x="673100" y="4958707"/>
                <a:ext cx="22284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09" name="îŝ1îḍè">
                <a:extLst>
                  <a:ext uri="{FF2B5EF4-FFF2-40B4-BE49-F238E27FC236}">
                    <a16:creationId xmlns:a16="http://schemas.microsoft.com/office/drawing/2014/main" id="{5D27BBC3-0130-4DCA-9ABC-CFC2DAA9F5F5}"/>
                  </a:ext>
                </a:extLst>
              </p:cNvPr>
              <p:cNvSpPr txBox="1"/>
              <p:nvPr/>
            </p:nvSpPr>
            <p:spPr bwMode="auto">
              <a:xfrm>
                <a:off x="673100" y="4545826"/>
                <a:ext cx="222846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3" name="îşḻiḓè">
              <a:extLst>
                <a:ext uri="{FF2B5EF4-FFF2-40B4-BE49-F238E27FC236}">
                  <a16:creationId xmlns:a16="http://schemas.microsoft.com/office/drawing/2014/main" id="{3595E2CB-4618-402F-ACC2-6A9E2D12A9A9}"/>
                </a:ext>
              </a:extLst>
            </p:cNvPr>
            <p:cNvSpPr txBox="1"/>
            <p:nvPr/>
          </p:nvSpPr>
          <p:spPr>
            <a:xfrm>
              <a:off x="673100" y="1123950"/>
              <a:ext cx="5219700" cy="11542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en-US" sz="2800" b="1" dirty="0"/>
                <a:t>Unified fonts make reading more fluent.</a:t>
              </a:r>
            </a:p>
          </p:txBody>
        </p: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DB89C909-B94F-456D-BF67-80D0B8E5B77F}"/>
                </a:ext>
              </a:extLst>
            </p:cNvPr>
            <p:cNvCxnSpPr>
              <a:cxnSpLocks/>
            </p:cNvCxnSpPr>
            <p:nvPr/>
          </p:nvCxnSpPr>
          <p:spPr>
            <a:xfrm>
              <a:off x="673099" y="2352897"/>
              <a:ext cx="714334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FE8FB248-DFDC-4FAB-9FBF-94A2B62EF2A8}"/>
                </a:ext>
              </a:extLst>
            </p:cNvPr>
            <p:cNvCxnSpPr/>
            <p:nvPr/>
          </p:nvCxnSpPr>
          <p:spPr>
            <a:xfrm>
              <a:off x="673099" y="2352897"/>
              <a:ext cx="2513721" cy="0"/>
            </a:xfrm>
            <a:prstGeom prst="line">
              <a:avLst/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1643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EA784A-32E3-49CB-932C-1B3836E66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DF829A0-A565-41FB-BF9D-51FF5DF67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7915346-068C-4BF2-9676-635017C45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7ce716e8-99ff-47e2-9d28-3a2198457e0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348DE4B-706D-4D9C-A18B-51DE91958F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00809"/>
            <a:ext cx="10861722" cy="4055852"/>
            <a:chOff x="669925" y="1700809"/>
            <a:chExt cx="10861722" cy="4055852"/>
          </a:xfrm>
        </p:grpSpPr>
        <p:sp>
          <p:nvSpPr>
            <p:cNvPr id="6" name="ïŝľíde">
              <a:extLst>
                <a:ext uri="{FF2B5EF4-FFF2-40B4-BE49-F238E27FC236}">
                  <a16:creationId xmlns:a16="http://schemas.microsoft.com/office/drawing/2014/main" id="{E9D1E1EC-3EE6-4E94-BBBB-587035631150}"/>
                </a:ext>
              </a:extLst>
            </p:cNvPr>
            <p:cNvSpPr/>
            <p:nvPr/>
          </p:nvSpPr>
          <p:spPr>
            <a:xfrm>
              <a:off x="5207840" y="2957750"/>
              <a:ext cx="1541973" cy="15419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şļíḑé">
              <a:extLst>
                <a:ext uri="{FF2B5EF4-FFF2-40B4-BE49-F238E27FC236}">
                  <a16:creationId xmlns:a16="http://schemas.microsoft.com/office/drawing/2014/main" id="{55AE0E47-2FE2-4DAF-A190-DC06D8AD2827}"/>
                </a:ext>
              </a:extLst>
            </p:cNvPr>
            <p:cNvSpPr/>
            <p:nvPr/>
          </p:nvSpPr>
          <p:spPr>
            <a:xfrm>
              <a:off x="6958646" y="1700809"/>
              <a:ext cx="1169263" cy="11692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$lîḍè">
              <a:extLst>
                <a:ext uri="{FF2B5EF4-FFF2-40B4-BE49-F238E27FC236}">
                  <a16:creationId xmlns:a16="http://schemas.microsoft.com/office/drawing/2014/main" id="{45B41A4F-C9C9-40C1-A92B-AFA0A9EE969B}"/>
                </a:ext>
              </a:extLst>
            </p:cNvPr>
            <p:cNvSpPr/>
            <p:nvPr/>
          </p:nvSpPr>
          <p:spPr>
            <a:xfrm>
              <a:off x="7583575" y="3144105"/>
              <a:ext cx="1169263" cy="11692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s1îḑê">
              <a:extLst>
                <a:ext uri="{FF2B5EF4-FFF2-40B4-BE49-F238E27FC236}">
                  <a16:creationId xmlns:a16="http://schemas.microsoft.com/office/drawing/2014/main" id="{78B12241-3414-4640-83A0-6F995EBAA068}"/>
                </a:ext>
              </a:extLst>
            </p:cNvPr>
            <p:cNvSpPr/>
            <p:nvPr/>
          </p:nvSpPr>
          <p:spPr>
            <a:xfrm>
              <a:off x="6958646" y="4587398"/>
              <a:ext cx="1169263" cy="11692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$liḍè">
              <a:extLst>
                <a:ext uri="{FF2B5EF4-FFF2-40B4-BE49-F238E27FC236}">
                  <a16:creationId xmlns:a16="http://schemas.microsoft.com/office/drawing/2014/main" id="{4B5C2430-70BC-46BE-AF23-8C9EA0F96703}"/>
                </a:ext>
              </a:extLst>
            </p:cNvPr>
            <p:cNvSpPr/>
            <p:nvPr/>
          </p:nvSpPr>
          <p:spPr bwMode="auto">
            <a:xfrm>
              <a:off x="5674753" y="3245208"/>
              <a:ext cx="608151" cy="967051"/>
            </a:xfrm>
            <a:custGeom>
              <a:avLst/>
              <a:gdLst/>
              <a:ahLst/>
              <a:cxnLst>
                <a:cxn ang="0">
                  <a:pos x="42" y="115"/>
                </a:cxn>
                <a:cxn ang="0">
                  <a:pos x="30" y="115"/>
                </a:cxn>
                <a:cxn ang="0">
                  <a:pos x="30" y="102"/>
                </a:cxn>
                <a:cxn ang="0">
                  <a:pos x="10" y="94"/>
                </a:cxn>
                <a:cxn ang="0">
                  <a:pos x="0" y="77"/>
                </a:cxn>
                <a:cxn ang="0">
                  <a:pos x="19" y="73"/>
                </a:cxn>
                <a:cxn ang="0">
                  <a:pos x="37" y="85"/>
                </a:cxn>
                <a:cxn ang="0">
                  <a:pos x="47" y="83"/>
                </a:cxn>
                <a:cxn ang="0">
                  <a:pos x="51" y="76"/>
                </a:cxn>
                <a:cxn ang="0">
                  <a:pos x="47" y="70"/>
                </a:cxn>
                <a:cxn ang="0">
                  <a:pos x="36" y="66"/>
                </a:cxn>
                <a:cxn ang="0">
                  <a:pos x="20" y="62"/>
                </a:cxn>
                <a:cxn ang="0">
                  <a:pos x="9" y="53"/>
                </a:cxn>
                <a:cxn ang="0">
                  <a:pos x="4" y="39"/>
                </a:cxn>
                <a:cxn ang="0">
                  <a:pos x="12" y="21"/>
                </a:cxn>
                <a:cxn ang="0">
                  <a:pos x="30" y="11"/>
                </a:cxn>
                <a:cxn ang="0">
                  <a:pos x="30" y="0"/>
                </a:cxn>
                <a:cxn ang="0">
                  <a:pos x="42" y="0"/>
                </a:cxn>
                <a:cxn ang="0">
                  <a:pos x="42" y="11"/>
                </a:cxn>
                <a:cxn ang="0">
                  <a:pos x="51" y="13"/>
                </a:cxn>
                <a:cxn ang="0">
                  <a:pos x="59" y="17"/>
                </a:cxn>
                <a:cxn ang="0">
                  <a:pos x="70" y="32"/>
                </a:cxn>
                <a:cxn ang="0">
                  <a:pos x="52" y="38"/>
                </a:cxn>
                <a:cxn ang="0">
                  <a:pos x="37" y="27"/>
                </a:cxn>
                <a:cxn ang="0">
                  <a:pos x="25" y="35"/>
                </a:cxn>
                <a:cxn ang="0">
                  <a:pos x="28" y="41"/>
                </a:cxn>
                <a:cxn ang="0">
                  <a:pos x="37" y="44"/>
                </a:cxn>
                <a:cxn ang="0">
                  <a:pos x="60" y="51"/>
                </a:cxn>
                <a:cxn ang="0">
                  <a:pos x="72" y="73"/>
                </a:cxn>
                <a:cxn ang="0">
                  <a:pos x="68" y="87"/>
                </a:cxn>
                <a:cxn ang="0">
                  <a:pos x="57" y="97"/>
                </a:cxn>
                <a:cxn ang="0">
                  <a:pos x="49" y="100"/>
                </a:cxn>
                <a:cxn ang="0">
                  <a:pos x="42" y="102"/>
                </a:cxn>
                <a:cxn ang="0">
                  <a:pos x="42" y="115"/>
                </a:cxn>
              </a:cxnLst>
              <a:rect l="0" t="0" r="r" b="b"/>
              <a:pathLst>
                <a:path w="72" h="115">
                  <a:moveTo>
                    <a:pt x="42" y="115"/>
                  </a:moveTo>
                  <a:cubicBezTo>
                    <a:pt x="30" y="115"/>
                    <a:pt x="30" y="115"/>
                    <a:pt x="30" y="11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2" y="101"/>
                    <a:pt x="16" y="98"/>
                    <a:pt x="10" y="94"/>
                  </a:cubicBezTo>
                  <a:cubicBezTo>
                    <a:pt x="5" y="90"/>
                    <a:pt x="2" y="85"/>
                    <a:pt x="0" y="77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21" y="81"/>
                    <a:pt x="27" y="85"/>
                    <a:pt x="37" y="85"/>
                  </a:cubicBezTo>
                  <a:cubicBezTo>
                    <a:pt x="41" y="85"/>
                    <a:pt x="44" y="85"/>
                    <a:pt x="47" y="83"/>
                  </a:cubicBezTo>
                  <a:cubicBezTo>
                    <a:pt x="50" y="82"/>
                    <a:pt x="51" y="79"/>
                    <a:pt x="51" y="76"/>
                  </a:cubicBezTo>
                  <a:cubicBezTo>
                    <a:pt x="51" y="73"/>
                    <a:pt x="50" y="71"/>
                    <a:pt x="47" y="70"/>
                  </a:cubicBezTo>
                  <a:cubicBezTo>
                    <a:pt x="44" y="68"/>
                    <a:pt x="41" y="67"/>
                    <a:pt x="36" y="66"/>
                  </a:cubicBezTo>
                  <a:cubicBezTo>
                    <a:pt x="29" y="65"/>
                    <a:pt x="24" y="63"/>
                    <a:pt x="20" y="62"/>
                  </a:cubicBezTo>
                  <a:cubicBezTo>
                    <a:pt x="15" y="60"/>
                    <a:pt x="12" y="57"/>
                    <a:pt x="9" y="53"/>
                  </a:cubicBezTo>
                  <a:cubicBezTo>
                    <a:pt x="6" y="50"/>
                    <a:pt x="4" y="45"/>
                    <a:pt x="4" y="39"/>
                  </a:cubicBezTo>
                  <a:cubicBezTo>
                    <a:pt x="4" y="32"/>
                    <a:pt x="7" y="26"/>
                    <a:pt x="12" y="21"/>
                  </a:cubicBezTo>
                  <a:cubicBezTo>
                    <a:pt x="17" y="15"/>
                    <a:pt x="23" y="12"/>
                    <a:pt x="30" y="1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5" y="11"/>
                    <a:pt x="48" y="12"/>
                    <a:pt x="51" y="13"/>
                  </a:cubicBezTo>
                  <a:cubicBezTo>
                    <a:pt x="54" y="14"/>
                    <a:pt x="56" y="15"/>
                    <a:pt x="59" y="17"/>
                  </a:cubicBezTo>
                  <a:cubicBezTo>
                    <a:pt x="64" y="20"/>
                    <a:pt x="67" y="25"/>
                    <a:pt x="70" y="32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0" y="31"/>
                    <a:pt x="45" y="27"/>
                    <a:pt x="37" y="27"/>
                  </a:cubicBezTo>
                  <a:cubicBezTo>
                    <a:pt x="29" y="27"/>
                    <a:pt x="25" y="30"/>
                    <a:pt x="25" y="35"/>
                  </a:cubicBezTo>
                  <a:cubicBezTo>
                    <a:pt x="25" y="38"/>
                    <a:pt x="26" y="40"/>
                    <a:pt x="28" y="41"/>
                  </a:cubicBezTo>
                  <a:cubicBezTo>
                    <a:pt x="30" y="42"/>
                    <a:pt x="33" y="43"/>
                    <a:pt x="37" y="44"/>
                  </a:cubicBezTo>
                  <a:cubicBezTo>
                    <a:pt x="48" y="46"/>
                    <a:pt x="56" y="49"/>
                    <a:pt x="60" y="51"/>
                  </a:cubicBezTo>
                  <a:cubicBezTo>
                    <a:pt x="68" y="56"/>
                    <a:pt x="72" y="64"/>
                    <a:pt x="72" y="73"/>
                  </a:cubicBezTo>
                  <a:cubicBezTo>
                    <a:pt x="72" y="78"/>
                    <a:pt x="71" y="83"/>
                    <a:pt x="68" y="87"/>
                  </a:cubicBezTo>
                  <a:cubicBezTo>
                    <a:pt x="65" y="91"/>
                    <a:pt x="61" y="95"/>
                    <a:pt x="57" y="97"/>
                  </a:cubicBezTo>
                  <a:cubicBezTo>
                    <a:pt x="54" y="99"/>
                    <a:pt x="52" y="100"/>
                    <a:pt x="49" y="100"/>
                  </a:cubicBezTo>
                  <a:cubicBezTo>
                    <a:pt x="47" y="101"/>
                    <a:pt x="44" y="102"/>
                    <a:pt x="42" y="102"/>
                  </a:cubicBezTo>
                  <a:lnTo>
                    <a:pt x="42" y="11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1" name="îşļidé">
              <a:extLst>
                <a:ext uri="{FF2B5EF4-FFF2-40B4-BE49-F238E27FC236}">
                  <a16:creationId xmlns:a16="http://schemas.microsoft.com/office/drawing/2014/main" id="{9214330C-7206-4E88-9D32-F44CBEFD71DB}"/>
                </a:ext>
              </a:extLst>
            </p:cNvPr>
            <p:cNvGrpSpPr/>
            <p:nvPr/>
          </p:nvGrpSpPr>
          <p:grpSpPr>
            <a:xfrm>
              <a:off x="3333658" y="3144105"/>
              <a:ext cx="1169263" cy="1169263"/>
              <a:chOff x="3333658" y="3144103"/>
              <a:chExt cx="1169262" cy="1169262"/>
            </a:xfrm>
          </p:grpSpPr>
          <p:sp>
            <p:nvSpPr>
              <p:cNvPr id="34" name="ïṧlîḓé">
                <a:extLst>
                  <a:ext uri="{FF2B5EF4-FFF2-40B4-BE49-F238E27FC236}">
                    <a16:creationId xmlns:a16="http://schemas.microsoft.com/office/drawing/2014/main" id="{7A7C1606-7FB4-4562-91BF-A29963E939C4}"/>
                  </a:ext>
                </a:extLst>
              </p:cNvPr>
              <p:cNvSpPr/>
              <p:nvPr/>
            </p:nvSpPr>
            <p:spPr>
              <a:xfrm flipH="1">
                <a:off x="3333658" y="3144103"/>
                <a:ext cx="1169262" cy="1169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ṧľiḑe">
                <a:extLst>
                  <a:ext uri="{FF2B5EF4-FFF2-40B4-BE49-F238E27FC236}">
                    <a16:creationId xmlns:a16="http://schemas.microsoft.com/office/drawing/2014/main" id="{B5487D21-B74E-4824-B45F-BE3E32FDBA3A}"/>
                  </a:ext>
                </a:extLst>
              </p:cNvPr>
              <p:cNvSpPr/>
              <p:nvPr/>
            </p:nvSpPr>
            <p:spPr bwMode="auto">
              <a:xfrm>
                <a:off x="3620021" y="3398423"/>
                <a:ext cx="596536" cy="660623"/>
              </a:xfrm>
              <a:custGeom>
                <a:avLst/>
                <a:gdLst/>
                <a:ahLst/>
                <a:cxnLst>
                  <a:cxn ang="0">
                    <a:pos x="46" y="62"/>
                  </a:cxn>
                  <a:cxn ang="0">
                    <a:pos x="10" y="62"/>
                  </a:cxn>
                  <a:cxn ang="0">
                    <a:pos x="0" y="52"/>
                  </a:cxn>
                  <a:cxn ang="0">
                    <a:pos x="14" y="29"/>
                  </a:cxn>
                  <a:cxn ang="0">
                    <a:pos x="28" y="34"/>
                  </a:cxn>
                  <a:cxn ang="0">
                    <a:pos x="42" y="29"/>
                  </a:cxn>
                  <a:cxn ang="0">
                    <a:pos x="56" y="52"/>
                  </a:cxn>
                  <a:cxn ang="0">
                    <a:pos x="46" y="62"/>
                  </a:cxn>
                  <a:cxn ang="0">
                    <a:pos x="28" y="31"/>
                  </a:cxn>
                  <a:cxn ang="0">
                    <a:pos x="13" y="16"/>
                  </a:cxn>
                  <a:cxn ang="0">
                    <a:pos x="28" y="0"/>
                  </a:cxn>
                  <a:cxn ang="0">
                    <a:pos x="43" y="16"/>
                  </a:cxn>
                  <a:cxn ang="0">
                    <a:pos x="28" y="31"/>
                  </a:cxn>
                </a:cxnLst>
                <a:rect l="0" t="0" r="r" b="b"/>
                <a:pathLst>
                  <a:path w="56" h="62">
                    <a:moveTo>
                      <a:pt x="46" y="62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2"/>
                      <a:pt x="0" y="58"/>
                      <a:pt x="0" y="52"/>
                    </a:cubicBezTo>
                    <a:cubicBezTo>
                      <a:pt x="0" y="43"/>
                      <a:pt x="2" y="29"/>
                      <a:pt x="14" y="29"/>
                    </a:cubicBezTo>
                    <a:cubicBezTo>
                      <a:pt x="15" y="29"/>
                      <a:pt x="20" y="34"/>
                      <a:pt x="28" y="34"/>
                    </a:cubicBezTo>
                    <a:cubicBezTo>
                      <a:pt x="36" y="34"/>
                      <a:pt x="41" y="29"/>
                      <a:pt x="42" y="29"/>
                    </a:cubicBezTo>
                    <a:cubicBezTo>
                      <a:pt x="54" y="29"/>
                      <a:pt x="56" y="43"/>
                      <a:pt x="56" y="52"/>
                    </a:cubicBezTo>
                    <a:cubicBezTo>
                      <a:pt x="56" y="58"/>
                      <a:pt x="52" y="62"/>
                      <a:pt x="46" y="62"/>
                    </a:cubicBezTo>
                    <a:close/>
                    <a:moveTo>
                      <a:pt x="28" y="31"/>
                    </a:moveTo>
                    <a:cubicBezTo>
                      <a:pt x="20" y="31"/>
                      <a:pt x="13" y="24"/>
                      <a:pt x="13" y="16"/>
                    </a:cubicBezTo>
                    <a:cubicBezTo>
                      <a:pt x="13" y="7"/>
                      <a:pt x="20" y="0"/>
                      <a:pt x="28" y="0"/>
                    </a:cubicBezTo>
                    <a:cubicBezTo>
                      <a:pt x="37" y="0"/>
                      <a:pt x="43" y="7"/>
                      <a:pt x="43" y="16"/>
                    </a:cubicBezTo>
                    <a:cubicBezTo>
                      <a:pt x="43" y="24"/>
                      <a:pt x="37" y="31"/>
                      <a:pt x="28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2" name="ïsļîḑé">
              <a:extLst>
                <a:ext uri="{FF2B5EF4-FFF2-40B4-BE49-F238E27FC236}">
                  <a16:creationId xmlns:a16="http://schemas.microsoft.com/office/drawing/2014/main" id="{8835BB24-51E4-4105-88FA-468A1F3D489F}"/>
                </a:ext>
              </a:extLst>
            </p:cNvPr>
            <p:cNvSpPr/>
            <p:nvPr/>
          </p:nvSpPr>
          <p:spPr bwMode="auto">
            <a:xfrm>
              <a:off x="7869157" y="3434015"/>
              <a:ext cx="598111" cy="589443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ṥlíḑe">
              <a:extLst>
                <a:ext uri="{FF2B5EF4-FFF2-40B4-BE49-F238E27FC236}">
                  <a16:creationId xmlns:a16="http://schemas.microsoft.com/office/drawing/2014/main" id="{A96999CC-F0C7-4069-8483-AB8D89E8E0F6}"/>
                </a:ext>
              </a:extLst>
            </p:cNvPr>
            <p:cNvSpPr/>
            <p:nvPr/>
          </p:nvSpPr>
          <p:spPr bwMode="auto">
            <a:xfrm>
              <a:off x="7222434" y="1964595"/>
              <a:ext cx="641695" cy="641695"/>
            </a:xfrm>
            <a:custGeom>
              <a:avLst/>
              <a:gdLst/>
              <a:ahLst/>
              <a:cxnLst>
                <a:cxn ang="0">
                  <a:pos x="81" y="37"/>
                </a:cxn>
                <a:cxn ang="0">
                  <a:pos x="38" y="80"/>
                </a:cxn>
                <a:cxn ang="0">
                  <a:pos x="21" y="77"/>
                </a:cxn>
                <a:cxn ang="0">
                  <a:pos x="0" y="124"/>
                </a:cxn>
                <a:cxn ang="0">
                  <a:pos x="38" y="167"/>
                </a:cxn>
                <a:cxn ang="0">
                  <a:pos x="1" y="210"/>
                </a:cxn>
                <a:cxn ang="0">
                  <a:pos x="21" y="257"/>
                </a:cxn>
                <a:cxn ang="0">
                  <a:pos x="38" y="253"/>
                </a:cxn>
                <a:cxn ang="0">
                  <a:pos x="81" y="297"/>
                </a:cxn>
                <a:cxn ang="0">
                  <a:pos x="78" y="314"/>
                </a:cxn>
                <a:cxn ang="0">
                  <a:pos x="125" y="334"/>
                </a:cxn>
                <a:cxn ang="0">
                  <a:pos x="168" y="297"/>
                </a:cxn>
                <a:cxn ang="0">
                  <a:pos x="210" y="334"/>
                </a:cxn>
                <a:cxn ang="0">
                  <a:pos x="258" y="314"/>
                </a:cxn>
                <a:cxn ang="0">
                  <a:pos x="254" y="297"/>
                </a:cxn>
                <a:cxn ang="0">
                  <a:pos x="297" y="253"/>
                </a:cxn>
                <a:cxn ang="0">
                  <a:pos x="315" y="257"/>
                </a:cxn>
                <a:cxn ang="0">
                  <a:pos x="335" y="210"/>
                </a:cxn>
                <a:cxn ang="0">
                  <a:pos x="297" y="167"/>
                </a:cxn>
                <a:cxn ang="0">
                  <a:pos x="335" y="124"/>
                </a:cxn>
                <a:cxn ang="0">
                  <a:pos x="315" y="77"/>
                </a:cxn>
                <a:cxn ang="0">
                  <a:pos x="297" y="80"/>
                </a:cxn>
                <a:cxn ang="0">
                  <a:pos x="254" y="37"/>
                </a:cxn>
                <a:cxn ang="0">
                  <a:pos x="258" y="20"/>
                </a:cxn>
                <a:cxn ang="0">
                  <a:pos x="210" y="0"/>
                </a:cxn>
                <a:cxn ang="0">
                  <a:pos x="168" y="37"/>
                </a:cxn>
                <a:cxn ang="0">
                  <a:pos x="125" y="0"/>
                </a:cxn>
                <a:cxn ang="0">
                  <a:pos x="78" y="20"/>
                </a:cxn>
                <a:cxn ang="0">
                  <a:pos x="81" y="37"/>
                </a:cxn>
                <a:cxn ang="0">
                  <a:pos x="168" y="60"/>
                </a:cxn>
                <a:cxn ang="0">
                  <a:pos x="274" y="167"/>
                </a:cxn>
                <a:cxn ang="0">
                  <a:pos x="168" y="274"/>
                </a:cxn>
                <a:cxn ang="0">
                  <a:pos x="61" y="167"/>
                </a:cxn>
                <a:cxn ang="0">
                  <a:pos x="168" y="60"/>
                </a:cxn>
              </a:cxnLst>
              <a:rect l="0" t="0" r="r" b="b"/>
              <a:pathLst>
                <a:path w="335" h="334">
                  <a:moveTo>
                    <a:pt x="81" y="37"/>
                  </a:moveTo>
                  <a:cubicBezTo>
                    <a:pt x="81" y="61"/>
                    <a:pt x="62" y="80"/>
                    <a:pt x="38" y="80"/>
                  </a:cubicBezTo>
                  <a:cubicBezTo>
                    <a:pt x="32" y="80"/>
                    <a:pt x="26" y="79"/>
                    <a:pt x="21" y="77"/>
                  </a:cubicBezTo>
                  <a:cubicBezTo>
                    <a:pt x="12" y="91"/>
                    <a:pt x="5" y="107"/>
                    <a:pt x="0" y="124"/>
                  </a:cubicBezTo>
                  <a:cubicBezTo>
                    <a:pt x="22" y="127"/>
                    <a:pt x="38" y="145"/>
                    <a:pt x="38" y="167"/>
                  </a:cubicBezTo>
                  <a:cubicBezTo>
                    <a:pt x="38" y="189"/>
                    <a:pt x="22" y="207"/>
                    <a:pt x="1" y="210"/>
                  </a:cubicBezTo>
                  <a:cubicBezTo>
                    <a:pt x="5" y="227"/>
                    <a:pt x="12" y="243"/>
                    <a:pt x="21" y="257"/>
                  </a:cubicBezTo>
                  <a:cubicBezTo>
                    <a:pt x="26" y="255"/>
                    <a:pt x="32" y="253"/>
                    <a:pt x="38" y="253"/>
                  </a:cubicBezTo>
                  <a:cubicBezTo>
                    <a:pt x="62" y="253"/>
                    <a:pt x="81" y="273"/>
                    <a:pt x="81" y="297"/>
                  </a:cubicBezTo>
                  <a:cubicBezTo>
                    <a:pt x="81" y="303"/>
                    <a:pt x="80" y="309"/>
                    <a:pt x="78" y="314"/>
                  </a:cubicBezTo>
                  <a:cubicBezTo>
                    <a:pt x="92" y="323"/>
                    <a:pt x="108" y="330"/>
                    <a:pt x="125" y="334"/>
                  </a:cubicBezTo>
                  <a:cubicBezTo>
                    <a:pt x="128" y="313"/>
                    <a:pt x="146" y="297"/>
                    <a:pt x="168" y="297"/>
                  </a:cubicBezTo>
                  <a:cubicBezTo>
                    <a:pt x="190" y="297"/>
                    <a:pt x="208" y="313"/>
                    <a:pt x="210" y="334"/>
                  </a:cubicBezTo>
                  <a:cubicBezTo>
                    <a:pt x="227" y="330"/>
                    <a:pt x="243" y="323"/>
                    <a:pt x="258" y="314"/>
                  </a:cubicBezTo>
                  <a:cubicBezTo>
                    <a:pt x="255" y="309"/>
                    <a:pt x="254" y="303"/>
                    <a:pt x="254" y="297"/>
                  </a:cubicBezTo>
                  <a:cubicBezTo>
                    <a:pt x="254" y="273"/>
                    <a:pt x="273" y="253"/>
                    <a:pt x="297" y="253"/>
                  </a:cubicBezTo>
                  <a:cubicBezTo>
                    <a:pt x="304" y="253"/>
                    <a:pt x="309" y="255"/>
                    <a:pt x="315" y="257"/>
                  </a:cubicBezTo>
                  <a:cubicBezTo>
                    <a:pt x="324" y="243"/>
                    <a:pt x="331" y="227"/>
                    <a:pt x="335" y="210"/>
                  </a:cubicBezTo>
                  <a:cubicBezTo>
                    <a:pt x="314" y="207"/>
                    <a:pt x="297" y="189"/>
                    <a:pt x="297" y="167"/>
                  </a:cubicBezTo>
                  <a:cubicBezTo>
                    <a:pt x="297" y="145"/>
                    <a:pt x="314" y="127"/>
                    <a:pt x="335" y="124"/>
                  </a:cubicBezTo>
                  <a:cubicBezTo>
                    <a:pt x="331" y="107"/>
                    <a:pt x="324" y="91"/>
                    <a:pt x="315" y="77"/>
                  </a:cubicBezTo>
                  <a:cubicBezTo>
                    <a:pt x="309" y="79"/>
                    <a:pt x="304" y="80"/>
                    <a:pt x="297" y="80"/>
                  </a:cubicBezTo>
                  <a:cubicBezTo>
                    <a:pt x="273" y="80"/>
                    <a:pt x="254" y="61"/>
                    <a:pt x="254" y="37"/>
                  </a:cubicBezTo>
                  <a:cubicBezTo>
                    <a:pt x="254" y="31"/>
                    <a:pt x="255" y="25"/>
                    <a:pt x="258" y="20"/>
                  </a:cubicBezTo>
                  <a:cubicBezTo>
                    <a:pt x="243" y="11"/>
                    <a:pt x="227" y="4"/>
                    <a:pt x="210" y="0"/>
                  </a:cubicBezTo>
                  <a:cubicBezTo>
                    <a:pt x="208" y="21"/>
                    <a:pt x="190" y="37"/>
                    <a:pt x="168" y="37"/>
                  </a:cubicBezTo>
                  <a:cubicBezTo>
                    <a:pt x="146" y="37"/>
                    <a:pt x="128" y="21"/>
                    <a:pt x="125" y="0"/>
                  </a:cubicBezTo>
                  <a:cubicBezTo>
                    <a:pt x="108" y="4"/>
                    <a:pt x="92" y="11"/>
                    <a:pt x="78" y="20"/>
                  </a:cubicBezTo>
                  <a:cubicBezTo>
                    <a:pt x="80" y="25"/>
                    <a:pt x="81" y="31"/>
                    <a:pt x="81" y="37"/>
                  </a:cubicBezTo>
                  <a:close/>
                  <a:moveTo>
                    <a:pt x="168" y="60"/>
                  </a:moveTo>
                  <a:cubicBezTo>
                    <a:pt x="227" y="60"/>
                    <a:pt x="274" y="108"/>
                    <a:pt x="274" y="167"/>
                  </a:cubicBezTo>
                  <a:cubicBezTo>
                    <a:pt x="274" y="226"/>
                    <a:pt x="227" y="274"/>
                    <a:pt x="168" y="274"/>
                  </a:cubicBezTo>
                  <a:cubicBezTo>
                    <a:pt x="109" y="274"/>
                    <a:pt x="61" y="226"/>
                    <a:pt x="61" y="167"/>
                  </a:cubicBezTo>
                  <a:cubicBezTo>
                    <a:pt x="61" y="108"/>
                    <a:pt x="109" y="60"/>
                    <a:pt x="168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4" name="íṥ1ïḋê">
              <a:extLst>
                <a:ext uri="{FF2B5EF4-FFF2-40B4-BE49-F238E27FC236}">
                  <a16:creationId xmlns:a16="http://schemas.microsoft.com/office/drawing/2014/main" id="{0C3FB1B7-AD8B-4942-BC50-1E61BCD6949A}"/>
                </a:ext>
              </a:extLst>
            </p:cNvPr>
            <p:cNvGrpSpPr/>
            <p:nvPr/>
          </p:nvGrpSpPr>
          <p:grpSpPr>
            <a:xfrm>
              <a:off x="7236053" y="4906344"/>
              <a:ext cx="614392" cy="531365"/>
              <a:chOff x="4343400" y="2343150"/>
              <a:chExt cx="444500" cy="384434"/>
            </a:xfrm>
            <a:solidFill>
              <a:schemeClr val="bg1"/>
            </a:solidFill>
          </p:grpSpPr>
          <p:sp>
            <p:nvSpPr>
              <p:cNvPr id="31" name="iṩ1íḑê">
                <a:extLst>
                  <a:ext uri="{FF2B5EF4-FFF2-40B4-BE49-F238E27FC236}">
                    <a16:creationId xmlns:a16="http://schemas.microsoft.com/office/drawing/2014/main" id="{97D65111-DA72-4D21-8F1B-3111E2465C77}"/>
                  </a:ext>
                </a:extLst>
              </p:cNvPr>
              <p:cNvSpPr/>
              <p:nvPr/>
            </p:nvSpPr>
            <p:spPr bwMode="auto">
              <a:xfrm>
                <a:off x="4343400" y="2427245"/>
                <a:ext cx="55263" cy="300339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65"/>
                  </a:cxn>
                  <a:cxn ang="0">
                    <a:pos x="14" y="79"/>
                  </a:cxn>
                  <a:cxn ang="0">
                    <a:pos x="14" y="0"/>
                  </a:cxn>
                  <a:cxn ang="0">
                    <a:pos x="0" y="14"/>
                  </a:cxn>
                </a:cxnLst>
                <a:rect l="0" t="0" r="r" b="b"/>
                <a:pathLst>
                  <a:path w="14" h="79">
                    <a:moveTo>
                      <a:pt x="0" y="14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73"/>
                      <a:pt x="6" y="79"/>
                      <a:pt x="14" y="7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şļiḍê">
                <a:extLst>
                  <a:ext uri="{FF2B5EF4-FFF2-40B4-BE49-F238E27FC236}">
                    <a16:creationId xmlns:a16="http://schemas.microsoft.com/office/drawing/2014/main" id="{1E41C086-B243-44D5-AF80-C67C4467325A}"/>
                  </a:ext>
                </a:extLst>
              </p:cNvPr>
              <p:cNvSpPr/>
              <p:nvPr/>
            </p:nvSpPr>
            <p:spPr bwMode="auto">
              <a:xfrm>
                <a:off x="4424975" y="2343150"/>
                <a:ext cx="276311" cy="384432"/>
              </a:xfrm>
              <a:custGeom>
                <a:avLst/>
                <a:gdLst/>
                <a:ahLst/>
                <a:cxnLst>
                  <a:cxn ang="0">
                    <a:pos x="58" y="7"/>
                  </a:cxn>
                  <a:cxn ang="0">
                    <a:pos x="50" y="0"/>
                  </a:cxn>
                  <a:cxn ang="0">
                    <a:pos x="21" y="0"/>
                  </a:cxn>
                  <a:cxn ang="0">
                    <a:pos x="14" y="7"/>
                  </a:cxn>
                  <a:cxn ang="0">
                    <a:pos x="14" y="22"/>
                  </a:cxn>
                  <a:cxn ang="0">
                    <a:pos x="0" y="22"/>
                  </a:cxn>
                  <a:cxn ang="0">
                    <a:pos x="0" y="101"/>
                  </a:cxn>
                  <a:cxn ang="0">
                    <a:pos x="72" y="101"/>
                  </a:cxn>
                  <a:cxn ang="0">
                    <a:pos x="72" y="22"/>
                  </a:cxn>
                  <a:cxn ang="0">
                    <a:pos x="58" y="22"/>
                  </a:cxn>
                  <a:cxn ang="0">
                    <a:pos x="58" y="7"/>
                  </a:cxn>
                  <a:cxn ang="0">
                    <a:pos x="50" y="22"/>
                  </a:cxn>
                  <a:cxn ang="0">
                    <a:pos x="21" y="22"/>
                  </a:cxn>
                  <a:cxn ang="0">
                    <a:pos x="21" y="7"/>
                  </a:cxn>
                  <a:cxn ang="0">
                    <a:pos x="50" y="7"/>
                  </a:cxn>
                  <a:cxn ang="0">
                    <a:pos x="50" y="22"/>
                  </a:cxn>
                </a:cxnLst>
                <a:rect l="0" t="0" r="r" b="b"/>
                <a:pathLst>
                  <a:path w="72" h="101">
                    <a:moveTo>
                      <a:pt x="58" y="7"/>
                    </a:moveTo>
                    <a:cubicBezTo>
                      <a:pt x="58" y="3"/>
                      <a:pt x="54" y="0"/>
                      <a:pt x="5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4" y="3"/>
                      <a:pt x="14" y="7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58" y="22"/>
                      <a:pt x="58" y="22"/>
                      <a:pt x="58" y="22"/>
                    </a:cubicBezTo>
                    <a:lnTo>
                      <a:pt x="58" y="7"/>
                    </a:lnTo>
                    <a:close/>
                    <a:moveTo>
                      <a:pt x="5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50" y="7"/>
                      <a:pt x="50" y="7"/>
                      <a:pt x="50" y="7"/>
                    </a:cubicBezTo>
                    <a:lnTo>
                      <a:pt x="5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šļîḍé">
                <a:extLst>
                  <a:ext uri="{FF2B5EF4-FFF2-40B4-BE49-F238E27FC236}">
                    <a16:creationId xmlns:a16="http://schemas.microsoft.com/office/drawing/2014/main" id="{47F2E3C7-9844-4D0C-812D-9061935A14D8}"/>
                  </a:ext>
                </a:extLst>
              </p:cNvPr>
              <p:cNvSpPr/>
              <p:nvPr/>
            </p:nvSpPr>
            <p:spPr bwMode="auto">
              <a:xfrm>
                <a:off x="4730235" y="2427245"/>
                <a:ext cx="57665" cy="3003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9"/>
                  </a:cxn>
                  <a:cxn ang="0">
                    <a:pos x="15" y="65"/>
                  </a:cxn>
                  <a:cxn ang="0">
                    <a:pos x="15" y="14"/>
                  </a:cxn>
                  <a:cxn ang="0">
                    <a:pos x="0" y="0"/>
                  </a:cxn>
                </a:cxnLst>
                <a:rect l="0" t="0" r="r" b="b"/>
                <a:pathLst>
                  <a:path w="15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15" y="73"/>
                      <a:pt x="15" y="6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6"/>
                      <a:pt x="8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5" name="ïṩḻiḑe">
              <a:extLst>
                <a:ext uri="{FF2B5EF4-FFF2-40B4-BE49-F238E27FC236}">
                  <a16:creationId xmlns:a16="http://schemas.microsoft.com/office/drawing/2014/main" id="{4C5E1707-2C41-4C5B-8E53-B5EDE3F94ABF}"/>
                </a:ext>
              </a:extLst>
            </p:cNvPr>
            <p:cNvGrpSpPr/>
            <p:nvPr/>
          </p:nvGrpSpPr>
          <p:grpSpPr>
            <a:xfrm>
              <a:off x="8127909" y="1739138"/>
              <a:ext cx="3403738" cy="944997"/>
              <a:chOff x="8369298" y="1680562"/>
              <a:chExt cx="2327132" cy="944997"/>
            </a:xfrm>
          </p:grpSpPr>
          <p:sp>
            <p:nvSpPr>
              <p:cNvPr id="29" name="ïṡľïḑè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ísḷîḓê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îṣlïḓe">
              <a:extLst>
                <a:ext uri="{FF2B5EF4-FFF2-40B4-BE49-F238E27FC236}">
                  <a16:creationId xmlns:a16="http://schemas.microsoft.com/office/drawing/2014/main" id="{692EC7FB-BE98-47AA-AA88-293BD7317931}"/>
                </a:ext>
              </a:extLst>
            </p:cNvPr>
            <p:cNvGrpSpPr/>
            <p:nvPr/>
          </p:nvGrpSpPr>
          <p:grpSpPr>
            <a:xfrm>
              <a:off x="8753951" y="3256234"/>
              <a:ext cx="2768123" cy="944997"/>
              <a:chOff x="8369298" y="1680562"/>
              <a:chExt cx="2327132" cy="944997"/>
            </a:xfrm>
          </p:grpSpPr>
          <p:sp>
            <p:nvSpPr>
              <p:cNvPr id="27" name="iṣ1íḋè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îṧlíḍé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íšļïde">
              <a:extLst>
                <a:ext uri="{FF2B5EF4-FFF2-40B4-BE49-F238E27FC236}">
                  <a16:creationId xmlns:a16="http://schemas.microsoft.com/office/drawing/2014/main" id="{60D59119-AD9E-4C74-926C-62E53D35F4D6}"/>
                </a:ext>
              </a:extLst>
            </p:cNvPr>
            <p:cNvGrpSpPr/>
            <p:nvPr/>
          </p:nvGrpSpPr>
          <p:grpSpPr>
            <a:xfrm>
              <a:off x="8116748" y="4699526"/>
              <a:ext cx="3403739" cy="944997"/>
              <a:chOff x="8369298" y="1680562"/>
              <a:chExt cx="2327132" cy="944997"/>
            </a:xfrm>
          </p:grpSpPr>
          <p:sp>
            <p:nvSpPr>
              <p:cNvPr id="25" name="îŝḷïḋé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iŝlíḍè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îšļïḋè">
              <a:extLst>
                <a:ext uri="{FF2B5EF4-FFF2-40B4-BE49-F238E27FC236}">
                  <a16:creationId xmlns:a16="http://schemas.microsoft.com/office/drawing/2014/main" id="{756C1772-10A7-4285-8378-876AEC66133D}"/>
                </a:ext>
              </a:extLst>
            </p:cNvPr>
            <p:cNvGrpSpPr/>
            <p:nvPr/>
          </p:nvGrpSpPr>
          <p:grpSpPr>
            <a:xfrm>
              <a:off x="669925" y="3256236"/>
              <a:ext cx="2663733" cy="1048222"/>
              <a:chOff x="8369298" y="1680562"/>
              <a:chExt cx="2327132" cy="1048222"/>
            </a:xfrm>
          </p:grpSpPr>
          <p:sp>
            <p:nvSpPr>
              <p:cNvPr id="23" name="îśḻîḋè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660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text…..</a:t>
                </a:r>
              </a:p>
            </p:txBody>
          </p:sp>
          <p:sp>
            <p:nvSpPr>
              <p:cNvPr id="24" name="íslïdê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4CF4F3D-C9A9-4782-A51F-9C38F21A4993}"/>
                </a:ext>
              </a:extLst>
            </p:cNvPr>
            <p:cNvCxnSpPr>
              <a:stCxn id="34" idx="2"/>
              <a:endCxn id="6" idx="2"/>
            </p:cNvCxnSpPr>
            <p:nvPr/>
          </p:nvCxnSpPr>
          <p:spPr>
            <a:xfrm flipV="1">
              <a:off x="4502921" y="3728736"/>
              <a:ext cx="704919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triangl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A7398C1-6ED4-4521-969D-3F67BFF84B70}"/>
                </a:ext>
              </a:extLst>
            </p:cNvPr>
            <p:cNvCxnSpPr>
              <a:stCxn id="6" idx="6"/>
              <a:endCxn id="8" idx="2"/>
            </p:cNvCxnSpPr>
            <p:nvPr/>
          </p:nvCxnSpPr>
          <p:spPr>
            <a:xfrm>
              <a:off x="6749813" y="3728736"/>
              <a:ext cx="833762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3137290-88D8-49BA-ADF0-3989EB76BF09}"/>
                </a:ext>
              </a:extLst>
            </p:cNvPr>
            <p:cNvCxnSpPr>
              <a:stCxn id="6" idx="7"/>
              <a:endCxn id="7" idx="3"/>
            </p:cNvCxnSpPr>
            <p:nvPr/>
          </p:nvCxnSpPr>
          <p:spPr>
            <a:xfrm flipV="1">
              <a:off x="6523996" y="2698837"/>
              <a:ext cx="605885" cy="48473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F2960329-CBDE-40A3-B845-8622EF6EA90D}"/>
                </a:ext>
              </a:extLst>
            </p:cNvPr>
            <p:cNvCxnSpPr>
              <a:stCxn id="6" idx="5"/>
              <a:endCxn id="9" idx="1"/>
            </p:cNvCxnSpPr>
            <p:nvPr/>
          </p:nvCxnSpPr>
          <p:spPr>
            <a:xfrm>
              <a:off x="6523996" y="4273905"/>
              <a:ext cx="605885" cy="48472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29414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DFC401-8FB8-4D3C-A425-04B2C8629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9D12FB6-EF9F-4740-9A01-4DEFACE0C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56AC193-C0AC-4189-AB00-C1BDDD3A1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132" name="2243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91782" y="1312957"/>
            <a:ext cx="10608436" cy="4346472"/>
            <a:chOff x="791782" y="1312957"/>
            <a:chExt cx="10608436" cy="4346472"/>
          </a:xfrm>
        </p:grpSpPr>
        <p:grpSp>
          <p:nvGrpSpPr>
            <p:cNvPr id="133" name="îşļïḍé">
              <a:extLst>
                <a:ext uri="{FF2B5EF4-FFF2-40B4-BE49-F238E27FC236}">
                  <a16:creationId xmlns:a16="http://schemas.microsoft.com/office/drawing/2014/main" id="{260A8CA1-E884-409B-83EF-F0D4366D8820}"/>
                </a:ext>
              </a:extLst>
            </p:cNvPr>
            <p:cNvGrpSpPr/>
            <p:nvPr/>
          </p:nvGrpSpPr>
          <p:grpSpPr>
            <a:xfrm>
              <a:off x="3843722" y="1312957"/>
              <a:ext cx="4504557" cy="1075101"/>
              <a:chOff x="3843722" y="1262746"/>
              <a:chExt cx="4504557" cy="1075101"/>
            </a:xfrm>
          </p:grpSpPr>
          <p:sp>
            <p:nvSpPr>
              <p:cNvPr id="155" name="islîďè">
                <a:extLst>
                  <a:ext uri="{FF2B5EF4-FFF2-40B4-BE49-F238E27FC236}">
                    <a16:creationId xmlns:a16="http://schemas.microsoft.com/office/drawing/2014/main" id="{71CED75E-3248-4795-A7B3-E9BF34914CA3}"/>
                  </a:ext>
                </a:extLst>
              </p:cNvPr>
              <p:cNvSpPr/>
              <p:nvPr/>
            </p:nvSpPr>
            <p:spPr>
              <a:xfrm>
                <a:off x="4608394" y="1262746"/>
                <a:ext cx="2975211" cy="630679"/>
              </a:xfrm>
              <a:prstGeom prst="roundRect">
                <a:avLst>
                  <a:gd name="adj" fmla="val 2037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lvl="0" algn="ctr"/>
                <a:r>
                  <a:rPr lang="en-US" altLang="zh-CN" sz="28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8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6" name="îŝ1iḋé">
                <a:extLst>
                  <a:ext uri="{FF2B5EF4-FFF2-40B4-BE49-F238E27FC236}">
                    <a16:creationId xmlns:a16="http://schemas.microsoft.com/office/drawing/2014/main" id="{28111899-7873-44BE-A972-2EE6CDC27860}"/>
                  </a:ext>
                </a:extLst>
              </p:cNvPr>
              <p:cNvSpPr txBox="1"/>
              <p:nvPr/>
            </p:nvSpPr>
            <p:spPr>
              <a:xfrm>
                <a:off x="3843722" y="1893424"/>
                <a:ext cx="4504557" cy="4444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sp>
          <p:nvSpPr>
            <p:cNvPr id="134" name="î$ľîḋè">
              <a:extLst>
                <a:ext uri="{FF2B5EF4-FFF2-40B4-BE49-F238E27FC236}">
                  <a16:creationId xmlns:a16="http://schemas.microsoft.com/office/drawing/2014/main" id="{A9808AF5-CB24-4FA5-828E-2CA6FDF36E70}"/>
                </a:ext>
              </a:extLst>
            </p:cNvPr>
            <p:cNvSpPr/>
            <p:nvPr/>
          </p:nvSpPr>
          <p:spPr>
            <a:xfrm rot="5400000">
              <a:off x="3216769" y="3204691"/>
              <a:ext cx="238636" cy="16601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5" name="íŝ1íḑe">
              <a:extLst>
                <a:ext uri="{FF2B5EF4-FFF2-40B4-BE49-F238E27FC236}">
                  <a16:creationId xmlns:a16="http://schemas.microsoft.com/office/drawing/2014/main" id="{27D209ED-A547-42D4-A67F-6BD420AE07C6}"/>
                </a:ext>
              </a:extLst>
            </p:cNvPr>
            <p:cNvGrpSpPr/>
            <p:nvPr/>
          </p:nvGrpSpPr>
          <p:grpSpPr>
            <a:xfrm>
              <a:off x="791782" y="3012839"/>
              <a:ext cx="2328696" cy="1976710"/>
              <a:chOff x="791782" y="3012839"/>
              <a:chExt cx="2328696" cy="1976710"/>
            </a:xfrm>
          </p:grpSpPr>
          <p:sp>
            <p:nvSpPr>
              <p:cNvPr id="152" name="isľide">
                <a:extLst>
                  <a:ext uri="{FF2B5EF4-FFF2-40B4-BE49-F238E27FC236}">
                    <a16:creationId xmlns:a16="http://schemas.microsoft.com/office/drawing/2014/main" id="{AEEB2CBF-4F27-48F1-9F73-9A6B09CED2FA}"/>
                  </a:ext>
                </a:extLst>
              </p:cNvPr>
              <p:cNvSpPr/>
              <p:nvPr/>
            </p:nvSpPr>
            <p:spPr>
              <a:xfrm>
                <a:off x="791782" y="3012839"/>
                <a:ext cx="2328696" cy="549721"/>
              </a:xfrm>
              <a:prstGeom prst="roundRect">
                <a:avLst>
                  <a:gd name="adj" fmla="val 20370"/>
                </a:avLst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lvl="0" algn="ctr"/>
                <a:r>
                  <a:rPr lang="en-US" altLang="zh-CN" sz="2000" b="1" i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2000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iṡļiḋe">
                <a:extLst>
                  <a:ext uri="{FF2B5EF4-FFF2-40B4-BE49-F238E27FC236}">
                    <a16:creationId xmlns:a16="http://schemas.microsoft.com/office/drawing/2014/main" id="{B4C4E613-3711-4A26-AD89-44E4482BDE6F}"/>
                  </a:ext>
                </a:extLst>
              </p:cNvPr>
              <p:cNvSpPr txBox="1"/>
              <p:nvPr/>
            </p:nvSpPr>
            <p:spPr>
              <a:xfrm>
                <a:off x="791782" y="3737021"/>
                <a:ext cx="2328696" cy="58264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54" name="iṣḷíďè">
                <a:extLst>
                  <a:ext uri="{FF2B5EF4-FFF2-40B4-BE49-F238E27FC236}">
                    <a16:creationId xmlns:a16="http://schemas.microsoft.com/office/drawing/2014/main" id="{DEC9B459-6750-4805-AFD9-9F809A26CD5D}"/>
                  </a:ext>
                </a:extLst>
              </p:cNvPr>
              <p:cNvSpPr txBox="1"/>
              <p:nvPr/>
            </p:nvSpPr>
            <p:spPr>
              <a:xfrm>
                <a:off x="791782" y="4406900"/>
                <a:ext cx="2328696" cy="58264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36" name="íṩḷídè">
              <a:extLst>
                <a:ext uri="{FF2B5EF4-FFF2-40B4-BE49-F238E27FC236}">
                  <a16:creationId xmlns:a16="http://schemas.microsoft.com/office/drawing/2014/main" id="{BFA8C195-2407-4071-8447-9637568E1846}"/>
                </a:ext>
              </a:extLst>
            </p:cNvPr>
            <p:cNvGrpSpPr/>
            <p:nvPr/>
          </p:nvGrpSpPr>
          <p:grpSpPr>
            <a:xfrm>
              <a:off x="3551695" y="3012839"/>
              <a:ext cx="2328697" cy="2646590"/>
              <a:chOff x="3551695" y="3012839"/>
              <a:chExt cx="2328697" cy="2646590"/>
            </a:xfrm>
          </p:grpSpPr>
          <p:sp>
            <p:nvSpPr>
              <p:cNvPr id="148" name="ïŝḷîḑê">
                <a:extLst>
                  <a:ext uri="{FF2B5EF4-FFF2-40B4-BE49-F238E27FC236}">
                    <a16:creationId xmlns:a16="http://schemas.microsoft.com/office/drawing/2014/main" id="{EB8E305B-11D2-472B-9EFC-FFDAAADA7C4D}"/>
                  </a:ext>
                </a:extLst>
              </p:cNvPr>
              <p:cNvSpPr/>
              <p:nvPr/>
            </p:nvSpPr>
            <p:spPr>
              <a:xfrm>
                <a:off x="3551696" y="3012839"/>
                <a:ext cx="2328696" cy="549721"/>
              </a:xfrm>
              <a:prstGeom prst="roundRect">
                <a:avLst>
                  <a:gd name="adj" fmla="val 20370"/>
                </a:avLst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lvl="0" algn="ctr"/>
                <a:r>
                  <a:rPr lang="en-US" altLang="zh-CN" sz="2000" b="1" i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2000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ïṣ1íḍé">
                <a:extLst>
                  <a:ext uri="{FF2B5EF4-FFF2-40B4-BE49-F238E27FC236}">
                    <a16:creationId xmlns:a16="http://schemas.microsoft.com/office/drawing/2014/main" id="{C83FDE01-8C18-4FB1-AFB4-7FA8BD995355}"/>
                  </a:ext>
                </a:extLst>
              </p:cNvPr>
              <p:cNvSpPr txBox="1"/>
              <p:nvPr/>
            </p:nvSpPr>
            <p:spPr>
              <a:xfrm>
                <a:off x="3551695" y="3737021"/>
                <a:ext cx="2328696" cy="58264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50" name="íŝľíḍé">
                <a:extLst>
                  <a:ext uri="{FF2B5EF4-FFF2-40B4-BE49-F238E27FC236}">
                    <a16:creationId xmlns:a16="http://schemas.microsoft.com/office/drawing/2014/main" id="{B9AD4C76-374C-45D4-BEED-21EE83DA98B3}"/>
                  </a:ext>
                </a:extLst>
              </p:cNvPr>
              <p:cNvSpPr txBox="1"/>
              <p:nvPr/>
            </p:nvSpPr>
            <p:spPr>
              <a:xfrm>
                <a:off x="3551695" y="4406900"/>
                <a:ext cx="2328696" cy="58264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51" name="íṧ1iḍé">
                <a:extLst>
                  <a:ext uri="{FF2B5EF4-FFF2-40B4-BE49-F238E27FC236}">
                    <a16:creationId xmlns:a16="http://schemas.microsoft.com/office/drawing/2014/main" id="{BB475A37-8750-48A1-BCD3-502A5BACBE2F}"/>
                  </a:ext>
                </a:extLst>
              </p:cNvPr>
              <p:cNvSpPr txBox="1"/>
              <p:nvPr/>
            </p:nvSpPr>
            <p:spPr>
              <a:xfrm>
                <a:off x="3551695" y="5076780"/>
                <a:ext cx="2328696" cy="58264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37" name="iṩlîḓè">
              <a:extLst>
                <a:ext uri="{FF2B5EF4-FFF2-40B4-BE49-F238E27FC236}">
                  <a16:creationId xmlns:a16="http://schemas.microsoft.com/office/drawing/2014/main" id="{52BA3E1B-160A-4C9A-9A4D-FBB3BDF48691}"/>
                </a:ext>
              </a:extLst>
            </p:cNvPr>
            <p:cNvGrpSpPr/>
            <p:nvPr/>
          </p:nvGrpSpPr>
          <p:grpSpPr>
            <a:xfrm>
              <a:off x="6311608" y="3012839"/>
              <a:ext cx="2328698" cy="1976710"/>
              <a:chOff x="6311608" y="3012839"/>
              <a:chExt cx="2328698" cy="1976710"/>
            </a:xfrm>
          </p:grpSpPr>
          <p:sp>
            <p:nvSpPr>
              <p:cNvPr id="145" name="ïṡľïdé">
                <a:extLst>
                  <a:ext uri="{FF2B5EF4-FFF2-40B4-BE49-F238E27FC236}">
                    <a16:creationId xmlns:a16="http://schemas.microsoft.com/office/drawing/2014/main" id="{EEDA6C44-83F4-496E-A573-DB9A9B1C022F}"/>
                  </a:ext>
                </a:extLst>
              </p:cNvPr>
              <p:cNvSpPr/>
              <p:nvPr/>
            </p:nvSpPr>
            <p:spPr>
              <a:xfrm>
                <a:off x="6311610" y="3012839"/>
                <a:ext cx="2328696" cy="549721"/>
              </a:xfrm>
              <a:prstGeom prst="roundRect">
                <a:avLst>
                  <a:gd name="adj" fmla="val 20370"/>
                </a:avLst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lvl="0" algn="ctr"/>
                <a:r>
                  <a:rPr lang="en-US" altLang="zh-CN" sz="2000" b="1" i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2000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ïślïďé">
                <a:extLst>
                  <a:ext uri="{FF2B5EF4-FFF2-40B4-BE49-F238E27FC236}">
                    <a16:creationId xmlns:a16="http://schemas.microsoft.com/office/drawing/2014/main" id="{FD63526F-823F-4A9F-B964-00C58CB15ACA}"/>
                  </a:ext>
                </a:extLst>
              </p:cNvPr>
              <p:cNvSpPr txBox="1"/>
              <p:nvPr/>
            </p:nvSpPr>
            <p:spPr>
              <a:xfrm>
                <a:off x="6311608" y="3737021"/>
                <a:ext cx="2328696" cy="58264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47" name="îṩļîḋé">
                <a:extLst>
                  <a:ext uri="{FF2B5EF4-FFF2-40B4-BE49-F238E27FC236}">
                    <a16:creationId xmlns:a16="http://schemas.microsoft.com/office/drawing/2014/main" id="{9B5907CF-4D45-4E3E-84F3-26ED686ABE4A}"/>
                  </a:ext>
                </a:extLst>
              </p:cNvPr>
              <p:cNvSpPr txBox="1"/>
              <p:nvPr/>
            </p:nvSpPr>
            <p:spPr>
              <a:xfrm>
                <a:off x="6311608" y="4406900"/>
                <a:ext cx="2328696" cy="58264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38" name="îŝḻidè">
              <a:extLst>
                <a:ext uri="{FF2B5EF4-FFF2-40B4-BE49-F238E27FC236}">
                  <a16:creationId xmlns:a16="http://schemas.microsoft.com/office/drawing/2014/main" id="{1961A52C-8ADF-4524-98C7-DFAF7A8BF5B3}"/>
                </a:ext>
              </a:extLst>
            </p:cNvPr>
            <p:cNvGrpSpPr/>
            <p:nvPr/>
          </p:nvGrpSpPr>
          <p:grpSpPr>
            <a:xfrm>
              <a:off x="9071522" y="3012839"/>
              <a:ext cx="2328696" cy="2646590"/>
              <a:chOff x="9071522" y="3012839"/>
              <a:chExt cx="2328696" cy="2646590"/>
            </a:xfrm>
          </p:grpSpPr>
          <p:sp>
            <p:nvSpPr>
              <p:cNvPr id="141" name="iŝḻïḓé">
                <a:extLst>
                  <a:ext uri="{FF2B5EF4-FFF2-40B4-BE49-F238E27FC236}">
                    <a16:creationId xmlns:a16="http://schemas.microsoft.com/office/drawing/2014/main" id="{D8330578-5410-4E97-8D4F-1B30A0B324BA}"/>
                  </a:ext>
                </a:extLst>
              </p:cNvPr>
              <p:cNvSpPr/>
              <p:nvPr/>
            </p:nvSpPr>
            <p:spPr>
              <a:xfrm>
                <a:off x="9071522" y="3012839"/>
                <a:ext cx="2328696" cy="549721"/>
              </a:xfrm>
              <a:prstGeom prst="roundRect">
                <a:avLst>
                  <a:gd name="adj" fmla="val 20370"/>
                </a:avLst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lvl="0" algn="ctr"/>
                <a:r>
                  <a:rPr lang="en-US" altLang="zh-CN" sz="2000" b="1" i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2000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îṣ1ide">
                <a:extLst>
                  <a:ext uri="{FF2B5EF4-FFF2-40B4-BE49-F238E27FC236}">
                    <a16:creationId xmlns:a16="http://schemas.microsoft.com/office/drawing/2014/main" id="{01DD2924-BAF1-48FC-8F48-BAE22D45EF14}"/>
                  </a:ext>
                </a:extLst>
              </p:cNvPr>
              <p:cNvSpPr txBox="1"/>
              <p:nvPr/>
            </p:nvSpPr>
            <p:spPr>
              <a:xfrm>
                <a:off x="9071522" y="3737021"/>
                <a:ext cx="2328696" cy="58264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43" name="íṧliḓè">
                <a:extLst>
                  <a:ext uri="{FF2B5EF4-FFF2-40B4-BE49-F238E27FC236}">
                    <a16:creationId xmlns:a16="http://schemas.microsoft.com/office/drawing/2014/main" id="{F3615E4B-ED22-4245-95B6-7074A5AF9E93}"/>
                  </a:ext>
                </a:extLst>
              </p:cNvPr>
              <p:cNvSpPr txBox="1"/>
              <p:nvPr/>
            </p:nvSpPr>
            <p:spPr>
              <a:xfrm>
                <a:off x="9071522" y="4406900"/>
                <a:ext cx="2328696" cy="58264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44" name="îşľîḑe">
                <a:extLst>
                  <a:ext uri="{FF2B5EF4-FFF2-40B4-BE49-F238E27FC236}">
                    <a16:creationId xmlns:a16="http://schemas.microsoft.com/office/drawing/2014/main" id="{AE3CBCE5-1552-4CE9-BDE9-21C2120D0328}"/>
                  </a:ext>
                </a:extLst>
              </p:cNvPr>
              <p:cNvSpPr txBox="1"/>
              <p:nvPr/>
            </p:nvSpPr>
            <p:spPr>
              <a:xfrm>
                <a:off x="9071522" y="5076780"/>
                <a:ext cx="2328696" cy="58264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139" name="íṩḷïḓê">
              <a:extLst>
                <a:ext uri="{FF2B5EF4-FFF2-40B4-BE49-F238E27FC236}">
                  <a16:creationId xmlns:a16="http://schemas.microsoft.com/office/drawing/2014/main" id="{2B75D07A-75C1-4CEB-8B97-71636B9C01AB}"/>
                </a:ext>
              </a:extLst>
            </p:cNvPr>
            <p:cNvSpPr/>
            <p:nvPr/>
          </p:nvSpPr>
          <p:spPr>
            <a:xfrm rot="5400000">
              <a:off x="5976683" y="3204691"/>
              <a:ext cx="238636" cy="16601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iṧļîďê">
              <a:extLst>
                <a:ext uri="{FF2B5EF4-FFF2-40B4-BE49-F238E27FC236}">
                  <a16:creationId xmlns:a16="http://schemas.microsoft.com/office/drawing/2014/main" id="{8F638B0C-9C11-4FF7-9015-C3926B640CF7}"/>
                </a:ext>
              </a:extLst>
            </p:cNvPr>
            <p:cNvSpPr/>
            <p:nvPr/>
          </p:nvSpPr>
          <p:spPr>
            <a:xfrm rot="5400000">
              <a:off x="8736597" y="3204691"/>
              <a:ext cx="238636" cy="16601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2938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37010A-74DA-46D3-8AE7-39D6CCBA9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8DDA151-E8B4-4254-B868-E8C0D0E84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2A391D4-7472-410D-86D4-6069015B4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65" name="2238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0" cy="5013325"/>
            <a:chOff x="673099" y="1130300"/>
            <a:chExt cx="10845800" cy="5013325"/>
          </a:xfrm>
        </p:grpSpPr>
        <p:sp>
          <p:nvSpPr>
            <p:cNvPr id="66" name="îšḷíḍé">
              <a:extLst>
                <a:ext uri="{FF2B5EF4-FFF2-40B4-BE49-F238E27FC236}">
                  <a16:creationId xmlns:a16="http://schemas.microsoft.com/office/drawing/2014/main" id="{AA2728B0-75A7-416B-A6B1-EF1C02CB3ACE}"/>
                </a:ext>
              </a:extLst>
            </p:cNvPr>
            <p:cNvSpPr/>
            <p:nvPr/>
          </p:nvSpPr>
          <p:spPr>
            <a:xfrm>
              <a:off x="673099" y="1943100"/>
              <a:ext cx="10845800" cy="42005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7" name="íṡliḑé">
              <a:extLst>
                <a:ext uri="{FF2B5EF4-FFF2-40B4-BE49-F238E27FC236}">
                  <a16:creationId xmlns:a16="http://schemas.microsoft.com/office/drawing/2014/main" id="{D855976B-64FD-47F8-97B5-A4150DD7C5B5}"/>
                </a:ext>
              </a:extLst>
            </p:cNvPr>
            <p:cNvGrpSpPr/>
            <p:nvPr/>
          </p:nvGrpSpPr>
          <p:grpSpPr>
            <a:xfrm>
              <a:off x="4686300" y="1130300"/>
              <a:ext cx="2819400" cy="1219200"/>
              <a:chOff x="1136650" y="609600"/>
              <a:chExt cx="2819400" cy="1219200"/>
            </a:xfrm>
          </p:grpSpPr>
          <p:sp>
            <p:nvSpPr>
              <p:cNvPr id="76" name="îṥļïdê">
                <a:extLst>
                  <a:ext uri="{FF2B5EF4-FFF2-40B4-BE49-F238E27FC236}">
                    <a16:creationId xmlns:a16="http://schemas.microsoft.com/office/drawing/2014/main" id="{D0ADB613-476A-4922-9748-B9C2CB1E2D09}"/>
                  </a:ext>
                </a:extLst>
              </p:cNvPr>
              <p:cNvSpPr/>
              <p:nvPr/>
            </p:nvSpPr>
            <p:spPr bwMode="auto">
              <a:xfrm>
                <a:off x="1136650" y="1051405"/>
                <a:ext cx="2819400" cy="77739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3200" b="1" dirty="0"/>
                  <a:t>Text here</a:t>
                </a:r>
              </a:p>
            </p:txBody>
          </p:sp>
          <p:sp>
            <p:nvSpPr>
              <p:cNvPr id="77" name="iSḻïḑè">
                <a:extLst>
                  <a:ext uri="{FF2B5EF4-FFF2-40B4-BE49-F238E27FC236}">
                    <a16:creationId xmlns:a16="http://schemas.microsoft.com/office/drawing/2014/main" id="{71A67924-3191-4DAD-B75A-9F06FA9117EF}"/>
                  </a:ext>
                </a:extLst>
              </p:cNvPr>
              <p:cNvSpPr txBox="1"/>
              <p:nvPr/>
            </p:nvSpPr>
            <p:spPr bwMode="auto">
              <a:xfrm>
                <a:off x="1204218" y="609600"/>
                <a:ext cx="26842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400" u="sng" dirty="0"/>
                  <a:t>Supporting text here</a:t>
                </a:r>
              </a:p>
            </p:txBody>
          </p:sp>
        </p:grpSp>
        <p:sp>
          <p:nvSpPr>
            <p:cNvPr id="68" name="iṧḷiḍé">
              <a:extLst>
                <a:ext uri="{FF2B5EF4-FFF2-40B4-BE49-F238E27FC236}">
                  <a16:creationId xmlns:a16="http://schemas.microsoft.com/office/drawing/2014/main" id="{E82DF6FC-06CC-4F10-9BDA-9DE53ED94C46}"/>
                </a:ext>
              </a:extLst>
            </p:cNvPr>
            <p:cNvSpPr/>
            <p:nvPr/>
          </p:nvSpPr>
          <p:spPr bwMode="auto">
            <a:xfrm>
              <a:off x="673099" y="2413001"/>
              <a:ext cx="10845800" cy="10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 Theme color makes PPT more convenient to change.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PPT……</a:t>
              </a:r>
            </a:p>
          </p:txBody>
        </p:sp>
        <p:sp>
          <p:nvSpPr>
            <p:cNvPr id="69" name="îslíḋé">
              <a:extLst>
                <a:ext uri="{FF2B5EF4-FFF2-40B4-BE49-F238E27FC236}">
                  <a16:creationId xmlns:a16="http://schemas.microsoft.com/office/drawing/2014/main" id="{DF951056-B4D4-49B9-8C05-060CFA9F6D04}"/>
                </a:ext>
              </a:extLst>
            </p:cNvPr>
            <p:cNvSpPr txBox="1"/>
            <p:nvPr/>
          </p:nvSpPr>
          <p:spPr bwMode="auto">
            <a:xfrm>
              <a:off x="741363" y="3416302"/>
              <a:ext cx="10709275" cy="825498"/>
            </a:xfrm>
            <a:prstGeom prst="rect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i="1" dirty="0"/>
                <a:t>Supporting text here</a:t>
              </a:r>
            </a:p>
          </p:txBody>
        </p:sp>
        <p:sp>
          <p:nvSpPr>
            <p:cNvPr id="70" name="îṡļîḓé">
              <a:extLst>
                <a:ext uri="{FF2B5EF4-FFF2-40B4-BE49-F238E27FC236}">
                  <a16:creationId xmlns:a16="http://schemas.microsoft.com/office/drawing/2014/main" id="{5918C20A-B309-4173-9157-A1FC5DBA4BC1}"/>
                </a:ext>
              </a:extLst>
            </p:cNvPr>
            <p:cNvSpPr/>
            <p:nvPr/>
          </p:nvSpPr>
          <p:spPr>
            <a:xfrm>
              <a:off x="2112119" y="3891180"/>
              <a:ext cx="936624" cy="936190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b="1" dirty="0"/>
                <a:t>XXX</a:t>
              </a:r>
              <a:endParaRPr lang="zh-CN" altLang="en-US" b="1" dirty="0"/>
            </a:p>
          </p:txBody>
        </p:sp>
        <p:sp>
          <p:nvSpPr>
            <p:cNvPr id="71" name="išḻiḑè">
              <a:extLst>
                <a:ext uri="{FF2B5EF4-FFF2-40B4-BE49-F238E27FC236}">
                  <a16:creationId xmlns:a16="http://schemas.microsoft.com/office/drawing/2014/main" id="{671C5A69-AFCD-43AA-820F-9139C16E4CB9}"/>
                </a:ext>
              </a:extLst>
            </p:cNvPr>
            <p:cNvSpPr/>
            <p:nvPr/>
          </p:nvSpPr>
          <p:spPr>
            <a:xfrm>
              <a:off x="5710610" y="3891180"/>
              <a:ext cx="936624" cy="936190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b="1" dirty="0"/>
                <a:t>XXX</a:t>
              </a:r>
              <a:endParaRPr lang="zh-CN" altLang="en-US" b="1" dirty="0"/>
            </a:p>
          </p:txBody>
        </p:sp>
        <p:sp>
          <p:nvSpPr>
            <p:cNvPr id="72" name="ï$ľíḍé">
              <a:extLst>
                <a:ext uri="{FF2B5EF4-FFF2-40B4-BE49-F238E27FC236}">
                  <a16:creationId xmlns:a16="http://schemas.microsoft.com/office/drawing/2014/main" id="{182B9EA3-A4B5-4CB9-A9A5-2E45F22473EE}"/>
                </a:ext>
              </a:extLst>
            </p:cNvPr>
            <p:cNvSpPr/>
            <p:nvPr/>
          </p:nvSpPr>
          <p:spPr>
            <a:xfrm>
              <a:off x="9309100" y="3891180"/>
              <a:ext cx="936624" cy="936190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b="1" dirty="0"/>
                <a:t>XXX</a:t>
              </a:r>
              <a:endParaRPr lang="zh-CN" altLang="en-US" b="1" dirty="0"/>
            </a:p>
          </p:txBody>
        </p:sp>
        <p:sp>
          <p:nvSpPr>
            <p:cNvPr id="73" name="íš1îďè">
              <a:extLst>
                <a:ext uri="{FF2B5EF4-FFF2-40B4-BE49-F238E27FC236}">
                  <a16:creationId xmlns:a16="http://schemas.microsoft.com/office/drawing/2014/main" id="{0C747493-BA09-4E5B-96D4-F1A0D412FB67}"/>
                </a:ext>
              </a:extLst>
            </p:cNvPr>
            <p:cNvSpPr/>
            <p:nvPr/>
          </p:nvSpPr>
          <p:spPr bwMode="auto">
            <a:xfrm>
              <a:off x="975568" y="4965803"/>
              <a:ext cx="3209726" cy="110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74" name="îṩľíďè">
              <a:extLst>
                <a:ext uri="{FF2B5EF4-FFF2-40B4-BE49-F238E27FC236}">
                  <a16:creationId xmlns:a16="http://schemas.microsoft.com/office/drawing/2014/main" id="{21E1DC61-B378-43BD-AE62-2B4E53A92032}"/>
                </a:ext>
              </a:extLst>
            </p:cNvPr>
            <p:cNvSpPr/>
            <p:nvPr/>
          </p:nvSpPr>
          <p:spPr bwMode="auto">
            <a:xfrm>
              <a:off x="4570686" y="4965803"/>
              <a:ext cx="3209726" cy="110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75" name="íślïḋê">
              <a:extLst>
                <a:ext uri="{FF2B5EF4-FFF2-40B4-BE49-F238E27FC236}">
                  <a16:creationId xmlns:a16="http://schemas.microsoft.com/office/drawing/2014/main" id="{BC70FE91-5D46-45C8-9FBE-258B9A637F4D}"/>
                </a:ext>
              </a:extLst>
            </p:cNvPr>
            <p:cNvSpPr/>
            <p:nvPr/>
          </p:nvSpPr>
          <p:spPr bwMode="auto">
            <a:xfrm>
              <a:off x="8165803" y="4965803"/>
              <a:ext cx="3209726" cy="110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824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0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8038" y="1376039"/>
            <a:ext cx="10872450" cy="4295776"/>
            <a:chOff x="648038" y="1376039"/>
            <a:chExt cx="10872450" cy="4295776"/>
          </a:xfrm>
        </p:grpSpPr>
        <p:sp>
          <p:nvSpPr>
            <p:cNvPr id="3" name="íSḷîḍé"/>
            <p:cNvSpPr/>
            <p:nvPr/>
          </p:nvSpPr>
          <p:spPr bwMode="auto">
            <a:xfrm rot="610268">
              <a:off x="4224180" y="3695598"/>
              <a:ext cx="1187744" cy="1497020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" name="ïsḻîḓê"/>
            <p:cNvSpPr/>
            <p:nvPr/>
          </p:nvSpPr>
          <p:spPr bwMode="auto">
            <a:xfrm rot="16200000">
              <a:off x="1772352" y="1064207"/>
              <a:ext cx="1296144" cy="205222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" name="ïš1iďê"/>
            <p:cNvSpPr/>
            <p:nvPr/>
          </p:nvSpPr>
          <p:spPr bwMode="auto">
            <a:xfrm rot="3712223">
              <a:off x="855993" y="1330709"/>
              <a:ext cx="4066498" cy="4482407"/>
            </a:xfrm>
            <a:custGeom>
              <a:avLst/>
              <a:gdLst>
                <a:gd name="connsiteX0" fmla="*/ 0 w 4066498"/>
                <a:gd name="connsiteY0" fmla="*/ 2863075 h 4482407"/>
                <a:gd name="connsiteX1" fmla="*/ 1937533 w 4066498"/>
                <a:gd name="connsiteY1" fmla="*/ 0 h 4482407"/>
                <a:gd name="connsiteX2" fmla="*/ 4066498 w 4066498"/>
                <a:gd name="connsiteY2" fmla="*/ 1138176 h 4482407"/>
                <a:gd name="connsiteX3" fmla="*/ 3028971 w 4066498"/>
                <a:gd name="connsiteY3" fmla="*/ 4482407 h 4482407"/>
                <a:gd name="connsiteX4" fmla="*/ 0 w 4066498"/>
                <a:gd name="connsiteY4" fmla="*/ 2863075 h 448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6498" h="4482407">
                  <a:moveTo>
                    <a:pt x="0" y="2863075"/>
                  </a:moveTo>
                  <a:lnTo>
                    <a:pt x="1937533" y="0"/>
                  </a:lnTo>
                  <a:lnTo>
                    <a:pt x="4066498" y="1138176"/>
                  </a:lnTo>
                  <a:lnTo>
                    <a:pt x="3028971" y="4482407"/>
                  </a:lnTo>
                  <a:lnTo>
                    <a:pt x="0" y="28630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6" name="íş1îďe"/>
            <p:cNvSpPr/>
            <p:nvPr/>
          </p:nvSpPr>
          <p:spPr>
            <a:xfrm rot="10800000" flipV="1">
              <a:off x="1510436" y="3209926"/>
              <a:ext cx="2972566" cy="823924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 i="1" dirty="0"/>
                <a:t>/CONTENT/</a:t>
              </a:r>
            </a:p>
          </p:txBody>
        </p:sp>
        <p:sp>
          <p:nvSpPr>
            <p:cNvPr id="7" name="ïṥlïde"/>
            <p:cNvSpPr/>
            <p:nvPr/>
          </p:nvSpPr>
          <p:spPr>
            <a:xfrm>
              <a:off x="6236451" y="5047466"/>
              <a:ext cx="624349" cy="62434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8" name="îṥḷídê"/>
            <p:cNvSpPr txBox="1"/>
            <p:nvPr/>
          </p:nvSpPr>
          <p:spPr>
            <a:xfrm>
              <a:off x="6860799" y="4890343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9" name="ï$lîḓé"/>
            <p:cNvSpPr txBox="1"/>
            <p:nvPr/>
          </p:nvSpPr>
          <p:spPr>
            <a:xfrm>
              <a:off x="6860799" y="5320887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0" name="íṥ1iďe"/>
            <p:cNvSpPr/>
            <p:nvPr/>
          </p:nvSpPr>
          <p:spPr>
            <a:xfrm>
              <a:off x="6241890" y="4168890"/>
              <a:ext cx="624349" cy="624349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1" name="îṥļiďè"/>
            <p:cNvSpPr txBox="1"/>
            <p:nvPr/>
          </p:nvSpPr>
          <p:spPr>
            <a:xfrm>
              <a:off x="6860799" y="4011767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ïš1ïḓê"/>
            <p:cNvSpPr txBox="1"/>
            <p:nvPr/>
          </p:nvSpPr>
          <p:spPr>
            <a:xfrm>
              <a:off x="6860799" y="4442311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3" name="í$1ïde"/>
            <p:cNvSpPr/>
            <p:nvPr/>
          </p:nvSpPr>
          <p:spPr>
            <a:xfrm>
              <a:off x="6241890" y="3290314"/>
              <a:ext cx="624349" cy="62434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4" name="iṥḷíḍé"/>
            <p:cNvSpPr txBox="1"/>
            <p:nvPr/>
          </p:nvSpPr>
          <p:spPr>
            <a:xfrm>
              <a:off x="6860799" y="3133191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5" name="îşlîdè"/>
            <p:cNvSpPr txBox="1"/>
            <p:nvPr/>
          </p:nvSpPr>
          <p:spPr>
            <a:xfrm>
              <a:off x="6860799" y="3563735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6" name="ïŝļiḋè"/>
            <p:cNvSpPr/>
            <p:nvPr/>
          </p:nvSpPr>
          <p:spPr>
            <a:xfrm>
              <a:off x="6241890" y="2411738"/>
              <a:ext cx="624349" cy="624349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7" name="îṥļíḑe"/>
            <p:cNvSpPr txBox="1"/>
            <p:nvPr/>
          </p:nvSpPr>
          <p:spPr>
            <a:xfrm>
              <a:off x="6860799" y="2254615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8" name="îSľíḋé"/>
            <p:cNvSpPr txBox="1"/>
            <p:nvPr/>
          </p:nvSpPr>
          <p:spPr>
            <a:xfrm>
              <a:off x="6860799" y="2685159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9" name="íṣľïdè"/>
            <p:cNvSpPr/>
            <p:nvPr/>
          </p:nvSpPr>
          <p:spPr>
            <a:xfrm>
              <a:off x="6241892" y="1533162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0" name="íś1ïḍê"/>
            <p:cNvSpPr txBox="1"/>
            <p:nvPr/>
          </p:nvSpPr>
          <p:spPr>
            <a:xfrm>
              <a:off x="6860799" y="1376039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1" name="íṡḷîḓe"/>
            <p:cNvSpPr txBox="1"/>
            <p:nvPr/>
          </p:nvSpPr>
          <p:spPr>
            <a:xfrm>
              <a:off x="6860799" y="1806583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C737AF0-8928-455D-BC04-687382919713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2216515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F44D9AE-7E32-4F8C-8044-A38AA1904B73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310461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203213FC-D856-42A5-954A-C8CA2ABD35DC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399996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290EBEAE-CF59-4ACA-AE81-1FA9B87BB513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489531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61277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B6824E-B0A5-4B6D-B219-5FB71EFB8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6B0472F-D9FB-4992-93F8-1DB207F39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35670D-A543-4736-811C-37FC4E656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62" name="2164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17165" y="2090052"/>
            <a:ext cx="9903323" cy="3096996"/>
            <a:chOff x="1617165" y="2090052"/>
            <a:chExt cx="9903323" cy="3096996"/>
          </a:xfrm>
        </p:grpSpPr>
        <p:grpSp>
          <p:nvGrpSpPr>
            <p:cNvPr id="63" name="iṣļíḋè"/>
            <p:cNvGrpSpPr/>
            <p:nvPr/>
          </p:nvGrpSpPr>
          <p:grpSpPr>
            <a:xfrm>
              <a:off x="4193091" y="2090052"/>
              <a:ext cx="3033334" cy="1167313"/>
              <a:chOff x="3536143" y="1766656"/>
              <a:chExt cx="3033334" cy="1167313"/>
            </a:xfrm>
          </p:grpSpPr>
          <p:sp>
            <p:nvSpPr>
              <p:cNvPr id="80" name="îšlíḍè">
                <a:extLst>
                  <a:ext uri="{FF2B5EF4-FFF2-40B4-BE49-F238E27FC236}">
                    <a16:creationId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>
                <a:off x="3536143" y="2194487"/>
                <a:ext cx="3033334" cy="73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81" name="iṧḷidè">
                <a:extLst>
                  <a:ext uri="{FF2B5EF4-FFF2-40B4-BE49-F238E27FC236}">
                    <a16:creationId xmlns:a16="http://schemas.microsoft.com/office/drawing/2014/main" id="{6FA8394A-C750-42B5-8172-8693CBBD3803}"/>
                  </a:ext>
                </a:extLst>
              </p:cNvPr>
              <p:cNvSpPr txBox="1"/>
              <p:nvPr/>
            </p:nvSpPr>
            <p:spPr bwMode="auto">
              <a:xfrm>
                <a:off x="3536143" y="1766656"/>
                <a:ext cx="3033334" cy="407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64" name="iṣḻiḑé"/>
            <p:cNvGrpSpPr/>
            <p:nvPr/>
          </p:nvGrpSpPr>
          <p:grpSpPr>
            <a:xfrm>
              <a:off x="8487154" y="2090052"/>
              <a:ext cx="3033334" cy="1167313"/>
              <a:chOff x="3536143" y="1766656"/>
              <a:chExt cx="3033334" cy="1167313"/>
            </a:xfrm>
          </p:grpSpPr>
          <p:sp>
            <p:nvSpPr>
              <p:cNvPr id="78" name="ïṣ1ïḍe">
                <a:extLst>
                  <a:ext uri="{FF2B5EF4-FFF2-40B4-BE49-F238E27FC236}">
                    <a16:creationId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>
                <a:off x="3536143" y="2194487"/>
                <a:ext cx="3033334" cy="73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79" name="íṥļïḓe">
                <a:extLst>
                  <a:ext uri="{FF2B5EF4-FFF2-40B4-BE49-F238E27FC236}">
                    <a16:creationId xmlns:a16="http://schemas.microsoft.com/office/drawing/2014/main" id="{6FA8394A-C750-42B5-8172-8693CBBD3803}"/>
                  </a:ext>
                </a:extLst>
              </p:cNvPr>
              <p:cNvSpPr txBox="1"/>
              <p:nvPr/>
            </p:nvSpPr>
            <p:spPr bwMode="auto">
              <a:xfrm>
                <a:off x="3536143" y="1766656"/>
                <a:ext cx="3033334" cy="407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grpSp>
          <p:nvGrpSpPr>
            <p:cNvPr id="65" name="íṧḷiḍê"/>
            <p:cNvGrpSpPr/>
            <p:nvPr/>
          </p:nvGrpSpPr>
          <p:grpSpPr>
            <a:xfrm>
              <a:off x="4193091" y="4019735"/>
              <a:ext cx="3033334" cy="1167313"/>
              <a:chOff x="3536143" y="1766656"/>
              <a:chExt cx="3033334" cy="1167313"/>
            </a:xfrm>
          </p:grpSpPr>
          <p:sp>
            <p:nvSpPr>
              <p:cNvPr id="76" name="iślíḋe">
                <a:extLst>
                  <a:ext uri="{FF2B5EF4-FFF2-40B4-BE49-F238E27FC236}">
                    <a16:creationId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>
                <a:off x="3536143" y="2194487"/>
                <a:ext cx="3033334" cy="73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77" name="iṧlíḓê">
                <a:extLst>
                  <a:ext uri="{FF2B5EF4-FFF2-40B4-BE49-F238E27FC236}">
                    <a16:creationId xmlns:a16="http://schemas.microsoft.com/office/drawing/2014/main" id="{6FA8394A-C750-42B5-8172-8693CBBD3803}"/>
                  </a:ext>
                </a:extLst>
              </p:cNvPr>
              <p:cNvSpPr txBox="1"/>
              <p:nvPr/>
            </p:nvSpPr>
            <p:spPr bwMode="auto">
              <a:xfrm>
                <a:off x="3536143" y="1766656"/>
                <a:ext cx="3033334" cy="407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grpSp>
          <p:nvGrpSpPr>
            <p:cNvPr id="66" name="íṧľíḓè"/>
            <p:cNvGrpSpPr/>
            <p:nvPr/>
          </p:nvGrpSpPr>
          <p:grpSpPr>
            <a:xfrm>
              <a:off x="8487154" y="4019735"/>
              <a:ext cx="3033334" cy="1167313"/>
              <a:chOff x="3536143" y="1766656"/>
              <a:chExt cx="3033334" cy="1167313"/>
            </a:xfrm>
          </p:grpSpPr>
          <p:sp>
            <p:nvSpPr>
              <p:cNvPr id="74" name="íšḷîḓè">
                <a:extLst>
                  <a:ext uri="{FF2B5EF4-FFF2-40B4-BE49-F238E27FC236}">
                    <a16:creationId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>
                <a:off x="3536143" y="2194487"/>
                <a:ext cx="3033334" cy="73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75" name="íŝḻiďé">
                <a:extLst>
                  <a:ext uri="{FF2B5EF4-FFF2-40B4-BE49-F238E27FC236}">
                    <a16:creationId xmlns:a16="http://schemas.microsoft.com/office/drawing/2014/main" id="{6FA8394A-C750-42B5-8172-8693CBBD3803}"/>
                  </a:ext>
                </a:extLst>
              </p:cNvPr>
              <p:cNvSpPr txBox="1"/>
              <p:nvPr/>
            </p:nvSpPr>
            <p:spPr bwMode="auto">
              <a:xfrm>
                <a:off x="3536143" y="1766656"/>
                <a:ext cx="3033334" cy="407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04.Text here</a:t>
                </a:r>
              </a:p>
            </p:txBody>
          </p:sp>
        </p:grpSp>
        <p:cxnSp>
          <p:nvCxnSpPr>
            <p:cNvPr id="67" name="曲线连接符 66"/>
            <p:cNvCxnSpPr>
              <a:stCxn id="72" idx="0"/>
              <a:endCxn id="80" idx="2"/>
            </p:cNvCxnSpPr>
            <p:nvPr/>
          </p:nvCxnSpPr>
          <p:spPr>
            <a:xfrm flipV="1">
              <a:off x="3080552" y="3257365"/>
              <a:ext cx="2629206" cy="381185"/>
            </a:xfrm>
            <a:prstGeom prst="curved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曲线连接符 67"/>
            <p:cNvCxnSpPr>
              <a:stCxn id="72" idx="0"/>
              <a:endCxn id="78" idx="2"/>
            </p:cNvCxnSpPr>
            <p:nvPr/>
          </p:nvCxnSpPr>
          <p:spPr>
            <a:xfrm flipV="1">
              <a:off x="3080552" y="3257365"/>
              <a:ext cx="6923269" cy="381185"/>
            </a:xfrm>
            <a:prstGeom prst="curved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曲线连接符 68"/>
            <p:cNvCxnSpPr>
              <a:stCxn id="72" idx="0"/>
              <a:endCxn id="77" idx="0"/>
            </p:cNvCxnSpPr>
            <p:nvPr/>
          </p:nvCxnSpPr>
          <p:spPr>
            <a:xfrm>
              <a:off x="3080552" y="3638550"/>
              <a:ext cx="2629206" cy="381185"/>
            </a:xfrm>
            <a:prstGeom prst="curved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曲线连接符 69"/>
            <p:cNvCxnSpPr>
              <a:stCxn id="72" idx="0"/>
              <a:endCxn id="75" idx="0"/>
            </p:cNvCxnSpPr>
            <p:nvPr/>
          </p:nvCxnSpPr>
          <p:spPr>
            <a:xfrm>
              <a:off x="3080552" y="3638550"/>
              <a:ext cx="6923269" cy="381185"/>
            </a:xfrm>
            <a:prstGeom prst="curved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íSḻíḑe"/>
            <p:cNvGrpSpPr/>
            <p:nvPr/>
          </p:nvGrpSpPr>
          <p:grpSpPr>
            <a:xfrm>
              <a:off x="1617165" y="3028839"/>
              <a:ext cx="1463388" cy="1219430"/>
              <a:chOff x="3470673" y="3072941"/>
              <a:chExt cx="1147633" cy="956314"/>
            </a:xfrm>
          </p:grpSpPr>
          <p:sp>
            <p:nvSpPr>
              <p:cNvPr id="72" name="îŝḻïḓê"/>
              <p:cNvSpPr/>
              <p:nvPr/>
            </p:nvSpPr>
            <p:spPr>
              <a:xfrm>
                <a:off x="3470673" y="3072941"/>
                <a:ext cx="1147633" cy="956314"/>
              </a:xfrm>
              <a:prstGeom prst="hexagon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 sz="1600" b="1" dirty="0"/>
              </a:p>
            </p:txBody>
          </p:sp>
          <p:sp>
            <p:nvSpPr>
              <p:cNvPr id="73" name="ïŝ1iḍe">
                <a:extLst>
                  <a:ext uri="{FF2B5EF4-FFF2-40B4-BE49-F238E27FC236}">
                    <a16:creationId xmlns:a16="http://schemas.microsoft.com/office/drawing/2014/main" id="{43CC049A-265C-48FB-A361-4E3AF4FC57C4}"/>
                  </a:ext>
                </a:extLst>
              </p:cNvPr>
              <p:cNvSpPr/>
              <p:nvPr/>
            </p:nvSpPr>
            <p:spPr bwMode="auto">
              <a:xfrm>
                <a:off x="3820895" y="3345645"/>
                <a:ext cx="447194" cy="41090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42255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41417" y="2351610"/>
            <a:ext cx="1038608" cy="9030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9688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CA9043-2179-45A1-AECB-EF8D3DFC7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17723A1-D2D3-4171-8D1F-9ABF8C865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9A5C4F-5428-45D0-8AA6-1B5ECDB99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aa74f6a5-ccfa-4642-9d80-8ec805cf224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5F93527-F4AC-42CC-8162-92CDA6A94D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9249"/>
            <a:ext cx="10850563" cy="4875617"/>
            <a:chOff x="669925" y="1129249"/>
            <a:chExt cx="10850563" cy="4875617"/>
          </a:xfrm>
        </p:grpSpPr>
        <p:grpSp>
          <p:nvGrpSpPr>
            <p:cNvPr id="6" name="îş1íḍé">
              <a:extLst>
                <a:ext uri="{FF2B5EF4-FFF2-40B4-BE49-F238E27FC236}">
                  <a16:creationId xmlns:a16="http://schemas.microsoft.com/office/drawing/2014/main" id="{3E8B89A2-41B9-446B-BD51-5C28AD227570}"/>
                </a:ext>
              </a:extLst>
            </p:cNvPr>
            <p:cNvGrpSpPr/>
            <p:nvPr/>
          </p:nvGrpSpPr>
          <p:grpSpPr>
            <a:xfrm>
              <a:off x="4086226" y="2214000"/>
              <a:ext cx="4019550" cy="3785700"/>
              <a:chOff x="4086226" y="1773625"/>
              <a:chExt cx="4019550" cy="3785700"/>
            </a:xfrm>
          </p:grpSpPr>
          <p:sp>
            <p:nvSpPr>
              <p:cNvPr id="23" name="ïŝlíḑè">
                <a:extLst>
                  <a:ext uri="{FF2B5EF4-FFF2-40B4-BE49-F238E27FC236}">
                    <a16:creationId xmlns:a16="http://schemas.microsoft.com/office/drawing/2014/main" id="{4AB67BBB-F1D4-499F-8BA6-DBB5DC6A7613}"/>
                  </a:ext>
                </a:extLst>
              </p:cNvPr>
              <p:cNvSpPr/>
              <p:nvPr/>
            </p:nvSpPr>
            <p:spPr bwMode="auto">
              <a:xfrm>
                <a:off x="4974189" y="1773625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522 w 1219"/>
                  <a:gd name="T5" fmla="*/ 1212 h 1218"/>
                  <a:gd name="T6" fmla="*/ 609 w 1219"/>
                  <a:gd name="T7" fmla="*/ 1218 h 1218"/>
                  <a:gd name="T8" fmla="*/ 903 w 1219"/>
                  <a:gd name="T9" fmla="*/ 1143 h 1218"/>
                  <a:gd name="T10" fmla="*/ 922 w 1219"/>
                  <a:gd name="T11" fmla="*/ 1132 h 1218"/>
                  <a:gd name="T12" fmla="*/ 1174 w 1219"/>
                  <a:gd name="T13" fmla="*/ 838 h 1218"/>
                  <a:gd name="T14" fmla="*/ 1219 w 1219"/>
                  <a:gd name="T15" fmla="*/ 609 h 1218"/>
                  <a:gd name="T16" fmla="*/ 609 w 1219"/>
                  <a:gd name="T17" fmla="*/ 0 h 1218"/>
                  <a:gd name="T18" fmla="*/ 774 w 1219"/>
                  <a:gd name="T19" fmla="*/ 918 h 1218"/>
                  <a:gd name="T20" fmla="*/ 609 w 1219"/>
                  <a:gd name="T21" fmla="*/ 959 h 1218"/>
                  <a:gd name="T22" fmla="*/ 260 w 1219"/>
                  <a:gd name="T23" fmla="*/ 609 h 1218"/>
                  <a:gd name="T24" fmla="*/ 609 w 1219"/>
                  <a:gd name="T25" fmla="*/ 260 h 1218"/>
                  <a:gd name="T26" fmla="*/ 959 w 1219"/>
                  <a:gd name="T27" fmla="*/ 609 h 1218"/>
                  <a:gd name="T28" fmla="*/ 793 w 1219"/>
                  <a:gd name="T29" fmla="*/ 907 h 1218"/>
                  <a:gd name="T30" fmla="*/ 774 w 1219"/>
                  <a:gd name="T31" fmla="*/ 9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16"/>
                      <a:pt x="227" y="1169"/>
                      <a:pt x="522" y="1212"/>
                    </a:cubicBezTo>
                    <a:cubicBezTo>
                      <a:pt x="550" y="1216"/>
                      <a:pt x="580" y="1218"/>
                      <a:pt x="609" y="1218"/>
                    </a:cubicBezTo>
                    <a:cubicBezTo>
                      <a:pt x="716" y="1218"/>
                      <a:pt x="816" y="1191"/>
                      <a:pt x="903" y="1143"/>
                    </a:cubicBezTo>
                    <a:cubicBezTo>
                      <a:pt x="909" y="1139"/>
                      <a:pt x="916" y="1136"/>
                      <a:pt x="922" y="1132"/>
                    </a:cubicBezTo>
                    <a:cubicBezTo>
                      <a:pt x="1035" y="1064"/>
                      <a:pt x="1124" y="961"/>
                      <a:pt x="1174" y="838"/>
                    </a:cubicBezTo>
                    <a:cubicBezTo>
                      <a:pt x="1203" y="767"/>
                      <a:pt x="1219" y="690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774" y="918"/>
                    </a:moveTo>
                    <a:cubicBezTo>
                      <a:pt x="725" y="944"/>
                      <a:pt x="669" y="959"/>
                      <a:pt x="609" y="959"/>
                    </a:cubicBez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735"/>
                      <a:pt x="892" y="845"/>
                      <a:pt x="793" y="907"/>
                    </a:cubicBezTo>
                    <a:cubicBezTo>
                      <a:pt x="787" y="911"/>
                      <a:pt x="780" y="914"/>
                      <a:pt x="774" y="9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ļîḋè">
                <a:extLst>
                  <a:ext uri="{FF2B5EF4-FFF2-40B4-BE49-F238E27FC236}">
                    <a16:creationId xmlns:a16="http://schemas.microsoft.com/office/drawing/2014/main" id="{AD51C0F7-FBB8-4465-9DDB-1F86B714A3A8}"/>
                  </a:ext>
                </a:extLst>
              </p:cNvPr>
              <p:cNvSpPr/>
              <p:nvPr/>
            </p:nvSpPr>
            <p:spPr bwMode="auto">
              <a:xfrm>
                <a:off x="4086226" y="3304672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609 w 1219"/>
                  <a:gd name="T5" fmla="*/ 1218 h 1218"/>
                  <a:gd name="T6" fmla="*/ 1219 w 1219"/>
                  <a:gd name="T7" fmla="*/ 609 h 1218"/>
                  <a:gd name="T8" fmla="*/ 609 w 1219"/>
                  <a:gd name="T9" fmla="*/ 0 h 1218"/>
                  <a:gd name="T10" fmla="*/ 609 w 1219"/>
                  <a:gd name="T11" fmla="*/ 959 h 1218"/>
                  <a:gd name="T12" fmla="*/ 260 w 1219"/>
                  <a:gd name="T13" fmla="*/ 609 h 1218"/>
                  <a:gd name="T14" fmla="*/ 609 w 1219"/>
                  <a:gd name="T15" fmla="*/ 260 h 1218"/>
                  <a:gd name="T16" fmla="*/ 959 w 1219"/>
                  <a:gd name="T17" fmla="*/ 609 h 1218"/>
                  <a:gd name="T18" fmla="*/ 609 w 1219"/>
                  <a:gd name="T19" fmla="*/ 959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46"/>
                      <a:pt x="273" y="1218"/>
                      <a:pt x="609" y="1218"/>
                    </a:cubicBezTo>
                    <a:cubicBezTo>
                      <a:pt x="946" y="1218"/>
                      <a:pt x="1219" y="946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609" y="959"/>
                    </a:move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802"/>
                      <a:pt x="802" y="959"/>
                      <a:pt x="609" y="95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lîdé">
                <a:extLst>
                  <a:ext uri="{FF2B5EF4-FFF2-40B4-BE49-F238E27FC236}">
                    <a16:creationId xmlns:a16="http://schemas.microsoft.com/office/drawing/2014/main" id="{EEE1A522-A032-4EA5-9E4C-D17CB1A85757}"/>
                  </a:ext>
                </a:extLst>
              </p:cNvPr>
              <p:cNvSpPr/>
              <p:nvPr/>
            </p:nvSpPr>
            <p:spPr bwMode="auto">
              <a:xfrm>
                <a:off x="5855533" y="3321217"/>
                <a:ext cx="2250243" cy="2238108"/>
              </a:xfrm>
              <a:custGeom>
                <a:avLst/>
                <a:gdLst>
                  <a:gd name="T0" fmla="*/ 697 w 1219"/>
                  <a:gd name="T1" fmla="*/ 0 h 1212"/>
                  <a:gd name="T2" fmla="*/ 445 w 1219"/>
                  <a:gd name="T3" fmla="*/ 294 h 1212"/>
                  <a:gd name="T4" fmla="*/ 609 w 1219"/>
                  <a:gd name="T5" fmla="*/ 253 h 1212"/>
                  <a:gd name="T6" fmla="*/ 959 w 1219"/>
                  <a:gd name="T7" fmla="*/ 603 h 1212"/>
                  <a:gd name="T8" fmla="*/ 609 w 1219"/>
                  <a:gd name="T9" fmla="*/ 952 h 1212"/>
                  <a:gd name="T10" fmla="*/ 260 w 1219"/>
                  <a:gd name="T11" fmla="*/ 603 h 1212"/>
                  <a:gd name="T12" fmla="*/ 260 w 1219"/>
                  <a:gd name="T13" fmla="*/ 600 h 1212"/>
                  <a:gd name="T14" fmla="*/ 0 w 1219"/>
                  <a:gd name="T15" fmla="*/ 600 h 1212"/>
                  <a:gd name="T16" fmla="*/ 0 w 1219"/>
                  <a:gd name="T17" fmla="*/ 603 h 1212"/>
                  <a:gd name="T18" fmla="*/ 609 w 1219"/>
                  <a:gd name="T19" fmla="*/ 1212 h 1212"/>
                  <a:gd name="T20" fmla="*/ 1219 w 1219"/>
                  <a:gd name="T21" fmla="*/ 603 h 1212"/>
                  <a:gd name="T22" fmla="*/ 697 w 1219"/>
                  <a:gd name="T23" fmla="*/ 0 h 1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9" h="1212">
                    <a:moveTo>
                      <a:pt x="697" y="0"/>
                    </a:moveTo>
                    <a:cubicBezTo>
                      <a:pt x="647" y="123"/>
                      <a:pt x="558" y="226"/>
                      <a:pt x="445" y="294"/>
                    </a:cubicBezTo>
                    <a:cubicBezTo>
                      <a:pt x="494" y="268"/>
                      <a:pt x="550" y="253"/>
                      <a:pt x="609" y="253"/>
                    </a:cubicBezTo>
                    <a:cubicBezTo>
                      <a:pt x="803" y="253"/>
                      <a:pt x="959" y="410"/>
                      <a:pt x="959" y="603"/>
                    </a:cubicBezTo>
                    <a:cubicBezTo>
                      <a:pt x="959" y="796"/>
                      <a:pt x="803" y="952"/>
                      <a:pt x="609" y="952"/>
                    </a:cubicBezTo>
                    <a:cubicBezTo>
                      <a:pt x="416" y="952"/>
                      <a:pt x="260" y="796"/>
                      <a:pt x="260" y="603"/>
                    </a:cubicBezTo>
                    <a:cubicBezTo>
                      <a:pt x="260" y="602"/>
                      <a:pt x="260" y="601"/>
                      <a:pt x="260" y="600"/>
                    </a:cubicBezTo>
                    <a:cubicBezTo>
                      <a:pt x="0" y="600"/>
                      <a:pt x="0" y="600"/>
                      <a:pt x="0" y="600"/>
                    </a:cubicBezTo>
                    <a:cubicBezTo>
                      <a:pt x="0" y="601"/>
                      <a:pt x="0" y="602"/>
                      <a:pt x="0" y="603"/>
                    </a:cubicBezTo>
                    <a:cubicBezTo>
                      <a:pt x="0" y="939"/>
                      <a:pt x="273" y="1212"/>
                      <a:pt x="609" y="1212"/>
                    </a:cubicBezTo>
                    <a:cubicBezTo>
                      <a:pt x="946" y="1212"/>
                      <a:pt x="1219" y="939"/>
                      <a:pt x="1219" y="603"/>
                    </a:cubicBezTo>
                    <a:cubicBezTo>
                      <a:pt x="1219" y="296"/>
                      <a:pt x="992" y="42"/>
                      <a:pt x="697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ṣḻíďê">
                <a:extLst>
                  <a:ext uri="{FF2B5EF4-FFF2-40B4-BE49-F238E27FC236}">
                    <a16:creationId xmlns:a16="http://schemas.microsoft.com/office/drawing/2014/main" id="{5277D7EE-6EC5-431A-8BDB-8D3C7C5D718A}"/>
                  </a:ext>
                </a:extLst>
              </p:cNvPr>
              <p:cNvSpPr/>
              <p:nvPr/>
            </p:nvSpPr>
            <p:spPr bwMode="auto">
              <a:xfrm>
                <a:off x="5736982" y="2566732"/>
                <a:ext cx="725758" cy="662925"/>
              </a:xfrm>
              <a:custGeom>
                <a:avLst/>
                <a:gdLst>
                  <a:gd name="T0" fmla="*/ 48 w 256"/>
                  <a:gd name="T1" fmla="*/ 216 h 256"/>
                  <a:gd name="T2" fmla="*/ 86 w 256"/>
                  <a:gd name="T3" fmla="*/ 197 h 256"/>
                  <a:gd name="T4" fmla="*/ 152 w 256"/>
                  <a:gd name="T5" fmla="*/ 222 h 256"/>
                  <a:gd name="T6" fmla="*/ 192 w 256"/>
                  <a:gd name="T7" fmla="*/ 256 h 256"/>
                  <a:gd name="T8" fmla="*/ 232 w 256"/>
                  <a:gd name="T9" fmla="*/ 216 h 256"/>
                  <a:gd name="T10" fmla="*/ 192 w 256"/>
                  <a:gd name="T11" fmla="*/ 176 h 256"/>
                  <a:gd name="T12" fmla="*/ 154 w 256"/>
                  <a:gd name="T13" fmla="*/ 205 h 256"/>
                  <a:gd name="T14" fmla="*/ 94 w 256"/>
                  <a:gd name="T15" fmla="*/ 183 h 256"/>
                  <a:gd name="T16" fmla="*/ 96 w 256"/>
                  <a:gd name="T17" fmla="*/ 168 h 256"/>
                  <a:gd name="T18" fmla="*/ 88 w 256"/>
                  <a:gd name="T19" fmla="*/ 141 h 256"/>
                  <a:gd name="T20" fmla="*/ 161 w 256"/>
                  <a:gd name="T21" fmla="*/ 96 h 256"/>
                  <a:gd name="T22" fmla="*/ 200 w 256"/>
                  <a:gd name="T23" fmla="*/ 112 h 256"/>
                  <a:gd name="T24" fmla="*/ 256 w 256"/>
                  <a:gd name="T25" fmla="*/ 56 h 256"/>
                  <a:gd name="T26" fmla="*/ 200 w 256"/>
                  <a:gd name="T27" fmla="*/ 0 h 256"/>
                  <a:gd name="T28" fmla="*/ 144 w 256"/>
                  <a:gd name="T29" fmla="*/ 56 h 256"/>
                  <a:gd name="T30" fmla="*/ 151 w 256"/>
                  <a:gd name="T31" fmla="*/ 84 h 256"/>
                  <a:gd name="T32" fmla="*/ 76 w 256"/>
                  <a:gd name="T33" fmla="*/ 129 h 256"/>
                  <a:gd name="T34" fmla="*/ 48 w 256"/>
                  <a:gd name="T35" fmla="*/ 120 h 256"/>
                  <a:gd name="T36" fmla="*/ 0 w 256"/>
                  <a:gd name="T37" fmla="*/ 168 h 256"/>
                  <a:gd name="T38" fmla="*/ 48 w 256"/>
                  <a:gd name="T39" fmla="*/ 216 h 256"/>
                  <a:gd name="T40" fmla="*/ 192 w 256"/>
                  <a:gd name="T41" fmla="*/ 192 h 256"/>
                  <a:gd name="T42" fmla="*/ 216 w 256"/>
                  <a:gd name="T43" fmla="*/ 216 h 256"/>
                  <a:gd name="T44" fmla="*/ 192 w 256"/>
                  <a:gd name="T45" fmla="*/ 240 h 256"/>
                  <a:gd name="T46" fmla="*/ 168 w 256"/>
                  <a:gd name="T47" fmla="*/ 216 h 256"/>
                  <a:gd name="T48" fmla="*/ 192 w 256"/>
                  <a:gd name="T49" fmla="*/ 192 h 256"/>
                  <a:gd name="T50" fmla="*/ 200 w 256"/>
                  <a:gd name="T51" fmla="*/ 16 h 256"/>
                  <a:gd name="T52" fmla="*/ 240 w 256"/>
                  <a:gd name="T53" fmla="*/ 56 h 256"/>
                  <a:gd name="T54" fmla="*/ 200 w 256"/>
                  <a:gd name="T55" fmla="*/ 96 h 256"/>
                  <a:gd name="T56" fmla="*/ 160 w 256"/>
                  <a:gd name="T57" fmla="*/ 56 h 256"/>
                  <a:gd name="T58" fmla="*/ 200 w 256"/>
                  <a:gd name="T59" fmla="*/ 16 h 256"/>
                  <a:gd name="T60" fmla="*/ 48 w 256"/>
                  <a:gd name="T61" fmla="*/ 136 h 256"/>
                  <a:gd name="T62" fmla="*/ 80 w 256"/>
                  <a:gd name="T63" fmla="*/ 168 h 256"/>
                  <a:gd name="T64" fmla="*/ 48 w 256"/>
                  <a:gd name="T65" fmla="*/ 200 h 256"/>
                  <a:gd name="T66" fmla="*/ 16 w 256"/>
                  <a:gd name="T67" fmla="*/ 168 h 256"/>
                  <a:gd name="T68" fmla="*/ 48 w 256"/>
                  <a:gd name="T69" fmla="*/ 13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6" h="256">
                    <a:moveTo>
                      <a:pt x="48" y="216"/>
                    </a:moveTo>
                    <a:cubicBezTo>
                      <a:pt x="63" y="216"/>
                      <a:pt x="77" y="209"/>
                      <a:pt x="86" y="197"/>
                    </a:cubicBezTo>
                    <a:cubicBezTo>
                      <a:pt x="152" y="222"/>
                      <a:pt x="152" y="222"/>
                      <a:pt x="152" y="222"/>
                    </a:cubicBezTo>
                    <a:cubicBezTo>
                      <a:pt x="155" y="241"/>
                      <a:pt x="172" y="256"/>
                      <a:pt x="192" y="256"/>
                    </a:cubicBezTo>
                    <a:cubicBezTo>
                      <a:pt x="214" y="256"/>
                      <a:pt x="232" y="238"/>
                      <a:pt x="232" y="216"/>
                    </a:cubicBezTo>
                    <a:cubicBezTo>
                      <a:pt x="232" y="194"/>
                      <a:pt x="214" y="176"/>
                      <a:pt x="192" y="176"/>
                    </a:cubicBezTo>
                    <a:cubicBezTo>
                      <a:pt x="174" y="176"/>
                      <a:pt x="158" y="188"/>
                      <a:pt x="154" y="205"/>
                    </a:cubicBezTo>
                    <a:cubicBezTo>
                      <a:pt x="94" y="183"/>
                      <a:pt x="94" y="183"/>
                      <a:pt x="94" y="183"/>
                    </a:cubicBezTo>
                    <a:cubicBezTo>
                      <a:pt x="95" y="178"/>
                      <a:pt x="96" y="173"/>
                      <a:pt x="96" y="168"/>
                    </a:cubicBezTo>
                    <a:cubicBezTo>
                      <a:pt x="96" y="158"/>
                      <a:pt x="93" y="149"/>
                      <a:pt x="88" y="141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71" y="106"/>
                      <a:pt x="185" y="112"/>
                      <a:pt x="200" y="112"/>
                    </a:cubicBezTo>
                    <a:cubicBezTo>
                      <a:pt x="231" y="112"/>
                      <a:pt x="256" y="87"/>
                      <a:pt x="256" y="56"/>
                    </a:cubicBezTo>
                    <a:cubicBezTo>
                      <a:pt x="256" y="25"/>
                      <a:pt x="231" y="0"/>
                      <a:pt x="200" y="0"/>
                    </a:cubicBezTo>
                    <a:cubicBezTo>
                      <a:pt x="169" y="0"/>
                      <a:pt x="144" y="25"/>
                      <a:pt x="144" y="56"/>
                    </a:cubicBezTo>
                    <a:cubicBezTo>
                      <a:pt x="144" y="66"/>
                      <a:pt x="147" y="76"/>
                      <a:pt x="151" y="84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68" y="123"/>
                      <a:pt x="58" y="120"/>
                      <a:pt x="48" y="120"/>
                    </a:cubicBezTo>
                    <a:cubicBezTo>
                      <a:pt x="22" y="120"/>
                      <a:pt x="0" y="142"/>
                      <a:pt x="0" y="168"/>
                    </a:cubicBezTo>
                    <a:cubicBezTo>
                      <a:pt x="0" y="194"/>
                      <a:pt x="22" y="216"/>
                      <a:pt x="48" y="216"/>
                    </a:cubicBezTo>
                    <a:close/>
                    <a:moveTo>
                      <a:pt x="192" y="192"/>
                    </a:moveTo>
                    <a:cubicBezTo>
                      <a:pt x="205" y="192"/>
                      <a:pt x="216" y="203"/>
                      <a:pt x="216" y="216"/>
                    </a:cubicBezTo>
                    <a:cubicBezTo>
                      <a:pt x="216" y="229"/>
                      <a:pt x="205" y="240"/>
                      <a:pt x="192" y="240"/>
                    </a:cubicBezTo>
                    <a:cubicBezTo>
                      <a:pt x="179" y="240"/>
                      <a:pt x="168" y="229"/>
                      <a:pt x="168" y="216"/>
                    </a:cubicBezTo>
                    <a:cubicBezTo>
                      <a:pt x="168" y="203"/>
                      <a:pt x="179" y="192"/>
                      <a:pt x="192" y="192"/>
                    </a:cubicBezTo>
                    <a:close/>
                    <a:moveTo>
                      <a:pt x="200" y="16"/>
                    </a:moveTo>
                    <a:cubicBezTo>
                      <a:pt x="222" y="16"/>
                      <a:pt x="240" y="34"/>
                      <a:pt x="240" y="56"/>
                    </a:cubicBezTo>
                    <a:cubicBezTo>
                      <a:pt x="240" y="78"/>
                      <a:pt x="222" y="96"/>
                      <a:pt x="200" y="96"/>
                    </a:cubicBezTo>
                    <a:cubicBezTo>
                      <a:pt x="178" y="96"/>
                      <a:pt x="160" y="78"/>
                      <a:pt x="160" y="56"/>
                    </a:cubicBezTo>
                    <a:cubicBezTo>
                      <a:pt x="160" y="34"/>
                      <a:pt x="178" y="16"/>
                      <a:pt x="200" y="16"/>
                    </a:cubicBezTo>
                    <a:close/>
                    <a:moveTo>
                      <a:pt x="48" y="136"/>
                    </a:moveTo>
                    <a:cubicBezTo>
                      <a:pt x="66" y="136"/>
                      <a:pt x="80" y="150"/>
                      <a:pt x="80" y="168"/>
                    </a:cubicBezTo>
                    <a:cubicBezTo>
                      <a:pt x="80" y="186"/>
                      <a:pt x="66" y="200"/>
                      <a:pt x="48" y="200"/>
                    </a:cubicBezTo>
                    <a:cubicBezTo>
                      <a:pt x="30" y="200"/>
                      <a:pt x="16" y="186"/>
                      <a:pt x="16" y="168"/>
                    </a:cubicBezTo>
                    <a:cubicBezTo>
                      <a:pt x="16" y="150"/>
                      <a:pt x="30" y="136"/>
                      <a:pt x="48" y="1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śḷîďê">
                <a:extLst>
                  <a:ext uri="{FF2B5EF4-FFF2-40B4-BE49-F238E27FC236}">
                    <a16:creationId xmlns:a16="http://schemas.microsoft.com/office/drawing/2014/main" id="{E1857D47-54A0-43B5-9B56-F87215959949}"/>
                  </a:ext>
                </a:extLst>
              </p:cNvPr>
              <p:cNvSpPr/>
              <p:nvPr/>
            </p:nvSpPr>
            <p:spPr bwMode="auto">
              <a:xfrm>
                <a:off x="4836458" y="4125362"/>
                <a:ext cx="750881" cy="662925"/>
              </a:xfrm>
              <a:custGeom>
                <a:avLst/>
                <a:gdLst>
                  <a:gd name="T0" fmla="*/ 8 w 256"/>
                  <a:gd name="T1" fmla="*/ 40 h 248"/>
                  <a:gd name="T2" fmla="*/ 48 w 256"/>
                  <a:gd name="T3" fmla="*/ 217 h 248"/>
                  <a:gd name="T4" fmla="*/ 80 w 256"/>
                  <a:gd name="T5" fmla="*/ 248 h 248"/>
                  <a:gd name="T6" fmla="*/ 145 w 256"/>
                  <a:gd name="T7" fmla="*/ 224 h 248"/>
                  <a:gd name="T8" fmla="*/ 208 w 256"/>
                  <a:gd name="T9" fmla="*/ 216 h 248"/>
                  <a:gd name="T10" fmla="*/ 145 w 256"/>
                  <a:gd name="T11" fmla="*/ 208 h 248"/>
                  <a:gd name="T12" fmla="*/ 80 w 256"/>
                  <a:gd name="T13" fmla="*/ 184 h 248"/>
                  <a:gd name="T14" fmla="*/ 60 w 256"/>
                  <a:gd name="T15" fmla="*/ 164 h 248"/>
                  <a:gd name="T16" fmla="*/ 60 w 256"/>
                  <a:gd name="T17" fmla="*/ 164 h 248"/>
                  <a:gd name="T18" fmla="*/ 232 w 256"/>
                  <a:gd name="T19" fmla="*/ 150 h 248"/>
                  <a:gd name="T20" fmla="*/ 254 w 256"/>
                  <a:gd name="T21" fmla="*/ 59 h 248"/>
                  <a:gd name="T22" fmla="*/ 222 w 256"/>
                  <a:gd name="T23" fmla="*/ 56 h 248"/>
                  <a:gd name="T24" fmla="*/ 200 w 256"/>
                  <a:gd name="T25" fmla="*/ 0 h 248"/>
                  <a:gd name="T26" fmla="*/ 138 w 256"/>
                  <a:gd name="T27" fmla="*/ 2 h 248"/>
                  <a:gd name="T28" fmla="*/ 80 w 256"/>
                  <a:gd name="T29" fmla="*/ 24 h 248"/>
                  <a:gd name="T30" fmla="*/ 66 w 256"/>
                  <a:gd name="T31" fmla="*/ 56 h 248"/>
                  <a:gd name="T32" fmla="*/ 48 w 256"/>
                  <a:gd name="T33" fmla="*/ 31 h 248"/>
                  <a:gd name="T34" fmla="*/ 8 w 256"/>
                  <a:gd name="T35" fmla="*/ 24 h 248"/>
                  <a:gd name="T36" fmla="*/ 176 w 256"/>
                  <a:gd name="T37" fmla="*/ 200 h 248"/>
                  <a:gd name="T38" fmla="*/ 176 w 256"/>
                  <a:gd name="T39" fmla="*/ 232 h 248"/>
                  <a:gd name="T40" fmla="*/ 176 w 256"/>
                  <a:gd name="T41" fmla="*/ 200 h 248"/>
                  <a:gd name="T42" fmla="*/ 96 w 256"/>
                  <a:gd name="T43" fmla="*/ 216 h 248"/>
                  <a:gd name="T44" fmla="*/ 64 w 256"/>
                  <a:gd name="T45" fmla="*/ 216 h 248"/>
                  <a:gd name="T46" fmla="*/ 147 w 256"/>
                  <a:gd name="T47" fmla="*/ 16 h 248"/>
                  <a:gd name="T48" fmla="*/ 205 w 256"/>
                  <a:gd name="T49" fmla="*/ 56 h 248"/>
                  <a:gd name="T50" fmla="*/ 129 w 256"/>
                  <a:gd name="T51" fmla="*/ 34 h 248"/>
                  <a:gd name="T52" fmla="*/ 86 w 256"/>
                  <a:gd name="T53" fmla="*/ 40 h 248"/>
                  <a:gd name="T54" fmla="*/ 118 w 256"/>
                  <a:gd name="T55" fmla="*/ 56 h 248"/>
                  <a:gd name="T56" fmla="*/ 86 w 256"/>
                  <a:gd name="T57" fmla="*/ 40 h 248"/>
                  <a:gd name="T58" fmla="*/ 216 w 256"/>
                  <a:gd name="T59" fmla="*/ 72 h 248"/>
                  <a:gd name="T60" fmla="*/ 237 w 256"/>
                  <a:gd name="T61" fmla="*/ 72 h 248"/>
                  <a:gd name="T62" fmla="*/ 60 w 256"/>
                  <a:gd name="T63" fmla="*/ 148 h 248"/>
                  <a:gd name="T64" fmla="*/ 52 w 256"/>
                  <a:gd name="T65" fmla="*/ 7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248">
                    <a:moveTo>
                      <a:pt x="0" y="32"/>
                    </a:moveTo>
                    <a:cubicBezTo>
                      <a:pt x="0" y="36"/>
                      <a:pt x="4" y="40"/>
                      <a:pt x="8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34"/>
                      <a:pt x="63" y="248"/>
                      <a:pt x="80" y="248"/>
                    </a:cubicBezTo>
                    <a:cubicBezTo>
                      <a:pt x="95" y="248"/>
                      <a:pt x="107" y="238"/>
                      <a:pt x="111" y="224"/>
                    </a:cubicBezTo>
                    <a:cubicBezTo>
                      <a:pt x="145" y="224"/>
                      <a:pt x="145" y="224"/>
                      <a:pt x="145" y="224"/>
                    </a:cubicBezTo>
                    <a:cubicBezTo>
                      <a:pt x="149" y="238"/>
                      <a:pt x="161" y="248"/>
                      <a:pt x="176" y="248"/>
                    </a:cubicBezTo>
                    <a:cubicBezTo>
                      <a:pt x="194" y="248"/>
                      <a:pt x="208" y="234"/>
                      <a:pt x="208" y="216"/>
                    </a:cubicBezTo>
                    <a:cubicBezTo>
                      <a:pt x="208" y="198"/>
                      <a:pt x="194" y="184"/>
                      <a:pt x="176" y="184"/>
                    </a:cubicBezTo>
                    <a:cubicBezTo>
                      <a:pt x="161" y="184"/>
                      <a:pt x="149" y="194"/>
                      <a:pt x="145" y="208"/>
                    </a:cubicBezTo>
                    <a:cubicBezTo>
                      <a:pt x="111" y="208"/>
                      <a:pt x="111" y="208"/>
                      <a:pt x="111" y="208"/>
                    </a:cubicBezTo>
                    <a:cubicBezTo>
                      <a:pt x="107" y="194"/>
                      <a:pt x="95" y="184"/>
                      <a:pt x="80" y="184"/>
                    </a:cubicBezTo>
                    <a:cubicBezTo>
                      <a:pt x="73" y="184"/>
                      <a:pt x="67" y="186"/>
                      <a:pt x="62" y="190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8" y="156"/>
                      <a:pt x="231" y="153"/>
                      <a:pt x="232" y="150"/>
                    </a:cubicBezTo>
                    <a:cubicBezTo>
                      <a:pt x="256" y="66"/>
                      <a:pt x="256" y="66"/>
                      <a:pt x="256" y="66"/>
                    </a:cubicBezTo>
                    <a:cubicBezTo>
                      <a:pt x="256" y="64"/>
                      <a:pt x="256" y="61"/>
                      <a:pt x="254" y="59"/>
                    </a:cubicBezTo>
                    <a:cubicBezTo>
                      <a:pt x="253" y="57"/>
                      <a:pt x="251" y="56"/>
                      <a:pt x="248" y="56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08" y="6"/>
                      <a:pt x="208" y="6"/>
                      <a:pt x="208" y="6"/>
                    </a:cubicBezTo>
                    <a:cubicBezTo>
                      <a:pt x="207" y="2"/>
                      <a:pt x="204" y="0"/>
                      <a:pt x="200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2" y="0"/>
                      <a:pt x="140" y="1"/>
                      <a:pt x="138" y="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6" y="24"/>
                      <a:pt x="73" y="27"/>
                      <a:pt x="72" y="30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27"/>
                      <a:pt x="44" y="24"/>
                      <a:pt x="4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4" y="24"/>
                      <a:pt x="0" y="28"/>
                      <a:pt x="0" y="32"/>
                    </a:cubicBezTo>
                    <a:close/>
                    <a:moveTo>
                      <a:pt x="176" y="200"/>
                    </a:moveTo>
                    <a:cubicBezTo>
                      <a:pt x="185" y="200"/>
                      <a:pt x="192" y="207"/>
                      <a:pt x="192" y="216"/>
                    </a:cubicBezTo>
                    <a:cubicBezTo>
                      <a:pt x="192" y="225"/>
                      <a:pt x="185" y="232"/>
                      <a:pt x="176" y="232"/>
                    </a:cubicBezTo>
                    <a:cubicBezTo>
                      <a:pt x="167" y="232"/>
                      <a:pt x="160" y="225"/>
                      <a:pt x="160" y="216"/>
                    </a:cubicBezTo>
                    <a:cubicBezTo>
                      <a:pt x="160" y="207"/>
                      <a:pt x="167" y="200"/>
                      <a:pt x="176" y="200"/>
                    </a:cubicBezTo>
                    <a:close/>
                    <a:moveTo>
                      <a:pt x="80" y="200"/>
                    </a:moveTo>
                    <a:cubicBezTo>
                      <a:pt x="89" y="200"/>
                      <a:pt x="96" y="207"/>
                      <a:pt x="96" y="216"/>
                    </a:cubicBezTo>
                    <a:cubicBezTo>
                      <a:pt x="96" y="225"/>
                      <a:pt x="89" y="232"/>
                      <a:pt x="80" y="232"/>
                    </a:cubicBezTo>
                    <a:cubicBezTo>
                      <a:pt x="71" y="232"/>
                      <a:pt x="64" y="225"/>
                      <a:pt x="64" y="216"/>
                    </a:cubicBezTo>
                    <a:cubicBezTo>
                      <a:pt x="64" y="207"/>
                      <a:pt x="71" y="200"/>
                      <a:pt x="80" y="200"/>
                    </a:cubicBezTo>
                    <a:close/>
                    <a:moveTo>
                      <a:pt x="147" y="16"/>
                    </a:moveTo>
                    <a:cubicBezTo>
                      <a:pt x="194" y="16"/>
                      <a:pt x="194" y="16"/>
                      <a:pt x="194" y="1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134" y="56"/>
                      <a:pt x="134" y="56"/>
                      <a:pt x="134" y="56"/>
                    </a:cubicBezTo>
                    <a:cubicBezTo>
                      <a:pt x="129" y="34"/>
                      <a:pt x="129" y="34"/>
                      <a:pt x="129" y="34"/>
                    </a:cubicBezTo>
                    <a:lnTo>
                      <a:pt x="147" y="16"/>
                    </a:lnTo>
                    <a:close/>
                    <a:moveTo>
                      <a:pt x="86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82" y="56"/>
                      <a:pt x="82" y="56"/>
                      <a:pt x="82" y="56"/>
                    </a:cubicBezTo>
                    <a:lnTo>
                      <a:pt x="86" y="40"/>
                    </a:lnTo>
                    <a:close/>
                    <a:moveTo>
                      <a:pt x="216" y="72"/>
                    </a:moveTo>
                    <a:cubicBezTo>
                      <a:pt x="216" y="72"/>
                      <a:pt x="216" y="72"/>
                      <a:pt x="216" y="72"/>
                    </a:cubicBezTo>
                    <a:cubicBezTo>
                      <a:pt x="216" y="72"/>
                      <a:pt x="216" y="72"/>
                      <a:pt x="216" y="72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59" y="148"/>
                      <a:pt x="59" y="148"/>
                      <a:pt x="58" y="148"/>
                    </a:cubicBezTo>
                    <a:cubicBezTo>
                      <a:pt x="52" y="72"/>
                      <a:pt x="52" y="72"/>
                      <a:pt x="52" y="72"/>
                    </a:cubicBezTo>
                    <a:lnTo>
                      <a:pt x="216" y="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šľídé">
                <a:extLst>
                  <a:ext uri="{FF2B5EF4-FFF2-40B4-BE49-F238E27FC236}">
                    <a16:creationId xmlns:a16="http://schemas.microsoft.com/office/drawing/2014/main" id="{5C826A3B-C2F7-48BD-BAB9-21CCDF72F1E2}"/>
                  </a:ext>
                </a:extLst>
              </p:cNvPr>
              <p:cNvSpPr/>
              <p:nvPr/>
            </p:nvSpPr>
            <p:spPr bwMode="auto">
              <a:xfrm>
                <a:off x="6732114" y="4125362"/>
                <a:ext cx="544992" cy="662925"/>
              </a:xfrm>
              <a:custGeom>
                <a:avLst/>
                <a:gdLst>
                  <a:gd name="connsiteX0" fmla="*/ 201732 w 483027"/>
                  <a:gd name="connsiteY0" fmla="*/ 476158 h 587551"/>
                  <a:gd name="connsiteX1" fmla="*/ 381725 w 483027"/>
                  <a:gd name="connsiteY1" fmla="*/ 476158 h 587551"/>
                  <a:gd name="connsiteX2" fmla="*/ 401724 w 483027"/>
                  <a:gd name="connsiteY2" fmla="*/ 494724 h 587551"/>
                  <a:gd name="connsiteX3" fmla="*/ 381725 w 483027"/>
                  <a:gd name="connsiteY3" fmla="*/ 513290 h 587551"/>
                  <a:gd name="connsiteX4" fmla="*/ 201732 w 483027"/>
                  <a:gd name="connsiteY4" fmla="*/ 513290 h 587551"/>
                  <a:gd name="connsiteX5" fmla="*/ 181732 w 483027"/>
                  <a:gd name="connsiteY5" fmla="*/ 494724 h 587551"/>
                  <a:gd name="connsiteX6" fmla="*/ 201732 w 483027"/>
                  <a:gd name="connsiteY6" fmla="*/ 476158 h 587551"/>
                  <a:gd name="connsiteX7" fmla="*/ 101227 w 483027"/>
                  <a:gd name="connsiteY7" fmla="*/ 476158 h 587551"/>
                  <a:gd name="connsiteX8" fmla="*/ 121154 w 483027"/>
                  <a:gd name="connsiteY8" fmla="*/ 476158 h 587551"/>
                  <a:gd name="connsiteX9" fmla="*/ 141081 w 483027"/>
                  <a:gd name="connsiteY9" fmla="*/ 494724 h 587551"/>
                  <a:gd name="connsiteX10" fmla="*/ 121154 w 483027"/>
                  <a:gd name="connsiteY10" fmla="*/ 513290 h 587551"/>
                  <a:gd name="connsiteX11" fmla="*/ 101227 w 483027"/>
                  <a:gd name="connsiteY11" fmla="*/ 513290 h 587551"/>
                  <a:gd name="connsiteX12" fmla="*/ 81300 w 483027"/>
                  <a:gd name="connsiteY12" fmla="*/ 494724 h 587551"/>
                  <a:gd name="connsiteX13" fmla="*/ 101227 w 483027"/>
                  <a:gd name="connsiteY13" fmla="*/ 476158 h 587551"/>
                  <a:gd name="connsiteX14" fmla="*/ 201732 w 483027"/>
                  <a:gd name="connsiteY14" fmla="*/ 384421 h 587551"/>
                  <a:gd name="connsiteX15" fmla="*/ 381725 w 483027"/>
                  <a:gd name="connsiteY15" fmla="*/ 384421 h 587551"/>
                  <a:gd name="connsiteX16" fmla="*/ 401724 w 483027"/>
                  <a:gd name="connsiteY16" fmla="*/ 402987 h 587551"/>
                  <a:gd name="connsiteX17" fmla="*/ 381725 w 483027"/>
                  <a:gd name="connsiteY17" fmla="*/ 421553 h 587551"/>
                  <a:gd name="connsiteX18" fmla="*/ 201732 w 483027"/>
                  <a:gd name="connsiteY18" fmla="*/ 421553 h 587551"/>
                  <a:gd name="connsiteX19" fmla="*/ 181732 w 483027"/>
                  <a:gd name="connsiteY19" fmla="*/ 402987 h 587551"/>
                  <a:gd name="connsiteX20" fmla="*/ 201732 w 483027"/>
                  <a:gd name="connsiteY20" fmla="*/ 384421 h 587551"/>
                  <a:gd name="connsiteX21" fmla="*/ 101227 w 483027"/>
                  <a:gd name="connsiteY21" fmla="*/ 384421 h 587551"/>
                  <a:gd name="connsiteX22" fmla="*/ 121154 w 483027"/>
                  <a:gd name="connsiteY22" fmla="*/ 384421 h 587551"/>
                  <a:gd name="connsiteX23" fmla="*/ 141081 w 483027"/>
                  <a:gd name="connsiteY23" fmla="*/ 402987 h 587551"/>
                  <a:gd name="connsiteX24" fmla="*/ 121154 w 483027"/>
                  <a:gd name="connsiteY24" fmla="*/ 421553 h 587551"/>
                  <a:gd name="connsiteX25" fmla="*/ 101227 w 483027"/>
                  <a:gd name="connsiteY25" fmla="*/ 421553 h 587551"/>
                  <a:gd name="connsiteX26" fmla="*/ 81300 w 483027"/>
                  <a:gd name="connsiteY26" fmla="*/ 402987 h 587551"/>
                  <a:gd name="connsiteX27" fmla="*/ 101227 w 483027"/>
                  <a:gd name="connsiteY27" fmla="*/ 384421 h 587551"/>
                  <a:gd name="connsiteX28" fmla="*/ 201732 w 483027"/>
                  <a:gd name="connsiteY28" fmla="*/ 292684 h 587551"/>
                  <a:gd name="connsiteX29" fmla="*/ 381725 w 483027"/>
                  <a:gd name="connsiteY29" fmla="*/ 292684 h 587551"/>
                  <a:gd name="connsiteX30" fmla="*/ 401724 w 483027"/>
                  <a:gd name="connsiteY30" fmla="*/ 311250 h 587551"/>
                  <a:gd name="connsiteX31" fmla="*/ 381725 w 483027"/>
                  <a:gd name="connsiteY31" fmla="*/ 329816 h 587551"/>
                  <a:gd name="connsiteX32" fmla="*/ 201732 w 483027"/>
                  <a:gd name="connsiteY32" fmla="*/ 329816 h 587551"/>
                  <a:gd name="connsiteX33" fmla="*/ 181732 w 483027"/>
                  <a:gd name="connsiteY33" fmla="*/ 311250 h 587551"/>
                  <a:gd name="connsiteX34" fmla="*/ 201732 w 483027"/>
                  <a:gd name="connsiteY34" fmla="*/ 292684 h 587551"/>
                  <a:gd name="connsiteX35" fmla="*/ 101227 w 483027"/>
                  <a:gd name="connsiteY35" fmla="*/ 292684 h 587551"/>
                  <a:gd name="connsiteX36" fmla="*/ 121154 w 483027"/>
                  <a:gd name="connsiteY36" fmla="*/ 292684 h 587551"/>
                  <a:gd name="connsiteX37" fmla="*/ 141081 w 483027"/>
                  <a:gd name="connsiteY37" fmla="*/ 311250 h 587551"/>
                  <a:gd name="connsiteX38" fmla="*/ 121154 w 483027"/>
                  <a:gd name="connsiteY38" fmla="*/ 329816 h 587551"/>
                  <a:gd name="connsiteX39" fmla="*/ 101227 w 483027"/>
                  <a:gd name="connsiteY39" fmla="*/ 329816 h 587551"/>
                  <a:gd name="connsiteX40" fmla="*/ 81300 w 483027"/>
                  <a:gd name="connsiteY40" fmla="*/ 311250 h 587551"/>
                  <a:gd name="connsiteX41" fmla="*/ 101227 w 483027"/>
                  <a:gd name="connsiteY41" fmla="*/ 292684 h 587551"/>
                  <a:gd name="connsiteX42" fmla="*/ 201732 w 483027"/>
                  <a:gd name="connsiteY42" fmla="*/ 200948 h 587551"/>
                  <a:gd name="connsiteX43" fmla="*/ 381725 w 483027"/>
                  <a:gd name="connsiteY43" fmla="*/ 200948 h 587551"/>
                  <a:gd name="connsiteX44" fmla="*/ 401724 w 483027"/>
                  <a:gd name="connsiteY44" fmla="*/ 219514 h 587551"/>
                  <a:gd name="connsiteX45" fmla="*/ 381725 w 483027"/>
                  <a:gd name="connsiteY45" fmla="*/ 238080 h 587551"/>
                  <a:gd name="connsiteX46" fmla="*/ 201732 w 483027"/>
                  <a:gd name="connsiteY46" fmla="*/ 238080 h 587551"/>
                  <a:gd name="connsiteX47" fmla="*/ 181732 w 483027"/>
                  <a:gd name="connsiteY47" fmla="*/ 219514 h 587551"/>
                  <a:gd name="connsiteX48" fmla="*/ 201732 w 483027"/>
                  <a:gd name="connsiteY48" fmla="*/ 200948 h 587551"/>
                  <a:gd name="connsiteX49" fmla="*/ 101227 w 483027"/>
                  <a:gd name="connsiteY49" fmla="*/ 200948 h 587551"/>
                  <a:gd name="connsiteX50" fmla="*/ 121154 w 483027"/>
                  <a:gd name="connsiteY50" fmla="*/ 200948 h 587551"/>
                  <a:gd name="connsiteX51" fmla="*/ 141081 w 483027"/>
                  <a:gd name="connsiteY51" fmla="*/ 219514 h 587551"/>
                  <a:gd name="connsiteX52" fmla="*/ 121154 w 483027"/>
                  <a:gd name="connsiteY52" fmla="*/ 238080 h 587551"/>
                  <a:gd name="connsiteX53" fmla="*/ 101227 w 483027"/>
                  <a:gd name="connsiteY53" fmla="*/ 238080 h 587551"/>
                  <a:gd name="connsiteX54" fmla="*/ 81300 w 483027"/>
                  <a:gd name="connsiteY54" fmla="*/ 219514 h 587551"/>
                  <a:gd name="connsiteX55" fmla="*/ 101227 w 483027"/>
                  <a:gd name="connsiteY55" fmla="*/ 200948 h 587551"/>
                  <a:gd name="connsiteX56" fmla="*/ 40252 w 483027"/>
                  <a:gd name="connsiteY56" fmla="*/ 91805 h 587551"/>
                  <a:gd name="connsiteX57" fmla="*/ 40252 w 483027"/>
                  <a:gd name="connsiteY57" fmla="*/ 550829 h 587551"/>
                  <a:gd name="connsiteX58" fmla="*/ 442775 w 483027"/>
                  <a:gd name="connsiteY58" fmla="*/ 550829 h 587551"/>
                  <a:gd name="connsiteX59" fmla="*/ 442775 w 483027"/>
                  <a:gd name="connsiteY59" fmla="*/ 91805 h 587551"/>
                  <a:gd name="connsiteX60" fmla="*/ 384912 w 483027"/>
                  <a:gd name="connsiteY60" fmla="*/ 91805 h 587551"/>
                  <a:gd name="connsiteX61" fmla="*/ 400007 w 483027"/>
                  <a:gd name="connsiteY61" fmla="*/ 117051 h 587551"/>
                  <a:gd name="connsiteX62" fmla="*/ 402523 w 483027"/>
                  <a:gd name="connsiteY62" fmla="*/ 128527 h 587551"/>
                  <a:gd name="connsiteX63" fmla="*/ 382397 w 483027"/>
                  <a:gd name="connsiteY63" fmla="*/ 146888 h 587551"/>
                  <a:gd name="connsiteX64" fmla="*/ 100631 w 483027"/>
                  <a:gd name="connsiteY64" fmla="*/ 146888 h 587551"/>
                  <a:gd name="connsiteX65" fmla="*/ 83021 w 483027"/>
                  <a:gd name="connsiteY65" fmla="*/ 137707 h 587551"/>
                  <a:gd name="connsiteX66" fmla="*/ 83021 w 483027"/>
                  <a:gd name="connsiteY66" fmla="*/ 119346 h 587551"/>
                  <a:gd name="connsiteX67" fmla="*/ 98115 w 483027"/>
                  <a:gd name="connsiteY67" fmla="*/ 91805 h 587551"/>
                  <a:gd name="connsiteX68" fmla="*/ 40252 w 483027"/>
                  <a:gd name="connsiteY68" fmla="*/ 91805 h 587551"/>
                  <a:gd name="connsiteX69" fmla="*/ 173588 w 483027"/>
                  <a:gd name="connsiteY69" fmla="*/ 36722 h 587551"/>
                  <a:gd name="connsiteX70" fmla="*/ 133336 w 483027"/>
                  <a:gd name="connsiteY70" fmla="*/ 110166 h 587551"/>
                  <a:gd name="connsiteX71" fmla="*/ 349692 w 483027"/>
                  <a:gd name="connsiteY71" fmla="*/ 110166 h 587551"/>
                  <a:gd name="connsiteX72" fmla="*/ 309439 w 483027"/>
                  <a:gd name="connsiteY72" fmla="*/ 36722 h 587551"/>
                  <a:gd name="connsiteX73" fmla="*/ 173588 w 483027"/>
                  <a:gd name="connsiteY73" fmla="*/ 36722 h 587551"/>
                  <a:gd name="connsiteX74" fmla="*/ 161009 w 483027"/>
                  <a:gd name="connsiteY74" fmla="*/ 0 h 587551"/>
                  <a:gd name="connsiteX75" fmla="*/ 322018 w 483027"/>
                  <a:gd name="connsiteY75" fmla="*/ 0 h 587551"/>
                  <a:gd name="connsiteX76" fmla="*/ 339629 w 483027"/>
                  <a:gd name="connsiteY76" fmla="*/ 9180 h 587551"/>
                  <a:gd name="connsiteX77" fmla="*/ 364786 w 483027"/>
                  <a:gd name="connsiteY77" fmla="*/ 55083 h 587551"/>
                  <a:gd name="connsiteX78" fmla="*/ 462901 w 483027"/>
                  <a:gd name="connsiteY78" fmla="*/ 55083 h 587551"/>
                  <a:gd name="connsiteX79" fmla="*/ 483027 w 483027"/>
                  <a:gd name="connsiteY79" fmla="*/ 73444 h 587551"/>
                  <a:gd name="connsiteX80" fmla="*/ 483027 w 483027"/>
                  <a:gd name="connsiteY80" fmla="*/ 569190 h 587551"/>
                  <a:gd name="connsiteX81" fmla="*/ 462901 w 483027"/>
                  <a:gd name="connsiteY81" fmla="*/ 587551 h 587551"/>
                  <a:gd name="connsiteX82" fmla="*/ 20126 w 483027"/>
                  <a:gd name="connsiteY82" fmla="*/ 587551 h 587551"/>
                  <a:gd name="connsiteX83" fmla="*/ 0 w 483027"/>
                  <a:gd name="connsiteY83" fmla="*/ 569190 h 587551"/>
                  <a:gd name="connsiteX84" fmla="*/ 0 w 483027"/>
                  <a:gd name="connsiteY84" fmla="*/ 73444 h 587551"/>
                  <a:gd name="connsiteX85" fmla="*/ 20126 w 483027"/>
                  <a:gd name="connsiteY85" fmla="*/ 55083 h 587551"/>
                  <a:gd name="connsiteX86" fmla="*/ 118241 w 483027"/>
                  <a:gd name="connsiteY86" fmla="*/ 55083 h 587551"/>
                  <a:gd name="connsiteX87" fmla="*/ 143399 w 483027"/>
                  <a:gd name="connsiteY87" fmla="*/ 9180 h 587551"/>
                  <a:gd name="connsiteX88" fmla="*/ 161009 w 483027"/>
                  <a:gd name="connsiteY88" fmla="*/ 0 h 58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3027" h="587551">
                    <a:moveTo>
                      <a:pt x="201732" y="476158"/>
                    </a:moveTo>
                    <a:cubicBezTo>
                      <a:pt x="201732" y="476158"/>
                      <a:pt x="201732" y="476158"/>
                      <a:pt x="381725" y="476158"/>
                    </a:cubicBezTo>
                    <a:cubicBezTo>
                      <a:pt x="391725" y="476158"/>
                      <a:pt x="401724" y="485441"/>
                      <a:pt x="401724" y="494724"/>
                    </a:cubicBezTo>
                    <a:cubicBezTo>
                      <a:pt x="401724" y="504007"/>
                      <a:pt x="391725" y="513290"/>
                      <a:pt x="381725" y="513290"/>
                    </a:cubicBezTo>
                    <a:cubicBezTo>
                      <a:pt x="381725" y="513290"/>
                      <a:pt x="381725" y="513290"/>
                      <a:pt x="201732" y="513290"/>
                    </a:cubicBezTo>
                    <a:cubicBezTo>
                      <a:pt x="191732" y="513290"/>
                      <a:pt x="181732" y="504007"/>
                      <a:pt x="181732" y="494724"/>
                    </a:cubicBezTo>
                    <a:cubicBezTo>
                      <a:pt x="181732" y="485441"/>
                      <a:pt x="191732" y="476158"/>
                      <a:pt x="201732" y="476158"/>
                    </a:cubicBezTo>
                    <a:close/>
                    <a:moveTo>
                      <a:pt x="101227" y="476158"/>
                    </a:moveTo>
                    <a:cubicBezTo>
                      <a:pt x="101227" y="476158"/>
                      <a:pt x="101227" y="476158"/>
                      <a:pt x="121154" y="476158"/>
                    </a:cubicBezTo>
                    <a:cubicBezTo>
                      <a:pt x="131118" y="476158"/>
                      <a:pt x="141081" y="485441"/>
                      <a:pt x="141081" y="494724"/>
                    </a:cubicBezTo>
                    <a:cubicBezTo>
                      <a:pt x="141081" y="504007"/>
                      <a:pt x="131118" y="513290"/>
                      <a:pt x="121154" y="513290"/>
                    </a:cubicBezTo>
                    <a:cubicBezTo>
                      <a:pt x="121154" y="513290"/>
                      <a:pt x="121154" y="513290"/>
                      <a:pt x="101227" y="513290"/>
                    </a:cubicBezTo>
                    <a:cubicBezTo>
                      <a:pt x="91264" y="513290"/>
                      <a:pt x="81300" y="504007"/>
                      <a:pt x="81300" y="494724"/>
                    </a:cubicBezTo>
                    <a:cubicBezTo>
                      <a:pt x="81300" y="485441"/>
                      <a:pt x="91264" y="476158"/>
                      <a:pt x="101227" y="476158"/>
                    </a:cubicBezTo>
                    <a:close/>
                    <a:moveTo>
                      <a:pt x="201732" y="384421"/>
                    </a:moveTo>
                    <a:cubicBezTo>
                      <a:pt x="201732" y="384421"/>
                      <a:pt x="201732" y="384421"/>
                      <a:pt x="381725" y="384421"/>
                    </a:cubicBezTo>
                    <a:cubicBezTo>
                      <a:pt x="391725" y="384421"/>
                      <a:pt x="401724" y="393704"/>
                      <a:pt x="401724" y="402987"/>
                    </a:cubicBezTo>
                    <a:cubicBezTo>
                      <a:pt x="401724" y="412270"/>
                      <a:pt x="391725" y="421553"/>
                      <a:pt x="381725" y="421553"/>
                    </a:cubicBezTo>
                    <a:cubicBezTo>
                      <a:pt x="381725" y="421553"/>
                      <a:pt x="381725" y="421553"/>
                      <a:pt x="201732" y="421553"/>
                    </a:cubicBezTo>
                    <a:cubicBezTo>
                      <a:pt x="191732" y="421553"/>
                      <a:pt x="181732" y="412270"/>
                      <a:pt x="181732" y="402987"/>
                    </a:cubicBezTo>
                    <a:cubicBezTo>
                      <a:pt x="181732" y="393704"/>
                      <a:pt x="191732" y="384421"/>
                      <a:pt x="201732" y="384421"/>
                    </a:cubicBezTo>
                    <a:close/>
                    <a:moveTo>
                      <a:pt x="101227" y="384421"/>
                    </a:moveTo>
                    <a:cubicBezTo>
                      <a:pt x="101227" y="384421"/>
                      <a:pt x="101227" y="384421"/>
                      <a:pt x="121154" y="384421"/>
                    </a:cubicBezTo>
                    <a:cubicBezTo>
                      <a:pt x="131118" y="384421"/>
                      <a:pt x="141081" y="393704"/>
                      <a:pt x="141081" y="402987"/>
                    </a:cubicBezTo>
                    <a:cubicBezTo>
                      <a:pt x="141081" y="412270"/>
                      <a:pt x="131118" y="421553"/>
                      <a:pt x="121154" y="421553"/>
                    </a:cubicBezTo>
                    <a:cubicBezTo>
                      <a:pt x="121154" y="421553"/>
                      <a:pt x="121154" y="421553"/>
                      <a:pt x="101227" y="421553"/>
                    </a:cubicBezTo>
                    <a:cubicBezTo>
                      <a:pt x="91264" y="421553"/>
                      <a:pt x="81300" y="412270"/>
                      <a:pt x="81300" y="402987"/>
                    </a:cubicBezTo>
                    <a:cubicBezTo>
                      <a:pt x="81300" y="393704"/>
                      <a:pt x="91264" y="384421"/>
                      <a:pt x="101227" y="384421"/>
                    </a:cubicBezTo>
                    <a:close/>
                    <a:moveTo>
                      <a:pt x="201732" y="292684"/>
                    </a:moveTo>
                    <a:cubicBezTo>
                      <a:pt x="201732" y="292684"/>
                      <a:pt x="201732" y="292684"/>
                      <a:pt x="381725" y="292684"/>
                    </a:cubicBezTo>
                    <a:cubicBezTo>
                      <a:pt x="391725" y="292684"/>
                      <a:pt x="401724" y="301967"/>
                      <a:pt x="401724" y="311250"/>
                    </a:cubicBezTo>
                    <a:cubicBezTo>
                      <a:pt x="401724" y="320533"/>
                      <a:pt x="391725" y="329816"/>
                      <a:pt x="381725" y="329816"/>
                    </a:cubicBezTo>
                    <a:cubicBezTo>
                      <a:pt x="381725" y="329816"/>
                      <a:pt x="381725" y="329816"/>
                      <a:pt x="201732" y="329816"/>
                    </a:cubicBezTo>
                    <a:cubicBezTo>
                      <a:pt x="191732" y="329816"/>
                      <a:pt x="181732" y="320533"/>
                      <a:pt x="181732" y="311250"/>
                    </a:cubicBezTo>
                    <a:cubicBezTo>
                      <a:pt x="181732" y="301967"/>
                      <a:pt x="191732" y="292684"/>
                      <a:pt x="201732" y="292684"/>
                    </a:cubicBezTo>
                    <a:close/>
                    <a:moveTo>
                      <a:pt x="101227" y="292684"/>
                    </a:moveTo>
                    <a:cubicBezTo>
                      <a:pt x="101227" y="292684"/>
                      <a:pt x="101227" y="292684"/>
                      <a:pt x="121154" y="292684"/>
                    </a:cubicBezTo>
                    <a:cubicBezTo>
                      <a:pt x="131118" y="292684"/>
                      <a:pt x="141081" y="301967"/>
                      <a:pt x="141081" y="311250"/>
                    </a:cubicBezTo>
                    <a:cubicBezTo>
                      <a:pt x="141081" y="320533"/>
                      <a:pt x="131118" y="329816"/>
                      <a:pt x="121154" y="329816"/>
                    </a:cubicBezTo>
                    <a:cubicBezTo>
                      <a:pt x="121154" y="329816"/>
                      <a:pt x="121154" y="329816"/>
                      <a:pt x="101227" y="329816"/>
                    </a:cubicBezTo>
                    <a:cubicBezTo>
                      <a:pt x="91264" y="329816"/>
                      <a:pt x="81300" y="320533"/>
                      <a:pt x="81300" y="311250"/>
                    </a:cubicBezTo>
                    <a:cubicBezTo>
                      <a:pt x="81300" y="301967"/>
                      <a:pt x="91264" y="292684"/>
                      <a:pt x="101227" y="292684"/>
                    </a:cubicBezTo>
                    <a:close/>
                    <a:moveTo>
                      <a:pt x="201732" y="200948"/>
                    </a:moveTo>
                    <a:cubicBezTo>
                      <a:pt x="201732" y="200948"/>
                      <a:pt x="201732" y="200948"/>
                      <a:pt x="381725" y="200948"/>
                    </a:cubicBezTo>
                    <a:cubicBezTo>
                      <a:pt x="391725" y="200948"/>
                      <a:pt x="401724" y="210231"/>
                      <a:pt x="401724" y="219514"/>
                    </a:cubicBezTo>
                    <a:cubicBezTo>
                      <a:pt x="401724" y="228797"/>
                      <a:pt x="391725" y="238080"/>
                      <a:pt x="381725" y="238080"/>
                    </a:cubicBezTo>
                    <a:cubicBezTo>
                      <a:pt x="381725" y="238080"/>
                      <a:pt x="381725" y="238080"/>
                      <a:pt x="201732" y="238080"/>
                    </a:cubicBezTo>
                    <a:cubicBezTo>
                      <a:pt x="191732" y="238080"/>
                      <a:pt x="181732" y="228797"/>
                      <a:pt x="181732" y="219514"/>
                    </a:cubicBezTo>
                    <a:cubicBezTo>
                      <a:pt x="181732" y="210231"/>
                      <a:pt x="191732" y="200948"/>
                      <a:pt x="201732" y="200948"/>
                    </a:cubicBezTo>
                    <a:close/>
                    <a:moveTo>
                      <a:pt x="101227" y="200948"/>
                    </a:moveTo>
                    <a:cubicBezTo>
                      <a:pt x="101227" y="200948"/>
                      <a:pt x="101227" y="200948"/>
                      <a:pt x="121154" y="200948"/>
                    </a:cubicBezTo>
                    <a:cubicBezTo>
                      <a:pt x="131118" y="200948"/>
                      <a:pt x="141081" y="210231"/>
                      <a:pt x="141081" y="219514"/>
                    </a:cubicBezTo>
                    <a:cubicBezTo>
                      <a:pt x="141081" y="228797"/>
                      <a:pt x="131118" y="238080"/>
                      <a:pt x="121154" y="238080"/>
                    </a:cubicBezTo>
                    <a:cubicBezTo>
                      <a:pt x="121154" y="238080"/>
                      <a:pt x="121154" y="238080"/>
                      <a:pt x="101227" y="238080"/>
                    </a:cubicBezTo>
                    <a:cubicBezTo>
                      <a:pt x="91264" y="238080"/>
                      <a:pt x="81300" y="228797"/>
                      <a:pt x="81300" y="219514"/>
                    </a:cubicBezTo>
                    <a:cubicBezTo>
                      <a:pt x="81300" y="210231"/>
                      <a:pt x="91264" y="200948"/>
                      <a:pt x="101227" y="200948"/>
                    </a:cubicBezTo>
                    <a:close/>
                    <a:moveTo>
                      <a:pt x="40252" y="91805"/>
                    </a:moveTo>
                    <a:cubicBezTo>
                      <a:pt x="40252" y="91805"/>
                      <a:pt x="40252" y="91805"/>
                      <a:pt x="40252" y="550829"/>
                    </a:cubicBezTo>
                    <a:cubicBezTo>
                      <a:pt x="40252" y="550829"/>
                      <a:pt x="40252" y="550829"/>
                      <a:pt x="442775" y="550829"/>
                    </a:cubicBezTo>
                    <a:lnTo>
                      <a:pt x="442775" y="91805"/>
                    </a:lnTo>
                    <a:cubicBezTo>
                      <a:pt x="442775" y="91805"/>
                      <a:pt x="442775" y="91805"/>
                      <a:pt x="384912" y="91805"/>
                    </a:cubicBezTo>
                    <a:cubicBezTo>
                      <a:pt x="384912" y="91805"/>
                      <a:pt x="384912" y="91805"/>
                      <a:pt x="400007" y="117051"/>
                    </a:cubicBezTo>
                    <a:cubicBezTo>
                      <a:pt x="402523" y="121641"/>
                      <a:pt x="402523" y="123936"/>
                      <a:pt x="402523" y="128527"/>
                    </a:cubicBezTo>
                    <a:cubicBezTo>
                      <a:pt x="402523" y="137707"/>
                      <a:pt x="392460" y="146888"/>
                      <a:pt x="382397" y="146888"/>
                    </a:cubicBezTo>
                    <a:cubicBezTo>
                      <a:pt x="382397" y="146888"/>
                      <a:pt x="382397" y="146888"/>
                      <a:pt x="100631" y="146888"/>
                    </a:cubicBezTo>
                    <a:cubicBezTo>
                      <a:pt x="93084" y="146888"/>
                      <a:pt x="88052" y="144592"/>
                      <a:pt x="83021" y="137707"/>
                    </a:cubicBezTo>
                    <a:cubicBezTo>
                      <a:pt x="80504" y="133117"/>
                      <a:pt x="80504" y="126231"/>
                      <a:pt x="83021" y="119346"/>
                    </a:cubicBezTo>
                    <a:cubicBezTo>
                      <a:pt x="83021" y="119346"/>
                      <a:pt x="83021" y="119346"/>
                      <a:pt x="98115" y="91805"/>
                    </a:cubicBezTo>
                    <a:cubicBezTo>
                      <a:pt x="98115" y="91805"/>
                      <a:pt x="98115" y="91805"/>
                      <a:pt x="40252" y="91805"/>
                    </a:cubicBezTo>
                    <a:close/>
                    <a:moveTo>
                      <a:pt x="173588" y="36722"/>
                    </a:moveTo>
                    <a:lnTo>
                      <a:pt x="133336" y="110166"/>
                    </a:lnTo>
                    <a:cubicBezTo>
                      <a:pt x="133336" y="110166"/>
                      <a:pt x="133336" y="110166"/>
                      <a:pt x="349692" y="110166"/>
                    </a:cubicBezTo>
                    <a:cubicBezTo>
                      <a:pt x="349692" y="110166"/>
                      <a:pt x="349692" y="110166"/>
                      <a:pt x="309439" y="36722"/>
                    </a:cubicBezTo>
                    <a:cubicBezTo>
                      <a:pt x="309439" y="36722"/>
                      <a:pt x="309439" y="36722"/>
                      <a:pt x="173588" y="36722"/>
                    </a:cubicBezTo>
                    <a:close/>
                    <a:moveTo>
                      <a:pt x="161009" y="0"/>
                    </a:moveTo>
                    <a:cubicBezTo>
                      <a:pt x="161009" y="0"/>
                      <a:pt x="161009" y="0"/>
                      <a:pt x="322018" y="0"/>
                    </a:cubicBezTo>
                    <a:cubicBezTo>
                      <a:pt x="329566" y="0"/>
                      <a:pt x="337113" y="4590"/>
                      <a:pt x="339629" y="9180"/>
                    </a:cubicBezTo>
                    <a:cubicBezTo>
                      <a:pt x="339629" y="9180"/>
                      <a:pt x="339629" y="9180"/>
                      <a:pt x="364786" y="55083"/>
                    </a:cubicBezTo>
                    <a:lnTo>
                      <a:pt x="462901" y="55083"/>
                    </a:lnTo>
                    <a:cubicBezTo>
                      <a:pt x="472964" y="55083"/>
                      <a:pt x="483027" y="64263"/>
                      <a:pt x="483027" y="73444"/>
                    </a:cubicBezTo>
                    <a:cubicBezTo>
                      <a:pt x="483027" y="73444"/>
                      <a:pt x="483027" y="73444"/>
                      <a:pt x="483027" y="569190"/>
                    </a:cubicBezTo>
                    <a:cubicBezTo>
                      <a:pt x="483027" y="578371"/>
                      <a:pt x="472964" y="587551"/>
                      <a:pt x="462901" y="587551"/>
                    </a:cubicBezTo>
                    <a:cubicBezTo>
                      <a:pt x="462901" y="587551"/>
                      <a:pt x="462901" y="587551"/>
                      <a:pt x="20126" y="587551"/>
                    </a:cubicBezTo>
                    <a:cubicBezTo>
                      <a:pt x="10063" y="587551"/>
                      <a:pt x="0" y="578371"/>
                      <a:pt x="0" y="569190"/>
                    </a:cubicBezTo>
                    <a:cubicBezTo>
                      <a:pt x="0" y="569190"/>
                      <a:pt x="0" y="569190"/>
                      <a:pt x="0" y="73444"/>
                    </a:cubicBezTo>
                    <a:cubicBezTo>
                      <a:pt x="0" y="64263"/>
                      <a:pt x="10063" y="55083"/>
                      <a:pt x="20126" y="55083"/>
                    </a:cubicBezTo>
                    <a:cubicBezTo>
                      <a:pt x="20126" y="55083"/>
                      <a:pt x="20126" y="55083"/>
                      <a:pt x="118241" y="55083"/>
                    </a:cubicBezTo>
                    <a:cubicBezTo>
                      <a:pt x="118241" y="55083"/>
                      <a:pt x="118241" y="55083"/>
                      <a:pt x="143399" y="9180"/>
                    </a:cubicBezTo>
                    <a:cubicBezTo>
                      <a:pt x="145915" y="4590"/>
                      <a:pt x="153462" y="0"/>
                      <a:pt x="1610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6B79CF8-7F2F-4917-AD6E-A03173BEBDFD}"/>
                </a:ext>
              </a:extLst>
            </p:cNvPr>
            <p:cNvCxnSpPr>
              <a:cxnSpLocks/>
              <a:stCxn id="23" idx="6"/>
            </p:cNvCxnSpPr>
            <p:nvPr/>
          </p:nvCxnSpPr>
          <p:spPr>
            <a:xfrm flipV="1">
              <a:off x="7142424" y="3745048"/>
              <a:ext cx="4378064" cy="1638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387E9CD9-8795-468D-9BBF-E991690328F4}"/>
                </a:ext>
              </a:extLst>
            </p:cNvPr>
            <p:cNvCxnSpPr>
              <a:stCxn id="25" idx="9"/>
            </p:cNvCxnSpPr>
            <p:nvPr/>
          </p:nvCxnSpPr>
          <p:spPr>
            <a:xfrm flipV="1">
              <a:off x="6979732" y="5994185"/>
              <a:ext cx="4540756" cy="55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54369849-0629-449D-B418-C110AFFFE5B2}"/>
                </a:ext>
              </a:extLst>
            </p:cNvPr>
            <p:cNvCxnSpPr>
              <a:stCxn id="24" idx="2"/>
            </p:cNvCxnSpPr>
            <p:nvPr/>
          </p:nvCxnSpPr>
          <p:spPr>
            <a:xfrm flipH="1">
              <a:off x="669925" y="5994185"/>
              <a:ext cx="4541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ṡļïḍè">
              <a:extLst>
                <a:ext uri="{FF2B5EF4-FFF2-40B4-BE49-F238E27FC236}">
                  <a16:creationId xmlns:a16="http://schemas.microsoft.com/office/drawing/2014/main" id="{3B4D9A86-2CCF-4526-8064-AC858E65353B}"/>
                </a:ext>
              </a:extLst>
            </p:cNvPr>
            <p:cNvGrpSpPr/>
            <p:nvPr/>
          </p:nvGrpSpPr>
          <p:grpSpPr>
            <a:xfrm>
              <a:off x="676514" y="4870039"/>
              <a:ext cx="5376847" cy="1134827"/>
              <a:chOff x="719137" y="2442364"/>
              <a:chExt cx="5376847" cy="1134827"/>
            </a:xfrm>
          </p:grpSpPr>
          <p:sp>
            <p:nvSpPr>
              <p:cNvPr id="21" name="ïśliḓe">
                <a:extLst>
                  <a:ext uri="{FF2B5EF4-FFF2-40B4-BE49-F238E27FC236}">
                    <a16:creationId xmlns:a16="http://schemas.microsoft.com/office/drawing/2014/main" id="{DA2364A5-531E-4627-9D10-894D70844082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í$1iḋé">
                <a:extLst>
                  <a:ext uri="{FF2B5EF4-FFF2-40B4-BE49-F238E27FC236}">
                    <a16:creationId xmlns:a16="http://schemas.microsoft.com/office/drawing/2014/main" id="{FCA9ABAE-DA5F-4605-8689-4AF3686363F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ŝļîḍè">
              <a:extLst>
                <a:ext uri="{FF2B5EF4-FFF2-40B4-BE49-F238E27FC236}">
                  <a16:creationId xmlns:a16="http://schemas.microsoft.com/office/drawing/2014/main" id="{D0C9FCA4-E82D-4C89-8AF2-ED4035934A91}"/>
                </a:ext>
              </a:extLst>
            </p:cNvPr>
            <p:cNvGrpSpPr/>
            <p:nvPr/>
          </p:nvGrpSpPr>
          <p:grpSpPr>
            <a:xfrm>
              <a:off x="6138247" y="4870039"/>
              <a:ext cx="5376847" cy="1134827"/>
              <a:chOff x="719137" y="2442364"/>
              <a:chExt cx="5376847" cy="1134827"/>
            </a:xfrm>
          </p:grpSpPr>
          <p:sp>
            <p:nvSpPr>
              <p:cNvPr id="19" name="ïş1iḓê">
                <a:extLst>
                  <a:ext uri="{FF2B5EF4-FFF2-40B4-BE49-F238E27FC236}">
                    <a16:creationId xmlns:a16="http://schemas.microsoft.com/office/drawing/2014/main" id="{850E9F4E-34B9-46EA-8811-6E0BE62CACD0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0" name="iṥḷíḓè">
                <a:extLst>
                  <a:ext uri="{FF2B5EF4-FFF2-40B4-BE49-F238E27FC236}">
                    <a16:creationId xmlns:a16="http://schemas.microsoft.com/office/drawing/2014/main" id="{E42DDCD7-9507-49A8-8F2C-7E235EB04B1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ïṡ1íḓê">
              <a:extLst>
                <a:ext uri="{FF2B5EF4-FFF2-40B4-BE49-F238E27FC236}">
                  <a16:creationId xmlns:a16="http://schemas.microsoft.com/office/drawing/2014/main" id="{60E27671-9756-4641-A41F-3813FEAA551F}"/>
                </a:ext>
              </a:extLst>
            </p:cNvPr>
            <p:cNvGrpSpPr/>
            <p:nvPr/>
          </p:nvGrpSpPr>
          <p:grpSpPr>
            <a:xfrm>
              <a:off x="6138247" y="2626609"/>
              <a:ext cx="5376847" cy="1134827"/>
              <a:chOff x="719137" y="2442364"/>
              <a:chExt cx="5376847" cy="1134827"/>
            </a:xfrm>
          </p:grpSpPr>
          <p:sp>
            <p:nvSpPr>
              <p:cNvPr id="17" name="îṩḻîḑè">
                <a:extLst>
                  <a:ext uri="{FF2B5EF4-FFF2-40B4-BE49-F238E27FC236}">
                    <a16:creationId xmlns:a16="http://schemas.microsoft.com/office/drawing/2014/main" id="{507FECCA-2B62-4ED9-A3AE-71A691FEFE03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8" name="ïŝḷîďê">
                <a:extLst>
                  <a:ext uri="{FF2B5EF4-FFF2-40B4-BE49-F238E27FC236}">
                    <a16:creationId xmlns:a16="http://schemas.microsoft.com/office/drawing/2014/main" id="{6E268519-6A4C-4779-A41D-021514D3E7ED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iśļïḑè">
              <a:extLst>
                <a:ext uri="{FF2B5EF4-FFF2-40B4-BE49-F238E27FC236}">
                  <a16:creationId xmlns:a16="http://schemas.microsoft.com/office/drawing/2014/main" id="{3D6539A6-AA47-4760-A58C-DABF409B008A}"/>
                </a:ext>
              </a:extLst>
            </p:cNvPr>
            <p:cNvGrpSpPr/>
            <p:nvPr/>
          </p:nvGrpSpPr>
          <p:grpSpPr>
            <a:xfrm>
              <a:off x="676514" y="1129249"/>
              <a:ext cx="4292279" cy="1899399"/>
              <a:chOff x="687278" y="2398652"/>
              <a:chExt cx="3524773" cy="1899399"/>
            </a:xfrm>
          </p:grpSpPr>
          <p:sp>
            <p:nvSpPr>
              <p:cNvPr id="15" name="íṧḻîdê">
                <a:extLst>
                  <a:ext uri="{FF2B5EF4-FFF2-40B4-BE49-F238E27FC236}">
                    <a16:creationId xmlns:a16="http://schemas.microsoft.com/office/drawing/2014/main" id="{866A975F-5568-4E98-AC7D-76DCD0D0DF73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ïś1iḑê">
                <a:extLst>
                  <a:ext uri="{FF2B5EF4-FFF2-40B4-BE49-F238E27FC236}">
                    <a16:creationId xmlns:a16="http://schemas.microsoft.com/office/drawing/2014/main" id="{094CFB6B-C665-48ED-947F-93DF68D6166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5E66F68-1709-42DC-A51E-A68920A399A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89000"/>
              <a:ext cx="416653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7473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43" name="21990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2BFFFB6-7573-4A16-8D08-FF91C3283FC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32835"/>
            <a:ext cx="10845800" cy="4227974"/>
            <a:chOff x="673100" y="1632835"/>
            <a:chExt cx="10845800" cy="4227974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BA7F71D0-18E7-4775-834F-30A534C2AAA0}"/>
                </a:ext>
              </a:extLst>
            </p:cNvPr>
            <p:cNvCxnSpPr/>
            <p:nvPr/>
          </p:nvCxnSpPr>
          <p:spPr>
            <a:xfrm>
              <a:off x="673100" y="4425910"/>
              <a:ext cx="570041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0BCE1AF4-7137-48D7-89DA-0A9B8EFF61EB}"/>
                </a:ext>
              </a:extLst>
            </p:cNvPr>
            <p:cNvCxnSpPr/>
            <p:nvPr/>
          </p:nvCxnSpPr>
          <p:spPr>
            <a:xfrm>
              <a:off x="5818483" y="5192439"/>
              <a:ext cx="570041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íŝ1î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99EDD7E1-76B9-42D7-B4D6-56ED8BC4A2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52766" y="1632835"/>
              <a:ext cx="2486463" cy="3559603"/>
              <a:chOff x="4332287" y="904081"/>
              <a:chExt cx="3527426" cy="5049838"/>
            </a:xfrm>
          </p:grpSpPr>
          <p:sp>
            <p:nvSpPr>
              <p:cNvPr id="62" name="íşlïḓe">
                <a:extLst>
                  <a:ext uri="{FF2B5EF4-FFF2-40B4-BE49-F238E27FC236}">
                    <a16:creationId xmlns:a16="http://schemas.microsoft.com/office/drawing/2014/main" id="{205B150C-F736-4BC9-A609-B418DF13B6F0}"/>
                  </a:ext>
                </a:extLst>
              </p:cNvPr>
              <p:cNvSpPr/>
              <p:nvPr/>
            </p:nvSpPr>
            <p:spPr bwMode="auto">
              <a:xfrm>
                <a:off x="6105525" y="2507456"/>
                <a:ext cx="384175" cy="765175"/>
              </a:xfrm>
              <a:custGeom>
                <a:avLst/>
                <a:gdLst>
                  <a:gd name="T0" fmla="*/ 108 w 108"/>
                  <a:gd name="T1" fmla="*/ 215 h 215"/>
                  <a:gd name="T2" fmla="*/ 98 w 108"/>
                  <a:gd name="T3" fmla="*/ 205 h 215"/>
                  <a:gd name="T4" fmla="*/ 98 w 108"/>
                  <a:gd name="T5" fmla="*/ 205 h 215"/>
                  <a:gd name="T6" fmla="*/ 78 w 108"/>
                  <a:gd name="T7" fmla="*/ 201 h 215"/>
                  <a:gd name="T8" fmla="*/ 78 w 108"/>
                  <a:gd name="T9" fmla="*/ 200 h 215"/>
                  <a:gd name="T10" fmla="*/ 64 w 108"/>
                  <a:gd name="T11" fmla="*/ 206 h 215"/>
                  <a:gd name="T12" fmla="*/ 59 w 108"/>
                  <a:gd name="T13" fmla="*/ 192 h 215"/>
                  <a:gd name="T14" fmla="*/ 59 w 108"/>
                  <a:gd name="T15" fmla="*/ 192 h 215"/>
                  <a:gd name="T16" fmla="*/ 43 w 108"/>
                  <a:gd name="T17" fmla="*/ 181 h 215"/>
                  <a:gd name="T18" fmla="*/ 43 w 108"/>
                  <a:gd name="T19" fmla="*/ 180 h 215"/>
                  <a:gd name="T20" fmla="*/ 28 w 108"/>
                  <a:gd name="T21" fmla="*/ 180 h 215"/>
                  <a:gd name="T22" fmla="*/ 29 w 108"/>
                  <a:gd name="T23" fmla="*/ 165 h 215"/>
                  <a:gd name="T24" fmla="*/ 28 w 108"/>
                  <a:gd name="T25" fmla="*/ 165 h 215"/>
                  <a:gd name="T26" fmla="*/ 18 w 108"/>
                  <a:gd name="T27" fmla="*/ 148 h 215"/>
                  <a:gd name="T28" fmla="*/ 19 w 108"/>
                  <a:gd name="T29" fmla="*/ 147 h 215"/>
                  <a:gd name="T30" fmla="*/ 6 w 108"/>
                  <a:gd name="T31" fmla="*/ 141 h 215"/>
                  <a:gd name="T32" fmla="*/ 13 w 108"/>
                  <a:gd name="T33" fmla="*/ 128 h 215"/>
                  <a:gd name="T34" fmla="*/ 12 w 108"/>
                  <a:gd name="T35" fmla="*/ 128 h 215"/>
                  <a:gd name="T36" fmla="*/ 10 w 108"/>
                  <a:gd name="T37" fmla="*/ 108 h 215"/>
                  <a:gd name="T38" fmla="*/ 10 w 108"/>
                  <a:gd name="T39" fmla="*/ 107 h 215"/>
                  <a:gd name="T40" fmla="*/ 1 w 108"/>
                  <a:gd name="T41" fmla="*/ 96 h 215"/>
                  <a:gd name="T42" fmla="*/ 12 w 108"/>
                  <a:gd name="T43" fmla="*/ 87 h 215"/>
                  <a:gd name="T44" fmla="*/ 12 w 108"/>
                  <a:gd name="T45" fmla="*/ 87 h 215"/>
                  <a:gd name="T46" fmla="*/ 18 w 108"/>
                  <a:gd name="T47" fmla="*/ 68 h 215"/>
                  <a:gd name="T48" fmla="*/ 19 w 108"/>
                  <a:gd name="T49" fmla="*/ 68 h 215"/>
                  <a:gd name="T50" fmla="*/ 15 w 108"/>
                  <a:gd name="T51" fmla="*/ 54 h 215"/>
                  <a:gd name="T52" fmla="*/ 29 w 108"/>
                  <a:gd name="T53" fmla="*/ 50 h 215"/>
                  <a:gd name="T54" fmla="*/ 29 w 108"/>
                  <a:gd name="T55" fmla="*/ 50 h 215"/>
                  <a:gd name="T56" fmla="*/ 42 w 108"/>
                  <a:gd name="T57" fmla="*/ 35 h 215"/>
                  <a:gd name="T58" fmla="*/ 43 w 108"/>
                  <a:gd name="T59" fmla="*/ 35 h 215"/>
                  <a:gd name="T60" fmla="*/ 45 w 108"/>
                  <a:gd name="T61" fmla="*/ 20 h 215"/>
                  <a:gd name="T62" fmla="*/ 59 w 108"/>
                  <a:gd name="T63" fmla="*/ 23 h 215"/>
                  <a:gd name="T64" fmla="*/ 59 w 108"/>
                  <a:gd name="T65" fmla="*/ 22 h 215"/>
                  <a:gd name="T66" fmla="*/ 77 w 108"/>
                  <a:gd name="T67" fmla="*/ 14 h 215"/>
                  <a:gd name="T68" fmla="*/ 78 w 108"/>
                  <a:gd name="T69" fmla="*/ 15 h 215"/>
                  <a:gd name="T70" fmla="*/ 86 w 108"/>
                  <a:gd name="T71" fmla="*/ 2 h 215"/>
                  <a:gd name="T72" fmla="*/ 98 w 108"/>
                  <a:gd name="T73" fmla="*/ 10 h 215"/>
                  <a:gd name="T74" fmla="*/ 98 w 108"/>
                  <a:gd name="T75" fmla="*/ 1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215">
                    <a:moveTo>
                      <a:pt x="108" y="0"/>
                    </a:moveTo>
                    <a:cubicBezTo>
                      <a:pt x="108" y="215"/>
                      <a:pt x="108" y="215"/>
                      <a:pt x="108" y="215"/>
                    </a:cubicBezTo>
                    <a:cubicBezTo>
                      <a:pt x="103" y="215"/>
                      <a:pt x="98" y="211"/>
                      <a:pt x="98" y="205"/>
                    </a:cubicBezTo>
                    <a:cubicBezTo>
                      <a:pt x="98" y="205"/>
                      <a:pt x="98" y="205"/>
                      <a:pt x="98" y="205"/>
                    </a:cubicBezTo>
                    <a:cubicBezTo>
                      <a:pt x="98" y="205"/>
                      <a:pt x="98" y="205"/>
                      <a:pt x="98" y="205"/>
                    </a:cubicBezTo>
                    <a:cubicBezTo>
                      <a:pt x="98" y="205"/>
                      <a:pt x="98" y="205"/>
                      <a:pt x="98" y="205"/>
                    </a:cubicBezTo>
                    <a:cubicBezTo>
                      <a:pt x="96" y="211"/>
                      <a:pt x="91" y="214"/>
                      <a:pt x="86" y="213"/>
                    </a:cubicBezTo>
                    <a:cubicBezTo>
                      <a:pt x="80" y="212"/>
                      <a:pt x="77" y="206"/>
                      <a:pt x="78" y="201"/>
                    </a:cubicBezTo>
                    <a:cubicBezTo>
                      <a:pt x="78" y="201"/>
                      <a:pt x="78" y="201"/>
                      <a:pt x="78" y="201"/>
                    </a:cubicBezTo>
                    <a:cubicBezTo>
                      <a:pt x="78" y="201"/>
                      <a:pt x="78" y="200"/>
                      <a:pt x="78" y="200"/>
                    </a:cubicBezTo>
                    <a:cubicBezTo>
                      <a:pt x="78" y="201"/>
                      <a:pt x="78" y="201"/>
                      <a:pt x="77" y="201"/>
                    </a:cubicBezTo>
                    <a:cubicBezTo>
                      <a:pt x="75" y="206"/>
                      <a:pt x="69" y="208"/>
                      <a:pt x="64" y="206"/>
                    </a:cubicBezTo>
                    <a:cubicBezTo>
                      <a:pt x="59" y="204"/>
                      <a:pt x="57" y="198"/>
                      <a:pt x="59" y="193"/>
                    </a:cubicBezTo>
                    <a:cubicBezTo>
                      <a:pt x="59" y="193"/>
                      <a:pt x="59" y="192"/>
                      <a:pt x="59" y="192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55" y="197"/>
                      <a:pt x="49" y="198"/>
                      <a:pt x="45" y="195"/>
                    </a:cubicBezTo>
                    <a:cubicBezTo>
                      <a:pt x="40" y="191"/>
                      <a:pt x="39" y="185"/>
                      <a:pt x="43" y="181"/>
                    </a:cubicBezTo>
                    <a:cubicBezTo>
                      <a:pt x="43" y="181"/>
                      <a:pt x="43" y="180"/>
                      <a:pt x="43" y="180"/>
                    </a:cubicBezTo>
                    <a:cubicBezTo>
                      <a:pt x="43" y="180"/>
                      <a:pt x="43" y="180"/>
                      <a:pt x="43" y="180"/>
                    </a:cubicBezTo>
                    <a:cubicBezTo>
                      <a:pt x="42" y="180"/>
                      <a:pt x="42" y="180"/>
                      <a:pt x="42" y="180"/>
                    </a:cubicBezTo>
                    <a:cubicBezTo>
                      <a:pt x="38" y="184"/>
                      <a:pt x="32" y="184"/>
                      <a:pt x="28" y="180"/>
                    </a:cubicBezTo>
                    <a:cubicBezTo>
                      <a:pt x="24" y="176"/>
                      <a:pt x="25" y="169"/>
                      <a:pt x="29" y="165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29" y="165"/>
                      <a:pt x="29" y="165"/>
                      <a:pt x="28" y="165"/>
                    </a:cubicBezTo>
                    <a:cubicBezTo>
                      <a:pt x="24" y="168"/>
                      <a:pt x="18" y="166"/>
                      <a:pt x="15" y="161"/>
                    </a:cubicBezTo>
                    <a:cubicBezTo>
                      <a:pt x="12" y="157"/>
                      <a:pt x="14" y="150"/>
                      <a:pt x="18" y="148"/>
                    </a:cubicBezTo>
                    <a:cubicBezTo>
                      <a:pt x="19" y="148"/>
                      <a:pt x="19" y="148"/>
                      <a:pt x="19" y="147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19" y="147"/>
                      <a:pt x="18" y="147"/>
                      <a:pt x="18" y="147"/>
                    </a:cubicBezTo>
                    <a:cubicBezTo>
                      <a:pt x="13" y="149"/>
                      <a:pt x="7" y="146"/>
                      <a:pt x="6" y="141"/>
                    </a:cubicBezTo>
                    <a:cubicBezTo>
                      <a:pt x="4" y="136"/>
                      <a:pt x="7" y="130"/>
                      <a:pt x="12" y="128"/>
                    </a:cubicBezTo>
                    <a:cubicBezTo>
                      <a:pt x="12" y="128"/>
                      <a:pt x="12" y="128"/>
                      <a:pt x="13" y="128"/>
                    </a:cubicBezTo>
                    <a:cubicBezTo>
                      <a:pt x="12" y="128"/>
                      <a:pt x="12" y="128"/>
                      <a:pt x="12" y="128"/>
                    </a:cubicBezTo>
                    <a:cubicBezTo>
                      <a:pt x="12" y="128"/>
                      <a:pt x="12" y="128"/>
                      <a:pt x="12" y="128"/>
                    </a:cubicBezTo>
                    <a:cubicBezTo>
                      <a:pt x="6" y="128"/>
                      <a:pt x="1" y="124"/>
                      <a:pt x="1" y="119"/>
                    </a:cubicBezTo>
                    <a:cubicBezTo>
                      <a:pt x="0" y="113"/>
                      <a:pt x="4" y="108"/>
                      <a:pt x="10" y="108"/>
                    </a:cubicBezTo>
                    <a:cubicBezTo>
                      <a:pt x="10" y="108"/>
                      <a:pt x="10" y="108"/>
                      <a:pt x="10" y="108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4" y="107"/>
                      <a:pt x="0" y="102"/>
                      <a:pt x="1" y="96"/>
                    </a:cubicBezTo>
                    <a:cubicBezTo>
                      <a:pt x="1" y="91"/>
                      <a:pt x="6" y="87"/>
                      <a:pt x="12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87"/>
                      <a:pt x="12" y="87"/>
                      <a:pt x="13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7" y="85"/>
                      <a:pt x="4" y="80"/>
                      <a:pt x="6" y="74"/>
                    </a:cubicBezTo>
                    <a:cubicBezTo>
                      <a:pt x="7" y="69"/>
                      <a:pt x="13" y="66"/>
                      <a:pt x="18" y="68"/>
                    </a:cubicBezTo>
                    <a:cubicBezTo>
                      <a:pt x="18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7"/>
                      <a:pt x="19" y="67"/>
                      <a:pt x="18" y="67"/>
                    </a:cubicBezTo>
                    <a:cubicBezTo>
                      <a:pt x="14" y="65"/>
                      <a:pt x="12" y="58"/>
                      <a:pt x="15" y="54"/>
                    </a:cubicBezTo>
                    <a:cubicBezTo>
                      <a:pt x="18" y="49"/>
                      <a:pt x="24" y="47"/>
                      <a:pt x="28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5" y="46"/>
                      <a:pt x="24" y="40"/>
                      <a:pt x="28" y="35"/>
                    </a:cubicBezTo>
                    <a:cubicBezTo>
                      <a:pt x="32" y="31"/>
                      <a:pt x="38" y="31"/>
                      <a:pt x="42" y="35"/>
                    </a:cubicBezTo>
                    <a:cubicBezTo>
                      <a:pt x="42" y="35"/>
                      <a:pt x="42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4"/>
                      <a:pt x="43" y="34"/>
                    </a:cubicBezTo>
                    <a:cubicBezTo>
                      <a:pt x="39" y="30"/>
                      <a:pt x="40" y="24"/>
                      <a:pt x="45" y="20"/>
                    </a:cubicBezTo>
                    <a:cubicBezTo>
                      <a:pt x="49" y="17"/>
                      <a:pt x="55" y="18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2"/>
                      <a:pt x="59" y="22"/>
                    </a:cubicBezTo>
                    <a:cubicBezTo>
                      <a:pt x="57" y="17"/>
                      <a:pt x="59" y="11"/>
                      <a:pt x="64" y="9"/>
                    </a:cubicBezTo>
                    <a:cubicBezTo>
                      <a:pt x="69" y="7"/>
                      <a:pt x="75" y="9"/>
                      <a:pt x="77" y="14"/>
                    </a:cubicBezTo>
                    <a:cubicBezTo>
                      <a:pt x="78" y="14"/>
                      <a:pt x="78" y="15"/>
                      <a:pt x="78" y="15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7" y="9"/>
                      <a:pt x="80" y="3"/>
                      <a:pt x="86" y="2"/>
                    </a:cubicBezTo>
                    <a:cubicBezTo>
                      <a:pt x="91" y="1"/>
                      <a:pt x="96" y="4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4"/>
                      <a:pt x="103" y="0"/>
                      <a:pt x="108" y="0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ŝ1íḓê">
                <a:extLst>
                  <a:ext uri="{FF2B5EF4-FFF2-40B4-BE49-F238E27FC236}">
                    <a16:creationId xmlns:a16="http://schemas.microsoft.com/office/drawing/2014/main" id="{E3AF2CFD-70C6-45CD-9A6A-609DF30741F9}"/>
                  </a:ext>
                </a:extLst>
              </p:cNvPr>
              <p:cNvSpPr/>
              <p:nvPr/>
            </p:nvSpPr>
            <p:spPr bwMode="auto">
              <a:xfrm>
                <a:off x="6489700" y="2507456"/>
                <a:ext cx="385763" cy="765175"/>
              </a:xfrm>
              <a:custGeom>
                <a:avLst/>
                <a:gdLst>
                  <a:gd name="T0" fmla="*/ 96 w 108"/>
                  <a:gd name="T1" fmla="*/ 128 h 215"/>
                  <a:gd name="T2" fmla="*/ 96 w 108"/>
                  <a:gd name="T3" fmla="*/ 128 h 215"/>
                  <a:gd name="T4" fmla="*/ 103 w 108"/>
                  <a:gd name="T5" fmla="*/ 141 h 215"/>
                  <a:gd name="T6" fmla="*/ 89 w 108"/>
                  <a:gd name="T7" fmla="*/ 147 h 215"/>
                  <a:gd name="T8" fmla="*/ 90 w 108"/>
                  <a:gd name="T9" fmla="*/ 148 h 215"/>
                  <a:gd name="T10" fmla="*/ 80 w 108"/>
                  <a:gd name="T11" fmla="*/ 165 h 215"/>
                  <a:gd name="T12" fmla="*/ 79 w 108"/>
                  <a:gd name="T13" fmla="*/ 165 h 215"/>
                  <a:gd name="T14" fmla="*/ 80 w 108"/>
                  <a:gd name="T15" fmla="*/ 180 h 215"/>
                  <a:gd name="T16" fmla="*/ 66 w 108"/>
                  <a:gd name="T17" fmla="*/ 180 h 215"/>
                  <a:gd name="T18" fmla="*/ 66 w 108"/>
                  <a:gd name="T19" fmla="*/ 181 h 215"/>
                  <a:gd name="T20" fmla="*/ 49 w 108"/>
                  <a:gd name="T21" fmla="*/ 192 h 215"/>
                  <a:gd name="T22" fmla="*/ 49 w 108"/>
                  <a:gd name="T23" fmla="*/ 192 h 215"/>
                  <a:gd name="T24" fmla="*/ 44 w 108"/>
                  <a:gd name="T25" fmla="*/ 206 h 215"/>
                  <a:gd name="T26" fmla="*/ 30 w 108"/>
                  <a:gd name="T27" fmla="*/ 200 h 215"/>
                  <a:gd name="T28" fmla="*/ 30 w 108"/>
                  <a:gd name="T29" fmla="*/ 201 h 215"/>
                  <a:gd name="T30" fmla="*/ 11 w 108"/>
                  <a:gd name="T31" fmla="*/ 205 h 215"/>
                  <a:gd name="T32" fmla="*/ 10 w 108"/>
                  <a:gd name="T33" fmla="*/ 205 h 215"/>
                  <a:gd name="T34" fmla="*/ 0 w 108"/>
                  <a:gd name="T35" fmla="*/ 215 h 215"/>
                  <a:gd name="T36" fmla="*/ 10 w 108"/>
                  <a:gd name="T37" fmla="*/ 10 h 215"/>
                  <a:gd name="T38" fmla="*/ 11 w 108"/>
                  <a:gd name="T39" fmla="*/ 10 h 215"/>
                  <a:gd name="T40" fmla="*/ 22 w 108"/>
                  <a:gd name="T41" fmla="*/ 2 h 215"/>
                  <a:gd name="T42" fmla="*/ 30 w 108"/>
                  <a:gd name="T43" fmla="*/ 15 h 215"/>
                  <a:gd name="T44" fmla="*/ 31 w 108"/>
                  <a:gd name="T45" fmla="*/ 14 h 215"/>
                  <a:gd name="T46" fmla="*/ 49 w 108"/>
                  <a:gd name="T47" fmla="*/ 22 h 215"/>
                  <a:gd name="T48" fmla="*/ 49 w 108"/>
                  <a:gd name="T49" fmla="*/ 23 h 215"/>
                  <a:gd name="T50" fmla="*/ 63 w 108"/>
                  <a:gd name="T51" fmla="*/ 20 h 215"/>
                  <a:gd name="T52" fmla="*/ 65 w 108"/>
                  <a:gd name="T53" fmla="*/ 35 h 215"/>
                  <a:gd name="T54" fmla="*/ 66 w 108"/>
                  <a:gd name="T55" fmla="*/ 35 h 215"/>
                  <a:gd name="T56" fmla="*/ 79 w 108"/>
                  <a:gd name="T57" fmla="*/ 50 h 215"/>
                  <a:gd name="T58" fmla="*/ 79 w 108"/>
                  <a:gd name="T59" fmla="*/ 50 h 215"/>
                  <a:gd name="T60" fmla="*/ 93 w 108"/>
                  <a:gd name="T61" fmla="*/ 54 h 215"/>
                  <a:gd name="T62" fmla="*/ 89 w 108"/>
                  <a:gd name="T63" fmla="*/ 68 h 215"/>
                  <a:gd name="T64" fmla="*/ 90 w 108"/>
                  <a:gd name="T65" fmla="*/ 68 h 215"/>
                  <a:gd name="T66" fmla="*/ 96 w 108"/>
                  <a:gd name="T67" fmla="*/ 87 h 215"/>
                  <a:gd name="T68" fmla="*/ 96 w 108"/>
                  <a:gd name="T69" fmla="*/ 87 h 215"/>
                  <a:gd name="T70" fmla="*/ 107 w 108"/>
                  <a:gd name="T71" fmla="*/ 96 h 215"/>
                  <a:gd name="T72" fmla="*/ 98 w 108"/>
                  <a:gd name="T73" fmla="*/ 107 h 215"/>
                  <a:gd name="T74" fmla="*/ 98 w 108"/>
                  <a:gd name="T75" fmla="*/ 108 h 215"/>
                  <a:gd name="T76" fmla="*/ 107 w 108"/>
                  <a:gd name="T77" fmla="*/ 11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8" h="215">
                    <a:moveTo>
                      <a:pt x="107" y="119"/>
                    </a:moveTo>
                    <a:cubicBezTo>
                      <a:pt x="107" y="124"/>
                      <a:pt x="102" y="128"/>
                      <a:pt x="96" y="128"/>
                    </a:cubicBezTo>
                    <a:cubicBezTo>
                      <a:pt x="96" y="128"/>
                      <a:pt x="96" y="128"/>
                      <a:pt x="96" y="128"/>
                    </a:cubicBezTo>
                    <a:cubicBezTo>
                      <a:pt x="96" y="128"/>
                      <a:pt x="96" y="128"/>
                      <a:pt x="96" y="128"/>
                    </a:cubicBezTo>
                    <a:cubicBezTo>
                      <a:pt x="96" y="128"/>
                      <a:pt x="96" y="128"/>
                      <a:pt x="96" y="128"/>
                    </a:cubicBezTo>
                    <a:cubicBezTo>
                      <a:pt x="101" y="130"/>
                      <a:pt x="104" y="136"/>
                      <a:pt x="103" y="141"/>
                    </a:cubicBezTo>
                    <a:cubicBezTo>
                      <a:pt x="101" y="146"/>
                      <a:pt x="95" y="149"/>
                      <a:pt x="90" y="147"/>
                    </a:cubicBezTo>
                    <a:cubicBezTo>
                      <a:pt x="90" y="147"/>
                      <a:pt x="90" y="147"/>
                      <a:pt x="89" y="147"/>
                    </a:cubicBezTo>
                    <a:cubicBezTo>
                      <a:pt x="89" y="147"/>
                      <a:pt x="89" y="147"/>
                      <a:pt x="89" y="147"/>
                    </a:cubicBezTo>
                    <a:cubicBezTo>
                      <a:pt x="89" y="148"/>
                      <a:pt x="90" y="148"/>
                      <a:pt x="90" y="148"/>
                    </a:cubicBezTo>
                    <a:cubicBezTo>
                      <a:pt x="95" y="151"/>
                      <a:pt x="96" y="157"/>
                      <a:pt x="93" y="161"/>
                    </a:cubicBezTo>
                    <a:cubicBezTo>
                      <a:pt x="91" y="166"/>
                      <a:pt x="84" y="168"/>
                      <a:pt x="80" y="165"/>
                    </a:cubicBezTo>
                    <a:cubicBezTo>
                      <a:pt x="80" y="165"/>
                      <a:pt x="79" y="165"/>
                      <a:pt x="79" y="165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84" y="169"/>
                      <a:pt x="84" y="176"/>
                      <a:pt x="80" y="180"/>
                    </a:cubicBezTo>
                    <a:cubicBezTo>
                      <a:pt x="76" y="184"/>
                      <a:pt x="70" y="184"/>
                      <a:pt x="66" y="180"/>
                    </a:cubicBezTo>
                    <a:cubicBezTo>
                      <a:pt x="66" y="180"/>
                      <a:pt x="66" y="180"/>
                      <a:pt x="66" y="180"/>
                    </a:cubicBezTo>
                    <a:cubicBezTo>
                      <a:pt x="66" y="180"/>
                      <a:pt x="65" y="180"/>
                      <a:pt x="65" y="180"/>
                    </a:cubicBezTo>
                    <a:cubicBezTo>
                      <a:pt x="65" y="180"/>
                      <a:pt x="66" y="181"/>
                      <a:pt x="66" y="181"/>
                    </a:cubicBezTo>
                    <a:cubicBezTo>
                      <a:pt x="69" y="185"/>
                      <a:pt x="68" y="191"/>
                      <a:pt x="63" y="195"/>
                    </a:cubicBezTo>
                    <a:cubicBezTo>
                      <a:pt x="59" y="198"/>
                      <a:pt x="53" y="197"/>
                      <a:pt x="49" y="192"/>
                    </a:cubicBezTo>
                    <a:cubicBezTo>
                      <a:pt x="49" y="192"/>
                      <a:pt x="49" y="192"/>
                      <a:pt x="49" y="192"/>
                    </a:cubicBezTo>
                    <a:cubicBezTo>
                      <a:pt x="49" y="192"/>
                      <a:pt x="49" y="192"/>
                      <a:pt x="49" y="192"/>
                    </a:cubicBezTo>
                    <a:cubicBezTo>
                      <a:pt x="49" y="192"/>
                      <a:pt x="49" y="193"/>
                      <a:pt x="49" y="193"/>
                    </a:cubicBezTo>
                    <a:cubicBezTo>
                      <a:pt x="51" y="198"/>
                      <a:pt x="49" y="204"/>
                      <a:pt x="44" y="206"/>
                    </a:cubicBezTo>
                    <a:cubicBezTo>
                      <a:pt x="39" y="208"/>
                      <a:pt x="33" y="206"/>
                      <a:pt x="31" y="201"/>
                    </a:cubicBezTo>
                    <a:cubicBezTo>
                      <a:pt x="31" y="201"/>
                      <a:pt x="31" y="201"/>
                      <a:pt x="30" y="200"/>
                    </a:cubicBezTo>
                    <a:cubicBezTo>
                      <a:pt x="30" y="200"/>
                      <a:pt x="30" y="201"/>
                      <a:pt x="30" y="201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31" y="206"/>
                      <a:pt x="28" y="212"/>
                      <a:pt x="22" y="213"/>
                    </a:cubicBezTo>
                    <a:cubicBezTo>
                      <a:pt x="17" y="214"/>
                      <a:pt x="12" y="211"/>
                      <a:pt x="11" y="205"/>
                    </a:cubicBezTo>
                    <a:cubicBezTo>
                      <a:pt x="11" y="205"/>
                      <a:pt x="11" y="205"/>
                      <a:pt x="11" y="205"/>
                    </a:cubicBezTo>
                    <a:cubicBezTo>
                      <a:pt x="10" y="205"/>
                      <a:pt x="10" y="205"/>
                      <a:pt x="10" y="205"/>
                    </a:cubicBezTo>
                    <a:cubicBezTo>
                      <a:pt x="10" y="205"/>
                      <a:pt x="10" y="205"/>
                      <a:pt x="10" y="205"/>
                    </a:cubicBezTo>
                    <a:cubicBezTo>
                      <a:pt x="10" y="211"/>
                      <a:pt x="6" y="215"/>
                      <a:pt x="0" y="2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0" y="4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4"/>
                      <a:pt x="17" y="1"/>
                      <a:pt x="22" y="2"/>
                    </a:cubicBezTo>
                    <a:cubicBezTo>
                      <a:pt x="28" y="3"/>
                      <a:pt x="31" y="9"/>
                      <a:pt x="30" y="14"/>
                    </a:cubicBezTo>
                    <a:cubicBezTo>
                      <a:pt x="30" y="14"/>
                      <a:pt x="30" y="14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5"/>
                      <a:pt x="31" y="14"/>
                      <a:pt x="31" y="14"/>
                    </a:cubicBezTo>
                    <a:cubicBezTo>
                      <a:pt x="33" y="9"/>
                      <a:pt x="39" y="7"/>
                      <a:pt x="44" y="9"/>
                    </a:cubicBezTo>
                    <a:cubicBezTo>
                      <a:pt x="49" y="11"/>
                      <a:pt x="51" y="17"/>
                      <a:pt x="49" y="22"/>
                    </a:cubicBezTo>
                    <a:cubicBezTo>
                      <a:pt x="49" y="22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3" y="18"/>
                      <a:pt x="59" y="17"/>
                      <a:pt x="63" y="20"/>
                    </a:cubicBezTo>
                    <a:cubicBezTo>
                      <a:pt x="68" y="24"/>
                      <a:pt x="69" y="30"/>
                      <a:pt x="66" y="34"/>
                    </a:cubicBezTo>
                    <a:cubicBezTo>
                      <a:pt x="66" y="34"/>
                      <a:pt x="65" y="35"/>
                      <a:pt x="65" y="35"/>
                    </a:cubicBezTo>
                    <a:cubicBezTo>
                      <a:pt x="65" y="35"/>
                      <a:pt x="66" y="35"/>
                      <a:pt x="66" y="35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0" y="31"/>
                      <a:pt x="76" y="31"/>
                      <a:pt x="80" y="35"/>
                    </a:cubicBezTo>
                    <a:cubicBezTo>
                      <a:pt x="84" y="40"/>
                      <a:pt x="84" y="46"/>
                      <a:pt x="79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80" y="50"/>
                      <a:pt x="80" y="50"/>
                    </a:cubicBezTo>
                    <a:cubicBezTo>
                      <a:pt x="84" y="47"/>
                      <a:pt x="91" y="49"/>
                      <a:pt x="93" y="54"/>
                    </a:cubicBezTo>
                    <a:cubicBezTo>
                      <a:pt x="96" y="58"/>
                      <a:pt x="95" y="65"/>
                      <a:pt x="90" y="67"/>
                    </a:cubicBezTo>
                    <a:cubicBezTo>
                      <a:pt x="90" y="67"/>
                      <a:pt x="89" y="67"/>
                      <a:pt x="89" y="68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95" y="66"/>
                      <a:pt x="101" y="69"/>
                      <a:pt x="103" y="74"/>
                    </a:cubicBezTo>
                    <a:cubicBezTo>
                      <a:pt x="104" y="80"/>
                      <a:pt x="101" y="85"/>
                      <a:pt x="96" y="87"/>
                    </a:cubicBezTo>
                    <a:cubicBezTo>
                      <a:pt x="96" y="87"/>
                      <a:pt x="96" y="87"/>
                      <a:pt x="96" y="87"/>
                    </a:cubicBezTo>
                    <a:cubicBezTo>
                      <a:pt x="96" y="87"/>
                      <a:pt x="96" y="87"/>
                      <a:pt x="96" y="87"/>
                    </a:cubicBezTo>
                    <a:cubicBezTo>
                      <a:pt x="96" y="87"/>
                      <a:pt x="96" y="87"/>
                      <a:pt x="96" y="87"/>
                    </a:cubicBezTo>
                    <a:cubicBezTo>
                      <a:pt x="102" y="87"/>
                      <a:pt x="107" y="91"/>
                      <a:pt x="107" y="96"/>
                    </a:cubicBezTo>
                    <a:cubicBezTo>
                      <a:pt x="108" y="102"/>
                      <a:pt x="104" y="107"/>
                      <a:pt x="98" y="107"/>
                    </a:cubicBezTo>
                    <a:cubicBezTo>
                      <a:pt x="98" y="107"/>
                      <a:pt x="98" y="107"/>
                      <a:pt x="98" y="107"/>
                    </a:cubicBezTo>
                    <a:cubicBezTo>
                      <a:pt x="98" y="107"/>
                      <a:pt x="98" y="107"/>
                      <a:pt x="98" y="108"/>
                    </a:cubicBezTo>
                    <a:cubicBezTo>
                      <a:pt x="98" y="108"/>
                      <a:pt x="98" y="108"/>
                      <a:pt x="98" y="108"/>
                    </a:cubicBezTo>
                    <a:cubicBezTo>
                      <a:pt x="98" y="108"/>
                      <a:pt x="98" y="108"/>
                      <a:pt x="98" y="108"/>
                    </a:cubicBezTo>
                    <a:cubicBezTo>
                      <a:pt x="104" y="108"/>
                      <a:pt x="108" y="113"/>
                      <a:pt x="107" y="119"/>
                    </a:cubicBezTo>
                    <a:close/>
                  </a:path>
                </a:pathLst>
              </a:custGeom>
              <a:solidFill>
                <a:srgbClr val="FF8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ṥ1íḍê">
                <a:extLst>
                  <a:ext uri="{FF2B5EF4-FFF2-40B4-BE49-F238E27FC236}">
                    <a16:creationId xmlns:a16="http://schemas.microsoft.com/office/drawing/2014/main" id="{54E7B536-1C41-4E5D-80DE-21E6C84155BD}"/>
                  </a:ext>
                </a:extLst>
              </p:cNvPr>
              <p:cNvSpPr/>
              <p:nvPr/>
            </p:nvSpPr>
            <p:spPr bwMode="auto">
              <a:xfrm>
                <a:off x="6183312" y="2582069"/>
                <a:ext cx="612775" cy="615950"/>
              </a:xfrm>
              <a:prstGeom prst="ellipse">
                <a:avLst/>
              </a:pr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śḻîḑe">
                <a:extLst>
                  <a:ext uri="{FF2B5EF4-FFF2-40B4-BE49-F238E27FC236}">
                    <a16:creationId xmlns:a16="http://schemas.microsoft.com/office/drawing/2014/main" id="{648E67B0-A315-4790-BF1B-365263F21CA1}"/>
                  </a:ext>
                </a:extLst>
              </p:cNvPr>
              <p:cNvSpPr/>
              <p:nvPr/>
            </p:nvSpPr>
            <p:spPr bwMode="auto">
              <a:xfrm>
                <a:off x="6361112" y="2685256"/>
                <a:ext cx="257175" cy="409575"/>
              </a:xfrm>
              <a:custGeom>
                <a:avLst/>
                <a:gdLst>
                  <a:gd name="T0" fmla="*/ 66 w 72"/>
                  <a:gd name="T1" fmla="*/ 57 h 115"/>
                  <a:gd name="T2" fmla="*/ 44 w 72"/>
                  <a:gd name="T3" fmla="*/ 48 h 115"/>
                  <a:gd name="T4" fmla="*/ 34 w 72"/>
                  <a:gd name="T5" fmla="*/ 46 h 115"/>
                  <a:gd name="T6" fmla="*/ 24 w 72"/>
                  <a:gd name="T7" fmla="*/ 42 h 115"/>
                  <a:gd name="T8" fmla="*/ 21 w 72"/>
                  <a:gd name="T9" fmla="*/ 37 h 115"/>
                  <a:gd name="T10" fmla="*/ 25 w 72"/>
                  <a:gd name="T11" fmla="*/ 29 h 115"/>
                  <a:gd name="T12" fmla="*/ 38 w 72"/>
                  <a:gd name="T13" fmla="*/ 27 h 115"/>
                  <a:gd name="T14" fmla="*/ 52 w 72"/>
                  <a:gd name="T15" fmla="*/ 29 h 115"/>
                  <a:gd name="T16" fmla="*/ 66 w 72"/>
                  <a:gd name="T17" fmla="*/ 34 h 115"/>
                  <a:gd name="T18" fmla="*/ 66 w 72"/>
                  <a:gd name="T19" fmla="*/ 14 h 115"/>
                  <a:gd name="T20" fmla="*/ 50 w 72"/>
                  <a:gd name="T21" fmla="*/ 11 h 115"/>
                  <a:gd name="T22" fmla="*/ 45 w 72"/>
                  <a:gd name="T23" fmla="*/ 10 h 115"/>
                  <a:gd name="T24" fmla="*/ 45 w 72"/>
                  <a:gd name="T25" fmla="*/ 0 h 115"/>
                  <a:gd name="T26" fmla="*/ 27 w 72"/>
                  <a:gd name="T27" fmla="*/ 0 h 115"/>
                  <a:gd name="T28" fmla="*/ 27 w 72"/>
                  <a:gd name="T29" fmla="*/ 10 h 115"/>
                  <a:gd name="T30" fmla="*/ 9 w 72"/>
                  <a:gd name="T31" fmla="*/ 17 h 115"/>
                  <a:gd name="T32" fmla="*/ 0 w 72"/>
                  <a:gd name="T33" fmla="*/ 38 h 115"/>
                  <a:gd name="T34" fmla="*/ 6 w 72"/>
                  <a:gd name="T35" fmla="*/ 56 h 115"/>
                  <a:gd name="T36" fmla="*/ 26 w 72"/>
                  <a:gd name="T37" fmla="*/ 65 h 115"/>
                  <a:gd name="T38" fmla="*/ 36 w 72"/>
                  <a:gd name="T39" fmla="*/ 67 h 115"/>
                  <a:gd name="T40" fmla="*/ 47 w 72"/>
                  <a:gd name="T41" fmla="*/ 71 h 115"/>
                  <a:gd name="T42" fmla="*/ 50 w 72"/>
                  <a:gd name="T43" fmla="*/ 78 h 115"/>
                  <a:gd name="T44" fmla="*/ 45 w 72"/>
                  <a:gd name="T45" fmla="*/ 85 h 115"/>
                  <a:gd name="T46" fmla="*/ 33 w 72"/>
                  <a:gd name="T47" fmla="*/ 88 h 115"/>
                  <a:gd name="T48" fmla="*/ 18 w 72"/>
                  <a:gd name="T49" fmla="*/ 86 h 115"/>
                  <a:gd name="T50" fmla="*/ 1 w 72"/>
                  <a:gd name="T51" fmla="*/ 79 h 115"/>
                  <a:gd name="T52" fmla="*/ 1 w 72"/>
                  <a:gd name="T53" fmla="*/ 99 h 115"/>
                  <a:gd name="T54" fmla="*/ 18 w 72"/>
                  <a:gd name="T55" fmla="*/ 104 h 115"/>
                  <a:gd name="T56" fmla="*/ 27 w 72"/>
                  <a:gd name="T57" fmla="*/ 105 h 115"/>
                  <a:gd name="T58" fmla="*/ 27 w 72"/>
                  <a:gd name="T59" fmla="*/ 115 h 115"/>
                  <a:gd name="T60" fmla="*/ 45 w 72"/>
                  <a:gd name="T61" fmla="*/ 115 h 115"/>
                  <a:gd name="T62" fmla="*/ 45 w 72"/>
                  <a:gd name="T63" fmla="*/ 105 h 115"/>
                  <a:gd name="T64" fmla="*/ 63 w 72"/>
                  <a:gd name="T65" fmla="*/ 98 h 115"/>
                  <a:gd name="T66" fmla="*/ 72 w 72"/>
                  <a:gd name="T67" fmla="*/ 75 h 115"/>
                  <a:gd name="T68" fmla="*/ 66 w 72"/>
                  <a:gd name="T69" fmla="*/ 5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2" h="115">
                    <a:moveTo>
                      <a:pt x="66" y="57"/>
                    </a:moveTo>
                    <a:cubicBezTo>
                      <a:pt x="62" y="53"/>
                      <a:pt x="54" y="50"/>
                      <a:pt x="44" y="4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9" y="45"/>
                      <a:pt x="26" y="44"/>
                      <a:pt x="24" y="42"/>
                    </a:cubicBezTo>
                    <a:cubicBezTo>
                      <a:pt x="22" y="41"/>
                      <a:pt x="21" y="39"/>
                      <a:pt x="21" y="37"/>
                    </a:cubicBezTo>
                    <a:cubicBezTo>
                      <a:pt x="21" y="33"/>
                      <a:pt x="23" y="31"/>
                      <a:pt x="25" y="29"/>
                    </a:cubicBezTo>
                    <a:cubicBezTo>
                      <a:pt x="28" y="28"/>
                      <a:pt x="32" y="27"/>
                      <a:pt x="38" y="27"/>
                    </a:cubicBezTo>
                    <a:cubicBezTo>
                      <a:pt x="42" y="27"/>
                      <a:pt x="47" y="28"/>
                      <a:pt x="52" y="29"/>
                    </a:cubicBezTo>
                    <a:cubicBezTo>
                      <a:pt x="56" y="30"/>
                      <a:pt x="61" y="32"/>
                      <a:pt x="66" y="3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1" y="13"/>
                      <a:pt x="55" y="12"/>
                      <a:pt x="50" y="11"/>
                    </a:cubicBezTo>
                    <a:cubicBezTo>
                      <a:pt x="48" y="11"/>
                      <a:pt x="47" y="11"/>
                      <a:pt x="45" y="1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9" y="11"/>
                      <a:pt x="13" y="13"/>
                      <a:pt x="9" y="17"/>
                    </a:cubicBezTo>
                    <a:cubicBezTo>
                      <a:pt x="3" y="22"/>
                      <a:pt x="0" y="29"/>
                      <a:pt x="0" y="38"/>
                    </a:cubicBezTo>
                    <a:cubicBezTo>
                      <a:pt x="0" y="46"/>
                      <a:pt x="2" y="51"/>
                      <a:pt x="6" y="56"/>
                    </a:cubicBezTo>
                    <a:cubicBezTo>
                      <a:pt x="10" y="60"/>
                      <a:pt x="17" y="63"/>
                      <a:pt x="26" y="65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41" y="68"/>
                      <a:pt x="45" y="70"/>
                      <a:pt x="47" y="71"/>
                    </a:cubicBezTo>
                    <a:cubicBezTo>
                      <a:pt x="49" y="73"/>
                      <a:pt x="50" y="75"/>
                      <a:pt x="50" y="78"/>
                    </a:cubicBezTo>
                    <a:cubicBezTo>
                      <a:pt x="50" y="81"/>
                      <a:pt x="48" y="84"/>
                      <a:pt x="45" y="85"/>
                    </a:cubicBezTo>
                    <a:cubicBezTo>
                      <a:pt x="43" y="87"/>
                      <a:pt x="39" y="88"/>
                      <a:pt x="33" y="88"/>
                    </a:cubicBezTo>
                    <a:cubicBezTo>
                      <a:pt x="28" y="88"/>
                      <a:pt x="23" y="87"/>
                      <a:pt x="18" y="86"/>
                    </a:cubicBezTo>
                    <a:cubicBezTo>
                      <a:pt x="12" y="84"/>
                      <a:pt x="6" y="82"/>
                      <a:pt x="1" y="7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6" y="101"/>
                      <a:pt x="12" y="102"/>
                      <a:pt x="18" y="104"/>
                    </a:cubicBezTo>
                    <a:cubicBezTo>
                      <a:pt x="21" y="104"/>
                      <a:pt x="24" y="105"/>
                      <a:pt x="27" y="105"/>
                    </a:cubicBezTo>
                    <a:cubicBezTo>
                      <a:pt x="27" y="115"/>
                      <a:pt x="27" y="115"/>
                      <a:pt x="27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53" y="104"/>
                      <a:pt x="59" y="101"/>
                      <a:pt x="63" y="98"/>
                    </a:cubicBezTo>
                    <a:cubicBezTo>
                      <a:pt x="69" y="93"/>
                      <a:pt x="72" y="85"/>
                      <a:pt x="72" y="75"/>
                    </a:cubicBezTo>
                    <a:cubicBezTo>
                      <a:pt x="72" y="67"/>
                      <a:pt x="70" y="62"/>
                      <a:pt x="66" y="57"/>
                    </a:cubicBezTo>
                    <a:close/>
                  </a:path>
                </a:pathLst>
              </a:custGeom>
              <a:solidFill>
                <a:srgbClr val="FFF0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iśḷïḓè">
                <a:extLst>
                  <a:ext uri="{FF2B5EF4-FFF2-40B4-BE49-F238E27FC236}">
                    <a16:creationId xmlns:a16="http://schemas.microsoft.com/office/drawing/2014/main" id="{C21AD4C7-9FEE-4AC6-B416-410B5D394718}"/>
                  </a:ext>
                </a:extLst>
              </p:cNvPr>
              <p:cNvSpPr/>
              <p:nvPr/>
            </p:nvSpPr>
            <p:spPr bwMode="auto">
              <a:xfrm>
                <a:off x="5102225" y="1985169"/>
                <a:ext cx="385763" cy="765175"/>
              </a:xfrm>
              <a:custGeom>
                <a:avLst/>
                <a:gdLst>
                  <a:gd name="T0" fmla="*/ 108 w 108"/>
                  <a:gd name="T1" fmla="*/ 215 h 215"/>
                  <a:gd name="T2" fmla="*/ 98 w 108"/>
                  <a:gd name="T3" fmla="*/ 205 h 215"/>
                  <a:gd name="T4" fmla="*/ 97 w 108"/>
                  <a:gd name="T5" fmla="*/ 205 h 215"/>
                  <a:gd name="T6" fmla="*/ 77 w 108"/>
                  <a:gd name="T7" fmla="*/ 201 h 215"/>
                  <a:gd name="T8" fmla="*/ 77 w 108"/>
                  <a:gd name="T9" fmla="*/ 200 h 215"/>
                  <a:gd name="T10" fmla="*/ 64 w 108"/>
                  <a:gd name="T11" fmla="*/ 206 h 215"/>
                  <a:gd name="T12" fmla="*/ 59 w 108"/>
                  <a:gd name="T13" fmla="*/ 192 h 215"/>
                  <a:gd name="T14" fmla="*/ 58 w 108"/>
                  <a:gd name="T15" fmla="*/ 192 h 215"/>
                  <a:gd name="T16" fmla="*/ 42 w 108"/>
                  <a:gd name="T17" fmla="*/ 181 h 215"/>
                  <a:gd name="T18" fmla="*/ 42 w 108"/>
                  <a:gd name="T19" fmla="*/ 180 h 215"/>
                  <a:gd name="T20" fmla="*/ 27 w 108"/>
                  <a:gd name="T21" fmla="*/ 180 h 215"/>
                  <a:gd name="T22" fmla="*/ 29 w 108"/>
                  <a:gd name="T23" fmla="*/ 165 h 215"/>
                  <a:gd name="T24" fmla="*/ 28 w 108"/>
                  <a:gd name="T25" fmla="*/ 165 h 215"/>
                  <a:gd name="T26" fmla="*/ 18 w 108"/>
                  <a:gd name="T27" fmla="*/ 148 h 215"/>
                  <a:gd name="T28" fmla="*/ 18 w 108"/>
                  <a:gd name="T29" fmla="*/ 147 h 215"/>
                  <a:gd name="T30" fmla="*/ 5 w 108"/>
                  <a:gd name="T31" fmla="*/ 141 h 215"/>
                  <a:gd name="T32" fmla="*/ 12 w 108"/>
                  <a:gd name="T33" fmla="*/ 128 h 215"/>
                  <a:gd name="T34" fmla="*/ 11 w 108"/>
                  <a:gd name="T35" fmla="*/ 128 h 215"/>
                  <a:gd name="T36" fmla="*/ 9 w 108"/>
                  <a:gd name="T37" fmla="*/ 108 h 215"/>
                  <a:gd name="T38" fmla="*/ 10 w 108"/>
                  <a:gd name="T39" fmla="*/ 107 h 215"/>
                  <a:gd name="T40" fmla="*/ 0 w 108"/>
                  <a:gd name="T41" fmla="*/ 96 h 215"/>
                  <a:gd name="T42" fmla="*/ 12 w 108"/>
                  <a:gd name="T43" fmla="*/ 87 h 215"/>
                  <a:gd name="T44" fmla="*/ 11 w 108"/>
                  <a:gd name="T45" fmla="*/ 87 h 215"/>
                  <a:gd name="T46" fmla="*/ 18 w 108"/>
                  <a:gd name="T47" fmla="*/ 68 h 215"/>
                  <a:gd name="T48" fmla="*/ 18 w 108"/>
                  <a:gd name="T49" fmla="*/ 67 h 215"/>
                  <a:gd name="T50" fmla="*/ 14 w 108"/>
                  <a:gd name="T51" fmla="*/ 54 h 215"/>
                  <a:gd name="T52" fmla="*/ 28 w 108"/>
                  <a:gd name="T53" fmla="*/ 50 h 215"/>
                  <a:gd name="T54" fmla="*/ 28 w 108"/>
                  <a:gd name="T55" fmla="*/ 49 h 215"/>
                  <a:gd name="T56" fmla="*/ 42 w 108"/>
                  <a:gd name="T57" fmla="*/ 35 h 215"/>
                  <a:gd name="T58" fmla="*/ 42 w 108"/>
                  <a:gd name="T59" fmla="*/ 35 h 215"/>
                  <a:gd name="T60" fmla="*/ 44 w 108"/>
                  <a:gd name="T61" fmla="*/ 20 h 215"/>
                  <a:gd name="T62" fmla="*/ 58 w 108"/>
                  <a:gd name="T63" fmla="*/ 23 h 215"/>
                  <a:gd name="T64" fmla="*/ 59 w 108"/>
                  <a:gd name="T65" fmla="*/ 22 h 215"/>
                  <a:gd name="T66" fmla="*/ 77 w 108"/>
                  <a:gd name="T67" fmla="*/ 14 h 215"/>
                  <a:gd name="T68" fmla="*/ 78 w 108"/>
                  <a:gd name="T69" fmla="*/ 14 h 215"/>
                  <a:gd name="T70" fmla="*/ 85 w 108"/>
                  <a:gd name="T71" fmla="*/ 2 h 215"/>
                  <a:gd name="T72" fmla="*/ 97 w 108"/>
                  <a:gd name="T73" fmla="*/ 10 h 215"/>
                  <a:gd name="T74" fmla="*/ 98 w 108"/>
                  <a:gd name="T75" fmla="*/ 1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215">
                    <a:moveTo>
                      <a:pt x="108" y="0"/>
                    </a:moveTo>
                    <a:cubicBezTo>
                      <a:pt x="108" y="215"/>
                      <a:pt x="108" y="215"/>
                      <a:pt x="108" y="215"/>
                    </a:cubicBezTo>
                    <a:cubicBezTo>
                      <a:pt x="102" y="215"/>
                      <a:pt x="98" y="211"/>
                      <a:pt x="98" y="205"/>
                    </a:cubicBezTo>
                    <a:cubicBezTo>
                      <a:pt x="98" y="205"/>
                      <a:pt x="98" y="205"/>
                      <a:pt x="98" y="205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11"/>
                      <a:pt x="91" y="214"/>
                      <a:pt x="85" y="213"/>
                    </a:cubicBezTo>
                    <a:cubicBezTo>
                      <a:pt x="80" y="212"/>
                      <a:pt x="76" y="206"/>
                      <a:pt x="77" y="201"/>
                    </a:cubicBezTo>
                    <a:cubicBezTo>
                      <a:pt x="77" y="201"/>
                      <a:pt x="78" y="201"/>
                      <a:pt x="78" y="200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200"/>
                      <a:pt x="77" y="201"/>
                      <a:pt x="77" y="201"/>
                    </a:cubicBezTo>
                    <a:cubicBezTo>
                      <a:pt x="75" y="206"/>
                      <a:pt x="69" y="208"/>
                      <a:pt x="64" y="206"/>
                    </a:cubicBezTo>
                    <a:cubicBezTo>
                      <a:pt x="59" y="204"/>
                      <a:pt x="56" y="198"/>
                      <a:pt x="59" y="193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59" y="192"/>
                      <a:pt x="59" y="192"/>
                      <a:pt x="58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55" y="197"/>
                      <a:pt x="49" y="198"/>
                      <a:pt x="44" y="195"/>
                    </a:cubicBezTo>
                    <a:cubicBezTo>
                      <a:pt x="40" y="191"/>
                      <a:pt x="39" y="185"/>
                      <a:pt x="42" y="181"/>
                    </a:cubicBezTo>
                    <a:cubicBezTo>
                      <a:pt x="42" y="180"/>
                      <a:pt x="42" y="180"/>
                      <a:pt x="42" y="180"/>
                    </a:cubicBezTo>
                    <a:cubicBezTo>
                      <a:pt x="42" y="180"/>
                      <a:pt x="42" y="180"/>
                      <a:pt x="42" y="180"/>
                    </a:cubicBezTo>
                    <a:cubicBezTo>
                      <a:pt x="42" y="180"/>
                      <a:pt x="42" y="180"/>
                      <a:pt x="42" y="180"/>
                    </a:cubicBezTo>
                    <a:cubicBezTo>
                      <a:pt x="37" y="184"/>
                      <a:pt x="31" y="184"/>
                      <a:pt x="27" y="180"/>
                    </a:cubicBezTo>
                    <a:cubicBezTo>
                      <a:pt x="24" y="175"/>
                      <a:pt x="24" y="169"/>
                      <a:pt x="28" y="165"/>
                    </a:cubicBezTo>
                    <a:cubicBezTo>
                      <a:pt x="28" y="165"/>
                      <a:pt x="28" y="165"/>
                      <a:pt x="29" y="165"/>
                    </a:cubicBezTo>
                    <a:cubicBezTo>
                      <a:pt x="29" y="165"/>
                      <a:pt x="28" y="165"/>
                      <a:pt x="28" y="165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23" y="168"/>
                      <a:pt x="17" y="166"/>
                      <a:pt x="14" y="161"/>
                    </a:cubicBezTo>
                    <a:cubicBezTo>
                      <a:pt x="11" y="157"/>
                      <a:pt x="13" y="150"/>
                      <a:pt x="18" y="148"/>
                    </a:cubicBezTo>
                    <a:cubicBezTo>
                      <a:pt x="18" y="148"/>
                      <a:pt x="18" y="147"/>
                      <a:pt x="18" y="147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12" y="149"/>
                      <a:pt x="7" y="146"/>
                      <a:pt x="5" y="141"/>
                    </a:cubicBezTo>
                    <a:cubicBezTo>
                      <a:pt x="3" y="135"/>
                      <a:pt x="6" y="130"/>
                      <a:pt x="11" y="128"/>
                    </a:cubicBezTo>
                    <a:cubicBezTo>
                      <a:pt x="12" y="128"/>
                      <a:pt x="12" y="128"/>
                      <a:pt x="12" y="128"/>
                    </a:cubicBezTo>
                    <a:cubicBezTo>
                      <a:pt x="12" y="128"/>
                      <a:pt x="12" y="128"/>
                      <a:pt x="12" y="128"/>
                    </a:cubicBezTo>
                    <a:cubicBezTo>
                      <a:pt x="12" y="128"/>
                      <a:pt x="12" y="128"/>
                      <a:pt x="11" y="128"/>
                    </a:cubicBezTo>
                    <a:cubicBezTo>
                      <a:pt x="6" y="128"/>
                      <a:pt x="1" y="124"/>
                      <a:pt x="0" y="119"/>
                    </a:cubicBezTo>
                    <a:cubicBezTo>
                      <a:pt x="0" y="113"/>
                      <a:pt x="4" y="108"/>
                      <a:pt x="9" y="108"/>
                    </a:cubicBezTo>
                    <a:cubicBezTo>
                      <a:pt x="9" y="108"/>
                      <a:pt x="10" y="108"/>
                      <a:pt x="10" y="108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07"/>
                      <a:pt x="9" y="107"/>
                      <a:pt x="9" y="107"/>
                    </a:cubicBezTo>
                    <a:cubicBezTo>
                      <a:pt x="4" y="107"/>
                      <a:pt x="0" y="102"/>
                      <a:pt x="0" y="96"/>
                    </a:cubicBezTo>
                    <a:cubicBezTo>
                      <a:pt x="1" y="91"/>
                      <a:pt x="6" y="87"/>
                      <a:pt x="11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87"/>
                      <a:pt x="12" y="87"/>
                      <a:pt x="11" y="87"/>
                    </a:cubicBezTo>
                    <a:cubicBezTo>
                      <a:pt x="6" y="85"/>
                      <a:pt x="3" y="79"/>
                      <a:pt x="5" y="74"/>
                    </a:cubicBezTo>
                    <a:cubicBezTo>
                      <a:pt x="7" y="69"/>
                      <a:pt x="12" y="66"/>
                      <a:pt x="18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8"/>
                      <a:pt x="18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3" y="64"/>
                      <a:pt x="11" y="58"/>
                      <a:pt x="14" y="54"/>
                    </a:cubicBezTo>
                    <a:cubicBezTo>
                      <a:pt x="17" y="49"/>
                      <a:pt x="23" y="47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9" y="50"/>
                      <a:pt x="29" y="50"/>
                    </a:cubicBezTo>
                    <a:cubicBezTo>
                      <a:pt x="28" y="50"/>
                      <a:pt x="28" y="50"/>
                      <a:pt x="28" y="49"/>
                    </a:cubicBezTo>
                    <a:cubicBezTo>
                      <a:pt x="24" y="46"/>
                      <a:pt x="24" y="39"/>
                      <a:pt x="27" y="35"/>
                    </a:cubicBezTo>
                    <a:cubicBezTo>
                      <a:pt x="31" y="31"/>
                      <a:pt x="37" y="31"/>
                      <a:pt x="4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5"/>
                      <a:pt x="42" y="34"/>
                      <a:pt x="42" y="34"/>
                    </a:cubicBezTo>
                    <a:cubicBezTo>
                      <a:pt x="39" y="30"/>
                      <a:pt x="40" y="24"/>
                      <a:pt x="44" y="20"/>
                    </a:cubicBezTo>
                    <a:cubicBezTo>
                      <a:pt x="49" y="17"/>
                      <a:pt x="55" y="18"/>
                      <a:pt x="58" y="22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2"/>
                      <a:pt x="59" y="22"/>
                    </a:cubicBezTo>
                    <a:cubicBezTo>
                      <a:pt x="56" y="17"/>
                      <a:pt x="59" y="11"/>
                      <a:pt x="64" y="9"/>
                    </a:cubicBezTo>
                    <a:cubicBezTo>
                      <a:pt x="69" y="7"/>
                      <a:pt x="75" y="9"/>
                      <a:pt x="77" y="14"/>
                    </a:cubicBezTo>
                    <a:cubicBezTo>
                      <a:pt x="77" y="14"/>
                      <a:pt x="77" y="14"/>
                      <a:pt x="77" y="15"/>
                    </a:cubicBezTo>
                    <a:cubicBezTo>
                      <a:pt x="77" y="15"/>
                      <a:pt x="77" y="14"/>
                      <a:pt x="78" y="14"/>
                    </a:cubicBezTo>
                    <a:cubicBezTo>
                      <a:pt x="78" y="14"/>
                      <a:pt x="77" y="14"/>
                      <a:pt x="77" y="14"/>
                    </a:cubicBezTo>
                    <a:cubicBezTo>
                      <a:pt x="76" y="9"/>
                      <a:pt x="80" y="3"/>
                      <a:pt x="85" y="2"/>
                    </a:cubicBezTo>
                    <a:cubicBezTo>
                      <a:pt x="91" y="1"/>
                      <a:pt x="96" y="4"/>
                      <a:pt x="97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7" y="10"/>
                      <a:pt x="97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4"/>
                      <a:pt x="102" y="0"/>
                      <a:pt x="108" y="0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íṥḷíḓê">
                <a:extLst>
                  <a:ext uri="{FF2B5EF4-FFF2-40B4-BE49-F238E27FC236}">
                    <a16:creationId xmlns:a16="http://schemas.microsoft.com/office/drawing/2014/main" id="{574B3773-A4FE-4C92-9150-F872D348D8F4}"/>
                  </a:ext>
                </a:extLst>
              </p:cNvPr>
              <p:cNvSpPr/>
              <p:nvPr/>
            </p:nvSpPr>
            <p:spPr bwMode="auto">
              <a:xfrm>
                <a:off x="5487987" y="1985169"/>
                <a:ext cx="381000" cy="765175"/>
              </a:xfrm>
              <a:custGeom>
                <a:avLst/>
                <a:gdLst>
                  <a:gd name="T0" fmla="*/ 96 w 107"/>
                  <a:gd name="T1" fmla="*/ 128 h 215"/>
                  <a:gd name="T2" fmla="*/ 95 w 107"/>
                  <a:gd name="T3" fmla="*/ 128 h 215"/>
                  <a:gd name="T4" fmla="*/ 102 w 107"/>
                  <a:gd name="T5" fmla="*/ 141 h 215"/>
                  <a:gd name="T6" fmla="*/ 89 w 107"/>
                  <a:gd name="T7" fmla="*/ 147 h 215"/>
                  <a:gd name="T8" fmla="*/ 89 w 107"/>
                  <a:gd name="T9" fmla="*/ 148 h 215"/>
                  <a:gd name="T10" fmla="*/ 79 w 107"/>
                  <a:gd name="T11" fmla="*/ 165 h 215"/>
                  <a:gd name="T12" fmla="*/ 78 w 107"/>
                  <a:gd name="T13" fmla="*/ 165 h 215"/>
                  <a:gd name="T14" fmla="*/ 80 w 107"/>
                  <a:gd name="T15" fmla="*/ 180 h 215"/>
                  <a:gd name="T16" fmla="*/ 65 w 107"/>
                  <a:gd name="T17" fmla="*/ 180 h 215"/>
                  <a:gd name="T18" fmla="*/ 65 w 107"/>
                  <a:gd name="T19" fmla="*/ 181 h 215"/>
                  <a:gd name="T20" fmla="*/ 49 w 107"/>
                  <a:gd name="T21" fmla="*/ 192 h 215"/>
                  <a:gd name="T22" fmla="*/ 48 w 107"/>
                  <a:gd name="T23" fmla="*/ 192 h 215"/>
                  <a:gd name="T24" fmla="*/ 43 w 107"/>
                  <a:gd name="T25" fmla="*/ 206 h 215"/>
                  <a:gd name="T26" fmla="*/ 30 w 107"/>
                  <a:gd name="T27" fmla="*/ 200 h 215"/>
                  <a:gd name="T28" fmla="*/ 30 w 107"/>
                  <a:gd name="T29" fmla="*/ 201 h 215"/>
                  <a:gd name="T30" fmla="*/ 10 w 107"/>
                  <a:gd name="T31" fmla="*/ 205 h 215"/>
                  <a:gd name="T32" fmla="*/ 10 w 107"/>
                  <a:gd name="T33" fmla="*/ 205 h 215"/>
                  <a:gd name="T34" fmla="*/ 0 w 107"/>
                  <a:gd name="T35" fmla="*/ 215 h 215"/>
                  <a:gd name="T36" fmla="*/ 10 w 107"/>
                  <a:gd name="T37" fmla="*/ 10 h 215"/>
                  <a:gd name="T38" fmla="*/ 10 w 107"/>
                  <a:gd name="T39" fmla="*/ 10 h 215"/>
                  <a:gd name="T40" fmla="*/ 22 w 107"/>
                  <a:gd name="T41" fmla="*/ 2 h 215"/>
                  <a:gd name="T42" fmla="*/ 30 w 107"/>
                  <a:gd name="T43" fmla="*/ 14 h 215"/>
                  <a:gd name="T44" fmla="*/ 30 w 107"/>
                  <a:gd name="T45" fmla="*/ 14 h 215"/>
                  <a:gd name="T46" fmla="*/ 48 w 107"/>
                  <a:gd name="T47" fmla="*/ 22 h 215"/>
                  <a:gd name="T48" fmla="*/ 49 w 107"/>
                  <a:gd name="T49" fmla="*/ 23 h 215"/>
                  <a:gd name="T50" fmla="*/ 63 w 107"/>
                  <a:gd name="T51" fmla="*/ 20 h 215"/>
                  <a:gd name="T52" fmla="*/ 65 w 107"/>
                  <a:gd name="T53" fmla="*/ 35 h 215"/>
                  <a:gd name="T54" fmla="*/ 65 w 107"/>
                  <a:gd name="T55" fmla="*/ 35 h 215"/>
                  <a:gd name="T56" fmla="*/ 79 w 107"/>
                  <a:gd name="T57" fmla="*/ 49 h 215"/>
                  <a:gd name="T58" fmla="*/ 79 w 107"/>
                  <a:gd name="T59" fmla="*/ 50 h 215"/>
                  <a:gd name="T60" fmla="*/ 93 w 107"/>
                  <a:gd name="T61" fmla="*/ 54 h 215"/>
                  <a:gd name="T62" fmla="*/ 89 w 107"/>
                  <a:gd name="T63" fmla="*/ 67 h 215"/>
                  <a:gd name="T64" fmla="*/ 89 w 107"/>
                  <a:gd name="T65" fmla="*/ 68 h 215"/>
                  <a:gd name="T66" fmla="*/ 96 w 107"/>
                  <a:gd name="T67" fmla="*/ 87 h 215"/>
                  <a:gd name="T68" fmla="*/ 95 w 107"/>
                  <a:gd name="T69" fmla="*/ 87 h 215"/>
                  <a:gd name="T70" fmla="*/ 107 w 107"/>
                  <a:gd name="T71" fmla="*/ 96 h 215"/>
                  <a:gd name="T72" fmla="*/ 97 w 107"/>
                  <a:gd name="T73" fmla="*/ 107 h 215"/>
                  <a:gd name="T74" fmla="*/ 97 w 107"/>
                  <a:gd name="T75" fmla="*/ 108 h 215"/>
                  <a:gd name="T76" fmla="*/ 107 w 107"/>
                  <a:gd name="T77" fmla="*/ 11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7" h="215">
                    <a:moveTo>
                      <a:pt x="107" y="119"/>
                    </a:moveTo>
                    <a:cubicBezTo>
                      <a:pt x="106" y="124"/>
                      <a:pt x="101" y="128"/>
                      <a:pt x="96" y="128"/>
                    </a:cubicBezTo>
                    <a:cubicBezTo>
                      <a:pt x="96" y="128"/>
                      <a:pt x="95" y="128"/>
                      <a:pt x="95" y="128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5" y="128"/>
                      <a:pt x="95" y="128"/>
                      <a:pt x="96" y="128"/>
                    </a:cubicBezTo>
                    <a:cubicBezTo>
                      <a:pt x="101" y="130"/>
                      <a:pt x="104" y="135"/>
                      <a:pt x="102" y="141"/>
                    </a:cubicBezTo>
                    <a:cubicBezTo>
                      <a:pt x="100" y="146"/>
                      <a:pt x="95" y="149"/>
                      <a:pt x="89" y="147"/>
                    </a:cubicBezTo>
                    <a:cubicBezTo>
                      <a:pt x="89" y="147"/>
                      <a:pt x="89" y="147"/>
                      <a:pt x="89" y="147"/>
                    </a:cubicBezTo>
                    <a:cubicBezTo>
                      <a:pt x="89" y="147"/>
                      <a:pt x="89" y="147"/>
                      <a:pt x="89" y="147"/>
                    </a:cubicBezTo>
                    <a:cubicBezTo>
                      <a:pt x="89" y="147"/>
                      <a:pt x="89" y="148"/>
                      <a:pt x="89" y="148"/>
                    </a:cubicBezTo>
                    <a:cubicBezTo>
                      <a:pt x="94" y="150"/>
                      <a:pt x="96" y="157"/>
                      <a:pt x="93" y="161"/>
                    </a:cubicBezTo>
                    <a:cubicBezTo>
                      <a:pt x="90" y="166"/>
                      <a:pt x="84" y="168"/>
                      <a:pt x="79" y="165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79" y="165"/>
                      <a:pt x="79" y="165"/>
                      <a:pt x="78" y="165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83" y="169"/>
                      <a:pt x="83" y="175"/>
                      <a:pt x="80" y="180"/>
                    </a:cubicBezTo>
                    <a:cubicBezTo>
                      <a:pt x="76" y="184"/>
                      <a:pt x="70" y="184"/>
                      <a:pt x="65" y="180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0"/>
                      <a:pt x="65" y="180"/>
                      <a:pt x="65" y="181"/>
                    </a:cubicBezTo>
                    <a:cubicBezTo>
                      <a:pt x="68" y="185"/>
                      <a:pt x="67" y="191"/>
                      <a:pt x="63" y="195"/>
                    </a:cubicBezTo>
                    <a:cubicBezTo>
                      <a:pt x="58" y="198"/>
                      <a:pt x="52" y="197"/>
                      <a:pt x="49" y="192"/>
                    </a:cubicBezTo>
                    <a:cubicBezTo>
                      <a:pt x="49" y="192"/>
                      <a:pt x="49" y="192"/>
                      <a:pt x="49" y="192"/>
                    </a:cubicBezTo>
                    <a:cubicBezTo>
                      <a:pt x="48" y="192"/>
                      <a:pt x="48" y="192"/>
                      <a:pt x="48" y="192"/>
                    </a:cubicBezTo>
                    <a:cubicBezTo>
                      <a:pt x="48" y="192"/>
                      <a:pt x="48" y="192"/>
                      <a:pt x="48" y="193"/>
                    </a:cubicBezTo>
                    <a:cubicBezTo>
                      <a:pt x="51" y="198"/>
                      <a:pt x="48" y="204"/>
                      <a:pt x="43" y="206"/>
                    </a:cubicBezTo>
                    <a:cubicBezTo>
                      <a:pt x="38" y="208"/>
                      <a:pt x="32" y="206"/>
                      <a:pt x="30" y="201"/>
                    </a:cubicBezTo>
                    <a:cubicBezTo>
                      <a:pt x="30" y="201"/>
                      <a:pt x="30" y="200"/>
                      <a:pt x="30" y="200"/>
                    </a:cubicBezTo>
                    <a:cubicBezTo>
                      <a:pt x="30" y="200"/>
                      <a:pt x="30" y="200"/>
                      <a:pt x="30" y="200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31" y="206"/>
                      <a:pt x="27" y="212"/>
                      <a:pt x="22" y="213"/>
                    </a:cubicBezTo>
                    <a:cubicBezTo>
                      <a:pt x="17" y="214"/>
                      <a:pt x="11" y="211"/>
                      <a:pt x="10" y="205"/>
                    </a:cubicBezTo>
                    <a:cubicBezTo>
                      <a:pt x="10" y="205"/>
                      <a:pt x="10" y="205"/>
                      <a:pt x="10" y="205"/>
                    </a:cubicBezTo>
                    <a:cubicBezTo>
                      <a:pt x="10" y="205"/>
                      <a:pt x="10" y="205"/>
                      <a:pt x="10" y="205"/>
                    </a:cubicBezTo>
                    <a:cubicBezTo>
                      <a:pt x="10" y="205"/>
                      <a:pt x="10" y="205"/>
                      <a:pt x="10" y="205"/>
                    </a:cubicBezTo>
                    <a:cubicBezTo>
                      <a:pt x="10" y="211"/>
                      <a:pt x="5" y="215"/>
                      <a:pt x="0" y="2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10" y="4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4"/>
                      <a:pt x="17" y="1"/>
                      <a:pt x="22" y="2"/>
                    </a:cubicBezTo>
                    <a:cubicBezTo>
                      <a:pt x="27" y="3"/>
                      <a:pt x="31" y="9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5"/>
                      <a:pt x="30" y="15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2" y="9"/>
                      <a:pt x="38" y="7"/>
                      <a:pt x="43" y="9"/>
                    </a:cubicBezTo>
                    <a:cubicBezTo>
                      <a:pt x="48" y="11"/>
                      <a:pt x="51" y="17"/>
                      <a:pt x="48" y="22"/>
                    </a:cubicBezTo>
                    <a:cubicBezTo>
                      <a:pt x="48" y="22"/>
                      <a:pt x="48" y="23"/>
                      <a:pt x="48" y="23"/>
                    </a:cubicBezTo>
                    <a:cubicBezTo>
                      <a:pt x="48" y="23"/>
                      <a:pt x="48" y="23"/>
                      <a:pt x="49" y="23"/>
                    </a:cubicBezTo>
                    <a:cubicBezTo>
                      <a:pt x="49" y="23"/>
                      <a:pt x="49" y="23"/>
                      <a:pt x="49" y="22"/>
                    </a:cubicBezTo>
                    <a:cubicBezTo>
                      <a:pt x="52" y="18"/>
                      <a:pt x="58" y="17"/>
                      <a:pt x="63" y="20"/>
                    </a:cubicBezTo>
                    <a:cubicBezTo>
                      <a:pt x="67" y="24"/>
                      <a:pt x="68" y="30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0" y="31"/>
                      <a:pt x="76" y="31"/>
                      <a:pt x="80" y="35"/>
                    </a:cubicBezTo>
                    <a:cubicBezTo>
                      <a:pt x="83" y="39"/>
                      <a:pt x="83" y="46"/>
                      <a:pt x="79" y="49"/>
                    </a:cubicBezTo>
                    <a:cubicBezTo>
                      <a:pt x="79" y="50"/>
                      <a:pt x="79" y="50"/>
                      <a:pt x="78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84" y="47"/>
                      <a:pt x="90" y="49"/>
                      <a:pt x="93" y="54"/>
                    </a:cubicBezTo>
                    <a:cubicBezTo>
                      <a:pt x="96" y="58"/>
                      <a:pt x="94" y="64"/>
                      <a:pt x="89" y="67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95" y="66"/>
                      <a:pt x="100" y="69"/>
                      <a:pt x="102" y="74"/>
                    </a:cubicBezTo>
                    <a:cubicBezTo>
                      <a:pt x="104" y="79"/>
                      <a:pt x="101" y="85"/>
                      <a:pt x="96" y="87"/>
                    </a:cubicBezTo>
                    <a:cubicBezTo>
                      <a:pt x="95" y="87"/>
                      <a:pt x="95" y="87"/>
                      <a:pt x="95" y="87"/>
                    </a:cubicBezTo>
                    <a:cubicBezTo>
                      <a:pt x="95" y="87"/>
                      <a:pt x="95" y="87"/>
                      <a:pt x="95" y="87"/>
                    </a:cubicBezTo>
                    <a:cubicBezTo>
                      <a:pt x="95" y="87"/>
                      <a:pt x="96" y="87"/>
                      <a:pt x="96" y="87"/>
                    </a:cubicBezTo>
                    <a:cubicBezTo>
                      <a:pt x="101" y="87"/>
                      <a:pt x="106" y="91"/>
                      <a:pt x="107" y="96"/>
                    </a:cubicBezTo>
                    <a:cubicBezTo>
                      <a:pt x="107" y="102"/>
                      <a:pt x="103" y="107"/>
                      <a:pt x="98" y="107"/>
                    </a:cubicBezTo>
                    <a:cubicBezTo>
                      <a:pt x="98" y="107"/>
                      <a:pt x="97" y="107"/>
                      <a:pt x="97" y="107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7" y="108"/>
                      <a:pt x="97" y="108"/>
                      <a:pt x="97" y="108"/>
                    </a:cubicBezTo>
                    <a:cubicBezTo>
                      <a:pt x="97" y="108"/>
                      <a:pt x="98" y="108"/>
                      <a:pt x="98" y="108"/>
                    </a:cubicBezTo>
                    <a:cubicBezTo>
                      <a:pt x="103" y="108"/>
                      <a:pt x="107" y="113"/>
                      <a:pt x="107" y="119"/>
                    </a:cubicBezTo>
                    <a:close/>
                  </a:path>
                </a:pathLst>
              </a:custGeom>
              <a:solidFill>
                <a:srgbClr val="FF8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iŝliḋé">
                <a:extLst>
                  <a:ext uri="{FF2B5EF4-FFF2-40B4-BE49-F238E27FC236}">
                    <a16:creationId xmlns:a16="http://schemas.microsoft.com/office/drawing/2014/main" id="{6DE6AC76-550F-4326-BA7C-E66D4E2D815B}"/>
                  </a:ext>
                </a:extLst>
              </p:cNvPr>
              <p:cNvSpPr/>
              <p:nvPr/>
            </p:nvSpPr>
            <p:spPr bwMode="auto">
              <a:xfrm>
                <a:off x="5176837" y="2059781"/>
                <a:ext cx="617538" cy="615950"/>
              </a:xfrm>
              <a:prstGeom prst="ellipse">
                <a:avLst/>
              </a:pr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ṩľiḑè">
                <a:extLst>
                  <a:ext uri="{FF2B5EF4-FFF2-40B4-BE49-F238E27FC236}">
                    <a16:creationId xmlns:a16="http://schemas.microsoft.com/office/drawing/2014/main" id="{1E4299D0-CA18-415E-8855-A0460E2D63B3}"/>
                  </a:ext>
                </a:extLst>
              </p:cNvPr>
              <p:cNvSpPr/>
              <p:nvPr/>
            </p:nvSpPr>
            <p:spPr bwMode="auto">
              <a:xfrm>
                <a:off x="5356225" y="2162969"/>
                <a:ext cx="260350" cy="409575"/>
              </a:xfrm>
              <a:custGeom>
                <a:avLst/>
                <a:gdLst>
                  <a:gd name="T0" fmla="*/ 66 w 73"/>
                  <a:gd name="T1" fmla="*/ 57 h 115"/>
                  <a:gd name="T2" fmla="*/ 45 w 73"/>
                  <a:gd name="T3" fmla="*/ 48 h 115"/>
                  <a:gd name="T4" fmla="*/ 34 w 73"/>
                  <a:gd name="T5" fmla="*/ 46 h 115"/>
                  <a:gd name="T6" fmla="*/ 24 w 73"/>
                  <a:gd name="T7" fmla="*/ 42 h 115"/>
                  <a:gd name="T8" fmla="*/ 22 w 73"/>
                  <a:gd name="T9" fmla="*/ 37 h 115"/>
                  <a:gd name="T10" fmla="*/ 26 w 73"/>
                  <a:gd name="T11" fmla="*/ 29 h 115"/>
                  <a:gd name="T12" fmla="*/ 38 w 73"/>
                  <a:gd name="T13" fmla="*/ 27 h 115"/>
                  <a:gd name="T14" fmla="*/ 52 w 73"/>
                  <a:gd name="T15" fmla="*/ 29 h 115"/>
                  <a:gd name="T16" fmla="*/ 67 w 73"/>
                  <a:gd name="T17" fmla="*/ 34 h 115"/>
                  <a:gd name="T18" fmla="*/ 67 w 73"/>
                  <a:gd name="T19" fmla="*/ 14 h 115"/>
                  <a:gd name="T20" fmla="*/ 50 w 73"/>
                  <a:gd name="T21" fmla="*/ 11 h 115"/>
                  <a:gd name="T22" fmla="*/ 45 w 73"/>
                  <a:gd name="T23" fmla="*/ 10 h 115"/>
                  <a:gd name="T24" fmla="*/ 45 w 73"/>
                  <a:gd name="T25" fmla="*/ 0 h 115"/>
                  <a:gd name="T26" fmla="*/ 28 w 73"/>
                  <a:gd name="T27" fmla="*/ 0 h 115"/>
                  <a:gd name="T28" fmla="*/ 28 w 73"/>
                  <a:gd name="T29" fmla="*/ 10 h 115"/>
                  <a:gd name="T30" fmla="*/ 9 w 73"/>
                  <a:gd name="T31" fmla="*/ 17 h 115"/>
                  <a:gd name="T32" fmla="*/ 0 w 73"/>
                  <a:gd name="T33" fmla="*/ 38 h 115"/>
                  <a:gd name="T34" fmla="*/ 7 w 73"/>
                  <a:gd name="T35" fmla="*/ 56 h 115"/>
                  <a:gd name="T36" fmla="*/ 27 w 73"/>
                  <a:gd name="T37" fmla="*/ 65 h 115"/>
                  <a:gd name="T38" fmla="*/ 36 w 73"/>
                  <a:gd name="T39" fmla="*/ 67 h 115"/>
                  <a:gd name="T40" fmla="*/ 47 w 73"/>
                  <a:gd name="T41" fmla="*/ 71 h 115"/>
                  <a:gd name="T42" fmla="*/ 50 w 73"/>
                  <a:gd name="T43" fmla="*/ 78 h 115"/>
                  <a:gd name="T44" fmla="*/ 46 w 73"/>
                  <a:gd name="T45" fmla="*/ 85 h 115"/>
                  <a:gd name="T46" fmla="*/ 34 w 73"/>
                  <a:gd name="T47" fmla="*/ 88 h 115"/>
                  <a:gd name="T48" fmla="*/ 18 w 73"/>
                  <a:gd name="T49" fmla="*/ 86 h 115"/>
                  <a:gd name="T50" fmla="*/ 1 w 73"/>
                  <a:gd name="T51" fmla="*/ 79 h 115"/>
                  <a:gd name="T52" fmla="*/ 1 w 73"/>
                  <a:gd name="T53" fmla="*/ 99 h 115"/>
                  <a:gd name="T54" fmla="*/ 19 w 73"/>
                  <a:gd name="T55" fmla="*/ 103 h 115"/>
                  <a:gd name="T56" fmla="*/ 28 w 73"/>
                  <a:gd name="T57" fmla="*/ 105 h 115"/>
                  <a:gd name="T58" fmla="*/ 28 w 73"/>
                  <a:gd name="T59" fmla="*/ 115 h 115"/>
                  <a:gd name="T60" fmla="*/ 45 w 73"/>
                  <a:gd name="T61" fmla="*/ 115 h 115"/>
                  <a:gd name="T62" fmla="*/ 45 w 73"/>
                  <a:gd name="T63" fmla="*/ 105 h 115"/>
                  <a:gd name="T64" fmla="*/ 64 w 73"/>
                  <a:gd name="T65" fmla="*/ 98 h 115"/>
                  <a:gd name="T66" fmla="*/ 73 w 73"/>
                  <a:gd name="T67" fmla="*/ 75 h 115"/>
                  <a:gd name="T68" fmla="*/ 66 w 73"/>
                  <a:gd name="T69" fmla="*/ 5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3" h="115">
                    <a:moveTo>
                      <a:pt x="66" y="57"/>
                    </a:moveTo>
                    <a:cubicBezTo>
                      <a:pt x="62" y="53"/>
                      <a:pt x="55" y="50"/>
                      <a:pt x="45" y="4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0" y="45"/>
                      <a:pt x="26" y="44"/>
                      <a:pt x="24" y="42"/>
                    </a:cubicBezTo>
                    <a:cubicBezTo>
                      <a:pt x="23" y="41"/>
                      <a:pt x="22" y="39"/>
                      <a:pt x="22" y="37"/>
                    </a:cubicBezTo>
                    <a:cubicBezTo>
                      <a:pt x="22" y="33"/>
                      <a:pt x="23" y="31"/>
                      <a:pt x="26" y="29"/>
                    </a:cubicBezTo>
                    <a:cubicBezTo>
                      <a:pt x="29" y="28"/>
                      <a:pt x="33" y="27"/>
                      <a:pt x="38" y="27"/>
                    </a:cubicBezTo>
                    <a:cubicBezTo>
                      <a:pt x="43" y="27"/>
                      <a:pt x="47" y="27"/>
                      <a:pt x="52" y="29"/>
                    </a:cubicBezTo>
                    <a:cubicBezTo>
                      <a:pt x="57" y="30"/>
                      <a:pt x="62" y="31"/>
                      <a:pt x="67" y="34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1" y="13"/>
                      <a:pt x="56" y="12"/>
                      <a:pt x="50" y="11"/>
                    </a:cubicBezTo>
                    <a:cubicBezTo>
                      <a:pt x="49" y="11"/>
                      <a:pt x="47" y="10"/>
                      <a:pt x="45" y="1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0" y="11"/>
                      <a:pt x="14" y="13"/>
                      <a:pt x="9" y="17"/>
                    </a:cubicBezTo>
                    <a:cubicBezTo>
                      <a:pt x="3" y="22"/>
                      <a:pt x="0" y="29"/>
                      <a:pt x="0" y="38"/>
                    </a:cubicBezTo>
                    <a:cubicBezTo>
                      <a:pt x="0" y="46"/>
                      <a:pt x="2" y="51"/>
                      <a:pt x="7" y="56"/>
                    </a:cubicBezTo>
                    <a:cubicBezTo>
                      <a:pt x="11" y="60"/>
                      <a:pt x="18" y="63"/>
                      <a:pt x="27" y="65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42" y="68"/>
                      <a:pt x="45" y="70"/>
                      <a:pt x="47" y="71"/>
                    </a:cubicBezTo>
                    <a:cubicBezTo>
                      <a:pt x="49" y="73"/>
                      <a:pt x="50" y="75"/>
                      <a:pt x="50" y="78"/>
                    </a:cubicBezTo>
                    <a:cubicBezTo>
                      <a:pt x="50" y="81"/>
                      <a:pt x="49" y="84"/>
                      <a:pt x="46" y="85"/>
                    </a:cubicBezTo>
                    <a:cubicBezTo>
                      <a:pt x="43" y="87"/>
                      <a:pt x="39" y="88"/>
                      <a:pt x="34" y="88"/>
                    </a:cubicBezTo>
                    <a:cubicBezTo>
                      <a:pt x="29" y="88"/>
                      <a:pt x="24" y="87"/>
                      <a:pt x="18" y="86"/>
                    </a:cubicBezTo>
                    <a:cubicBezTo>
                      <a:pt x="13" y="84"/>
                      <a:pt x="7" y="82"/>
                      <a:pt x="1" y="7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7" y="101"/>
                      <a:pt x="13" y="102"/>
                      <a:pt x="19" y="103"/>
                    </a:cubicBezTo>
                    <a:cubicBezTo>
                      <a:pt x="22" y="104"/>
                      <a:pt x="25" y="104"/>
                      <a:pt x="28" y="105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53" y="104"/>
                      <a:pt x="59" y="101"/>
                      <a:pt x="64" y="98"/>
                    </a:cubicBezTo>
                    <a:cubicBezTo>
                      <a:pt x="70" y="93"/>
                      <a:pt x="73" y="85"/>
                      <a:pt x="73" y="75"/>
                    </a:cubicBezTo>
                    <a:cubicBezTo>
                      <a:pt x="73" y="67"/>
                      <a:pt x="71" y="61"/>
                      <a:pt x="66" y="57"/>
                    </a:cubicBezTo>
                    <a:close/>
                  </a:path>
                </a:pathLst>
              </a:custGeom>
              <a:solidFill>
                <a:srgbClr val="FFF0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îṧḻîḑê">
                <a:extLst>
                  <a:ext uri="{FF2B5EF4-FFF2-40B4-BE49-F238E27FC236}">
                    <a16:creationId xmlns:a16="http://schemas.microsoft.com/office/drawing/2014/main" id="{ED83D521-2037-40F3-93BD-D9B3E53EC1B9}"/>
                  </a:ext>
                </a:extLst>
              </p:cNvPr>
              <p:cNvSpPr/>
              <p:nvPr/>
            </p:nvSpPr>
            <p:spPr bwMode="auto">
              <a:xfrm>
                <a:off x="5719762" y="904081"/>
                <a:ext cx="577850" cy="1152525"/>
              </a:xfrm>
              <a:custGeom>
                <a:avLst/>
                <a:gdLst>
                  <a:gd name="T0" fmla="*/ 162 w 162"/>
                  <a:gd name="T1" fmla="*/ 324 h 324"/>
                  <a:gd name="T2" fmla="*/ 147 w 162"/>
                  <a:gd name="T3" fmla="*/ 308 h 324"/>
                  <a:gd name="T4" fmla="*/ 146 w 162"/>
                  <a:gd name="T5" fmla="*/ 308 h 324"/>
                  <a:gd name="T6" fmla="*/ 116 w 162"/>
                  <a:gd name="T7" fmla="*/ 302 h 324"/>
                  <a:gd name="T8" fmla="*/ 116 w 162"/>
                  <a:gd name="T9" fmla="*/ 301 h 324"/>
                  <a:gd name="T10" fmla="*/ 96 w 162"/>
                  <a:gd name="T11" fmla="*/ 310 h 324"/>
                  <a:gd name="T12" fmla="*/ 88 w 162"/>
                  <a:gd name="T13" fmla="*/ 289 h 324"/>
                  <a:gd name="T14" fmla="*/ 87 w 162"/>
                  <a:gd name="T15" fmla="*/ 289 h 324"/>
                  <a:gd name="T16" fmla="*/ 63 w 162"/>
                  <a:gd name="T17" fmla="*/ 272 h 324"/>
                  <a:gd name="T18" fmla="*/ 63 w 162"/>
                  <a:gd name="T19" fmla="*/ 271 h 324"/>
                  <a:gd name="T20" fmla="*/ 41 w 162"/>
                  <a:gd name="T21" fmla="*/ 270 h 324"/>
                  <a:gd name="T22" fmla="*/ 43 w 162"/>
                  <a:gd name="T23" fmla="*/ 248 h 324"/>
                  <a:gd name="T24" fmla="*/ 42 w 162"/>
                  <a:gd name="T25" fmla="*/ 248 h 324"/>
                  <a:gd name="T26" fmla="*/ 27 w 162"/>
                  <a:gd name="T27" fmla="*/ 222 h 324"/>
                  <a:gd name="T28" fmla="*/ 27 w 162"/>
                  <a:gd name="T29" fmla="*/ 221 h 324"/>
                  <a:gd name="T30" fmla="*/ 8 w 162"/>
                  <a:gd name="T31" fmla="*/ 212 h 324"/>
                  <a:gd name="T32" fmla="*/ 18 w 162"/>
                  <a:gd name="T33" fmla="*/ 193 h 324"/>
                  <a:gd name="T34" fmla="*/ 17 w 162"/>
                  <a:gd name="T35" fmla="*/ 192 h 324"/>
                  <a:gd name="T36" fmla="*/ 14 w 162"/>
                  <a:gd name="T37" fmla="*/ 162 h 324"/>
                  <a:gd name="T38" fmla="*/ 15 w 162"/>
                  <a:gd name="T39" fmla="*/ 161 h 324"/>
                  <a:gd name="T40" fmla="*/ 1 w 162"/>
                  <a:gd name="T41" fmla="*/ 145 h 324"/>
                  <a:gd name="T42" fmla="*/ 18 w 162"/>
                  <a:gd name="T43" fmla="*/ 131 h 324"/>
                  <a:gd name="T44" fmla="*/ 17 w 162"/>
                  <a:gd name="T45" fmla="*/ 131 h 324"/>
                  <a:gd name="T46" fmla="*/ 27 w 162"/>
                  <a:gd name="T47" fmla="*/ 102 h 324"/>
                  <a:gd name="T48" fmla="*/ 28 w 162"/>
                  <a:gd name="T49" fmla="*/ 102 h 324"/>
                  <a:gd name="T50" fmla="*/ 21 w 162"/>
                  <a:gd name="T51" fmla="*/ 81 h 324"/>
                  <a:gd name="T52" fmla="*/ 43 w 162"/>
                  <a:gd name="T53" fmla="*/ 76 h 324"/>
                  <a:gd name="T54" fmla="*/ 42 w 162"/>
                  <a:gd name="T55" fmla="*/ 75 h 324"/>
                  <a:gd name="T56" fmla="*/ 62 w 162"/>
                  <a:gd name="T57" fmla="*/ 52 h 324"/>
                  <a:gd name="T58" fmla="*/ 64 w 162"/>
                  <a:gd name="T59" fmla="*/ 52 h 324"/>
                  <a:gd name="T60" fmla="*/ 66 w 162"/>
                  <a:gd name="T61" fmla="*/ 31 h 324"/>
                  <a:gd name="T62" fmla="*/ 88 w 162"/>
                  <a:gd name="T63" fmla="*/ 35 h 324"/>
                  <a:gd name="T64" fmla="*/ 88 w 162"/>
                  <a:gd name="T65" fmla="*/ 34 h 324"/>
                  <a:gd name="T66" fmla="*/ 116 w 162"/>
                  <a:gd name="T67" fmla="*/ 21 h 324"/>
                  <a:gd name="T68" fmla="*/ 116 w 162"/>
                  <a:gd name="T69" fmla="*/ 22 h 324"/>
                  <a:gd name="T70" fmla="*/ 128 w 162"/>
                  <a:gd name="T71" fmla="*/ 3 h 324"/>
                  <a:gd name="T72" fmla="*/ 146 w 162"/>
                  <a:gd name="T73" fmla="*/ 16 h 324"/>
                  <a:gd name="T74" fmla="*/ 146 w 162"/>
                  <a:gd name="T75" fmla="*/ 15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" h="324">
                    <a:moveTo>
                      <a:pt x="162" y="0"/>
                    </a:moveTo>
                    <a:cubicBezTo>
                      <a:pt x="162" y="324"/>
                      <a:pt x="162" y="324"/>
                      <a:pt x="162" y="324"/>
                    </a:cubicBezTo>
                    <a:cubicBezTo>
                      <a:pt x="153" y="324"/>
                      <a:pt x="146" y="317"/>
                      <a:pt x="146" y="309"/>
                    </a:cubicBezTo>
                    <a:cubicBezTo>
                      <a:pt x="146" y="308"/>
                      <a:pt x="147" y="308"/>
                      <a:pt x="147" y="308"/>
                    </a:cubicBezTo>
                    <a:cubicBezTo>
                      <a:pt x="146" y="308"/>
                      <a:pt x="146" y="308"/>
                      <a:pt x="146" y="308"/>
                    </a:cubicBezTo>
                    <a:cubicBezTo>
                      <a:pt x="146" y="308"/>
                      <a:pt x="146" y="308"/>
                      <a:pt x="146" y="308"/>
                    </a:cubicBezTo>
                    <a:cubicBezTo>
                      <a:pt x="144" y="317"/>
                      <a:pt x="136" y="322"/>
                      <a:pt x="128" y="320"/>
                    </a:cubicBezTo>
                    <a:cubicBezTo>
                      <a:pt x="120" y="318"/>
                      <a:pt x="115" y="310"/>
                      <a:pt x="116" y="302"/>
                    </a:cubicBezTo>
                    <a:cubicBezTo>
                      <a:pt x="116" y="302"/>
                      <a:pt x="116" y="302"/>
                      <a:pt x="116" y="301"/>
                    </a:cubicBezTo>
                    <a:cubicBezTo>
                      <a:pt x="116" y="301"/>
                      <a:pt x="116" y="301"/>
                      <a:pt x="116" y="301"/>
                    </a:cubicBezTo>
                    <a:cubicBezTo>
                      <a:pt x="116" y="301"/>
                      <a:pt x="116" y="302"/>
                      <a:pt x="116" y="302"/>
                    </a:cubicBezTo>
                    <a:cubicBezTo>
                      <a:pt x="112" y="310"/>
                      <a:pt x="103" y="313"/>
                      <a:pt x="96" y="310"/>
                    </a:cubicBezTo>
                    <a:cubicBezTo>
                      <a:pt x="88" y="306"/>
                      <a:pt x="85" y="297"/>
                      <a:pt x="88" y="290"/>
                    </a:cubicBezTo>
                    <a:cubicBezTo>
                      <a:pt x="88" y="289"/>
                      <a:pt x="88" y="289"/>
                      <a:pt x="88" y="289"/>
                    </a:cubicBezTo>
                    <a:cubicBezTo>
                      <a:pt x="88" y="289"/>
                      <a:pt x="88" y="289"/>
                      <a:pt x="88" y="289"/>
                    </a:cubicBezTo>
                    <a:cubicBezTo>
                      <a:pt x="88" y="289"/>
                      <a:pt x="88" y="289"/>
                      <a:pt x="87" y="289"/>
                    </a:cubicBezTo>
                    <a:cubicBezTo>
                      <a:pt x="82" y="296"/>
                      <a:pt x="73" y="298"/>
                      <a:pt x="66" y="293"/>
                    </a:cubicBezTo>
                    <a:cubicBezTo>
                      <a:pt x="60" y="288"/>
                      <a:pt x="58" y="278"/>
                      <a:pt x="63" y="272"/>
                    </a:cubicBezTo>
                    <a:cubicBezTo>
                      <a:pt x="63" y="271"/>
                      <a:pt x="63" y="271"/>
                      <a:pt x="64" y="271"/>
                    </a:cubicBezTo>
                    <a:cubicBezTo>
                      <a:pt x="63" y="271"/>
                      <a:pt x="63" y="271"/>
                      <a:pt x="63" y="271"/>
                    </a:cubicBezTo>
                    <a:cubicBezTo>
                      <a:pt x="63" y="271"/>
                      <a:pt x="63" y="271"/>
                      <a:pt x="62" y="271"/>
                    </a:cubicBezTo>
                    <a:cubicBezTo>
                      <a:pt x="56" y="277"/>
                      <a:pt x="47" y="276"/>
                      <a:pt x="41" y="270"/>
                    </a:cubicBezTo>
                    <a:cubicBezTo>
                      <a:pt x="36" y="264"/>
                      <a:pt x="36" y="254"/>
                      <a:pt x="42" y="249"/>
                    </a:cubicBezTo>
                    <a:cubicBezTo>
                      <a:pt x="43" y="249"/>
                      <a:pt x="43" y="248"/>
                      <a:pt x="43" y="248"/>
                    </a:cubicBezTo>
                    <a:cubicBezTo>
                      <a:pt x="43" y="248"/>
                      <a:pt x="43" y="248"/>
                      <a:pt x="43" y="248"/>
                    </a:cubicBezTo>
                    <a:cubicBezTo>
                      <a:pt x="42" y="248"/>
                      <a:pt x="42" y="248"/>
                      <a:pt x="42" y="248"/>
                    </a:cubicBezTo>
                    <a:cubicBezTo>
                      <a:pt x="35" y="252"/>
                      <a:pt x="25" y="250"/>
                      <a:pt x="21" y="243"/>
                    </a:cubicBezTo>
                    <a:cubicBezTo>
                      <a:pt x="17" y="235"/>
                      <a:pt x="20" y="226"/>
                      <a:pt x="27" y="222"/>
                    </a:cubicBezTo>
                    <a:cubicBezTo>
                      <a:pt x="27" y="222"/>
                      <a:pt x="27" y="222"/>
                      <a:pt x="28" y="222"/>
                    </a:cubicBezTo>
                    <a:cubicBezTo>
                      <a:pt x="27" y="222"/>
                      <a:pt x="27" y="221"/>
                      <a:pt x="27" y="221"/>
                    </a:cubicBezTo>
                    <a:cubicBezTo>
                      <a:pt x="27" y="221"/>
                      <a:pt x="27" y="221"/>
                      <a:pt x="27" y="221"/>
                    </a:cubicBezTo>
                    <a:cubicBezTo>
                      <a:pt x="19" y="224"/>
                      <a:pt x="10" y="220"/>
                      <a:pt x="8" y="212"/>
                    </a:cubicBezTo>
                    <a:cubicBezTo>
                      <a:pt x="5" y="204"/>
                      <a:pt x="9" y="195"/>
                      <a:pt x="17" y="193"/>
                    </a:cubicBezTo>
                    <a:cubicBezTo>
                      <a:pt x="17" y="193"/>
                      <a:pt x="18" y="193"/>
                      <a:pt x="18" y="193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8" y="192"/>
                      <a:pt x="17" y="192"/>
                      <a:pt x="17" y="192"/>
                    </a:cubicBezTo>
                    <a:cubicBezTo>
                      <a:pt x="9" y="193"/>
                      <a:pt x="1" y="187"/>
                      <a:pt x="1" y="179"/>
                    </a:cubicBezTo>
                    <a:cubicBezTo>
                      <a:pt x="0" y="170"/>
                      <a:pt x="6" y="163"/>
                      <a:pt x="14" y="162"/>
                    </a:cubicBezTo>
                    <a:cubicBezTo>
                      <a:pt x="14" y="162"/>
                      <a:pt x="14" y="162"/>
                      <a:pt x="15" y="162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4" y="161"/>
                      <a:pt x="14" y="161"/>
                      <a:pt x="14" y="161"/>
                    </a:cubicBezTo>
                    <a:cubicBezTo>
                      <a:pt x="6" y="160"/>
                      <a:pt x="0" y="153"/>
                      <a:pt x="1" y="145"/>
                    </a:cubicBezTo>
                    <a:cubicBezTo>
                      <a:pt x="1" y="136"/>
                      <a:pt x="9" y="130"/>
                      <a:pt x="17" y="131"/>
                    </a:cubicBezTo>
                    <a:cubicBezTo>
                      <a:pt x="17" y="131"/>
                      <a:pt x="18" y="131"/>
                      <a:pt x="18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7" y="131"/>
                      <a:pt x="17" y="131"/>
                    </a:cubicBezTo>
                    <a:cubicBezTo>
                      <a:pt x="9" y="128"/>
                      <a:pt x="5" y="120"/>
                      <a:pt x="8" y="112"/>
                    </a:cubicBezTo>
                    <a:cubicBezTo>
                      <a:pt x="10" y="104"/>
                      <a:pt x="19" y="99"/>
                      <a:pt x="27" y="102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7" y="102"/>
                      <a:pt x="27" y="102"/>
                      <a:pt x="28" y="102"/>
                    </a:cubicBezTo>
                    <a:cubicBezTo>
                      <a:pt x="27" y="102"/>
                      <a:pt x="27" y="101"/>
                      <a:pt x="27" y="101"/>
                    </a:cubicBezTo>
                    <a:cubicBezTo>
                      <a:pt x="20" y="97"/>
                      <a:pt x="17" y="88"/>
                      <a:pt x="21" y="81"/>
                    </a:cubicBezTo>
                    <a:cubicBezTo>
                      <a:pt x="25" y="74"/>
                      <a:pt x="35" y="71"/>
                      <a:pt x="42" y="75"/>
                    </a:cubicBezTo>
                    <a:cubicBezTo>
                      <a:pt x="42" y="75"/>
                      <a:pt x="42" y="76"/>
                      <a:pt x="43" y="76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2" y="75"/>
                    </a:cubicBezTo>
                    <a:cubicBezTo>
                      <a:pt x="36" y="69"/>
                      <a:pt x="36" y="60"/>
                      <a:pt x="41" y="53"/>
                    </a:cubicBezTo>
                    <a:cubicBezTo>
                      <a:pt x="47" y="47"/>
                      <a:pt x="56" y="47"/>
                      <a:pt x="62" y="52"/>
                    </a:cubicBezTo>
                    <a:cubicBezTo>
                      <a:pt x="63" y="52"/>
                      <a:pt x="63" y="53"/>
                      <a:pt x="63" y="53"/>
                    </a:cubicBezTo>
                    <a:cubicBezTo>
                      <a:pt x="63" y="53"/>
                      <a:pt x="63" y="52"/>
                      <a:pt x="64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58" y="45"/>
                      <a:pt x="60" y="36"/>
                      <a:pt x="66" y="31"/>
                    </a:cubicBezTo>
                    <a:cubicBezTo>
                      <a:pt x="73" y="26"/>
                      <a:pt x="82" y="27"/>
                      <a:pt x="87" y="34"/>
                    </a:cubicBezTo>
                    <a:cubicBezTo>
                      <a:pt x="88" y="34"/>
                      <a:pt x="88" y="34"/>
                      <a:pt x="88" y="35"/>
                    </a:cubicBezTo>
                    <a:cubicBezTo>
                      <a:pt x="88" y="35"/>
                      <a:pt x="88" y="34"/>
                      <a:pt x="88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5" y="26"/>
                      <a:pt x="88" y="17"/>
                      <a:pt x="96" y="14"/>
                    </a:cubicBezTo>
                    <a:cubicBezTo>
                      <a:pt x="103" y="10"/>
                      <a:pt x="112" y="14"/>
                      <a:pt x="116" y="21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22"/>
                      <a:pt x="116" y="21"/>
                      <a:pt x="116" y="21"/>
                    </a:cubicBezTo>
                    <a:cubicBezTo>
                      <a:pt x="115" y="13"/>
                      <a:pt x="120" y="5"/>
                      <a:pt x="128" y="3"/>
                    </a:cubicBezTo>
                    <a:cubicBezTo>
                      <a:pt x="136" y="2"/>
                      <a:pt x="144" y="7"/>
                      <a:pt x="146" y="15"/>
                    </a:cubicBezTo>
                    <a:cubicBezTo>
                      <a:pt x="146" y="15"/>
                      <a:pt x="146" y="15"/>
                      <a:pt x="146" y="16"/>
                    </a:cubicBezTo>
                    <a:cubicBezTo>
                      <a:pt x="146" y="16"/>
                      <a:pt x="146" y="16"/>
                      <a:pt x="147" y="16"/>
                    </a:cubicBezTo>
                    <a:cubicBezTo>
                      <a:pt x="147" y="15"/>
                      <a:pt x="146" y="15"/>
                      <a:pt x="146" y="15"/>
                    </a:cubicBezTo>
                    <a:cubicBezTo>
                      <a:pt x="146" y="7"/>
                      <a:pt x="153" y="0"/>
                      <a:pt x="162" y="0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îṧľiḓè">
                <a:extLst>
                  <a:ext uri="{FF2B5EF4-FFF2-40B4-BE49-F238E27FC236}">
                    <a16:creationId xmlns:a16="http://schemas.microsoft.com/office/drawing/2014/main" id="{18A83279-45A4-4CE2-AF2E-5A4828046014}"/>
                  </a:ext>
                </a:extLst>
              </p:cNvPr>
              <p:cNvSpPr/>
              <p:nvPr/>
            </p:nvSpPr>
            <p:spPr bwMode="auto">
              <a:xfrm>
                <a:off x="6297612" y="904081"/>
                <a:ext cx="574675" cy="1152525"/>
              </a:xfrm>
              <a:custGeom>
                <a:avLst/>
                <a:gdLst>
                  <a:gd name="T0" fmla="*/ 144 w 161"/>
                  <a:gd name="T1" fmla="*/ 192 h 324"/>
                  <a:gd name="T2" fmla="*/ 143 w 161"/>
                  <a:gd name="T3" fmla="*/ 193 h 324"/>
                  <a:gd name="T4" fmla="*/ 154 w 161"/>
                  <a:gd name="T5" fmla="*/ 212 h 324"/>
                  <a:gd name="T6" fmla="*/ 134 w 161"/>
                  <a:gd name="T7" fmla="*/ 221 h 324"/>
                  <a:gd name="T8" fmla="*/ 134 w 161"/>
                  <a:gd name="T9" fmla="*/ 222 h 324"/>
                  <a:gd name="T10" fmla="*/ 119 w 161"/>
                  <a:gd name="T11" fmla="*/ 248 h 324"/>
                  <a:gd name="T12" fmla="*/ 118 w 161"/>
                  <a:gd name="T13" fmla="*/ 248 h 324"/>
                  <a:gd name="T14" fmla="*/ 120 w 161"/>
                  <a:gd name="T15" fmla="*/ 270 h 324"/>
                  <a:gd name="T16" fmla="*/ 98 w 161"/>
                  <a:gd name="T17" fmla="*/ 271 h 324"/>
                  <a:gd name="T18" fmla="*/ 98 w 161"/>
                  <a:gd name="T19" fmla="*/ 272 h 324"/>
                  <a:gd name="T20" fmla="*/ 74 w 161"/>
                  <a:gd name="T21" fmla="*/ 289 h 324"/>
                  <a:gd name="T22" fmla="*/ 73 w 161"/>
                  <a:gd name="T23" fmla="*/ 289 h 324"/>
                  <a:gd name="T24" fmla="*/ 65 w 161"/>
                  <a:gd name="T25" fmla="*/ 310 h 324"/>
                  <a:gd name="T26" fmla="*/ 45 w 161"/>
                  <a:gd name="T27" fmla="*/ 301 h 324"/>
                  <a:gd name="T28" fmla="*/ 45 w 161"/>
                  <a:gd name="T29" fmla="*/ 302 h 324"/>
                  <a:gd name="T30" fmla="*/ 15 w 161"/>
                  <a:gd name="T31" fmla="*/ 308 h 324"/>
                  <a:gd name="T32" fmla="*/ 15 w 161"/>
                  <a:gd name="T33" fmla="*/ 308 h 324"/>
                  <a:gd name="T34" fmla="*/ 0 w 161"/>
                  <a:gd name="T35" fmla="*/ 324 h 324"/>
                  <a:gd name="T36" fmla="*/ 15 w 161"/>
                  <a:gd name="T37" fmla="*/ 15 h 324"/>
                  <a:gd name="T38" fmla="*/ 15 w 161"/>
                  <a:gd name="T39" fmla="*/ 16 h 324"/>
                  <a:gd name="T40" fmla="*/ 33 w 161"/>
                  <a:gd name="T41" fmla="*/ 3 h 324"/>
                  <a:gd name="T42" fmla="*/ 45 w 161"/>
                  <a:gd name="T43" fmla="*/ 22 h 324"/>
                  <a:gd name="T44" fmla="*/ 46 w 161"/>
                  <a:gd name="T45" fmla="*/ 21 h 324"/>
                  <a:gd name="T46" fmla="*/ 73 w 161"/>
                  <a:gd name="T47" fmla="*/ 34 h 324"/>
                  <a:gd name="T48" fmla="*/ 73 w 161"/>
                  <a:gd name="T49" fmla="*/ 35 h 324"/>
                  <a:gd name="T50" fmla="*/ 95 w 161"/>
                  <a:gd name="T51" fmla="*/ 31 h 324"/>
                  <a:gd name="T52" fmla="*/ 98 w 161"/>
                  <a:gd name="T53" fmla="*/ 52 h 324"/>
                  <a:gd name="T54" fmla="*/ 99 w 161"/>
                  <a:gd name="T55" fmla="*/ 52 h 324"/>
                  <a:gd name="T56" fmla="*/ 119 w 161"/>
                  <a:gd name="T57" fmla="*/ 75 h 324"/>
                  <a:gd name="T58" fmla="*/ 119 w 161"/>
                  <a:gd name="T59" fmla="*/ 76 h 324"/>
                  <a:gd name="T60" fmla="*/ 140 w 161"/>
                  <a:gd name="T61" fmla="*/ 81 h 324"/>
                  <a:gd name="T62" fmla="*/ 134 w 161"/>
                  <a:gd name="T63" fmla="*/ 102 h 324"/>
                  <a:gd name="T64" fmla="*/ 135 w 161"/>
                  <a:gd name="T65" fmla="*/ 102 h 324"/>
                  <a:gd name="T66" fmla="*/ 144 w 161"/>
                  <a:gd name="T67" fmla="*/ 131 h 324"/>
                  <a:gd name="T68" fmla="*/ 143 w 161"/>
                  <a:gd name="T69" fmla="*/ 131 h 324"/>
                  <a:gd name="T70" fmla="*/ 161 w 161"/>
                  <a:gd name="T71" fmla="*/ 145 h 324"/>
                  <a:gd name="T72" fmla="*/ 146 w 161"/>
                  <a:gd name="T73" fmla="*/ 161 h 324"/>
                  <a:gd name="T74" fmla="*/ 146 w 161"/>
                  <a:gd name="T75" fmla="*/ 162 h 324"/>
                  <a:gd name="T76" fmla="*/ 161 w 161"/>
                  <a:gd name="T77" fmla="*/ 179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1" h="324">
                    <a:moveTo>
                      <a:pt x="161" y="179"/>
                    </a:moveTo>
                    <a:cubicBezTo>
                      <a:pt x="160" y="187"/>
                      <a:pt x="152" y="193"/>
                      <a:pt x="144" y="192"/>
                    </a:cubicBezTo>
                    <a:cubicBezTo>
                      <a:pt x="144" y="192"/>
                      <a:pt x="144" y="192"/>
                      <a:pt x="143" y="192"/>
                    </a:cubicBezTo>
                    <a:cubicBezTo>
                      <a:pt x="143" y="192"/>
                      <a:pt x="143" y="192"/>
                      <a:pt x="143" y="193"/>
                    </a:cubicBezTo>
                    <a:cubicBezTo>
                      <a:pt x="143" y="193"/>
                      <a:pt x="144" y="193"/>
                      <a:pt x="144" y="193"/>
                    </a:cubicBezTo>
                    <a:cubicBezTo>
                      <a:pt x="152" y="195"/>
                      <a:pt x="156" y="204"/>
                      <a:pt x="154" y="212"/>
                    </a:cubicBezTo>
                    <a:cubicBezTo>
                      <a:pt x="151" y="220"/>
                      <a:pt x="142" y="224"/>
                      <a:pt x="135" y="221"/>
                    </a:cubicBezTo>
                    <a:cubicBezTo>
                      <a:pt x="134" y="221"/>
                      <a:pt x="134" y="221"/>
                      <a:pt x="134" y="221"/>
                    </a:cubicBezTo>
                    <a:cubicBezTo>
                      <a:pt x="134" y="221"/>
                      <a:pt x="134" y="222"/>
                      <a:pt x="134" y="222"/>
                    </a:cubicBez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41" y="226"/>
                      <a:pt x="144" y="235"/>
                      <a:pt x="140" y="243"/>
                    </a:cubicBezTo>
                    <a:cubicBezTo>
                      <a:pt x="136" y="250"/>
                      <a:pt x="126" y="252"/>
                      <a:pt x="119" y="248"/>
                    </a:cubicBezTo>
                    <a:cubicBezTo>
                      <a:pt x="119" y="248"/>
                      <a:pt x="119" y="248"/>
                      <a:pt x="119" y="248"/>
                    </a:cubicBezTo>
                    <a:cubicBezTo>
                      <a:pt x="118" y="248"/>
                      <a:pt x="118" y="248"/>
                      <a:pt x="118" y="248"/>
                    </a:cubicBezTo>
                    <a:cubicBezTo>
                      <a:pt x="118" y="248"/>
                      <a:pt x="119" y="249"/>
                      <a:pt x="119" y="249"/>
                    </a:cubicBezTo>
                    <a:cubicBezTo>
                      <a:pt x="125" y="254"/>
                      <a:pt x="125" y="264"/>
                      <a:pt x="120" y="270"/>
                    </a:cubicBezTo>
                    <a:cubicBezTo>
                      <a:pt x="114" y="276"/>
                      <a:pt x="105" y="277"/>
                      <a:pt x="99" y="271"/>
                    </a:cubicBezTo>
                    <a:cubicBezTo>
                      <a:pt x="98" y="271"/>
                      <a:pt x="98" y="271"/>
                      <a:pt x="98" y="271"/>
                    </a:cubicBezTo>
                    <a:cubicBezTo>
                      <a:pt x="98" y="271"/>
                      <a:pt x="98" y="271"/>
                      <a:pt x="98" y="271"/>
                    </a:cubicBezTo>
                    <a:cubicBezTo>
                      <a:pt x="98" y="271"/>
                      <a:pt x="98" y="271"/>
                      <a:pt x="98" y="272"/>
                    </a:cubicBezTo>
                    <a:cubicBezTo>
                      <a:pt x="103" y="278"/>
                      <a:pt x="101" y="288"/>
                      <a:pt x="95" y="293"/>
                    </a:cubicBezTo>
                    <a:cubicBezTo>
                      <a:pt x="88" y="298"/>
                      <a:pt x="79" y="296"/>
                      <a:pt x="74" y="289"/>
                    </a:cubicBezTo>
                    <a:cubicBezTo>
                      <a:pt x="74" y="289"/>
                      <a:pt x="73" y="289"/>
                      <a:pt x="73" y="289"/>
                    </a:cubicBezTo>
                    <a:cubicBezTo>
                      <a:pt x="73" y="289"/>
                      <a:pt x="73" y="289"/>
                      <a:pt x="73" y="289"/>
                    </a:cubicBezTo>
                    <a:cubicBezTo>
                      <a:pt x="73" y="289"/>
                      <a:pt x="73" y="289"/>
                      <a:pt x="73" y="290"/>
                    </a:cubicBezTo>
                    <a:cubicBezTo>
                      <a:pt x="76" y="297"/>
                      <a:pt x="73" y="306"/>
                      <a:pt x="65" y="310"/>
                    </a:cubicBezTo>
                    <a:cubicBezTo>
                      <a:pt x="58" y="313"/>
                      <a:pt x="49" y="310"/>
                      <a:pt x="46" y="302"/>
                    </a:cubicBezTo>
                    <a:cubicBezTo>
                      <a:pt x="45" y="302"/>
                      <a:pt x="45" y="301"/>
                      <a:pt x="45" y="301"/>
                    </a:cubicBezTo>
                    <a:cubicBezTo>
                      <a:pt x="45" y="301"/>
                      <a:pt x="45" y="301"/>
                      <a:pt x="45" y="301"/>
                    </a:cubicBezTo>
                    <a:cubicBezTo>
                      <a:pt x="45" y="302"/>
                      <a:pt x="45" y="302"/>
                      <a:pt x="45" y="302"/>
                    </a:cubicBezTo>
                    <a:cubicBezTo>
                      <a:pt x="46" y="310"/>
                      <a:pt x="41" y="318"/>
                      <a:pt x="33" y="320"/>
                    </a:cubicBezTo>
                    <a:cubicBezTo>
                      <a:pt x="25" y="322"/>
                      <a:pt x="17" y="317"/>
                      <a:pt x="15" y="308"/>
                    </a:cubicBezTo>
                    <a:cubicBezTo>
                      <a:pt x="15" y="308"/>
                      <a:pt x="15" y="308"/>
                      <a:pt x="15" y="308"/>
                    </a:cubicBezTo>
                    <a:cubicBezTo>
                      <a:pt x="15" y="308"/>
                      <a:pt x="15" y="308"/>
                      <a:pt x="15" y="308"/>
                    </a:cubicBezTo>
                    <a:cubicBezTo>
                      <a:pt x="15" y="308"/>
                      <a:pt x="15" y="308"/>
                      <a:pt x="15" y="309"/>
                    </a:cubicBezTo>
                    <a:cubicBezTo>
                      <a:pt x="15" y="317"/>
                      <a:pt x="8" y="324"/>
                      <a:pt x="0" y="3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15" y="7"/>
                      <a:pt x="15" y="15"/>
                    </a:cubicBezTo>
                    <a:cubicBezTo>
                      <a:pt x="15" y="15"/>
                      <a:pt x="15" y="15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7"/>
                      <a:pt x="25" y="2"/>
                      <a:pt x="33" y="3"/>
                    </a:cubicBezTo>
                    <a:cubicBezTo>
                      <a:pt x="41" y="5"/>
                      <a:pt x="47" y="13"/>
                      <a:pt x="45" y="21"/>
                    </a:cubicBezTo>
                    <a:cubicBezTo>
                      <a:pt x="45" y="21"/>
                      <a:pt x="45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22"/>
                      <a:pt x="45" y="22"/>
                      <a:pt x="46" y="21"/>
                    </a:cubicBezTo>
                    <a:cubicBezTo>
                      <a:pt x="49" y="14"/>
                      <a:pt x="58" y="10"/>
                      <a:pt x="65" y="14"/>
                    </a:cubicBezTo>
                    <a:cubicBezTo>
                      <a:pt x="73" y="17"/>
                      <a:pt x="76" y="26"/>
                      <a:pt x="73" y="3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4"/>
                      <a:pt x="73" y="35"/>
                      <a:pt x="73" y="35"/>
                    </a:cubicBezTo>
                    <a:cubicBezTo>
                      <a:pt x="73" y="34"/>
                      <a:pt x="74" y="34"/>
                      <a:pt x="74" y="34"/>
                    </a:cubicBezTo>
                    <a:cubicBezTo>
                      <a:pt x="79" y="27"/>
                      <a:pt x="88" y="26"/>
                      <a:pt x="95" y="31"/>
                    </a:cubicBezTo>
                    <a:cubicBezTo>
                      <a:pt x="101" y="36"/>
                      <a:pt x="103" y="45"/>
                      <a:pt x="98" y="52"/>
                    </a:cubicBezTo>
                    <a:cubicBezTo>
                      <a:pt x="98" y="52"/>
                      <a:pt x="98" y="52"/>
                      <a:pt x="98" y="52"/>
                    </a:cubicBezTo>
                    <a:cubicBezTo>
                      <a:pt x="98" y="53"/>
                      <a:pt x="98" y="53"/>
                      <a:pt x="98" y="53"/>
                    </a:cubicBezTo>
                    <a:cubicBezTo>
                      <a:pt x="98" y="53"/>
                      <a:pt x="98" y="52"/>
                      <a:pt x="99" y="52"/>
                    </a:cubicBezTo>
                    <a:cubicBezTo>
                      <a:pt x="105" y="47"/>
                      <a:pt x="114" y="47"/>
                      <a:pt x="120" y="53"/>
                    </a:cubicBezTo>
                    <a:cubicBezTo>
                      <a:pt x="125" y="60"/>
                      <a:pt x="125" y="69"/>
                      <a:pt x="119" y="75"/>
                    </a:cubicBezTo>
                    <a:cubicBezTo>
                      <a:pt x="119" y="75"/>
                      <a:pt x="118" y="75"/>
                      <a:pt x="118" y="75"/>
                    </a:cubicBezTo>
                    <a:cubicBezTo>
                      <a:pt x="118" y="75"/>
                      <a:pt x="118" y="75"/>
                      <a:pt x="119" y="76"/>
                    </a:cubicBezTo>
                    <a:cubicBezTo>
                      <a:pt x="119" y="76"/>
                      <a:pt x="119" y="75"/>
                      <a:pt x="119" y="75"/>
                    </a:cubicBezTo>
                    <a:cubicBezTo>
                      <a:pt x="126" y="71"/>
                      <a:pt x="136" y="74"/>
                      <a:pt x="140" y="81"/>
                    </a:cubicBezTo>
                    <a:cubicBezTo>
                      <a:pt x="144" y="88"/>
                      <a:pt x="141" y="97"/>
                      <a:pt x="134" y="101"/>
                    </a:cubicBezTo>
                    <a:cubicBezTo>
                      <a:pt x="134" y="101"/>
                      <a:pt x="134" y="102"/>
                      <a:pt x="134" y="102"/>
                    </a:cubicBezTo>
                    <a:cubicBezTo>
                      <a:pt x="134" y="102"/>
                      <a:pt x="134" y="102"/>
                      <a:pt x="134" y="102"/>
                    </a:cubicBezTo>
                    <a:cubicBezTo>
                      <a:pt x="134" y="102"/>
                      <a:pt x="134" y="102"/>
                      <a:pt x="135" y="102"/>
                    </a:cubicBezTo>
                    <a:cubicBezTo>
                      <a:pt x="142" y="99"/>
                      <a:pt x="151" y="104"/>
                      <a:pt x="154" y="112"/>
                    </a:cubicBezTo>
                    <a:cubicBezTo>
                      <a:pt x="156" y="120"/>
                      <a:pt x="152" y="128"/>
                      <a:pt x="144" y="131"/>
                    </a:cubicBezTo>
                    <a:cubicBezTo>
                      <a:pt x="144" y="131"/>
                      <a:pt x="143" y="131"/>
                      <a:pt x="143" y="131"/>
                    </a:cubicBezTo>
                    <a:cubicBezTo>
                      <a:pt x="143" y="131"/>
                      <a:pt x="143" y="131"/>
                      <a:pt x="143" y="131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52" y="131"/>
                      <a:pt x="160" y="137"/>
                      <a:pt x="161" y="145"/>
                    </a:cubicBezTo>
                    <a:cubicBezTo>
                      <a:pt x="161" y="153"/>
                      <a:pt x="155" y="160"/>
                      <a:pt x="147" y="161"/>
                    </a:cubicBezTo>
                    <a:cubicBezTo>
                      <a:pt x="147" y="161"/>
                      <a:pt x="147" y="161"/>
                      <a:pt x="146" y="161"/>
                    </a:cubicBezTo>
                    <a:cubicBezTo>
                      <a:pt x="146" y="161"/>
                      <a:pt x="146" y="162"/>
                      <a:pt x="146" y="162"/>
                    </a:cubicBezTo>
                    <a:cubicBezTo>
                      <a:pt x="146" y="162"/>
                      <a:pt x="146" y="162"/>
                      <a:pt x="146" y="162"/>
                    </a:cubicBezTo>
                    <a:cubicBezTo>
                      <a:pt x="147" y="162"/>
                      <a:pt x="147" y="162"/>
                      <a:pt x="147" y="162"/>
                    </a:cubicBezTo>
                    <a:cubicBezTo>
                      <a:pt x="155" y="163"/>
                      <a:pt x="161" y="170"/>
                      <a:pt x="161" y="179"/>
                    </a:cubicBezTo>
                    <a:close/>
                  </a:path>
                </a:pathLst>
              </a:custGeom>
              <a:solidFill>
                <a:srgbClr val="FF8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ṥḻîďe">
                <a:extLst>
                  <a:ext uri="{FF2B5EF4-FFF2-40B4-BE49-F238E27FC236}">
                    <a16:creationId xmlns:a16="http://schemas.microsoft.com/office/drawing/2014/main" id="{A83038AB-074E-4753-9E6F-0EF5EA079CD3}"/>
                  </a:ext>
                </a:extLst>
              </p:cNvPr>
              <p:cNvSpPr/>
              <p:nvPr/>
            </p:nvSpPr>
            <p:spPr bwMode="auto">
              <a:xfrm>
                <a:off x="5834062" y="1018381"/>
                <a:ext cx="923925" cy="920750"/>
              </a:xfrm>
              <a:prstGeom prst="ellipse">
                <a:avLst/>
              </a:pr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şḷidé">
                <a:extLst>
                  <a:ext uri="{FF2B5EF4-FFF2-40B4-BE49-F238E27FC236}">
                    <a16:creationId xmlns:a16="http://schemas.microsoft.com/office/drawing/2014/main" id="{32FD173D-3776-4093-8771-E55A0166D91C}"/>
                  </a:ext>
                </a:extLst>
              </p:cNvPr>
              <p:cNvSpPr/>
              <p:nvPr/>
            </p:nvSpPr>
            <p:spPr bwMode="auto">
              <a:xfrm>
                <a:off x="6100762" y="1170781"/>
                <a:ext cx="388938" cy="619125"/>
              </a:xfrm>
              <a:custGeom>
                <a:avLst/>
                <a:gdLst>
                  <a:gd name="T0" fmla="*/ 99 w 109"/>
                  <a:gd name="T1" fmla="*/ 86 h 174"/>
                  <a:gd name="T2" fmla="*/ 67 w 109"/>
                  <a:gd name="T3" fmla="*/ 72 h 174"/>
                  <a:gd name="T4" fmla="*/ 51 w 109"/>
                  <a:gd name="T5" fmla="*/ 69 h 174"/>
                  <a:gd name="T6" fmla="*/ 36 w 109"/>
                  <a:gd name="T7" fmla="*/ 64 h 174"/>
                  <a:gd name="T8" fmla="*/ 32 w 109"/>
                  <a:gd name="T9" fmla="*/ 55 h 174"/>
                  <a:gd name="T10" fmla="*/ 38 w 109"/>
                  <a:gd name="T11" fmla="*/ 44 h 174"/>
                  <a:gd name="T12" fmla="*/ 57 w 109"/>
                  <a:gd name="T13" fmla="*/ 41 h 174"/>
                  <a:gd name="T14" fmla="*/ 78 w 109"/>
                  <a:gd name="T15" fmla="*/ 43 h 174"/>
                  <a:gd name="T16" fmla="*/ 100 w 109"/>
                  <a:gd name="T17" fmla="*/ 51 h 174"/>
                  <a:gd name="T18" fmla="*/ 100 w 109"/>
                  <a:gd name="T19" fmla="*/ 22 h 174"/>
                  <a:gd name="T20" fmla="*/ 75 w 109"/>
                  <a:gd name="T21" fmla="*/ 17 h 174"/>
                  <a:gd name="T22" fmla="*/ 68 w 109"/>
                  <a:gd name="T23" fmla="*/ 16 h 174"/>
                  <a:gd name="T24" fmla="*/ 68 w 109"/>
                  <a:gd name="T25" fmla="*/ 0 h 174"/>
                  <a:gd name="T26" fmla="*/ 41 w 109"/>
                  <a:gd name="T27" fmla="*/ 0 h 174"/>
                  <a:gd name="T28" fmla="*/ 41 w 109"/>
                  <a:gd name="T29" fmla="*/ 16 h 174"/>
                  <a:gd name="T30" fmla="*/ 13 w 109"/>
                  <a:gd name="T31" fmla="*/ 26 h 174"/>
                  <a:gd name="T32" fmla="*/ 0 w 109"/>
                  <a:gd name="T33" fmla="*/ 58 h 174"/>
                  <a:gd name="T34" fmla="*/ 10 w 109"/>
                  <a:gd name="T35" fmla="*/ 84 h 174"/>
                  <a:gd name="T36" fmla="*/ 40 w 109"/>
                  <a:gd name="T37" fmla="*/ 98 h 174"/>
                  <a:gd name="T38" fmla="*/ 54 w 109"/>
                  <a:gd name="T39" fmla="*/ 101 h 174"/>
                  <a:gd name="T40" fmla="*/ 71 w 109"/>
                  <a:gd name="T41" fmla="*/ 108 h 174"/>
                  <a:gd name="T42" fmla="*/ 75 w 109"/>
                  <a:gd name="T43" fmla="*/ 118 h 174"/>
                  <a:gd name="T44" fmla="*/ 69 w 109"/>
                  <a:gd name="T45" fmla="*/ 129 h 174"/>
                  <a:gd name="T46" fmla="*/ 51 w 109"/>
                  <a:gd name="T47" fmla="*/ 133 h 174"/>
                  <a:gd name="T48" fmla="*/ 27 w 109"/>
                  <a:gd name="T49" fmla="*/ 129 h 174"/>
                  <a:gd name="T50" fmla="*/ 1 w 109"/>
                  <a:gd name="T51" fmla="*/ 118 h 174"/>
                  <a:gd name="T52" fmla="*/ 1 w 109"/>
                  <a:gd name="T53" fmla="*/ 148 h 174"/>
                  <a:gd name="T54" fmla="*/ 28 w 109"/>
                  <a:gd name="T55" fmla="*/ 156 h 174"/>
                  <a:gd name="T56" fmla="*/ 41 w 109"/>
                  <a:gd name="T57" fmla="*/ 158 h 174"/>
                  <a:gd name="T58" fmla="*/ 41 w 109"/>
                  <a:gd name="T59" fmla="*/ 174 h 174"/>
                  <a:gd name="T60" fmla="*/ 68 w 109"/>
                  <a:gd name="T61" fmla="*/ 174 h 174"/>
                  <a:gd name="T62" fmla="*/ 68 w 109"/>
                  <a:gd name="T63" fmla="*/ 158 h 174"/>
                  <a:gd name="T64" fmla="*/ 95 w 109"/>
                  <a:gd name="T65" fmla="*/ 147 h 174"/>
                  <a:gd name="T66" fmla="*/ 109 w 109"/>
                  <a:gd name="T67" fmla="*/ 113 h 174"/>
                  <a:gd name="T68" fmla="*/ 99 w 109"/>
                  <a:gd name="T69" fmla="*/ 8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174">
                    <a:moveTo>
                      <a:pt x="99" y="86"/>
                    </a:moveTo>
                    <a:cubicBezTo>
                      <a:pt x="93" y="80"/>
                      <a:pt x="82" y="75"/>
                      <a:pt x="67" y="72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44" y="68"/>
                      <a:pt x="39" y="66"/>
                      <a:pt x="36" y="64"/>
                    </a:cubicBezTo>
                    <a:cubicBezTo>
                      <a:pt x="34" y="62"/>
                      <a:pt x="32" y="59"/>
                      <a:pt x="32" y="55"/>
                    </a:cubicBezTo>
                    <a:cubicBezTo>
                      <a:pt x="32" y="50"/>
                      <a:pt x="34" y="47"/>
                      <a:pt x="38" y="44"/>
                    </a:cubicBezTo>
                    <a:cubicBezTo>
                      <a:pt x="42" y="42"/>
                      <a:pt x="49" y="41"/>
                      <a:pt x="57" y="41"/>
                    </a:cubicBezTo>
                    <a:cubicBezTo>
                      <a:pt x="64" y="41"/>
                      <a:pt x="71" y="42"/>
                      <a:pt x="78" y="43"/>
                    </a:cubicBezTo>
                    <a:cubicBezTo>
                      <a:pt x="85" y="45"/>
                      <a:pt x="92" y="48"/>
                      <a:pt x="100" y="51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91" y="20"/>
                      <a:pt x="83" y="18"/>
                      <a:pt x="75" y="17"/>
                    </a:cubicBezTo>
                    <a:cubicBezTo>
                      <a:pt x="73" y="16"/>
                      <a:pt x="70" y="16"/>
                      <a:pt x="68" y="1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30" y="17"/>
                      <a:pt x="20" y="20"/>
                      <a:pt x="13" y="26"/>
                    </a:cubicBezTo>
                    <a:cubicBezTo>
                      <a:pt x="4" y="33"/>
                      <a:pt x="0" y="44"/>
                      <a:pt x="0" y="58"/>
                    </a:cubicBezTo>
                    <a:cubicBezTo>
                      <a:pt x="0" y="69"/>
                      <a:pt x="3" y="78"/>
                      <a:pt x="10" y="84"/>
                    </a:cubicBezTo>
                    <a:cubicBezTo>
                      <a:pt x="16" y="91"/>
                      <a:pt x="26" y="95"/>
                      <a:pt x="40" y="98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2" y="103"/>
                      <a:pt x="68" y="105"/>
                      <a:pt x="71" y="108"/>
                    </a:cubicBezTo>
                    <a:cubicBezTo>
                      <a:pt x="73" y="110"/>
                      <a:pt x="75" y="113"/>
                      <a:pt x="75" y="118"/>
                    </a:cubicBezTo>
                    <a:cubicBezTo>
                      <a:pt x="75" y="122"/>
                      <a:pt x="73" y="126"/>
                      <a:pt x="69" y="129"/>
                    </a:cubicBezTo>
                    <a:cubicBezTo>
                      <a:pt x="64" y="131"/>
                      <a:pt x="58" y="133"/>
                      <a:pt x="51" y="133"/>
                    </a:cubicBezTo>
                    <a:cubicBezTo>
                      <a:pt x="43" y="133"/>
                      <a:pt x="35" y="131"/>
                      <a:pt x="27" y="129"/>
                    </a:cubicBezTo>
                    <a:cubicBezTo>
                      <a:pt x="19" y="127"/>
                      <a:pt x="10" y="123"/>
                      <a:pt x="1" y="118"/>
                    </a:cubicBezTo>
                    <a:cubicBezTo>
                      <a:pt x="1" y="148"/>
                      <a:pt x="1" y="148"/>
                      <a:pt x="1" y="148"/>
                    </a:cubicBezTo>
                    <a:cubicBezTo>
                      <a:pt x="10" y="152"/>
                      <a:pt x="19" y="154"/>
                      <a:pt x="28" y="156"/>
                    </a:cubicBezTo>
                    <a:cubicBezTo>
                      <a:pt x="32" y="157"/>
                      <a:pt x="37" y="157"/>
                      <a:pt x="41" y="158"/>
                    </a:cubicBezTo>
                    <a:cubicBezTo>
                      <a:pt x="41" y="174"/>
                      <a:pt x="41" y="174"/>
                      <a:pt x="41" y="174"/>
                    </a:cubicBezTo>
                    <a:cubicBezTo>
                      <a:pt x="68" y="174"/>
                      <a:pt x="68" y="174"/>
                      <a:pt x="68" y="174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80" y="156"/>
                      <a:pt x="89" y="153"/>
                      <a:pt x="95" y="147"/>
                    </a:cubicBezTo>
                    <a:cubicBezTo>
                      <a:pt x="105" y="140"/>
                      <a:pt x="109" y="128"/>
                      <a:pt x="109" y="113"/>
                    </a:cubicBezTo>
                    <a:cubicBezTo>
                      <a:pt x="109" y="102"/>
                      <a:pt x="106" y="93"/>
                      <a:pt x="99" y="86"/>
                    </a:cubicBezTo>
                    <a:close/>
                  </a:path>
                </a:pathLst>
              </a:custGeom>
              <a:solidFill>
                <a:srgbClr val="FFF0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ŝ1íḍe">
                <a:extLst>
                  <a:ext uri="{FF2B5EF4-FFF2-40B4-BE49-F238E27FC236}">
                    <a16:creationId xmlns:a16="http://schemas.microsoft.com/office/drawing/2014/main" id="{768BF28C-3395-4FA9-BF96-469E35273CEF}"/>
                  </a:ext>
                </a:extLst>
              </p:cNvPr>
              <p:cNvSpPr/>
              <p:nvPr/>
            </p:nvSpPr>
            <p:spPr bwMode="auto">
              <a:xfrm>
                <a:off x="4332287" y="2951956"/>
                <a:ext cx="1344613" cy="1576388"/>
              </a:xfrm>
              <a:custGeom>
                <a:avLst/>
                <a:gdLst>
                  <a:gd name="T0" fmla="*/ 374 w 377"/>
                  <a:gd name="T1" fmla="*/ 443 h 443"/>
                  <a:gd name="T2" fmla="*/ 179 w 377"/>
                  <a:gd name="T3" fmla="*/ 366 h 443"/>
                  <a:gd name="T4" fmla="*/ 0 w 377"/>
                  <a:gd name="T5" fmla="*/ 0 h 443"/>
                  <a:gd name="T6" fmla="*/ 251 w 377"/>
                  <a:gd name="T7" fmla="*/ 28 h 443"/>
                  <a:gd name="T8" fmla="*/ 225 w 377"/>
                  <a:gd name="T9" fmla="*/ 101 h 443"/>
                  <a:gd name="T10" fmla="*/ 198 w 377"/>
                  <a:gd name="T11" fmla="*/ 91 h 443"/>
                  <a:gd name="T12" fmla="*/ 206 w 377"/>
                  <a:gd name="T13" fmla="*/ 69 h 443"/>
                  <a:gd name="T14" fmla="*/ 216 w 377"/>
                  <a:gd name="T15" fmla="*/ 61 h 443"/>
                  <a:gd name="T16" fmla="*/ 43 w 377"/>
                  <a:gd name="T17" fmla="*/ 42 h 443"/>
                  <a:gd name="T18" fmla="*/ 100 w 377"/>
                  <a:gd name="T19" fmla="*/ 207 h 443"/>
                  <a:gd name="T20" fmla="*/ 377 w 377"/>
                  <a:gd name="T21" fmla="*/ 406 h 443"/>
                  <a:gd name="T22" fmla="*/ 374 w 377"/>
                  <a:gd name="T23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7" h="443">
                    <a:moveTo>
                      <a:pt x="374" y="443"/>
                    </a:moveTo>
                    <a:cubicBezTo>
                      <a:pt x="300" y="438"/>
                      <a:pt x="234" y="412"/>
                      <a:pt x="179" y="366"/>
                    </a:cubicBezTo>
                    <a:cubicBezTo>
                      <a:pt x="74" y="281"/>
                      <a:pt x="16" y="135"/>
                      <a:pt x="0" y="0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63" y="63"/>
                      <a:pt x="251" y="87"/>
                      <a:pt x="225" y="101"/>
                    </a:cubicBezTo>
                    <a:cubicBezTo>
                      <a:pt x="214" y="107"/>
                      <a:pt x="201" y="102"/>
                      <a:pt x="198" y="91"/>
                    </a:cubicBezTo>
                    <a:cubicBezTo>
                      <a:pt x="195" y="82"/>
                      <a:pt x="199" y="73"/>
                      <a:pt x="206" y="69"/>
                    </a:cubicBezTo>
                    <a:cubicBezTo>
                      <a:pt x="211" y="66"/>
                      <a:pt x="214" y="64"/>
                      <a:pt x="216" y="61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50" y="76"/>
                      <a:pt x="66" y="141"/>
                      <a:pt x="100" y="207"/>
                    </a:cubicBezTo>
                    <a:cubicBezTo>
                      <a:pt x="163" y="330"/>
                      <a:pt x="257" y="397"/>
                      <a:pt x="377" y="406"/>
                    </a:cubicBezTo>
                    <a:lnTo>
                      <a:pt x="374" y="443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îSḷíḋê">
                <a:extLst>
                  <a:ext uri="{FF2B5EF4-FFF2-40B4-BE49-F238E27FC236}">
                    <a16:creationId xmlns:a16="http://schemas.microsoft.com/office/drawing/2014/main" id="{9F25502D-65BF-4606-B953-9C1703CB22C8}"/>
                  </a:ext>
                </a:extLst>
              </p:cNvPr>
              <p:cNvSpPr/>
              <p:nvPr/>
            </p:nvSpPr>
            <p:spPr bwMode="auto">
              <a:xfrm>
                <a:off x="6515100" y="2951956"/>
                <a:ext cx="1344613" cy="1576388"/>
              </a:xfrm>
              <a:custGeom>
                <a:avLst/>
                <a:gdLst>
                  <a:gd name="T0" fmla="*/ 3 w 377"/>
                  <a:gd name="T1" fmla="*/ 443 h 443"/>
                  <a:gd name="T2" fmla="*/ 198 w 377"/>
                  <a:gd name="T3" fmla="*/ 366 h 443"/>
                  <a:gd name="T4" fmla="*/ 377 w 377"/>
                  <a:gd name="T5" fmla="*/ 0 h 443"/>
                  <a:gd name="T6" fmla="*/ 125 w 377"/>
                  <a:gd name="T7" fmla="*/ 28 h 443"/>
                  <a:gd name="T8" fmla="*/ 152 w 377"/>
                  <a:gd name="T9" fmla="*/ 101 h 443"/>
                  <a:gd name="T10" fmla="*/ 179 w 377"/>
                  <a:gd name="T11" fmla="*/ 91 h 443"/>
                  <a:gd name="T12" fmla="*/ 170 w 377"/>
                  <a:gd name="T13" fmla="*/ 69 h 443"/>
                  <a:gd name="T14" fmla="*/ 161 w 377"/>
                  <a:gd name="T15" fmla="*/ 61 h 443"/>
                  <a:gd name="T16" fmla="*/ 333 w 377"/>
                  <a:gd name="T17" fmla="*/ 42 h 443"/>
                  <a:gd name="T18" fmla="*/ 277 w 377"/>
                  <a:gd name="T19" fmla="*/ 207 h 443"/>
                  <a:gd name="T20" fmla="*/ 0 w 377"/>
                  <a:gd name="T21" fmla="*/ 406 h 443"/>
                  <a:gd name="T22" fmla="*/ 3 w 377"/>
                  <a:gd name="T23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7" h="443">
                    <a:moveTo>
                      <a:pt x="3" y="443"/>
                    </a:moveTo>
                    <a:cubicBezTo>
                      <a:pt x="77" y="438"/>
                      <a:pt x="142" y="412"/>
                      <a:pt x="198" y="366"/>
                    </a:cubicBezTo>
                    <a:cubicBezTo>
                      <a:pt x="302" y="281"/>
                      <a:pt x="360" y="135"/>
                      <a:pt x="377" y="0"/>
                    </a:cubicBezTo>
                    <a:cubicBezTo>
                      <a:pt x="125" y="28"/>
                      <a:pt x="125" y="28"/>
                      <a:pt x="125" y="28"/>
                    </a:cubicBezTo>
                    <a:cubicBezTo>
                      <a:pt x="114" y="63"/>
                      <a:pt x="126" y="87"/>
                      <a:pt x="152" y="101"/>
                    </a:cubicBezTo>
                    <a:cubicBezTo>
                      <a:pt x="162" y="107"/>
                      <a:pt x="175" y="102"/>
                      <a:pt x="179" y="91"/>
                    </a:cubicBezTo>
                    <a:cubicBezTo>
                      <a:pt x="182" y="82"/>
                      <a:pt x="178" y="73"/>
                      <a:pt x="170" y="69"/>
                    </a:cubicBezTo>
                    <a:cubicBezTo>
                      <a:pt x="166" y="66"/>
                      <a:pt x="163" y="64"/>
                      <a:pt x="161" y="61"/>
                    </a:cubicBezTo>
                    <a:cubicBezTo>
                      <a:pt x="333" y="42"/>
                      <a:pt x="333" y="42"/>
                      <a:pt x="333" y="42"/>
                    </a:cubicBezTo>
                    <a:cubicBezTo>
                      <a:pt x="326" y="76"/>
                      <a:pt x="310" y="141"/>
                      <a:pt x="277" y="207"/>
                    </a:cubicBezTo>
                    <a:cubicBezTo>
                      <a:pt x="213" y="330"/>
                      <a:pt x="120" y="397"/>
                      <a:pt x="0" y="406"/>
                    </a:cubicBezTo>
                    <a:lnTo>
                      <a:pt x="3" y="443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íş1ïḓe">
                <a:extLst>
                  <a:ext uri="{FF2B5EF4-FFF2-40B4-BE49-F238E27FC236}">
                    <a16:creationId xmlns:a16="http://schemas.microsoft.com/office/drawing/2014/main" id="{B18B54B0-ECF2-4061-9560-9486446A9D79}"/>
                  </a:ext>
                </a:extLst>
              </p:cNvPr>
              <p:cNvSpPr/>
              <p:nvPr/>
            </p:nvSpPr>
            <p:spPr bwMode="auto">
              <a:xfrm>
                <a:off x="5822950" y="4663281"/>
                <a:ext cx="538163" cy="1290638"/>
              </a:xfrm>
              <a:custGeom>
                <a:avLst/>
                <a:gdLst>
                  <a:gd name="T0" fmla="*/ 339 w 339"/>
                  <a:gd name="T1" fmla="*/ 813 h 813"/>
                  <a:gd name="T2" fmla="*/ 0 w 339"/>
                  <a:gd name="T3" fmla="*/ 813 h 813"/>
                  <a:gd name="T4" fmla="*/ 70 w 339"/>
                  <a:gd name="T5" fmla="*/ 0 h 813"/>
                  <a:gd name="T6" fmla="*/ 272 w 339"/>
                  <a:gd name="T7" fmla="*/ 0 h 813"/>
                  <a:gd name="T8" fmla="*/ 339 w 339"/>
                  <a:gd name="T9" fmla="*/ 813 h 813"/>
                  <a:gd name="T10" fmla="*/ 339 w 339"/>
                  <a:gd name="T11" fmla="*/ 813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813">
                    <a:moveTo>
                      <a:pt x="339" y="813"/>
                    </a:moveTo>
                    <a:lnTo>
                      <a:pt x="0" y="813"/>
                    </a:lnTo>
                    <a:lnTo>
                      <a:pt x="70" y="0"/>
                    </a:lnTo>
                    <a:lnTo>
                      <a:pt x="272" y="0"/>
                    </a:lnTo>
                    <a:lnTo>
                      <a:pt x="339" y="813"/>
                    </a:lnTo>
                    <a:lnTo>
                      <a:pt x="339" y="813"/>
                    </a:lnTo>
                    <a:close/>
                  </a:path>
                </a:pathLst>
              </a:custGeom>
              <a:solidFill>
                <a:srgbClr val="FCC2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şḻïḓé">
                <a:extLst>
                  <a:ext uri="{FF2B5EF4-FFF2-40B4-BE49-F238E27FC236}">
                    <a16:creationId xmlns:a16="http://schemas.microsoft.com/office/drawing/2014/main" id="{110C59A4-91E0-47B1-B002-1DB2436D0559}"/>
                  </a:ext>
                </a:extLst>
              </p:cNvPr>
              <p:cNvSpPr/>
              <p:nvPr/>
            </p:nvSpPr>
            <p:spPr bwMode="auto">
              <a:xfrm>
                <a:off x="6094412" y="4663281"/>
                <a:ext cx="271463" cy="1290638"/>
              </a:xfrm>
              <a:custGeom>
                <a:avLst/>
                <a:gdLst>
                  <a:gd name="T0" fmla="*/ 171 w 171"/>
                  <a:gd name="T1" fmla="*/ 813 h 813"/>
                  <a:gd name="T2" fmla="*/ 0 w 171"/>
                  <a:gd name="T3" fmla="*/ 813 h 813"/>
                  <a:gd name="T4" fmla="*/ 0 w 171"/>
                  <a:gd name="T5" fmla="*/ 0 h 813"/>
                  <a:gd name="T6" fmla="*/ 101 w 171"/>
                  <a:gd name="T7" fmla="*/ 0 h 813"/>
                  <a:gd name="T8" fmla="*/ 171 w 171"/>
                  <a:gd name="T9" fmla="*/ 813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813">
                    <a:moveTo>
                      <a:pt x="171" y="813"/>
                    </a:moveTo>
                    <a:lnTo>
                      <a:pt x="0" y="813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171" y="813"/>
                    </a:lnTo>
                    <a:close/>
                  </a:path>
                </a:pathLst>
              </a:custGeom>
              <a:solidFill>
                <a:srgbClr val="FF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ṣļiḓé">
                <a:extLst>
                  <a:ext uri="{FF2B5EF4-FFF2-40B4-BE49-F238E27FC236}">
                    <a16:creationId xmlns:a16="http://schemas.microsoft.com/office/drawing/2014/main" id="{16483526-1579-46B2-ACEE-69EF90822442}"/>
                  </a:ext>
                </a:extLst>
              </p:cNvPr>
              <p:cNvSpPr/>
              <p:nvPr/>
            </p:nvSpPr>
            <p:spPr bwMode="auto">
              <a:xfrm>
                <a:off x="5651500" y="5798344"/>
                <a:ext cx="889000" cy="155575"/>
              </a:xfrm>
              <a:custGeom>
                <a:avLst/>
                <a:gdLst>
                  <a:gd name="T0" fmla="*/ 227 w 249"/>
                  <a:gd name="T1" fmla="*/ 44 h 44"/>
                  <a:gd name="T2" fmla="*/ 22 w 249"/>
                  <a:gd name="T3" fmla="*/ 44 h 44"/>
                  <a:gd name="T4" fmla="*/ 0 w 249"/>
                  <a:gd name="T5" fmla="*/ 22 h 44"/>
                  <a:gd name="T6" fmla="*/ 0 w 249"/>
                  <a:gd name="T7" fmla="*/ 0 h 44"/>
                  <a:gd name="T8" fmla="*/ 249 w 249"/>
                  <a:gd name="T9" fmla="*/ 0 h 44"/>
                  <a:gd name="T10" fmla="*/ 249 w 249"/>
                  <a:gd name="T11" fmla="*/ 22 h 44"/>
                  <a:gd name="T12" fmla="*/ 227 w 249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9" h="44">
                    <a:moveTo>
                      <a:pt x="227" y="44"/>
                    </a:moveTo>
                    <a:cubicBezTo>
                      <a:pt x="22" y="44"/>
                      <a:pt x="22" y="44"/>
                      <a:pt x="22" y="44"/>
                    </a:cubicBezTo>
                    <a:cubicBezTo>
                      <a:pt x="10" y="44"/>
                      <a:pt x="0" y="34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49" y="0"/>
                      <a:pt x="249" y="0"/>
                      <a:pt x="249" y="0"/>
                    </a:cubicBezTo>
                    <a:cubicBezTo>
                      <a:pt x="249" y="22"/>
                      <a:pt x="249" y="22"/>
                      <a:pt x="249" y="22"/>
                    </a:cubicBezTo>
                    <a:cubicBezTo>
                      <a:pt x="249" y="34"/>
                      <a:pt x="239" y="44"/>
                      <a:pt x="227" y="44"/>
                    </a:cubicBezTo>
                    <a:close/>
                  </a:path>
                </a:pathLst>
              </a:custGeom>
              <a:solidFill>
                <a:srgbClr val="F9A3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îṩļíďê">
                <a:extLst>
                  <a:ext uri="{FF2B5EF4-FFF2-40B4-BE49-F238E27FC236}">
                    <a16:creationId xmlns:a16="http://schemas.microsoft.com/office/drawing/2014/main" id="{594DC0EB-252B-44C8-9530-C9F628ECB061}"/>
                  </a:ext>
                </a:extLst>
              </p:cNvPr>
              <p:cNvSpPr/>
              <p:nvPr/>
            </p:nvSpPr>
            <p:spPr bwMode="auto">
              <a:xfrm>
                <a:off x="5651500" y="5638006"/>
                <a:ext cx="889000" cy="160338"/>
              </a:xfrm>
              <a:custGeom>
                <a:avLst/>
                <a:gdLst>
                  <a:gd name="T0" fmla="*/ 560 w 560"/>
                  <a:gd name="T1" fmla="*/ 101 h 101"/>
                  <a:gd name="T2" fmla="*/ 0 w 560"/>
                  <a:gd name="T3" fmla="*/ 101 h 101"/>
                  <a:gd name="T4" fmla="*/ 126 w 560"/>
                  <a:gd name="T5" fmla="*/ 0 h 101"/>
                  <a:gd name="T6" fmla="*/ 434 w 560"/>
                  <a:gd name="T7" fmla="*/ 0 h 101"/>
                  <a:gd name="T8" fmla="*/ 560 w 560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0" h="101">
                    <a:moveTo>
                      <a:pt x="560" y="101"/>
                    </a:moveTo>
                    <a:lnTo>
                      <a:pt x="0" y="101"/>
                    </a:lnTo>
                    <a:lnTo>
                      <a:pt x="126" y="0"/>
                    </a:lnTo>
                    <a:lnTo>
                      <a:pt x="434" y="0"/>
                    </a:lnTo>
                    <a:lnTo>
                      <a:pt x="560" y="101"/>
                    </a:lnTo>
                    <a:close/>
                  </a:path>
                </a:pathLst>
              </a:custGeom>
              <a:solidFill>
                <a:srgbClr val="F5E2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ṩľiḑé">
                <a:extLst>
                  <a:ext uri="{FF2B5EF4-FFF2-40B4-BE49-F238E27FC236}">
                    <a16:creationId xmlns:a16="http://schemas.microsoft.com/office/drawing/2014/main" id="{49F6F01C-EBD1-4B88-8D37-DBAB74F5562F}"/>
                  </a:ext>
                </a:extLst>
              </p:cNvPr>
              <p:cNvSpPr/>
              <p:nvPr/>
            </p:nvSpPr>
            <p:spPr bwMode="auto">
              <a:xfrm>
                <a:off x="5145087" y="2945606"/>
                <a:ext cx="1901825" cy="333375"/>
              </a:xfrm>
              <a:prstGeom prst="rect">
                <a:avLst/>
              </a:prstGeom>
              <a:solidFill>
                <a:srgbClr val="D87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ïslidê">
                <a:extLst>
                  <a:ext uri="{FF2B5EF4-FFF2-40B4-BE49-F238E27FC236}">
                    <a16:creationId xmlns:a16="http://schemas.microsoft.com/office/drawing/2014/main" id="{80A79399-25FD-40EF-81EA-E3AEED454327}"/>
                  </a:ext>
                </a:extLst>
              </p:cNvPr>
              <p:cNvSpPr/>
              <p:nvPr/>
            </p:nvSpPr>
            <p:spPr bwMode="auto">
              <a:xfrm>
                <a:off x="5145087" y="3278981"/>
                <a:ext cx="909638" cy="1349375"/>
              </a:xfrm>
              <a:custGeom>
                <a:avLst/>
                <a:gdLst>
                  <a:gd name="T0" fmla="*/ 255 w 255"/>
                  <a:gd name="T1" fmla="*/ 0 h 379"/>
                  <a:gd name="T2" fmla="*/ 255 w 255"/>
                  <a:gd name="T3" fmla="*/ 379 h 379"/>
                  <a:gd name="T4" fmla="*/ 175 w 255"/>
                  <a:gd name="T5" fmla="*/ 379 h 379"/>
                  <a:gd name="T6" fmla="*/ 0 w 255"/>
                  <a:gd name="T7" fmla="*/ 0 h 379"/>
                  <a:gd name="T8" fmla="*/ 255 w 255"/>
                  <a:gd name="T9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79">
                    <a:moveTo>
                      <a:pt x="255" y="0"/>
                    </a:moveTo>
                    <a:cubicBezTo>
                      <a:pt x="255" y="379"/>
                      <a:pt x="255" y="379"/>
                      <a:pt x="255" y="379"/>
                    </a:cubicBezTo>
                    <a:cubicBezTo>
                      <a:pt x="175" y="379"/>
                      <a:pt x="175" y="379"/>
                      <a:pt x="175" y="379"/>
                    </a:cubicBezTo>
                    <a:cubicBezTo>
                      <a:pt x="78" y="322"/>
                      <a:pt x="7" y="175"/>
                      <a:pt x="0" y="0"/>
                    </a:cubicBezTo>
                    <a:lnTo>
                      <a:pt x="255" y="0"/>
                    </a:lnTo>
                    <a:close/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iṡlïḑe">
                <a:extLst>
                  <a:ext uri="{FF2B5EF4-FFF2-40B4-BE49-F238E27FC236}">
                    <a16:creationId xmlns:a16="http://schemas.microsoft.com/office/drawing/2014/main" id="{65D7C3C1-5AA5-4C60-8503-6B3422702257}"/>
                  </a:ext>
                </a:extLst>
              </p:cNvPr>
              <p:cNvSpPr/>
              <p:nvPr/>
            </p:nvSpPr>
            <p:spPr bwMode="auto">
              <a:xfrm>
                <a:off x="6054725" y="3278981"/>
                <a:ext cx="992188" cy="1349375"/>
              </a:xfrm>
              <a:custGeom>
                <a:avLst/>
                <a:gdLst>
                  <a:gd name="T0" fmla="*/ 278 w 278"/>
                  <a:gd name="T1" fmla="*/ 0 h 379"/>
                  <a:gd name="T2" fmla="*/ 103 w 278"/>
                  <a:gd name="T3" fmla="*/ 379 h 379"/>
                  <a:gd name="T4" fmla="*/ 0 w 278"/>
                  <a:gd name="T5" fmla="*/ 379 h 379"/>
                  <a:gd name="T6" fmla="*/ 0 w 278"/>
                  <a:gd name="T7" fmla="*/ 0 h 379"/>
                  <a:gd name="T8" fmla="*/ 278 w 278"/>
                  <a:gd name="T9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79">
                    <a:moveTo>
                      <a:pt x="278" y="0"/>
                    </a:moveTo>
                    <a:cubicBezTo>
                      <a:pt x="270" y="175"/>
                      <a:pt x="200" y="322"/>
                      <a:pt x="103" y="379"/>
                    </a:cubicBezTo>
                    <a:cubicBezTo>
                      <a:pt x="0" y="379"/>
                      <a:pt x="0" y="379"/>
                      <a:pt x="0" y="37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îṧḻíḑê">
                <a:extLst>
                  <a:ext uri="{FF2B5EF4-FFF2-40B4-BE49-F238E27FC236}">
                    <a16:creationId xmlns:a16="http://schemas.microsoft.com/office/drawing/2014/main" id="{888C8574-E433-42C1-AE62-57014B540474}"/>
                  </a:ext>
                </a:extLst>
              </p:cNvPr>
              <p:cNvSpPr/>
              <p:nvPr/>
            </p:nvSpPr>
            <p:spPr bwMode="auto">
              <a:xfrm>
                <a:off x="5395912" y="3467894"/>
                <a:ext cx="163513" cy="160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îṥliḓê">
                <a:extLst>
                  <a:ext uri="{FF2B5EF4-FFF2-40B4-BE49-F238E27FC236}">
                    <a16:creationId xmlns:a16="http://schemas.microsoft.com/office/drawing/2014/main" id="{664E3575-79DD-41AF-B5BF-225B39576006}"/>
                  </a:ext>
                </a:extLst>
              </p:cNvPr>
              <p:cNvSpPr/>
              <p:nvPr/>
            </p:nvSpPr>
            <p:spPr bwMode="auto">
              <a:xfrm>
                <a:off x="5622925" y="4628356"/>
                <a:ext cx="946150" cy="238125"/>
              </a:xfrm>
              <a:custGeom>
                <a:avLst/>
                <a:gdLst>
                  <a:gd name="T0" fmla="*/ 265 w 265"/>
                  <a:gd name="T1" fmla="*/ 43 h 67"/>
                  <a:gd name="T2" fmla="*/ 241 w 265"/>
                  <a:gd name="T3" fmla="*/ 67 h 67"/>
                  <a:gd name="T4" fmla="*/ 23 w 265"/>
                  <a:gd name="T5" fmla="*/ 67 h 67"/>
                  <a:gd name="T6" fmla="*/ 0 w 265"/>
                  <a:gd name="T7" fmla="*/ 43 h 67"/>
                  <a:gd name="T8" fmla="*/ 0 w 265"/>
                  <a:gd name="T9" fmla="*/ 24 h 67"/>
                  <a:gd name="T10" fmla="*/ 23 w 265"/>
                  <a:gd name="T11" fmla="*/ 0 h 67"/>
                  <a:gd name="T12" fmla="*/ 241 w 265"/>
                  <a:gd name="T13" fmla="*/ 0 h 67"/>
                  <a:gd name="T14" fmla="*/ 265 w 265"/>
                  <a:gd name="T15" fmla="*/ 24 h 67"/>
                  <a:gd name="T16" fmla="*/ 265 w 265"/>
                  <a:gd name="T17" fmla="*/ 4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5" h="67">
                    <a:moveTo>
                      <a:pt x="265" y="43"/>
                    </a:moveTo>
                    <a:cubicBezTo>
                      <a:pt x="265" y="56"/>
                      <a:pt x="254" y="67"/>
                      <a:pt x="241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10" y="67"/>
                      <a:pt x="0" y="56"/>
                      <a:pt x="0" y="4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0" y="0"/>
                      <a:pt x="23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54" y="0"/>
                      <a:pt x="265" y="11"/>
                      <a:pt x="265" y="24"/>
                    </a:cubicBezTo>
                    <a:lnTo>
                      <a:pt x="265" y="43"/>
                    </a:lnTo>
                    <a:close/>
                  </a:path>
                </a:pathLst>
              </a:custGeom>
              <a:solidFill>
                <a:srgbClr val="FFC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47" name="ísļïḍê">
              <a:extLst>
                <a:ext uri="{FF2B5EF4-FFF2-40B4-BE49-F238E27FC236}">
                  <a16:creationId xmlns:a16="http://schemas.microsoft.com/office/drawing/2014/main" id="{142B0457-BE1D-4A62-AE77-68B11FA2A2F8}"/>
                </a:ext>
              </a:extLst>
            </p:cNvPr>
            <p:cNvGrpSpPr/>
            <p:nvPr/>
          </p:nvGrpSpPr>
          <p:grpSpPr>
            <a:xfrm>
              <a:off x="673100" y="3882067"/>
              <a:ext cx="4570028" cy="1762197"/>
              <a:chOff x="673100" y="3461653"/>
              <a:chExt cx="4570028" cy="1762197"/>
            </a:xfrm>
          </p:grpSpPr>
          <p:sp>
            <p:nvSpPr>
              <p:cNvPr id="60" name="ísḻiḋè">
                <a:extLst>
                  <a:ext uri="{FF2B5EF4-FFF2-40B4-BE49-F238E27FC236}">
                    <a16:creationId xmlns:a16="http://schemas.microsoft.com/office/drawing/2014/main" id="{3211182C-CCC1-4265-BA72-F8103C5C38B2}"/>
                  </a:ext>
                </a:extLst>
              </p:cNvPr>
              <p:cNvSpPr txBox="1"/>
              <p:nvPr/>
            </p:nvSpPr>
            <p:spPr>
              <a:xfrm>
                <a:off x="673102" y="3461653"/>
                <a:ext cx="4570026" cy="5381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61" name="îṩľíďé">
                <a:extLst>
                  <a:ext uri="{FF2B5EF4-FFF2-40B4-BE49-F238E27FC236}">
                    <a16:creationId xmlns:a16="http://schemas.microsoft.com/office/drawing/2014/main" id="{0E2A4430-D90D-4AAD-AFC7-31E9DFF53F75}"/>
                  </a:ext>
                </a:extLst>
              </p:cNvPr>
              <p:cNvSpPr txBox="1"/>
              <p:nvPr/>
            </p:nvSpPr>
            <p:spPr>
              <a:xfrm>
                <a:off x="673100" y="3999789"/>
                <a:ext cx="4570028" cy="12240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Unified fonts make reading more fluent.</a:t>
                </a:r>
                <a:endParaRPr lang="en-US" sz="1100" dirty="0"/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48" name="íṣľîďè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>
              <a:off x="8283921" y="2366489"/>
              <a:ext cx="3234979" cy="55970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49" name="íšḻíḑe">
              <a:extLst>
                <a:ext uri="{FF2B5EF4-FFF2-40B4-BE49-F238E27FC236}">
                  <a16:creationId xmlns:a16="http://schemas.microsoft.com/office/drawing/2014/main" id="{C74E4984-6D62-4D5C-89CE-815279C11833}"/>
                </a:ext>
              </a:extLst>
            </p:cNvPr>
            <p:cNvSpPr/>
            <p:nvPr/>
          </p:nvSpPr>
          <p:spPr>
            <a:xfrm>
              <a:off x="8084745" y="2474619"/>
              <a:ext cx="181070" cy="1810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ïsḻíḑê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>
              <a:off x="8283921" y="3100143"/>
              <a:ext cx="3234979" cy="55970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51" name="íŝľíḓê">
              <a:extLst>
                <a:ext uri="{FF2B5EF4-FFF2-40B4-BE49-F238E27FC236}">
                  <a16:creationId xmlns:a16="http://schemas.microsoft.com/office/drawing/2014/main" id="{A7D8DCFA-E549-40C6-8C86-989C1745B17F}"/>
                </a:ext>
              </a:extLst>
            </p:cNvPr>
            <p:cNvSpPr/>
            <p:nvPr/>
          </p:nvSpPr>
          <p:spPr>
            <a:xfrm>
              <a:off x="8084745" y="3208273"/>
              <a:ext cx="181070" cy="1810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ïş1ïde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>
              <a:off x="8283921" y="3833797"/>
              <a:ext cx="3234979" cy="55970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53" name="îṩḷídê">
              <a:extLst>
                <a:ext uri="{FF2B5EF4-FFF2-40B4-BE49-F238E27FC236}">
                  <a16:creationId xmlns:a16="http://schemas.microsoft.com/office/drawing/2014/main" id="{7EFCE8B0-1A82-42D4-ABD4-88D861975D5C}"/>
                </a:ext>
              </a:extLst>
            </p:cNvPr>
            <p:cNvSpPr/>
            <p:nvPr/>
          </p:nvSpPr>
          <p:spPr>
            <a:xfrm>
              <a:off x="8084745" y="3941927"/>
              <a:ext cx="181070" cy="1810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íşļïḓê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>
              <a:off x="8283921" y="4567451"/>
              <a:ext cx="3234979" cy="55970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55" name="ïṧļïḍe">
              <a:extLst>
                <a:ext uri="{FF2B5EF4-FFF2-40B4-BE49-F238E27FC236}">
                  <a16:creationId xmlns:a16="http://schemas.microsoft.com/office/drawing/2014/main" id="{17D8C519-641C-44E5-B696-042B3720DC1A}"/>
                </a:ext>
              </a:extLst>
            </p:cNvPr>
            <p:cNvSpPr/>
            <p:nvPr/>
          </p:nvSpPr>
          <p:spPr>
            <a:xfrm>
              <a:off x="8084745" y="4675581"/>
              <a:ext cx="181070" cy="1810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í$ḻíḓè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>
              <a:off x="8283921" y="1632835"/>
              <a:ext cx="3234979" cy="55970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57" name="íSḷíḓê">
              <a:extLst>
                <a:ext uri="{FF2B5EF4-FFF2-40B4-BE49-F238E27FC236}">
                  <a16:creationId xmlns:a16="http://schemas.microsoft.com/office/drawing/2014/main" id="{784A20C4-1D28-419A-97D9-FA6D7394F0B6}"/>
                </a:ext>
              </a:extLst>
            </p:cNvPr>
            <p:cNvSpPr/>
            <p:nvPr/>
          </p:nvSpPr>
          <p:spPr>
            <a:xfrm>
              <a:off x="8084745" y="1740965"/>
              <a:ext cx="181070" cy="1810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íṩḷïḓe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>
              <a:off x="8283921" y="5301105"/>
              <a:ext cx="3234979" cy="55970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59" name="íṣ1ïdé">
              <a:extLst>
                <a:ext uri="{FF2B5EF4-FFF2-40B4-BE49-F238E27FC236}">
                  <a16:creationId xmlns:a16="http://schemas.microsoft.com/office/drawing/2014/main" id="{8321ED6B-4095-41EE-9FF8-93FAE0B0CED5}"/>
                </a:ext>
              </a:extLst>
            </p:cNvPr>
            <p:cNvSpPr/>
            <p:nvPr/>
          </p:nvSpPr>
          <p:spPr>
            <a:xfrm>
              <a:off x="8084745" y="5409235"/>
              <a:ext cx="181070" cy="1810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11919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20" name="2120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1E433CF-78D0-45B5-8B11-F20B50AAF0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8510" y="2060293"/>
            <a:ext cx="10730387" cy="3109774"/>
            <a:chOff x="788510" y="2060293"/>
            <a:chExt cx="10730387" cy="3109774"/>
          </a:xfrm>
        </p:grpSpPr>
        <p:sp>
          <p:nvSpPr>
            <p:cNvPr id="21" name="íŝļiďé">
              <a:extLst>
                <a:ext uri="{FF2B5EF4-FFF2-40B4-BE49-F238E27FC236}">
                  <a16:creationId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37646" y="2643414"/>
              <a:ext cx="4381251" cy="36583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2" name="íṧḻídê">
              <a:extLst>
                <a:ext uri="{FF2B5EF4-FFF2-40B4-BE49-F238E27FC236}">
                  <a16:creationId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37646" y="3252553"/>
              <a:ext cx="4381251" cy="36583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3" name="îśḷídè">
              <a:extLst>
                <a:ext uri="{FF2B5EF4-FFF2-40B4-BE49-F238E27FC236}">
                  <a16:creationId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37646" y="3861692"/>
              <a:ext cx="4381251" cy="36583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4" name="îśľíḍe">
              <a:extLst>
                <a:ext uri="{FF2B5EF4-FFF2-40B4-BE49-F238E27FC236}">
                  <a16:creationId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37646" y="4470833"/>
              <a:ext cx="4381251" cy="36583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74294CC9-BA5F-4537-8862-BE01D02B06A3}"/>
                </a:ext>
              </a:extLst>
            </p:cNvPr>
            <p:cNvCxnSpPr/>
            <p:nvPr/>
          </p:nvCxnSpPr>
          <p:spPr>
            <a:xfrm>
              <a:off x="7222976" y="3130901"/>
              <a:ext cx="42959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EFAE242-6D11-4A3C-B99B-718FA1A6D5F8}"/>
                </a:ext>
              </a:extLst>
            </p:cNvPr>
            <p:cNvCxnSpPr/>
            <p:nvPr/>
          </p:nvCxnSpPr>
          <p:spPr>
            <a:xfrm>
              <a:off x="7222976" y="3740040"/>
              <a:ext cx="42959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41E3FF8-E9EC-47E3-B4C0-23A3542B04B4}"/>
                </a:ext>
              </a:extLst>
            </p:cNvPr>
            <p:cNvCxnSpPr/>
            <p:nvPr/>
          </p:nvCxnSpPr>
          <p:spPr>
            <a:xfrm>
              <a:off x="7222976" y="4349179"/>
              <a:ext cx="42959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ïsļîḓè">
              <a:extLst>
                <a:ext uri="{FF2B5EF4-FFF2-40B4-BE49-F238E27FC236}">
                  <a16:creationId xmlns:a16="http://schemas.microsoft.com/office/drawing/2014/main" id="{1175A03F-584F-42FA-AAB4-34973BABBF54}"/>
                </a:ext>
              </a:extLst>
            </p:cNvPr>
            <p:cNvSpPr/>
            <p:nvPr/>
          </p:nvSpPr>
          <p:spPr bwMode="auto">
            <a:xfrm>
              <a:off x="6634455" y="2663315"/>
              <a:ext cx="354830" cy="32603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endParaRPr lang="zh-CN" altLang="en-US"/>
            </a:p>
          </p:txBody>
        </p:sp>
        <p:sp>
          <p:nvSpPr>
            <p:cNvPr id="29" name="íṩlídè">
              <a:extLst>
                <a:ext uri="{FF2B5EF4-FFF2-40B4-BE49-F238E27FC236}">
                  <a16:creationId xmlns:a16="http://schemas.microsoft.com/office/drawing/2014/main" id="{1175A03F-584F-42FA-AAB4-34973BABBF54}"/>
                </a:ext>
              </a:extLst>
            </p:cNvPr>
            <p:cNvSpPr/>
            <p:nvPr/>
          </p:nvSpPr>
          <p:spPr bwMode="auto">
            <a:xfrm>
              <a:off x="6650644" y="3260350"/>
              <a:ext cx="322453" cy="354830"/>
            </a:xfrm>
            <a:custGeom>
              <a:avLst/>
              <a:gdLst>
                <a:gd name="T0" fmla="*/ 462 w 473"/>
                <a:gd name="T1" fmla="*/ 99 h 521"/>
                <a:gd name="T2" fmla="*/ 442 w 473"/>
                <a:gd name="T3" fmla="*/ 82 h 521"/>
                <a:gd name="T4" fmla="*/ 345 w 473"/>
                <a:gd name="T5" fmla="*/ 130 h 521"/>
                <a:gd name="T6" fmla="*/ 379 w 473"/>
                <a:gd name="T7" fmla="*/ 27 h 521"/>
                <a:gd name="T8" fmla="*/ 359 w 473"/>
                <a:gd name="T9" fmla="*/ 10 h 521"/>
                <a:gd name="T10" fmla="*/ 290 w 473"/>
                <a:gd name="T11" fmla="*/ 49 h 521"/>
                <a:gd name="T12" fmla="*/ 242 w 473"/>
                <a:gd name="T13" fmla="*/ 105 h 521"/>
                <a:gd name="T14" fmla="*/ 249 w 473"/>
                <a:gd name="T15" fmla="*/ 209 h 521"/>
                <a:gd name="T16" fmla="*/ 234 w 473"/>
                <a:gd name="T17" fmla="*/ 225 h 521"/>
                <a:gd name="T18" fmla="*/ 132 w 473"/>
                <a:gd name="T19" fmla="*/ 91 h 521"/>
                <a:gd name="T20" fmla="*/ 138 w 473"/>
                <a:gd name="T21" fmla="*/ 58 h 521"/>
                <a:gd name="T22" fmla="*/ 73 w 473"/>
                <a:gd name="T23" fmla="*/ 31 h 521"/>
                <a:gd name="T24" fmla="*/ 50 w 473"/>
                <a:gd name="T25" fmla="*/ 51 h 521"/>
                <a:gd name="T26" fmla="*/ 57 w 473"/>
                <a:gd name="T27" fmla="*/ 115 h 521"/>
                <a:gd name="T28" fmla="*/ 96 w 473"/>
                <a:gd name="T29" fmla="*/ 120 h 521"/>
                <a:gd name="T30" fmla="*/ 194 w 473"/>
                <a:gd name="T31" fmla="*/ 249 h 521"/>
                <a:gd name="T32" fmla="*/ 153 w 473"/>
                <a:gd name="T33" fmla="*/ 262 h 521"/>
                <a:gd name="T34" fmla="*/ 0 w 473"/>
                <a:gd name="T35" fmla="*/ 440 h 521"/>
                <a:gd name="T36" fmla="*/ 58 w 473"/>
                <a:gd name="T37" fmla="*/ 490 h 521"/>
                <a:gd name="T38" fmla="*/ 117 w 473"/>
                <a:gd name="T39" fmla="*/ 486 h 521"/>
                <a:gd name="T40" fmla="*/ 253 w 473"/>
                <a:gd name="T41" fmla="*/ 327 h 521"/>
                <a:gd name="T42" fmla="*/ 287 w 473"/>
                <a:gd name="T43" fmla="*/ 372 h 521"/>
                <a:gd name="T44" fmla="*/ 288 w 473"/>
                <a:gd name="T45" fmla="*/ 423 h 521"/>
                <a:gd name="T46" fmla="*/ 362 w 473"/>
                <a:gd name="T47" fmla="*/ 521 h 521"/>
                <a:gd name="T48" fmla="*/ 417 w 473"/>
                <a:gd name="T49" fmla="*/ 480 h 521"/>
                <a:gd name="T50" fmla="*/ 416 w 473"/>
                <a:gd name="T51" fmla="*/ 429 h 521"/>
                <a:gd name="T52" fmla="*/ 342 w 473"/>
                <a:gd name="T53" fmla="*/ 330 h 521"/>
                <a:gd name="T54" fmla="*/ 324 w 473"/>
                <a:gd name="T55" fmla="*/ 343 h 521"/>
                <a:gd name="T56" fmla="*/ 261 w 473"/>
                <a:gd name="T57" fmla="*/ 261 h 521"/>
                <a:gd name="T58" fmla="*/ 281 w 473"/>
                <a:gd name="T59" fmla="*/ 237 h 521"/>
                <a:gd name="T60" fmla="*/ 385 w 473"/>
                <a:gd name="T61" fmla="*/ 229 h 521"/>
                <a:gd name="T62" fmla="*/ 434 w 473"/>
                <a:gd name="T63" fmla="*/ 172 h 521"/>
                <a:gd name="T64" fmla="*/ 462 w 473"/>
                <a:gd name="T65" fmla="*/ 99 h 521"/>
                <a:gd name="T66" fmla="*/ 109 w 473"/>
                <a:gd name="T67" fmla="*/ 443 h 521"/>
                <a:gd name="T68" fmla="*/ 73 w 473"/>
                <a:gd name="T69" fmla="*/ 446 h 521"/>
                <a:gd name="T70" fmla="*/ 70 w 473"/>
                <a:gd name="T71" fmla="*/ 410 h 521"/>
                <a:gd name="T72" fmla="*/ 106 w 473"/>
                <a:gd name="T73" fmla="*/ 407 h 521"/>
                <a:gd name="T74" fmla="*/ 109 w 473"/>
                <a:gd name="T75" fmla="*/ 44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3" h="521">
                  <a:moveTo>
                    <a:pt x="462" y="99"/>
                  </a:moveTo>
                  <a:lnTo>
                    <a:pt x="442" y="82"/>
                  </a:lnTo>
                  <a:cubicBezTo>
                    <a:pt x="400" y="121"/>
                    <a:pt x="382" y="162"/>
                    <a:pt x="345" y="130"/>
                  </a:cubicBezTo>
                  <a:cubicBezTo>
                    <a:pt x="308" y="98"/>
                    <a:pt x="346" y="75"/>
                    <a:pt x="379" y="27"/>
                  </a:cubicBezTo>
                  <a:cubicBezTo>
                    <a:pt x="379" y="27"/>
                    <a:pt x="370" y="19"/>
                    <a:pt x="359" y="10"/>
                  </a:cubicBezTo>
                  <a:cubicBezTo>
                    <a:pt x="348" y="0"/>
                    <a:pt x="317" y="18"/>
                    <a:pt x="290" y="49"/>
                  </a:cubicBezTo>
                  <a:lnTo>
                    <a:pt x="242" y="105"/>
                  </a:lnTo>
                  <a:cubicBezTo>
                    <a:pt x="215" y="136"/>
                    <a:pt x="218" y="182"/>
                    <a:pt x="249" y="209"/>
                  </a:cubicBezTo>
                  <a:lnTo>
                    <a:pt x="234" y="225"/>
                  </a:lnTo>
                  <a:lnTo>
                    <a:pt x="132" y="91"/>
                  </a:lnTo>
                  <a:cubicBezTo>
                    <a:pt x="137" y="79"/>
                    <a:pt x="150" y="67"/>
                    <a:pt x="138" y="58"/>
                  </a:cubicBezTo>
                  <a:lnTo>
                    <a:pt x="73" y="31"/>
                  </a:lnTo>
                  <a:lnTo>
                    <a:pt x="50" y="51"/>
                  </a:lnTo>
                  <a:cubicBezTo>
                    <a:pt x="50" y="51"/>
                    <a:pt x="57" y="115"/>
                    <a:pt x="57" y="115"/>
                  </a:cubicBezTo>
                  <a:cubicBezTo>
                    <a:pt x="63" y="131"/>
                    <a:pt x="82" y="125"/>
                    <a:pt x="96" y="120"/>
                  </a:cubicBezTo>
                  <a:lnTo>
                    <a:pt x="194" y="249"/>
                  </a:lnTo>
                  <a:cubicBezTo>
                    <a:pt x="179" y="246"/>
                    <a:pt x="164" y="250"/>
                    <a:pt x="153" y="262"/>
                  </a:cubicBezTo>
                  <a:lnTo>
                    <a:pt x="0" y="440"/>
                  </a:lnTo>
                  <a:lnTo>
                    <a:pt x="58" y="490"/>
                  </a:lnTo>
                  <a:cubicBezTo>
                    <a:pt x="75" y="505"/>
                    <a:pt x="102" y="503"/>
                    <a:pt x="117" y="486"/>
                  </a:cubicBezTo>
                  <a:lnTo>
                    <a:pt x="253" y="327"/>
                  </a:lnTo>
                  <a:lnTo>
                    <a:pt x="287" y="372"/>
                  </a:lnTo>
                  <a:cubicBezTo>
                    <a:pt x="271" y="386"/>
                    <a:pt x="274" y="405"/>
                    <a:pt x="288" y="423"/>
                  </a:cubicBezTo>
                  <a:lnTo>
                    <a:pt x="362" y="521"/>
                  </a:lnTo>
                  <a:lnTo>
                    <a:pt x="417" y="480"/>
                  </a:lnTo>
                  <a:cubicBezTo>
                    <a:pt x="435" y="466"/>
                    <a:pt x="430" y="447"/>
                    <a:pt x="416" y="429"/>
                  </a:cubicBezTo>
                  <a:lnTo>
                    <a:pt x="342" y="330"/>
                  </a:lnTo>
                  <a:lnTo>
                    <a:pt x="324" y="343"/>
                  </a:lnTo>
                  <a:lnTo>
                    <a:pt x="261" y="261"/>
                  </a:lnTo>
                  <a:lnTo>
                    <a:pt x="281" y="237"/>
                  </a:lnTo>
                  <a:cubicBezTo>
                    <a:pt x="313" y="263"/>
                    <a:pt x="359" y="259"/>
                    <a:pt x="385" y="229"/>
                  </a:cubicBezTo>
                  <a:lnTo>
                    <a:pt x="434" y="172"/>
                  </a:lnTo>
                  <a:cubicBezTo>
                    <a:pt x="461" y="141"/>
                    <a:pt x="473" y="108"/>
                    <a:pt x="462" y="99"/>
                  </a:cubicBezTo>
                  <a:close/>
                  <a:moveTo>
                    <a:pt x="109" y="443"/>
                  </a:moveTo>
                  <a:cubicBezTo>
                    <a:pt x="100" y="454"/>
                    <a:pt x="84" y="455"/>
                    <a:pt x="73" y="446"/>
                  </a:cubicBezTo>
                  <a:cubicBezTo>
                    <a:pt x="62" y="437"/>
                    <a:pt x="61" y="420"/>
                    <a:pt x="70" y="410"/>
                  </a:cubicBezTo>
                  <a:cubicBezTo>
                    <a:pt x="80" y="399"/>
                    <a:pt x="96" y="398"/>
                    <a:pt x="106" y="407"/>
                  </a:cubicBezTo>
                  <a:cubicBezTo>
                    <a:pt x="117" y="416"/>
                    <a:pt x="118" y="432"/>
                    <a:pt x="109" y="4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30" name="íşḻïḋé">
              <a:extLst>
                <a:ext uri="{FF2B5EF4-FFF2-40B4-BE49-F238E27FC236}">
                  <a16:creationId xmlns:a16="http://schemas.microsoft.com/office/drawing/2014/main" id="{1175A03F-584F-42FA-AAB4-34973BABBF54}"/>
                </a:ext>
              </a:extLst>
            </p:cNvPr>
            <p:cNvSpPr/>
            <p:nvPr/>
          </p:nvSpPr>
          <p:spPr bwMode="auto">
            <a:xfrm>
              <a:off x="6650069" y="3864901"/>
              <a:ext cx="323603" cy="354830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iṥlïḋe">
              <a:extLst>
                <a:ext uri="{FF2B5EF4-FFF2-40B4-BE49-F238E27FC236}">
                  <a16:creationId xmlns:a16="http://schemas.microsoft.com/office/drawing/2014/main" id="{6A9E09E0-2F0B-4FEB-B460-69A685FEDD7A}"/>
                </a:ext>
              </a:extLst>
            </p:cNvPr>
            <p:cNvSpPr/>
            <p:nvPr/>
          </p:nvSpPr>
          <p:spPr bwMode="auto">
            <a:xfrm>
              <a:off x="6633819" y="4464449"/>
              <a:ext cx="356102" cy="378602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ïṡļiḑè">
              <a:extLst>
                <a:ext uri="{FF2B5EF4-FFF2-40B4-BE49-F238E27FC236}">
                  <a16:creationId xmlns:a16="http://schemas.microsoft.com/office/drawing/2014/main" id="{3EF702CB-4AF2-4071-AFFF-049E74B947E3}"/>
                </a:ext>
              </a:extLst>
            </p:cNvPr>
            <p:cNvSpPr/>
            <p:nvPr/>
          </p:nvSpPr>
          <p:spPr>
            <a:xfrm>
              <a:off x="2847704" y="4324663"/>
              <a:ext cx="3543192" cy="611434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3175"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9pPr>
            </a:lstStyle>
            <a:p>
              <a:pPr algn="r"/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iSlíḍê">
              <a:extLst>
                <a:ext uri="{FF2B5EF4-FFF2-40B4-BE49-F238E27FC236}">
                  <a16:creationId xmlns:a16="http://schemas.microsoft.com/office/drawing/2014/main" id="{E8CA25D2-78CB-4FFD-A1D3-F0C4A4A50C5A}"/>
                </a:ext>
              </a:extLst>
            </p:cNvPr>
            <p:cNvSpPr/>
            <p:nvPr/>
          </p:nvSpPr>
          <p:spPr>
            <a:xfrm>
              <a:off x="3299268" y="3713229"/>
              <a:ext cx="2415732" cy="611434"/>
            </a:xfrm>
            <a:prstGeom prst="homePlate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9pPr>
            </a:lstStyle>
            <a:p>
              <a:pPr algn="r"/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34" name="iṥ1îdé">
              <a:extLst>
                <a:ext uri="{FF2B5EF4-FFF2-40B4-BE49-F238E27FC236}">
                  <a16:creationId xmlns:a16="http://schemas.microsoft.com/office/drawing/2014/main" id="{0238AED3-3EDA-4503-AFCE-925ACC902FEF}"/>
                </a:ext>
              </a:extLst>
            </p:cNvPr>
            <p:cNvSpPr/>
            <p:nvPr/>
          </p:nvSpPr>
          <p:spPr>
            <a:xfrm>
              <a:off x="2847704" y="3108678"/>
              <a:ext cx="3248296" cy="611434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3175"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algn="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îślíďe">
              <a:extLst>
                <a:ext uri="{FF2B5EF4-FFF2-40B4-BE49-F238E27FC236}">
                  <a16:creationId xmlns:a16="http://schemas.microsoft.com/office/drawing/2014/main" id="{86D67326-1262-4165-9550-2B68F01BA653}"/>
                </a:ext>
              </a:extLst>
            </p:cNvPr>
            <p:cNvSpPr/>
            <p:nvPr/>
          </p:nvSpPr>
          <p:spPr>
            <a:xfrm>
              <a:off x="2847703" y="2497244"/>
              <a:ext cx="2206652" cy="611434"/>
            </a:xfrm>
            <a:prstGeom prst="homePlate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9pPr>
            </a:lstStyle>
            <a:p>
              <a:pPr algn="r"/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36" name="îŝ1îdê">
              <a:extLst>
                <a:ext uri="{FF2B5EF4-FFF2-40B4-BE49-F238E27FC236}">
                  <a16:creationId xmlns:a16="http://schemas.microsoft.com/office/drawing/2014/main" id="{3A5D4DB6-753C-4F78-8CA6-BE2B38ADE809}"/>
                </a:ext>
              </a:extLst>
            </p:cNvPr>
            <p:cNvSpPr/>
            <p:nvPr/>
          </p:nvSpPr>
          <p:spPr>
            <a:xfrm>
              <a:off x="788510" y="2060293"/>
              <a:ext cx="2718598" cy="3109774"/>
            </a:xfrm>
            <a:custGeom>
              <a:avLst/>
              <a:gdLst/>
              <a:ahLst/>
              <a:cxnLst/>
              <a:rect l="0" t="0" r="0" b="0"/>
              <a:pathLst>
                <a:path w="1173" h="1342" extrusionOk="0">
                  <a:moveTo>
                    <a:pt x="966" y="310"/>
                  </a:moveTo>
                  <a:cubicBezTo>
                    <a:pt x="995" y="270"/>
                    <a:pt x="995" y="270"/>
                    <a:pt x="995" y="270"/>
                  </a:cubicBezTo>
                  <a:cubicBezTo>
                    <a:pt x="1006" y="254"/>
                    <a:pt x="999" y="231"/>
                    <a:pt x="978" y="216"/>
                  </a:cubicBezTo>
                  <a:cubicBezTo>
                    <a:pt x="937" y="187"/>
                    <a:pt x="937" y="187"/>
                    <a:pt x="937" y="187"/>
                  </a:cubicBezTo>
                  <a:cubicBezTo>
                    <a:pt x="917" y="172"/>
                    <a:pt x="892" y="173"/>
                    <a:pt x="880" y="188"/>
                  </a:cubicBezTo>
                  <a:cubicBezTo>
                    <a:pt x="848" y="233"/>
                    <a:pt x="848" y="233"/>
                    <a:pt x="848" y="233"/>
                  </a:cubicBezTo>
                  <a:cubicBezTo>
                    <a:pt x="779" y="198"/>
                    <a:pt x="694" y="176"/>
                    <a:pt x="612" y="172"/>
                  </a:cubicBezTo>
                  <a:cubicBezTo>
                    <a:pt x="612" y="170"/>
                    <a:pt x="612" y="167"/>
                    <a:pt x="612" y="165"/>
                  </a:cubicBezTo>
                  <a:cubicBezTo>
                    <a:pt x="612" y="144"/>
                    <a:pt x="612" y="144"/>
                    <a:pt x="612" y="144"/>
                  </a:cubicBezTo>
                  <a:cubicBezTo>
                    <a:pt x="612" y="128"/>
                    <a:pt x="632" y="116"/>
                    <a:pt x="649" y="116"/>
                  </a:cubicBezTo>
                  <a:cubicBezTo>
                    <a:pt x="652" y="116"/>
                    <a:pt x="652" y="116"/>
                    <a:pt x="652" y="116"/>
                  </a:cubicBezTo>
                  <a:cubicBezTo>
                    <a:pt x="677" y="116"/>
                    <a:pt x="692" y="100"/>
                    <a:pt x="692" y="79"/>
                  </a:cubicBezTo>
                  <a:cubicBezTo>
                    <a:pt x="692" y="35"/>
                    <a:pt x="692" y="35"/>
                    <a:pt x="692" y="35"/>
                  </a:cubicBezTo>
                  <a:cubicBezTo>
                    <a:pt x="692" y="15"/>
                    <a:pt x="677" y="0"/>
                    <a:pt x="652" y="0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484" y="0"/>
                    <a:pt x="460" y="15"/>
                    <a:pt x="460" y="35"/>
                  </a:cubicBezTo>
                  <a:cubicBezTo>
                    <a:pt x="460" y="79"/>
                    <a:pt x="460" y="79"/>
                    <a:pt x="460" y="79"/>
                  </a:cubicBezTo>
                  <a:cubicBezTo>
                    <a:pt x="460" y="100"/>
                    <a:pt x="484" y="116"/>
                    <a:pt x="508" y="116"/>
                  </a:cubicBezTo>
                  <a:cubicBezTo>
                    <a:pt x="511" y="116"/>
                    <a:pt x="511" y="116"/>
                    <a:pt x="511" y="116"/>
                  </a:cubicBezTo>
                  <a:cubicBezTo>
                    <a:pt x="528" y="116"/>
                    <a:pt x="540" y="128"/>
                    <a:pt x="540" y="144"/>
                  </a:cubicBezTo>
                  <a:cubicBezTo>
                    <a:pt x="540" y="165"/>
                    <a:pt x="540" y="165"/>
                    <a:pt x="540" y="165"/>
                  </a:cubicBezTo>
                  <a:cubicBezTo>
                    <a:pt x="540" y="173"/>
                    <a:pt x="540" y="173"/>
                    <a:pt x="540" y="173"/>
                  </a:cubicBezTo>
                  <a:cubicBezTo>
                    <a:pt x="463" y="178"/>
                    <a:pt x="390" y="200"/>
                    <a:pt x="325" y="233"/>
                  </a:cubicBezTo>
                  <a:cubicBezTo>
                    <a:pt x="324" y="231"/>
                    <a:pt x="323" y="229"/>
                    <a:pt x="322" y="228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78" y="165"/>
                    <a:pt x="253" y="164"/>
                    <a:pt x="232" y="179"/>
                  </a:cubicBezTo>
                  <a:cubicBezTo>
                    <a:pt x="191" y="209"/>
                    <a:pt x="191" y="209"/>
                    <a:pt x="191" y="209"/>
                  </a:cubicBezTo>
                  <a:cubicBezTo>
                    <a:pt x="171" y="223"/>
                    <a:pt x="163" y="247"/>
                    <a:pt x="173" y="261"/>
                  </a:cubicBezTo>
                  <a:cubicBezTo>
                    <a:pt x="207" y="309"/>
                    <a:pt x="207" y="309"/>
                    <a:pt x="207" y="309"/>
                  </a:cubicBezTo>
                  <a:cubicBezTo>
                    <a:pt x="81" y="417"/>
                    <a:pt x="0" y="577"/>
                    <a:pt x="0" y="757"/>
                  </a:cubicBezTo>
                  <a:cubicBezTo>
                    <a:pt x="0" y="1080"/>
                    <a:pt x="263" y="1342"/>
                    <a:pt x="587" y="1342"/>
                  </a:cubicBezTo>
                  <a:cubicBezTo>
                    <a:pt x="910" y="1342"/>
                    <a:pt x="1173" y="1080"/>
                    <a:pt x="1173" y="757"/>
                  </a:cubicBezTo>
                  <a:cubicBezTo>
                    <a:pt x="1173" y="577"/>
                    <a:pt x="1092" y="418"/>
                    <a:pt x="966" y="3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sz="1600" b="1" i="1">
                <a:solidFill>
                  <a:schemeClr val="lt1"/>
                </a:solidFill>
              </a:endParaRPr>
            </a:p>
          </p:txBody>
        </p:sp>
        <p:sp>
          <p:nvSpPr>
            <p:cNvPr id="37" name="ïşḷíḓè">
              <a:extLst>
                <a:ext uri="{FF2B5EF4-FFF2-40B4-BE49-F238E27FC236}">
                  <a16:creationId xmlns:a16="http://schemas.microsoft.com/office/drawing/2014/main" id="{6ADB0B32-73A2-4D32-A18E-9459E28BDED6}"/>
                </a:ext>
              </a:extLst>
            </p:cNvPr>
            <p:cNvSpPr/>
            <p:nvPr/>
          </p:nvSpPr>
          <p:spPr>
            <a:xfrm>
              <a:off x="1031433" y="2726715"/>
              <a:ext cx="2232752" cy="2232752"/>
            </a:xfrm>
            <a:prstGeom prst="pie">
              <a:avLst>
                <a:gd name="adj1" fmla="val 1851455"/>
                <a:gd name="adj2" fmla="val 1620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57379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32" name="2243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31546"/>
            <a:ext cx="12192000" cy="5626454"/>
            <a:chOff x="0" y="1231546"/>
            <a:chExt cx="12192000" cy="5626454"/>
          </a:xfrm>
        </p:grpSpPr>
        <p:sp>
          <p:nvSpPr>
            <p:cNvPr id="33" name="îṣļíḋé">
              <a:extLst>
                <a:ext uri="{FF2B5EF4-FFF2-40B4-BE49-F238E27FC236}">
                  <a16:creationId xmlns:a16="http://schemas.microsoft.com/office/drawing/2014/main" id="{18252BFB-9345-468E-84EC-120EA5BFAD46}"/>
                </a:ext>
              </a:extLst>
            </p:cNvPr>
            <p:cNvSpPr/>
            <p:nvPr/>
          </p:nvSpPr>
          <p:spPr>
            <a:xfrm>
              <a:off x="0" y="5295900"/>
              <a:ext cx="12192000" cy="15621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îšľiḋé">
              <a:extLst>
                <a:ext uri="{FF2B5EF4-FFF2-40B4-BE49-F238E27FC236}">
                  <a16:creationId xmlns:a16="http://schemas.microsoft.com/office/drawing/2014/main" id="{9DDD5D44-4134-42DE-8B44-2E72177AF3C7}"/>
                </a:ext>
              </a:extLst>
            </p:cNvPr>
            <p:cNvSpPr/>
            <p:nvPr/>
          </p:nvSpPr>
          <p:spPr>
            <a:xfrm>
              <a:off x="5668255" y="2832270"/>
              <a:ext cx="749644" cy="749644"/>
            </a:xfrm>
            <a:custGeom>
              <a:avLst/>
              <a:gdLst>
                <a:gd name="connsiteX0" fmla="*/ 83344 w 161925"/>
                <a:gd name="connsiteY0" fmla="*/ 159544 h 161925"/>
                <a:gd name="connsiteX1" fmla="*/ 159544 w 161925"/>
                <a:gd name="connsiteY1" fmla="*/ 83344 h 161925"/>
                <a:gd name="connsiteX2" fmla="*/ 83344 w 161925"/>
                <a:gd name="connsiteY2" fmla="*/ 7144 h 161925"/>
                <a:gd name="connsiteX3" fmla="*/ 7144 w 161925"/>
                <a:gd name="connsiteY3" fmla="*/ 83344 h 161925"/>
                <a:gd name="connsiteX4" fmla="*/ 83344 w 161925"/>
                <a:gd name="connsiteY4" fmla="*/ 1595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83344" y="159544"/>
                  </a:moveTo>
                  <a:cubicBezTo>
                    <a:pt x="125254" y="159544"/>
                    <a:pt x="159544" y="125254"/>
                    <a:pt x="159544" y="83344"/>
                  </a:cubicBezTo>
                  <a:cubicBezTo>
                    <a:pt x="159544" y="41434"/>
                    <a:pt x="125254" y="7144"/>
                    <a:pt x="83344" y="7144"/>
                  </a:cubicBezTo>
                  <a:cubicBezTo>
                    <a:pt x="41434" y="7144"/>
                    <a:pt x="7144" y="41434"/>
                    <a:pt x="7144" y="83344"/>
                  </a:cubicBezTo>
                  <a:cubicBezTo>
                    <a:pt x="7144" y="125254"/>
                    <a:pt x="41434" y="159544"/>
                    <a:pt x="83344" y="159544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5" name="ïS1iďe">
              <a:extLst>
                <a:ext uri="{FF2B5EF4-FFF2-40B4-BE49-F238E27FC236}">
                  <a16:creationId xmlns:a16="http://schemas.microsoft.com/office/drawing/2014/main" id="{BD49FDBA-C83A-44AD-8407-6D6ECED70C6D}"/>
                </a:ext>
              </a:extLst>
            </p:cNvPr>
            <p:cNvSpPr/>
            <p:nvPr/>
          </p:nvSpPr>
          <p:spPr>
            <a:xfrm>
              <a:off x="4995782" y="4292652"/>
              <a:ext cx="2116642" cy="1201633"/>
            </a:xfrm>
            <a:custGeom>
              <a:avLst/>
              <a:gdLst>
                <a:gd name="connsiteX0" fmla="*/ 0 w 2738183"/>
                <a:gd name="connsiteY0" fmla="*/ 0 h 1554487"/>
                <a:gd name="connsiteX1" fmla="*/ 2738183 w 2738183"/>
                <a:gd name="connsiteY1" fmla="*/ 0 h 1554487"/>
                <a:gd name="connsiteX2" fmla="*/ 2510001 w 2738183"/>
                <a:gd name="connsiteY2" fmla="*/ 684546 h 1554487"/>
                <a:gd name="connsiteX3" fmla="*/ 2167728 w 2738183"/>
                <a:gd name="connsiteY3" fmla="*/ 684546 h 1554487"/>
                <a:gd name="connsiteX4" fmla="*/ 2078503 w 2738183"/>
                <a:gd name="connsiteY4" fmla="*/ 1554487 h 1554487"/>
                <a:gd name="connsiteX5" fmla="*/ 659680 w 2738183"/>
                <a:gd name="connsiteY5" fmla="*/ 1554487 h 1554487"/>
                <a:gd name="connsiteX6" fmla="*/ 570455 w 2738183"/>
                <a:gd name="connsiteY6" fmla="*/ 684546 h 1554487"/>
                <a:gd name="connsiteX7" fmla="*/ 228182 w 2738183"/>
                <a:gd name="connsiteY7" fmla="*/ 684546 h 155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8183" h="1554487">
                  <a:moveTo>
                    <a:pt x="0" y="0"/>
                  </a:moveTo>
                  <a:lnTo>
                    <a:pt x="2738183" y="0"/>
                  </a:lnTo>
                  <a:lnTo>
                    <a:pt x="2510001" y="684546"/>
                  </a:lnTo>
                  <a:lnTo>
                    <a:pt x="2167728" y="684546"/>
                  </a:lnTo>
                  <a:lnTo>
                    <a:pt x="2078503" y="1554487"/>
                  </a:lnTo>
                  <a:lnTo>
                    <a:pt x="659680" y="1554487"/>
                  </a:lnTo>
                  <a:lnTo>
                    <a:pt x="570455" y="684546"/>
                  </a:lnTo>
                  <a:lnTo>
                    <a:pt x="228182" y="6845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6" name="išľíḋè">
              <a:extLst>
                <a:ext uri="{FF2B5EF4-FFF2-40B4-BE49-F238E27FC236}">
                  <a16:creationId xmlns:a16="http://schemas.microsoft.com/office/drawing/2014/main" id="{A225F335-3C74-4534-B7CD-1003FA2BA86E}"/>
                </a:ext>
              </a:extLst>
            </p:cNvPr>
            <p:cNvSpPr/>
            <p:nvPr/>
          </p:nvSpPr>
          <p:spPr>
            <a:xfrm>
              <a:off x="5262565" y="3626010"/>
              <a:ext cx="1587482" cy="573257"/>
            </a:xfrm>
            <a:custGeom>
              <a:avLst/>
              <a:gdLst>
                <a:gd name="connsiteX0" fmla="*/ 325279 w 342900"/>
                <a:gd name="connsiteY0" fmla="*/ 77629 h 123825"/>
                <a:gd name="connsiteX1" fmla="*/ 313849 w 342900"/>
                <a:gd name="connsiteY1" fmla="*/ 56674 h 123825"/>
                <a:gd name="connsiteX2" fmla="*/ 233839 w 342900"/>
                <a:gd name="connsiteY2" fmla="*/ 14764 h 123825"/>
                <a:gd name="connsiteX3" fmla="*/ 170974 w 342900"/>
                <a:gd name="connsiteY3" fmla="*/ 7144 h 123825"/>
                <a:gd name="connsiteX4" fmla="*/ 108109 w 342900"/>
                <a:gd name="connsiteY4" fmla="*/ 16669 h 123825"/>
                <a:gd name="connsiteX5" fmla="*/ 28099 w 342900"/>
                <a:gd name="connsiteY5" fmla="*/ 58579 h 123825"/>
                <a:gd name="connsiteX6" fmla="*/ 16669 w 342900"/>
                <a:gd name="connsiteY6" fmla="*/ 79534 h 123825"/>
                <a:gd name="connsiteX7" fmla="*/ 7144 w 342900"/>
                <a:gd name="connsiteY7" fmla="*/ 121444 h 123825"/>
                <a:gd name="connsiteX8" fmla="*/ 335756 w 342900"/>
                <a:gd name="connsiteY8" fmla="*/ 121444 h 123825"/>
                <a:gd name="connsiteX9" fmla="*/ 325279 w 342900"/>
                <a:gd name="connsiteY9" fmla="*/ 7762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23825">
                  <a:moveTo>
                    <a:pt x="325279" y="77629"/>
                  </a:moveTo>
                  <a:cubicBezTo>
                    <a:pt x="323374" y="70009"/>
                    <a:pt x="319564" y="62389"/>
                    <a:pt x="313849" y="56674"/>
                  </a:cubicBezTo>
                  <a:cubicBezTo>
                    <a:pt x="290989" y="37624"/>
                    <a:pt x="264319" y="24289"/>
                    <a:pt x="233839" y="14764"/>
                  </a:cubicBezTo>
                  <a:cubicBezTo>
                    <a:pt x="212884" y="10954"/>
                    <a:pt x="191929" y="7144"/>
                    <a:pt x="170974" y="7144"/>
                  </a:cubicBezTo>
                  <a:cubicBezTo>
                    <a:pt x="150019" y="7144"/>
                    <a:pt x="129064" y="10954"/>
                    <a:pt x="108109" y="16669"/>
                  </a:cubicBezTo>
                  <a:cubicBezTo>
                    <a:pt x="77629" y="24289"/>
                    <a:pt x="50959" y="39529"/>
                    <a:pt x="28099" y="58579"/>
                  </a:cubicBezTo>
                  <a:cubicBezTo>
                    <a:pt x="22384" y="64294"/>
                    <a:pt x="18574" y="71914"/>
                    <a:pt x="16669" y="79534"/>
                  </a:cubicBezTo>
                  <a:lnTo>
                    <a:pt x="7144" y="121444"/>
                  </a:lnTo>
                  <a:lnTo>
                    <a:pt x="335756" y="121444"/>
                  </a:lnTo>
                  <a:lnTo>
                    <a:pt x="325279" y="7762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7" name="îŝļidê">
              <a:extLst>
                <a:ext uri="{FF2B5EF4-FFF2-40B4-BE49-F238E27FC236}">
                  <a16:creationId xmlns:a16="http://schemas.microsoft.com/office/drawing/2014/main" id="{C3BE01E3-A2FF-4C5F-ADAB-B3C92CE42601}"/>
                </a:ext>
              </a:extLst>
            </p:cNvPr>
            <p:cNvSpPr/>
            <p:nvPr/>
          </p:nvSpPr>
          <p:spPr>
            <a:xfrm>
              <a:off x="2683041" y="2024145"/>
              <a:ext cx="2908050" cy="792599"/>
            </a:xfrm>
            <a:custGeom>
              <a:avLst/>
              <a:gdLst>
                <a:gd name="connsiteX0" fmla="*/ 95545 w 2908050"/>
                <a:gd name="connsiteY0" fmla="*/ 0 h 792599"/>
                <a:gd name="connsiteX1" fmla="*/ 2812505 w 2908050"/>
                <a:gd name="connsiteY1" fmla="*/ 0 h 792599"/>
                <a:gd name="connsiteX2" fmla="*/ 2908050 w 2908050"/>
                <a:gd name="connsiteY2" fmla="*/ 95545 h 792599"/>
                <a:gd name="connsiteX3" fmla="*/ 2908050 w 2908050"/>
                <a:gd name="connsiteY3" fmla="*/ 477712 h 792599"/>
                <a:gd name="connsiteX4" fmla="*/ 2812505 w 2908050"/>
                <a:gd name="connsiteY4" fmla="*/ 573257 h 792599"/>
                <a:gd name="connsiteX5" fmla="*/ 2718697 w 2908050"/>
                <a:gd name="connsiteY5" fmla="*/ 573257 h 792599"/>
                <a:gd name="connsiteX6" fmla="*/ 2718697 w 2908050"/>
                <a:gd name="connsiteY6" fmla="*/ 792599 h 792599"/>
                <a:gd name="connsiteX7" fmla="*/ 2493800 w 2908050"/>
                <a:gd name="connsiteY7" fmla="*/ 573257 h 792599"/>
                <a:gd name="connsiteX8" fmla="*/ 95545 w 2908050"/>
                <a:gd name="connsiteY8" fmla="*/ 573257 h 792599"/>
                <a:gd name="connsiteX9" fmla="*/ 0 w 2908050"/>
                <a:gd name="connsiteY9" fmla="*/ 477712 h 792599"/>
                <a:gd name="connsiteX10" fmla="*/ 0 w 2908050"/>
                <a:gd name="connsiteY10" fmla="*/ 95545 h 792599"/>
                <a:gd name="connsiteX11" fmla="*/ 95545 w 2908050"/>
                <a:gd name="connsiteY11" fmla="*/ 0 h 79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08050" h="792599">
                  <a:moveTo>
                    <a:pt x="95545" y="0"/>
                  </a:moveTo>
                  <a:lnTo>
                    <a:pt x="2812505" y="0"/>
                  </a:lnTo>
                  <a:cubicBezTo>
                    <a:pt x="2865273" y="0"/>
                    <a:pt x="2908050" y="42777"/>
                    <a:pt x="2908050" y="95545"/>
                  </a:cubicBezTo>
                  <a:lnTo>
                    <a:pt x="2908050" y="477712"/>
                  </a:lnTo>
                  <a:cubicBezTo>
                    <a:pt x="2908050" y="530480"/>
                    <a:pt x="2865273" y="573257"/>
                    <a:pt x="2812505" y="573257"/>
                  </a:cubicBezTo>
                  <a:lnTo>
                    <a:pt x="2718697" y="573257"/>
                  </a:lnTo>
                  <a:lnTo>
                    <a:pt x="2718697" y="792599"/>
                  </a:lnTo>
                  <a:lnTo>
                    <a:pt x="2493800" y="573257"/>
                  </a:lnTo>
                  <a:lnTo>
                    <a:pt x="95545" y="573257"/>
                  </a:lnTo>
                  <a:cubicBezTo>
                    <a:pt x="42777" y="573257"/>
                    <a:pt x="0" y="530480"/>
                    <a:pt x="0" y="477712"/>
                  </a:cubicBezTo>
                  <a:lnTo>
                    <a:pt x="0" y="95545"/>
                  </a:lnTo>
                  <a:cubicBezTo>
                    <a:pt x="0" y="42777"/>
                    <a:pt x="42777" y="0"/>
                    <a:pt x="955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i="1" dirty="0"/>
                <a:t>Text</a:t>
              </a:r>
              <a:endParaRPr lang="zh-CN" altLang="en-US" sz="2000" b="1" i="1" dirty="0"/>
            </a:p>
          </p:txBody>
        </p:sp>
        <p:sp>
          <p:nvSpPr>
            <p:cNvPr id="38" name="ïśľïdè">
              <a:extLst>
                <a:ext uri="{FF2B5EF4-FFF2-40B4-BE49-F238E27FC236}">
                  <a16:creationId xmlns:a16="http://schemas.microsoft.com/office/drawing/2014/main" id="{2D61A9A9-B366-42C3-B584-8D3693E91461}"/>
                </a:ext>
              </a:extLst>
            </p:cNvPr>
            <p:cNvSpPr/>
            <p:nvPr/>
          </p:nvSpPr>
          <p:spPr>
            <a:xfrm>
              <a:off x="6033602" y="1363716"/>
              <a:ext cx="2908050" cy="791548"/>
            </a:xfrm>
            <a:custGeom>
              <a:avLst/>
              <a:gdLst>
                <a:gd name="connsiteX0" fmla="*/ 95545 w 2908050"/>
                <a:gd name="connsiteY0" fmla="*/ 0 h 791548"/>
                <a:gd name="connsiteX1" fmla="*/ 2051457 w 2908050"/>
                <a:gd name="connsiteY1" fmla="*/ 0 h 791548"/>
                <a:gd name="connsiteX2" fmla="*/ 2051462 w 2908050"/>
                <a:gd name="connsiteY2" fmla="*/ 1 h 791548"/>
                <a:gd name="connsiteX3" fmla="*/ 2812505 w 2908050"/>
                <a:gd name="connsiteY3" fmla="*/ 1 h 791548"/>
                <a:gd name="connsiteX4" fmla="*/ 2908050 w 2908050"/>
                <a:gd name="connsiteY4" fmla="*/ 95546 h 791548"/>
                <a:gd name="connsiteX5" fmla="*/ 2908050 w 2908050"/>
                <a:gd name="connsiteY5" fmla="*/ 477713 h 791548"/>
                <a:gd name="connsiteX6" fmla="*/ 2812505 w 2908050"/>
                <a:gd name="connsiteY6" fmla="*/ 573258 h 791548"/>
                <a:gd name="connsiteX7" fmla="*/ 413172 w 2908050"/>
                <a:gd name="connsiteY7" fmla="*/ 573258 h 791548"/>
                <a:gd name="connsiteX8" fmla="*/ 189353 w 2908050"/>
                <a:gd name="connsiteY8" fmla="*/ 791548 h 791548"/>
                <a:gd name="connsiteX9" fmla="*/ 189353 w 2908050"/>
                <a:gd name="connsiteY9" fmla="*/ 573258 h 791548"/>
                <a:gd name="connsiteX10" fmla="*/ 95545 w 2908050"/>
                <a:gd name="connsiteY10" fmla="*/ 573258 h 791548"/>
                <a:gd name="connsiteX11" fmla="*/ 0 w 2908050"/>
                <a:gd name="connsiteY11" fmla="*/ 477713 h 791548"/>
                <a:gd name="connsiteX12" fmla="*/ 0 w 2908050"/>
                <a:gd name="connsiteY12" fmla="*/ 477712 h 791548"/>
                <a:gd name="connsiteX13" fmla="*/ 0 w 2908050"/>
                <a:gd name="connsiteY13" fmla="*/ 95546 h 791548"/>
                <a:gd name="connsiteX14" fmla="*/ 0 w 2908050"/>
                <a:gd name="connsiteY14" fmla="*/ 95545 h 791548"/>
                <a:gd name="connsiteX15" fmla="*/ 95545 w 2908050"/>
                <a:gd name="connsiteY15" fmla="*/ 0 h 79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08050" h="791548">
                  <a:moveTo>
                    <a:pt x="95545" y="0"/>
                  </a:moveTo>
                  <a:lnTo>
                    <a:pt x="2051457" y="0"/>
                  </a:lnTo>
                  <a:lnTo>
                    <a:pt x="2051462" y="1"/>
                  </a:lnTo>
                  <a:lnTo>
                    <a:pt x="2812505" y="1"/>
                  </a:lnTo>
                  <a:cubicBezTo>
                    <a:pt x="2865273" y="1"/>
                    <a:pt x="2908050" y="42778"/>
                    <a:pt x="2908050" y="95546"/>
                  </a:cubicBezTo>
                  <a:lnTo>
                    <a:pt x="2908050" y="477713"/>
                  </a:lnTo>
                  <a:cubicBezTo>
                    <a:pt x="2908050" y="530481"/>
                    <a:pt x="2865273" y="573258"/>
                    <a:pt x="2812505" y="573258"/>
                  </a:cubicBezTo>
                  <a:lnTo>
                    <a:pt x="413172" y="573258"/>
                  </a:lnTo>
                  <a:lnTo>
                    <a:pt x="189353" y="791548"/>
                  </a:lnTo>
                  <a:lnTo>
                    <a:pt x="189353" y="573258"/>
                  </a:lnTo>
                  <a:lnTo>
                    <a:pt x="95545" y="573258"/>
                  </a:lnTo>
                  <a:cubicBezTo>
                    <a:pt x="42777" y="573258"/>
                    <a:pt x="0" y="530481"/>
                    <a:pt x="0" y="477713"/>
                  </a:cubicBezTo>
                  <a:lnTo>
                    <a:pt x="0" y="477712"/>
                  </a:lnTo>
                  <a:lnTo>
                    <a:pt x="0" y="95546"/>
                  </a:lnTo>
                  <a:lnTo>
                    <a:pt x="0" y="95545"/>
                  </a:lnTo>
                  <a:cubicBezTo>
                    <a:pt x="0" y="42777"/>
                    <a:pt x="42777" y="0"/>
                    <a:pt x="95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i="1" dirty="0"/>
                <a:t>Text</a:t>
              </a:r>
              <a:endParaRPr lang="zh-CN" altLang="en-US" sz="2000" b="1" i="1" dirty="0"/>
            </a:p>
          </p:txBody>
        </p:sp>
        <p:sp>
          <p:nvSpPr>
            <p:cNvPr id="39" name="ï$ļïdè">
              <a:extLst>
                <a:ext uri="{FF2B5EF4-FFF2-40B4-BE49-F238E27FC236}">
                  <a16:creationId xmlns:a16="http://schemas.microsoft.com/office/drawing/2014/main" id="{3CDE1BF5-9BE6-4AB9-AEED-07F2B28F5B4B}"/>
                </a:ext>
              </a:extLst>
            </p:cNvPr>
            <p:cNvSpPr/>
            <p:nvPr/>
          </p:nvSpPr>
          <p:spPr>
            <a:xfrm>
              <a:off x="6600910" y="2296188"/>
              <a:ext cx="2908050" cy="792599"/>
            </a:xfrm>
            <a:custGeom>
              <a:avLst/>
              <a:gdLst>
                <a:gd name="connsiteX0" fmla="*/ 95545 w 2908050"/>
                <a:gd name="connsiteY0" fmla="*/ 0 h 792599"/>
                <a:gd name="connsiteX1" fmla="*/ 1360539 w 2908050"/>
                <a:gd name="connsiteY1" fmla="*/ 0 h 792599"/>
                <a:gd name="connsiteX2" fmla="*/ 1380436 w 2908050"/>
                <a:gd name="connsiteY2" fmla="*/ 4017 h 792599"/>
                <a:gd name="connsiteX3" fmla="*/ 2812505 w 2908050"/>
                <a:gd name="connsiteY3" fmla="*/ 4017 h 792599"/>
                <a:gd name="connsiteX4" fmla="*/ 2908050 w 2908050"/>
                <a:gd name="connsiteY4" fmla="*/ 99562 h 792599"/>
                <a:gd name="connsiteX5" fmla="*/ 2908050 w 2908050"/>
                <a:gd name="connsiteY5" fmla="*/ 481729 h 792599"/>
                <a:gd name="connsiteX6" fmla="*/ 2812505 w 2908050"/>
                <a:gd name="connsiteY6" fmla="*/ 577274 h 792599"/>
                <a:gd name="connsiteX7" fmla="*/ 410133 w 2908050"/>
                <a:gd name="connsiteY7" fmla="*/ 577274 h 792599"/>
                <a:gd name="connsiteX8" fmla="*/ 189353 w 2908050"/>
                <a:gd name="connsiteY8" fmla="*/ 792599 h 792599"/>
                <a:gd name="connsiteX9" fmla="*/ 189353 w 2908050"/>
                <a:gd name="connsiteY9" fmla="*/ 577274 h 792599"/>
                <a:gd name="connsiteX10" fmla="*/ 95545 w 2908050"/>
                <a:gd name="connsiteY10" fmla="*/ 577274 h 792599"/>
                <a:gd name="connsiteX11" fmla="*/ 0 w 2908050"/>
                <a:gd name="connsiteY11" fmla="*/ 481729 h 792599"/>
                <a:gd name="connsiteX12" fmla="*/ 0 w 2908050"/>
                <a:gd name="connsiteY12" fmla="*/ 477712 h 792599"/>
                <a:gd name="connsiteX13" fmla="*/ 0 w 2908050"/>
                <a:gd name="connsiteY13" fmla="*/ 99562 h 792599"/>
                <a:gd name="connsiteX14" fmla="*/ 0 w 2908050"/>
                <a:gd name="connsiteY14" fmla="*/ 95545 h 792599"/>
                <a:gd name="connsiteX15" fmla="*/ 95545 w 2908050"/>
                <a:gd name="connsiteY15" fmla="*/ 0 h 79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08050" h="792599">
                  <a:moveTo>
                    <a:pt x="95545" y="0"/>
                  </a:moveTo>
                  <a:lnTo>
                    <a:pt x="1360539" y="0"/>
                  </a:lnTo>
                  <a:lnTo>
                    <a:pt x="1380436" y="4017"/>
                  </a:lnTo>
                  <a:lnTo>
                    <a:pt x="2812505" y="4017"/>
                  </a:lnTo>
                  <a:cubicBezTo>
                    <a:pt x="2865273" y="4017"/>
                    <a:pt x="2908050" y="46794"/>
                    <a:pt x="2908050" y="99562"/>
                  </a:cubicBezTo>
                  <a:lnTo>
                    <a:pt x="2908050" y="481729"/>
                  </a:lnTo>
                  <a:cubicBezTo>
                    <a:pt x="2908050" y="534497"/>
                    <a:pt x="2865273" y="577274"/>
                    <a:pt x="2812505" y="577274"/>
                  </a:cubicBezTo>
                  <a:lnTo>
                    <a:pt x="410133" y="577274"/>
                  </a:lnTo>
                  <a:lnTo>
                    <a:pt x="189353" y="792599"/>
                  </a:lnTo>
                  <a:lnTo>
                    <a:pt x="189353" y="577274"/>
                  </a:lnTo>
                  <a:lnTo>
                    <a:pt x="95545" y="577274"/>
                  </a:lnTo>
                  <a:cubicBezTo>
                    <a:pt x="42777" y="577274"/>
                    <a:pt x="0" y="534497"/>
                    <a:pt x="0" y="481729"/>
                  </a:cubicBezTo>
                  <a:lnTo>
                    <a:pt x="0" y="477712"/>
                  </a:lnTo>
                  <a:lnTo>
                    <a:pt x="0" y="99562"/>
                  </a:lnTo>
                  <a:lnTo>
                    <a:pt x="0" y="95545"/>
                  </a:lnTo>
                  <a:cubicBezTo>
                    <a:pt x="0" y="42777"/>
                    <a:pt x="42777" y="0"/>
                    <a:pt x="95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i="1" dirty="0"/>
                <a:t>Text</a:t>
              </a:r>
              <a:endParaRPr lang="zh-CN" altLang="en-US" sz="2000" b="1" i="1" dirty="0"/>
            </a:p>
          </p:txBody>
        </p:sp>
        <p:sp>
          <p:nvSpPr>
            <p:cNvPr id="40" name="îśḷïdê">
              <a:extLst>
                <a:ext uri="{FF2B5EF4-FFF2-40B4-BE49-F238E27FC236}">
                  <a16:creationId xmlns:a16="http://schemas.microsoft.com/office/drawing/2014/main" id="{0B643E0E-0817-44C9-A285-6991CD924643}"/>
                </a:ext>
              </a:extLst>
            </p:cNvPr>
            <p:cNvSpPr txBox="1"/>
            <p:nvPr/>
          </p:nvSpPr>
          <p:spPr>
            <a:xfrm>
              <a:off x="674688" y="5315741"/>
              <a:ext cx="10845800" cy="8310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000" b="1" i="1" dirty="0"/>
                <a:t>Unified fonts make reading more fluent.</a:t>
              </a:r>
            </a:p>
          </p:txBody>
        </p:sp>
        <p:sp>
          <p:nvSpPr>
            <p:cNvPr id="41" name="íŝļîḍe">
              <a:extLst>
                <a:ext uri="{FF2B5EF4-FFF2-40B4-BE49-F238E27FC236}">
                  <a16:creationId xmlns:a16="http://schemas.microsoft.com/office/drawing/2014/main" id="{41BFFE71-5E06-4686-AEFA-75ADDA3A1E72}"/>
                </a:ext>
              </a:extLst>
            </p:cNvPr>
            <p:cNvSpPr/>
            <p:nvPr/>
          </p:nvSpPr>
          <p:spPr>
            <a:xfrm>
              <a:off x="3898899" y="2961099"/>
              <a:ext cx="1692191" cy="792599"/>
            </a:xfrm>
            <a:custGeom>
              <a:avLst/>
              <a:gdLst>
                <a:gd name="connsiteX0" fmla="*/ 95545 w 2908050"/>
                <a:gd name="connsiteY0" fmla="*/ 0 h 792599"/>
                <a:gd name="connsiteX1" fmla="*/ 2812505 w 2908050"/>
                <a:gd name="connsiteY1" fmla="*/ 0 h 792599"/>
                <a:gd name="connsiteX2" fmla="*/ 2908050 w 2908050"/>
                <a:gd name="connsiteY2" fmla="*/ 95545 h 792599"/>
                <a:gd name="connsiteX3" fmla="*/ 2908050 w 2908050"/>
                <a:gd name="connsiteY3" fmla="*/ 477712 h 792599"/>
                <a:gd name="connsiteX4" fmla="*/ 2812505 w 2908050"/>
                <a:gd name="connsiteY4" fmla="*/ 573257 h 792599"/>
                <a:gd name="connsiteX5" fmla="*/ 2718697 w 2908050"/>
                <a:gd name="connsiteY5" fmla="*/ 573257 h 792599"/>
                <a:gd name="connsiteX6" fmla="*/ 2718697 w 2908050"/>
                <a:gd name="connsiteY6" fmla="*/ 792599 h 792599"/>
                <a:gd name="connsiteX7" fmla="*/ 2493800 w 2908050"/>
                <a:gd name="connsiteY7" fmla="*/ 573257 h 792599"/>
                <a:gd name="connsiteX8" fmla="*/ 95545 w 2908050"/>
                <a:gd name="connsiteY8" fmla="*/ 573257 h 792599"/>
                <a:gd name="connsiteX9" fmla="*/ 0 w 2908050"/>
                <a:gd name="connsiteY9" fmla="*/ 477712 h 792599"/>
                <a:gd name="connsiteX10" fmla="*/ 0 w 2908050"/>
                <a:gd name="connsiteY10" fmla="*/ 95545 h 792599"/>
                <a:gd name="connsiteX11" fmla="*/ 95545 w 2908050"/>
                <a:gd name="connsiteY11" fmla="*/ 0 h 79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08050" h="792599">
                  <a:moveTo>
                    <a:pt x="95545" y="0"/>
                  </a:moveTo>
                  <a:lnTo>
                    <a:pt x="2812505" y="0"/>
                  </a:lnTo>
                  <a:cubicBezTo>
                    <a:pt x="2865273" y="0"/>
                    <a:pt x="2908050" y="42777"/>
                    <a:pt x="2908050" y="95545"/>
                  </a:cubicBezTo>
                  <a:lnTo>
                    <a:pt x="2908050" y="477712"/>
                  </a:lnTo>
                  <a:cubicBezTo>
                    <a:pt x="2908050" y="530480"/>
                    <a:pt x="2865273" y="573257"/>
                    <a:pt x="2812505" y="573257"/>
                  </a:cubicBezTo>
                  <a:lnTo>
                    <a:pt x="2718697" y="573257"/>
                  </a:lnTo>
                  <a:lnTo>
                    <a:pt x="2718697" y="792599"/>
                  </a:lnTo>
                  <a:lnTo>
                    <a:pt x="2493800" y="573257"/>
                  </a:lnTo>
                  <a:lnTo>
                    <a:pt x="95545" y="573257"/>
                  </a:lnTo>
                  <a:cubicBezTo>
                    <a:pt x="42777" y="573257"/>
                    <a:pt x="0" y="530480"/>
                    <a:pt x="0" y="477712"/>
                  </a:cubicBezTo>
                  <a:lnTo>
                    <a:pt x="0" y="95545"/>
                  </a:lnTo>
                  <a:cubicBezTo>
                    <a:pt x="0" y="42777"/>
                    <a:pt x="42777" y="0"/>
                    <a:pt x="95545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2000" b="1" i="1" dirty="0"/>
            </a:p>
          </p:txBody>
        </p:sp>
        <p:sp>
          <p:nvSpPr>
            <p:cNvPr id="42" name="íSľiḓé">
              <a:extLst>
                <a:ext uri="{FF2B5EF4-FFF2-40B4-BE49-F238E27FC236}">
                  <a16:creationId xmlns:a16="http://schemas.microsoft.com/office/drawing/2014/main" id="{9807D2DC-0FDE-4DF9-9CDA-F24B997BB5FA}"/>
                </a:ext>
              </a:extLst>
            </p:cNvPr>
            <p:cNvSpPr/>
            <p:nvPr/>
          </p:nvSpPr>
          <p:spPr>
            <a:xfrm>
              <a:off x="3797301" y="1231546"/>
              <a:ext cx="2015046" cy="792599"/>
            </a:xfrm>
            <a:custGeom>
              <a:avLst/>
              <a:gdLst>
                <a:gd name="connsiteX0" fmla="*/ 95545 w 2908050"/>
                <a:gd name="connsiteY0" fmla="*/ 0 h 792599"/>
                <a:gd name="connsiteX1" fmla="*/ 2812505 w 2908050"/>
                <a:gd name="connsiteY1" fmla="*/ 0 h 792599"/>
                <a:gd name="connsiteX2" fmla="*/ 2908050 w 2908050"/>
                <a:gd name="connsiteY2" fmla="*/ 95545 h 792599"/>
                <a:gd name="connsiteX3" fmla="*/ 2908050 w 2908050"/>
                <a:gd name="connsiteY3" fmla="*/ 477712 h 792599"/>
                <a:gd name="connsiteX4" fmla="*/ 2812505 w 2908050"/>
                <a:gd name="connsiteY4" fmla="*/ 573257 h 792599"/>
                <a:gd name="connsiteX5" fmla="*/ 2718697 w 2908050"/>
                <a:gd name="connsiteY5" fmla="*/ 573257 h 792599"/>
                <a:gd name="connsiteX6" fmla="*/ 2718697 w 2908050"/>
                <a:gd name="connsiteY6" fmla="*/ 792599 h 792599"/>
                <a:gd name="connsiteX7" fmla="*/ 2493800 w 2908050"/>
                <a:gd name="connsiteY7" fmla="*/ 573257 h 792599"/>
                <a:gd name="connsiteX8" fmla="*/ 95545 w 2908050"/>
                <a:gd name="connsiteY8" fmla="*/ 573257 h 792599"/>
                <a:gd name="connsiteX9" fmla="*/ 0 w 2908050"/>
                <a:gd name="connsiteY9" fmla="*/ 477712 h 792599"/>
                <a:gd name="connsiteX10" fmla="*/ 0 w 2908050"/>
                <a:gd name="connsiteY10" fmla="*/ 95545 h 792599"/>
                <a:gd name="connsiteX11" fmla="*/ 95545 w 2908050"/>
                <a:gd name="connsiteY11" fmla="*/ 0 h 79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08050" h="792599">
                  <a:moveTo>
                    <a:pt x="95545" y="0"/>
                  </a:moveTo>
                  <a:lnTo>
                    <a:pt x="2812505" y="0"/>
                  </a:lnTo>
                  <a:cubicBezTo>
                    <a:pt x="2865273" y="0"/>
                    <a:pt x="2908050" y="42777"/>
                    <a:pt x="2908050" y="95545"/>
                  </a:cubicBezTo>
                  <a:lnTo>
                    <a:pt x="2908050" y="477712"/>
                  </a:lnTo>
                  <a:cubicBezTo>
                    <a:pt x="2908050" y="530480"/>
                    <a:pt x="2865273" y="573257"/>
                    <a:pt x="2812505" y="573257"/>
                  </a:cubicBezTo>
                  <a:lnTo>
                    <a:pt x="2718697" y="573257"/>
                  </a:lnTo>
                  <a:lnTo>
                    <a:pt x="2718697" y="792599"/>
                  </a:lnTo>
                  <a:lnTo>
                    <a:pt x="2493800" y="573257"/>
                  </a:lnTo>
                  <a:lnTo>
                    <a:pt x="95545" y="573257"/>
                  </a:lnTo>
                  <a:cubicBezTo>
                    <a:pt x="42777" y="573257"/>
                    <a:pt x="0" y="530480"/>
                    <a:pt x="0" y="477712"/>
                  </a:cubicBezTo>
                  <a:lnTo>
                    <a:pt x="0" y="95545"/>
                  </a:lnTo>
                  <a:cubicBezTo>
                    <a:pt x="0" y="42777"/>
                    <a:pt x="42777" y="0"/>
                    <a:pt x="95545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2000" b="1" i="1" dirty="0"/>
            </a:p>
          </p:txBody>
        </p:sp>
        <p:sp>
          <p:nvSpPr>
            <p:cNvPr id="43" name="iṥḻîḍe">
              <a:extLst>
                <a:ext uri="{FF2B5EF4-FFF2-40B4-BE49-F238E27FC236}">
                  <a16:creationId xmlns:a16="http://schemas.microsoft.com/office/drawing/2014/main" id="{5FC3A7A6-62DF-459C-AC7B-4FF93557EDA6}"/>
                </a:ext>
              </a:extLst>
            </p:cNvPr>
            <p:cNvSpPr txBox="1"/>
            <p:nvPr/>
          </p:nvSpPr>
          <p:spPr bwMode="auto">
            <a:xfrm>
              <a:off x="673100" y="2816745"/>
              <a:ext cx="3042788" cy="530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44" name="işḻïdê">
              <a:extLst>
                <a:ext uri="{FF2B5EF4-FFF2-40B4-BE49-F238E27FC236}">
                  <a16:creationId xmlns:a16="http://schemas.microsoft.com/office/drawing/2014/main" id="{CDA4C275-E284-4E16-B607-4D8816B8A83C}"/>
                </a:ext>
              </a:extLst>
            </p:cNvPr>
            <p:cNvSpPr/>
            <p:nvPr/>
          </p:nvSpPr>
          <p:spPr bwMode="auto">
            <a:xfrm>
              <a:off x="673100" y="3423914"/>
              <a:ext cx="3042788" cy="827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45" name="î$ḻïďê">
              <a:extLst>
                <a:ext uri="{FF2B5EF4-FFF2-40B4-BE49-F238E27FC236}">
                  <a16:creationId xmlns:a16="http://schemas.microsoft.com/office/drawing/2014/main" id="{53F34F48-1471-4D9A-8000-86A0347FF6A8}"/>
                </a:ext>
              </a:extLst>
            </p:cNvPr>
            <p:cNvSpPr/>
            <p:nvPr/>
          </p:nvSpPr>
          <p:spPr bwMode="auto">
            <a:xfrm>
              <a:off x="673100" y="4292652"/>
              <a:ext cx="3042788" cy="827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46" name="îṧḷîḓè">
              <a:extLst>
                <a:ext uri="{FF2B5EF4-FFF2-40B4-BE49-F238E27FC236}">
                  <a16:creationId xmlns:a16="http://schemas.microsoft.com/office/drawing/2014/main" id="{C60C834F-5D16-4110-A870-2A9D6A08CE44}"/>
                </a:ext>
              </a:extLst>
            </p:cNvPr>
            <p:cNvSpPr txBox="1"/>
            <p:nvPr/>
          </p:nvSpPr>
          <p:spPr bwMode="auto">
            <a:xfrm>
              <a:off x="8476052" y="2816745"/>
              <a:ext cx="3042788" cy="530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47" name="íSḻíḑe">
              <a:extLst>
                <a:ext uri="{FF2B5EF4-FFF2-40B4-BE49-F238E27FC236}">
                  <a16:creationId xmlns:a16="http://schemas.microsoft.com/office/drawing/2014/main" id="{18C6849E-737E-4FDC-9492-2D9089D9D0CD}"/>
                </a:ext>
              </a:extLst>
            </p:cNvPr>
            <p:cNvSpPr/>
            <p:nvPr/>
          </p:nvSpPr>
          <p:spPr bwMode="auto">
            <a:xfrm>
              <a:off x="8476052" y="3423914"/>
              <a:ext cx="3042788" cy="827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48" name="ïṧľïďé">
              <a:extLst>
                <a:ext uri="{FF2B5EF4-FFF2-40B4-BE49-F238E27FC236}">
                  <a16:creationId xmlns:a16="http://schemas.microsoft.com/office/drawing/2014/main" id="{735A1322-C57D-4037-847D-D592C89009B2}"/>
                </a:ext>
              </a:extLst>
            </p:cNvPr>
            <p:cNvSpPr/>
            <p:nvPr/>
          </p:nvSpPr>
          <p:spPr bwMode="auto">
            <a:xfrm>
              <a:off x="8476052" y="4292652"/>
              <a:ext cx="3042788" cy="827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105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7386910f-e0e0-4194-a92a-5fb2c851ee15" descr="rBAAAB+LCAAAAAAABADtVk1vm0AQ/S+b9oYiWBx/cDMJjnxIE8VWe4h82MAEtoXFWpbKkeX/3l0CGAQkpicHRVxgeDPz3s7wxB59E69bQBZaRYSLG0p8TqKlgAhpaOkhi6VhqCGbMo8y/5bH6TZB1tO+TKu++UVFcB2HMf9JwhRUAUYFJeHbo9VIqmEfOJUMXrNYF1bCGrXuX16oC+sAIigwa8rEnHmrgHgSoV/qUgCnfiAYJEkeuH/+Da6opFlThUqTQNa8WCx0w7ada1Usa6MfDhpagRsz7/9JPoILTBSgR/8ZWcaVORtdmbjW2xk5Y2de9jZU764zLI7vjjIapVEOyyTekV0lZOhvQep5IVRhSyaA/y2nZKhYdr8SXDZYxDwiQjbc64fvR22j2WV2JkvmwU5mFWRRbag5SbVPrWujXpRbk+3QMemByE0Eya1FdTPviNbQnPmhBONJpq8YYFlY7sUWfki0opRLVSEDbeoqCkKytpxbU99B6yS2hp3oJ0VlVEW0nf67GlSBqoScQo38h7yL5ew7gypzuewJiLl7XPb8k8vijS/xlPnYxP3TGE/rZM5SHO41uPfEbVrkDcB7JzX/w3g6cW6+vLfLe8d6zXvxGXrvrJ/14s9vvXjA1tsYz5Cs91RxA7VeQ6//95rjqT368t5O78U17zXP0Hv7/vean998zQGbb2M8QzLfU8Vt5PUPWWADgawQAAA=">
            <a:extLst>
              <a:ext uri="{FF2B5EF4-FFF2-40B4-BE49-F238E27FC236}">
                <a16:creationId xmlns:a16="http://schemas.microsoft.com/office/drawing/2014/main" id="{60D2DE4F-D555-4164-B179-E655F7C3E7E5}"/>
              </a:ext>
            </a:extLst>
          </p:cNvPr>
          <p:cNvGrpSpPr>
            <a:grpSpLocks noChangeAspect="1"/>
          </p:cNvGrpSpPr>
          <p:nvPr/>
        </p:nvGrpSpPr>
        <p:grpSpPr>
          <a:xfrm>
            <a:off x="3049786" y="1852727"/>
            <a:ext cx="6092428" cy="3152546"/>
            <a:chOff x="3049786" y="1852727"/>
            <a:chExt cx="6092428" cy="3152546"/>
          </a:xfrm>
        </p:grpSpPr>
        <p:sp>
          <p:nvSpPr>
            <p:cNvPr id="6" name="CustomText1">
              <a:extLst>
                <a:ext uri="{FF2B5EF4-FFF2-40B4-BE49-F238E27FC236}">
                  <a16:creationId xmlns:a16="http://schemas.microsoft.com/office/drawing/2014/main" id="{117C922C-7CB9-423F-8EF7-02503C98EF27}"/>
                </a:ext>
              </a:extLst>
            </p:cNvPr>
            <p:cNvSpPr/>
            <p:nvPr/>
          </p:nvSpPr>
          <p:spPr>
            <a:xfrm>
              <a:off x="5635955" y="4476961"/>
              <a:ext cx="3105105" cy="46018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050" dirty="0">
                  <a:solidFill>
                    <a:schemeClr val="tx2"/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050" dirty="0">
                  <a:solidFill>
                    <a:schemeClr val="tx2"/>
                  </a:solidFill>
                </a:rPr>
                <a:t>Supporting text here Supporting text here</a:t>
              </a:r>
              <a:endParaRPr lang="en-US" altLang="zh-CN" sz="1200" dirty="0">
                <a:solidFill>
                  <a:schemeClr val="tx2"/>
                </a:solidFill>
              </a:endParaRPr>
            </a:p>
          </p:txBody>
        </p:sp>
        <p:sp>
          <p:nvSpPr>
            <p:cNvPr id="7" name="ValueShape1">
              <a:extLst>
                <a:ext uri="{FF2B5EF4-FFF2-40B4-BE49-F238E27FC236}">
                  <a16:creationId xmlns:a16="http://schemas.microsoft.com/office/drawing/2014/main" id="{DCC394A4-8140-490B-945F-9C9AACF99197}"/>
                </a:ext>
              </a:extLst>
            </p:cNvPr>
            <p:cNvSpPr/>
            <p:nvPr/>
          </p:nvSpPr>
          <p:spPr bwMode="auto">
            <a:xfrm>
              <a:off x="3049786" y="2938579"/>
              <a:ext cx="1953706" cy="1165224"/>
            </a:xfrm>
            <a:custGeom>
              <a:avLst/>
              <a:gdLst>
                <a:gd name="T0" fmla="*/ 912 w 912"/>
                <a:gd name="T1" fmla="*/ 664 h 728"/>
                <a:gd name="T2" fmla="*/ 456 w 912"/>
                <a:gd name="T3" fmla="*/ 728 h 728"/>
                <a:gd name="T4" fmla="*/ 0 w 912"/>
                <a:gd name="T5" fmla="*/ 664 h 728"/>
                <a:gd name="T6" fmla="*/ 0 w 912"/>
                <a:gd name="T7" fmla="*/ 0 h 728"/>
                <a:gd name="T8" fmla="*/ 456 w 912"/>
                <a:gd name="T9" fmla="*/ 64 h 728"/>
                <a:gd name="T10" fmla="*/ 912 w 912"/>
                <a:gd name="T11" fmla="*/ 0 h 728"/>
                <a:gd name="T12" fmla="*/ 912 w 912"/>
                <a:gd name="T13" fmla="*/ 664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2" h="728">
                  <a:moveTo>
                    <a:pt x="912" y="664"/>
                  </a:moveTo>
                  <a:cubicBezTo>
                    <a:pt x="912" y="664"/>
                    <a:pt x="571" y="728"/>
                    <a:pt x="456" y="728"/>
                  </a:cubicBezTo>
                  <a:cubicBezTo>
                    <a:pt x="341" y="728"/>
                    <a:pt x="0" y="664"/>
                    <a:pt x="0" y="6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1" y="64"/>
                    <a:pt x="456" y="64"/>
                  </a:cubicBezTo>
                  <a:cubicBezTo>
                    <a:pt x="571" y="64"/>
                    <a:pt x="912" y="0"/>
                    <a:pt x="912" y="0"/>
                  </a:cubicBezTo>
                  <a:lnTo>
                    <a:pt x="912" y="6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100000"/>
                  </a:schemeClr>
                </a:gs>
                <a:gs pos="100000">
                  <a:srgbClr val="E4E6EA"/>
                </a:gs>
                <a:gs pos="49000">
                  <a:schemeClr val="accent4">
                    <a:lumMod val="100000"/>
                  </a:schemeClr>
                </a:gs>
                <a:gs pos="49100">
                  <a:srgbClr val="E4E6EA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ValueBack1">
              <a:extLst>
                <a:ext uri="{FF2B5EF4-FFF2-40B4-BE49-F238E27FC236}">
                  <a16:creationId xmlns:a16="http://schemas.microsoft.com/office/drawing/2014/main" id="{53F523D6-D2E6-4337-9B16-EB5E6C8C58D9}"/>
                </a:ext>
              </a:extLst>
            </p:cNvPr>
            <p:cNvSpPr/>
            <p:nvPr/>
          </p:nvSpPr>
          <p:spPr>
            <a:xfrm>
              <a:off x="3580822" y="2510495"/>
              <a:ext cx="891634" cy="89163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ValueText1">
              <a:extLst>
                <a:ext uri="{FF2B5EF4-FFF2-40B4-BE49-F238E27FC236}">
                  <a16:creationId xmlns:a16="http://schemas.microsoft.com/office/drawing/2014/main" id="{97F565C0-EDCE-4761-9386-BBD487172F61}"/>
                </a:ext>
              </a:extLst>
            </p:cNvPr>
            <p:cNvSpPr txBox="1"/>
            <p:nvPr/>
          </p:nvSpPr>
          <p:spPr>
            <a:xfrm>
              <a:off x="3735352" y="1986078"/>
              <a:ext cx="582575" cy="444773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9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49%</a:t>
              </a:r>
              <a:endParaRPr lang="en-US" sz="900" dirty="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ValueShape2">
              <a:extLst>
                <a:ext uri="{FF2B5EF4-FFF2-40B4-BE49-F238E27FC236}">
                  <a16:creationId xmlns:a16="http://schemas.microsoft.com/office/drawing/2014/main" id="{469A0CB6-BEC8-49E6-914F-0B8287B97E0F}"/>
                </a:ext>
              </a:extLst>
            </p:cNvPr>
            <p:cNvSpPr/>
            <p:nvPr/>
          </p:nvSpPr>
          <p:spPr bwMode="auto">
            <a:xfrm flipV="1">
              <a:off x="5119147" y="2805228"/>
              <a:ext cx="1953706" cy="1165224"/>
            </a:xfrm>
            <a:custGeom>
              <a:avLst/>
              <a:gdLst>
                <a:gd name="T0" fmla="*/ 912 w 912"/>
                <a:gd name="T1" fmla="*/ 664 h 728"/>
                <a:gd name="T2" fmla="*/ 456 w 912"/>
                <a:gd name="T3" fmla="*/ 728 h 728"/>
                <a:gd name="T4" fmla="*/ 0 w 912"/>
                <a:gd name="T5" fmla="*/ 664 h 728"/>
                <a:gd name="T6" fmla="*/ 0 w 912"/>
                <a:gd name="T7" fmla="*/ 0 h 728"/>
                <a:gd name="T8" fmla="*/ 456 w 912"/>
                <a:gd name="T9" fmla="*/ 64 h 728"/>
                <a:gd name="T10" fmla="*/ 912 w 912"/>
                <a:gd name="T11" fmla="*/ 0 h 728"/>
                <a:gd name="T12" fmla="*/ 912 w 912"/>
                <a:gd name="T13" fmla="*/ 664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2" h="728">
                  <a:moveTo>
                    <a:pt x="912" y="664"/>
                  </a:moveTo>
                  <a:cubicBezTo>
                    <a:pt x="912" y="664"/>
                    <a:pt x="571" y="728"/>
                    <a:pt x="456" y="728"/>
                  </a:cubicBezTo>
                  <a:cubicBezTo>
                    <a:pt x="341" y="728"/>
                    <a:pt x="0" y="664"/>
                    <a:pt x="0" y="6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1" y="64"/>
                    <a:pt x="456" y="64"/>
                  </a:cubicBezTo>
                  <a:cubicBezTo>
                    <a:pt x="571" y="64"/>
                    <a:pt x="912" y="0"/>
                    <a:pt x="912" y="0"/>
                  </a:cubicBezTo>
                  <a:lnTo>
                    <a:pt x="912" y="6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rgbClr val="E4E6EA"/>
                </a:gs>
                <a:gs pos="60000">
                  <a:schemeClr val="accent3">
                    <a:lumMod val="100000"/>
                  </a:schemeClr>
                </a:gs>
                <a:gs pos="60100">
                  <a:srgbClr val="E4E6EA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ValueBack2">
              <a:extLst>
                <a:ext uri="{FF2B5EF4-FFF2-40B4-BE49-F238E27FC236}">
                  <a16:creationId xmlns:a16="http://schemas.microsoft.com/office/drawing/2014/main" id="{F5AD25B7-D6BF-4B1B-865F-F2B25B149E8D}"/>
                </a:ext>
              </a:extLst>
            </p:cNvPr>
            <p:cNvSpPr/>
            <p:nvPr/>
          </p:nvSpPr>
          <p:spPr>
            <a:xfrm>
              <a:off x="5650183" y="2377144"/>
              <a:ext cx="891634" cy="891634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ValueText2">
              <a:extLst>
                <a:ext uri="{FF2B5EF4-FFF2-40B4-BE49-F238E27FC236}">
                  <a16:creationId xmlns:a16="http://schemas.microsoft.com/office/drawing/2014/main" id="{75088173-420A-4841-8005-071058712749}"/>
                </a:ext>
              </a:extLst>
            </p:cNvPr>
            <p:cNvSpPr txBox="1"/>
            <p:nvPr/>
          </p:nvSpPr>
          <p:spPr>
            <a:xfrm>
              <a:off x="5804713" y="1852727"/>
              <a:ext cx="582575" cy="444773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5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60%</a:t>
              </a:r>
              <a:endParaRPr lang="en-US" sz="500" dirty="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ValueShape3">
              <a:extLst>
                <a:ext uri="{FF2B5EF4-FFF2-40B4-BE49-F238E27FC236}">
                  <a16:creationId xmlns:a16="http://schemas.microsoft.com/office/drawing/2014/main" id="{C0C02D94-52B6-4E7E-82CA-20B64C59809A}"/>
                </a:ext>
              </a:extLst>
            </p:cNvPr>
            <p:cNvSpPr/>
            <p:nvPr/>
          </p:nvSpPr>
          <p:spPr bwMode="auto">
            <a:xfrm>
              <a:off x="7188508" y="2938579"/>
              <a:ext cx="1953706" cy="1165224"/>
            </a:xfrm>
            <a:custGeom>
              <a:avLst/>
              <a:gdLst>
                <a:gd name="T0" fmla="*/ 912 w 912"/>
                <a:gd name="T1" fmla="*/ 664 h 728"/>
                <a:gd name="T2" fmla="*/ 456 w 912"/>
                <a:gd name="T3" fmla="*/ 728 h 728"/>
                <a:gd name="T4" fmla="*/ 0 w 912"/>
                <a:gd name="T5" fmla="*/ 664 h 728"/>
                <a:gd name="T6" fmla="*/ 0 w 912"/>
                <a:gd name="T7" fmla="*/ 0 h 728"/>
                <a:gd name="T8" fmla="*/ 456 w 912"/>
                <a:gd name="T9" fmla="*/ 64 h 728"/>
                <a:gd name="T10" fmla="*/ 912 w 912"/>
                <a:gd name="T11" fmla="*/ 0 h 728"/>
                <a:gd name="T12" fmla="*/ 912 w 912"/>
                <a:gd name="T13" fmla="*/ 664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2" h="728">
                  <a:moveTo>
                    <a:pt x="912" y="664"/>
                  </a:moveTo>
                  <a:cubicBezTo>
                    <a:pt x="912" y="664"/>
                    <a:pt x="571" y="728"/>
                    <a:pt x="456" y="728"/>
                  </a:cubicBezTo>
                  <a:cubicBezTo>
                    <a:pt x="341" y="728"/>
                    <a:pt x="0" y="664"/>
                    <a:pt x="0" y="6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1" y="64"/>
                    <a:pt x="456" y="64"/>
                  </a:cubicBezTo>
                  <a:cubicBezTo>
                    <a:pt x="571" y="64"/>
                    <a:pt x="912" y="0"/>
                    <a:pt x="912" y="0"/>
                  </a:cubicBezTo>
                  <a:lnTo>
                    <a:pt x="912" y="6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100000"/>
                  </a:schemeClr>
                </a:gs>
                <a:gs pos="100000">
                  <a:srgbClr val="E4E6EA"/>
                </a:gs>
                <a:gs pos="62000">
                  <a:schemeClr val="accent6">
                    <a:lumMod val="100000"/>
                  </a:schemeClr>
                </a:gs>
                <a:gs pos="62100">
                  <a:srgbClr val="E4E6EA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ValueBack3">
              <a:extLst>
                <a:ext uri="{FF2B5EF4-FFF2-40B4-BE49-F238E27FC236}">
                  <a16:creationId xmlns:a16="http://schemas.microsoft.com/office/drawing/2014/main" id="{56F43F31-C0D5-46C8-9E44-050DFC4587A0}"/>
                </a:ext>
              </a:extLst>
            </p:cNvPr>
            <p:cNvSpPr/>
            <p:nvPr/>
          </p:nvSpPr>
          <p:spPr>
            <a:xfrm>
              <a:off x="7719544" y="2510495"/>
              <a:ext cx="891634" cy="891634"/>
            </a:xfrm>
            <a:prstGeom prst="ellipse">
              <a:avLst/>
            </a:prstGeom>
            <a:solidFill>
              <a:schemeClr val="accent6">
                <a:lumMod val="100000"/>
              </a:schemeClr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ValueText3">
              <a:extLst>
                <a:ext uri="{FF2B5EF4-FFF2-40B4-BE49-F238E27FC236}">
                  <a16:creationId xmlns:a16="http://schemas.microsoft.com/office/drawing/2014/main" id="{0E4F0CD0-ADAB-42FC-97A0-283E33A9D789}"/>
                </a:ext>
              </a:extLst>
            </p:cNvPr>
            <p:cNvSpPr txBox="1"/>
            <p:nvPr/>
          </p:nvSpPr>
          <p:spPr>
            <a:xfrm>
              <a:off x="7874074" y="1986078"/>
              <a:ext cx="582575" cy="444773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800">
                  <a:solidFill>
                    <a:schemeClr val="accent6">
                      <a:lumMod val="100000"/>
                    </a:schemeClr>
                  </a:solidFill>
                  <a:latin typeface="Impact" panose="020B0806030902050204" pitchFamily="34" charset="0"/>
                </a:rPr>
                <a:t>62%</a:t>
              </a:r>
              <a:endParaRPr lang="en-US" sz="800" dirty="0">
                <a:solidFill>
                  <a:schemeClr val="accent6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IconShape1">
              <a:extLst>
                <a:ext uri="{FF2B5EF4-FFF2-40B4-BE49-F238E27FC236}">
                  <a16:creationId xmlns:a16="http://schemas.microsoft.com/office/drawing/2014/main" id="{B9B73D87-2389-4EBB-8BBA-F89955A8938A}"/>
                </a:ext>
              </a:extLst>
            </p:cNvPr>
            <p:cNvSpPr/>
            <p:nvPr/>
          </p:nvSpPr>
          <p:spPr bwMode="auto">
            <a:xfrm>
              <a:off x="5923291" y="2592868"/>
              <a:ext cx="345419" cy="460187"/>
            </a:xfrm>
            <a:custGeom>
              <a:avLst/>
              <a:gdLst>
                <a:gd name="T0" fmla="*/ 4892 w 4916"/>
                <a:gd name="T1" fmla="*/ 1554 h 6559"/>
                <a:gd name="T2" fmla="*/ 4696 w 4916"/>
                <a:gd name="T3" fmla="*/ 917 h 6559"/>
                <a:gd name="T4" fmla="*/ 4448 w 4916"/>
                <a:gd name="T5" fmla="*/ 734 h 6559"/>
                <a:gd name="T6" fmla="*/ 4301 w 4916"/>
                <a:gd name="T7" fmla="*/ 734 h 6559"/>
                <a:gd name="T8" fmla="*/ 4136 w 4916"/>
                <a:gd name="T9" fmla="*/ 184 h 6559"/>
                <a:gd name="T10" fmla="*/ 3887 w 4916"/>
                <a:gd name="T11" fmla="*/ 0 h 6559"/>
                <a:gd name="T12" fmla="*/ 1029 w 4916"/>
                <a:gd name="T13" fmla="*/ 0 h 6559"/>
                <a:gd name="T14" fmla="*/ 780 w 4916"/>
                <a:gd name="T15" fmla="*/ 185 h 6559"/>
                <a:gd name="T16" fmla="*/ 616 w 4916"/>
                <a:gd name="T17" fmla="*/ 734 h 6559"/>
                <a:gd name="T18" fmla="*/ 469 w 4916"/>
                <a:gd name="T19" fmla="*/ 734 h 6559"/>
                <a:gd name="T20" fmla="*/ 220 w 4916"/>
                <a:gd name="T21" fmla="*/ 917 h 6559"/>
                <a:gd name="T22" fmla="*/ 25 w 4916"/>
                <a:gd name="T23" fmla="*/ 1552 h 6559"/>
                <a:gd name="T24" fmla="*/ 64 w 4916"/>
                <a:gd name="T25" fmla="*/ 1785 h 6559"/>
                <a:gd name="T26" fmla="*/ 273 w 4916"/>
                <a:gd name="T27" fmla="*/ 1890 h 6559"/>
                <a:gd name="T28" fmla="*/ 379 w 4916"/>
                <a:gd name="T29" fmla="*/ 1890 h 6559"/>
                <a:gd name="T30" fmla="*/ 475 w 4916"/>
                <a:gd name="T31" fmla="*/ 2911 h 6559"/>
                <a:gd name="T32" fmla="*/ 409 w 4916"/>
                <a:gd name="T33" fmla="*/ 2953 h 6559"/>
                <a:gd name="T34" fmla="*/ 366 w 4916"/>
                <a:gd name="T35" fmla="*/ 3082 h 6559"/>
                <a:gd name="T36" fmla="*/ 554 w 4916"/>
                <a:gd name="T37" fmla="*/ 5005 h 6559"/>
                <a:gd name="T38" fmla="*/ 686 w 4916"/>
                <a:gd name="T39" fmla="*/ 5149 h 6559"/>
                <a:gd name="T40" fmla="*/ 797 w 4916"/>
                <a:gd name="T41" fmla="*/ 6322 h 6559"/>
                <a:gd name="T42" fmla="*/ 1056 w 4916"/>
                <a:gd name="T43" fmla="*/ 6559 h 6559"/>
                <a:gd name="T44" fmla="*/ 3861 w 4916"/>
                <a:gd name="T45" fmla="*/ 6559 h 6559"/>
                <a:gd name="T46" fmla="*/ 4119 w 4916"/>
                <a:gd name="T47" fmla="*/ 6323 h 6559"/>
                <a:gd name="T48" fmla="*/ 4230 w 4916"/>
                <a:gd name="T49" fmla="*/ 5149 h 6559"/>
                <a:gd name="T50" fmla="*/ 4363 w 4916"/>
                <a:gd name="T51" fmla="*/ 5005 h 6559"/>
                <a:gd name="T52" fmla="*/ 4550 w 4916"/>
                <a:gd name="T53" fmla="*/ 3082 h 6559"/>
                <a:gd name="T54" fmla="*/ 4508 w 4916"/>
                <a:gd name="T55" fmla="*/ 2953 h 6559"/>
                <a:gd name="T56" fmla="*/ 4441 w 4916"/>
                <a:gd name="T57" fmla="*/ 2911 h 6559"/>
                <a:gd name="T58" fmla="*/ 4537 w 4916"/>
                <a:gd name="T59" fmla="*/ 1890 h 6559"/>
                <a:gd name="T60" fmla="*/ 4644 w 4916"/>
                <a:gd name="T61" fmla="*/ 1890 h 6559"/>
                <a:gd name="T62" fmla="*/ 4853 w 4916"/>
                <a:gd name="T63" fmla="*/ 1784 h 6559"/>
                <a:gd name="T64" fmla="*/ 4892 w 4916"/>
                <a:gd name="T65" fmla="*/ 1554 h 6559"/>
                <a:gd name="T66" fmla="*/ 602 w 4916"/>
                <a:gd name="T67" fmla="*/ 1174 h 6559"/>
                <a:gd name="T68" fmla="*/ 4315 w 4916"/>
                <a:gd name="T69" fmla="*/ 1174 h 6559"/>
                <a:gd name="T70" fmla="*/ 4399 w 4916"/>
                <a:gd name="T71" fmla="*/ 1449 h 6559"/>
                <a:gd name="T72" fmla="*/ 517 w 4916"/>
                <a:gd name="T73" fmla="*/ 1449 h 6559"/>
                <a:gd name="T74" fmla="*/ 602 w 4916"/>
                <a:gd name="T75" fmla="*/ 1174 h 6559"/>
                <a:gd name="T76" fmla="*/ 1163 w 4916"/>
                <a:gd name="T77" fmla="*/ 440 h 6559"/>
                <a:gd name="T78" fmla="*/ 3753 w 4916"/>
                <a:gd name="T79" fmla="*/ 440 h 6559"/>
                <a:gd name="T80" fmla="*/ 3841 w 4916"/>
                <a:gd name="T81" fmla="*/ 734 h 6559"/>
                <a:gd name="T82" fmla="*/ 1075 w 4916"/>
                <a:gd name="T83" fmla="*/ 734 h 6559"/>
                <a:gd name="T84" fmla="*/ 1163 w 4916"/>
                <a:gd name="T85" fmla="*/ 440 h 6559"/>
                <a:gd name="T86" fmla="*/ 1220 w 4916"/>
                <a:gd name="T87" fmla="*/ 6118 h 6559"/>
                <a:gd name="T88" fmla="*/ 1129 w 4916"/>
                <a:gd name="T89" fmla="*/ 5155 h 6559"/>
                <a:gd name="T90" fmla="*/ 3787 w 4916"/>
                <a:gd name="T91" fmla="*/ 5155 h 6559"/>
                <a:gd name="T92" fmla="*/ 3696 w 4916"/>
                <a:gd name="T93" fmla="*/ 6118 h 6559"/>
                <a:gd name="T94" fmla="*/ 1220 w 4916"/>
                <a:gd name="T95" fmla="*/ 6118 h 6559"/>
                <a:gd name="T96" fmla="*/ 4000 w 4916"/>
                <a:gd name="T97" fmla="*/ 2899 h 6559"/>
                <a:gd name="T98" fmla="*/ 916 w 4916"/>
                <a:gd name="T99" fmla="*/ 2899 h 6559"/>
                <a:gd name="T100" fmla="*/ 821 w 4916"/>
                <a:gd name="T101" fmla="*/ 1890 h 6559"/>
                <a:gd name="T102" fmla="*/ 4095 w 4916"/>
                <a:gd name="T103" fmla="*/ 1890 h 6559"/>
                <a:gd name="T104" fmla="*/ 4000 w 4916"/>
                <a:gd name="T105" fmla="*/ 2899 h 6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16" h="6559">
                  <a:moveTo>
                    <a:pt x="4892" y="1554"/>
                  </a:moveTo>
                  <a:lnTo>
                    <a:pt x="4696" y="917"/>
                  </a:lnTo>
                  <a:cubicBezTo>
                    <a:pt x="4662" y="807"/>
                    <a:pt x="4562" y="734"/>
                    <a:pt x="4448" y="734"/>
                  </a:cubicBezTo>
                  <a:lnTo>
                    <a:pt x="4301" y="734"/>
                  </a:lnTo>
                  <a:lnTo>
                    <a:pt x="4136" y="184"/>
                  </a:lnTo>
                  <a:cubicBezTo>
                    <a:pt x="4103" y="74"/>
                    <a:pt x="4003" y="0"/>
                    <a:pt x="3887" y="0"/>
                  </a:cubicBezTo>
                  <a:lnTo>
                    <a:pt x="1029" y="0"/>
                  </a:lnTo>
                  <a:cubicBezTo>
                    <a:pt x="914" y="0"/>
                    <a:pt x="814" y="74"/>
                    <a:pt x="780" y="185"/>
                  </a:cubicBezTo>
                  <a:lnTo>
                    <a:pt x="616" y="734"/>
                  </a:lnTo>
                  <a:lnTo>
                    <a:pt x="469" y="734"/>
                  </a:lnTo>
                  <a:cubicBezTo>
                    <a:pt x="354" y="734"/>
                    <a:pt x="254" y="807"/>
                    <a:pt x="220" y="917"/>
                  </a:cubicBezTo>
                  <a:lnTo>
                    <a:pt x="25" y="1552"/>
                  </a:lnTo>
                  <a:cubicBezTo>
                    <a:pt x="0" y="1631"/>
                    <a:pt x="15" y="1717"/>
                    <a:pt x="64" y="1785"/>
                  </a:cubicBezTo>
                  <a:cubicBezTo>
                    <a:pt x="113" y="1850"/>
                    <a:pt x="191" y="1890"/>
                    <a:pt x="273" y="1890"/>
                  </a:cubicBezTo>
                  <a:lnTo>
                    <a:pt x="379" y="1890"/>
                  </a:lnTo>
                  <a:lnTo>
                    <a:pt x="475" y="2911"/>
                  </a:lnTo>
                  <a:cubicBezTo>
                    <a:pt x="450" y="2920"/>
                    <a:pt x="427" y="2933"/>
                    <a:pt x="409" y="2953"/>
                  </a:cubicBezTo>
                  <a:cubicBezTo>
                    <a:pt x="377" y="2988"/>
                    <a:pt x="362" y="3035"/>
                    <a:pt x="366" y="3082"/>
                  </a:cubicBezTo>
                  <a:lnTo>
                    <a:pt x="554" y="5005"/>
                  </a:lnTo>
                  <a:cubicBezTo>
                    <a:pt x="561" y="5078"/>
                    <a:pt x="616" y="5134"/>
                    <a:pt x="686" y="5149"/>
                  </a:cubicBezTo>
                  <a:lnTo>
                    <a:pt x="797" y="6322"/>
                  </a:lnTo>
                  <a:cubicBezTo>
                    <a:pt x="809" y="6457"/>
                    <a:pt x="920" y="6559"/>
                    <a:pt x="1056" y="6559"/>
                  </a:cubicBezTo>
                  <a:lnTo>
                    <a:pt x="3861" y="6559"/>
                  </a:lnTo>
                  <a:cubicBezTo>
                    <a:pt x="3996" y="6559"/>
                    <a:pt x="4107" y="6457"/>
                    <a:pt x="4119" y="6323"/>
                  </a:cubicBezTo>
                  <a:lnTo>
                    <a:pt x="4230" y="5149"/>
                  </a:lnTo>
                  <a:cubicBezTo>
                    <a:pt x="4300" y="5134"/>
                    <a:pt x="4355" y="5078"/>
                    <a:pt x="4363" y="5005"/>
                  </a:cubicBezTo>
                  <a:lnTo>
                    <a:pt x="4550" y="3082"/>
                  </a:lnTo>
                  <a:cubicBezTo>
                    <a:pt x="4555" y="3035"/>
                    <a:pt x="4539" y="2988"/>
                    <a:pt x="4508" y="2953"/>
                  </a:cubicBezTo>
                  <a:cubicBezTo>
                    <a:pt x="4489" y="2933"/>
                    <a:pt x="4466" y="2920"/>
                    <a:pt x="4441" y="2911"/>
                  </a:cubicBezTo>
                  <a:lnTo>
                    <a:pt x="4537" y="1890"/>
                  </a:lnTo>
                  <a:lnTo>
                    <a:pt x="4644" y="1890"/>
                  </a:lnTo>
                  <a:cubicBezTo>
                    <a:pt x="4726" y="1890"/>
                    <a:pt x="4803" y="1850"/>
                    <a:pt x="4853" y="1784"/>
                  </a:cubicBezTo>
                  <a:cubicBezTo>
                    <a:pt x="4902" y="1717"/>
                    <a:pt x="4916" y="1631"/>
                    <a:pt x="4892" y="1554"/>
                  </a:cubicBezTo>
                  <a:close/>
                  <a:moveTo>
                    <a:pt x="602" y="1174"/>
                  </a:moveTo>
                  <a:lnTo>
                    <a:pt x="4315" y="1174"/>
                  </a:lnTo>
                  <a:lnTo>
                    <a:pt x="4399" y="1449"/>
                  </a:lnTo>
                  <a:lnTo>
                    <a:pt x="517" y="1449"/>
                  </a:lnTo>
                  <a:lnTo>
                    <a:pt x="602" y="1174"/>
                  </a:lnTo>
                  <a:close/>
                  <a:moveTo>
                    <a:pt x="1163" y="440"/>
                  </a:moveTo>
                  <a:lnTo>
                    <a:pt x="3753" y="440"/>
                  </a:lnTo>
                  <a:lnTo>
                    <a:pt x="3841" y="734"/>
                  </a:lnTo>
                  <a:lnTo>
                    <a:pt x="1075" y="734"/>
                  </a:lnTo>
                  <a:lnTo>
                    <a:pt x="1163" y="440"/>
                  </a:lnTo>
                  <a:close/>
                  <a:moveTo>
                    <a:pt x="1220" y="6118"/>
                  </a:moveTo>
                  <a:lnTo>
                    <a:pt x="1129" y="5155"/>
                  </a:lnTo>
                  <a:lnTo>
                    <a:pt x="3787" y="5155"/>
                  </a:lnTo>
                  <a:lnTo>
                    <a:pt x="3696" y="6118"/>
                  </a:lnTo>
                  <a:lnTo>
                    <a:pt x="1220" y="6118"/>
                  </a:lnTo>
                  <a:close/>
                  <a:moveTo>
                    <a:pt x="4000" y="2899"/>
                  </a:moveTo>
                  <a:lnTo>
                    <a:pt x="916" y="2899"/>
                  </a:lnTo>
                  <a:lnTo>
                    <a:pt x="821" y="1890"/>
                  </a:lnTo>
                  <a:lnTo>
                    <a:pt x="4095" y="1890"/>
                  </a:lnTo>
                  <a:lnTo>
                    <a:pt x="4000" y="28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IconShape2">
              <a:extLst>
                <a:ext uri="{FF2B5EF4-FFF2-40B4-BE49-F238E27FC236}">
                  <a16:creationId xmlns:a16="http://schemas.microsoft.com/office/drawing/2014/main" id="{1C0193A4-8278-4275-BEEC-2CC3C12F6562}"/>
                </a:ext>
              </a:extLst>
            </p:cNvPr>
            <p:cNvSpPr/>
            <p:nvPr/>
          </p:nvSpPr>
          <p:spPr bwMode="auto">
            <a:xfrm>
              <a:off x="3813375" y="2726219"/>
              <a:ext cx="375729" cy="460187"/>
            </a:xfrm>
            <a:custGeom>
              <a:avLst/>
              <a:gdLst>
                <a:gd name="T0" fmla="*/ 3219 w 3267"/>
                <a:gd name="T1" fmla="*/ 1182 h 4007"/>
                <a:gd name="T2" fmla="*/ 3098 w 3267"/>
                <a:gd name="T3" fmla="*/ 1130 h 4007"/>
                <a:gd name="T4" fmla="*/ 2324 w 3267"/>
                <a:gd name="T5" fmla="*/ 1130 h 4007"/>
                <a:gd name="T6" fmla="*/ 2324 w 3267"/>
                <a:gd name="T7" fmla="*/ 627 h 4007"/>
                <a:gd name="T8" fmla="*/ 2947 w 3267"/>
                <a:gd name="T9" fmla="*/ 340 h 4007"/>
                <a:gd name="T10" fmla="*/ 3028 w 3267"/>
                <a:gd name="T11" fmla="*/ 119 h 4007"/>
                <a:gd name="T12" fmla="*/ 2807 w 3267"/>
                <a:gd name="T13" fmla="*/ 38 h 4007"/>
                <a:gd name="T14" fmla="*/ 2088 w 3267"/>
                <a:gd name="T15" fmla="*/ 370 h 4007"/>
                <a:gd name="T16" fmla="*/ 1992 w 3267"/>
                <a:gd name="T17" fmla="*/ 521 h 4007"/>
                <a:gd name="T18" fmla="*/ 1992 w 3267"/>
                <a:gd name="T19" fmla="*/ 1130 h 4007"/>
                <a:gd name="T20" fmla="*/ 1658 w 3267"/>
                <a:gd name="T21" fmla="*/ 1130 h 4007"/>
                <a:gd name="T22" fmla="*/ 830 w 3267"/>
                <a:gd name="T23" fmla="*/ 355 h 4007"/>
                <a:gd name="T24" fmla="*/ 0 w 3267"/>
                <a:gd name="T25" fmla="*/ 1185 h 4007"/>
                <a:gd name="T26" fmla="*/ 830 w 3267"/>
                <a:gd name="T27" fmla="*/ 2015 h 4007"/>
                <a:gd name="T28" fmla="*/ 1095 w 3267"/>
                <a:gd name="T29" fmla="*/ 1971 h 4007"/>
                <a:gd name="T30" fmla="*/ 1217 w 3267"/>
                <a:gd name="T31" fmla="*/ 3852 h 4007"/>
                <a:gd name="T32" fmla="*/ 1383 w 3267"/>
                <a:gd name="T33" fmla="*/ 4007 h 4007"/>
                <a:gd name="T34" fmla="*/ 2932 w 3267"/>
                <a:gd name="T35" fmla="*/ 4007 h 4007"/>
                <a:gd name="T36" fmla="*/ 3098 w 3267"/>
                <a:gd name="T37" fmla="*/ 3852 h 4007"/>
                <a:gd name="T38" fmla="*/ 3264 w 3267"/>
                <a:gd name="T39" fmla="*/ 1307 h 4007"/>
                <a:gd name="T40" fmla="*/ 3219 w 3267"/>
                <a:gd name="T41" fmla="*/ 1182 h 4007"/>
                <a:gd name="T42" fmla="*/ 1217 w 3267"/>
                <a:gd name="T43" fmla="*/ 1130 h 4007"/>
                <a:gd name="T44" fmla="*/ 1217 w 3267"/>
                <a:gd name="T45" fmla="*/ 1130 h 4007"/>
                <a:gd name="T46" fmla="*/ 1096 w 3267"/>
                <a:gd name="T47" fmla="*/ 1182 h 4007"/>
                <a:gd name="T48" fmla="*/ 1051 w 3267"/>
                <a:gd name="T49" fmla="*/ 1307 h 4007"/>
                <a:gd name="T50" fmla="*/ 1072 w 3267"/>
                <a:gd name="T51" fmla="*/ 1620 h 4007"/>
                <a:gd name="T52" fmla="*/ 830 w 3267"/>
                <a:gd name="T53" fmla="*/ 1683 h 4007"/>
                <a:gd name="T54" fmla="*/ 332 w 3267"/>
                <a:gd name="T55" fmla="*/ 1185 h 4007"/>
                <a:gd name="T56" fmla="*/ 830 w 3267"/>
                <a:gd name="T57" fmla="*/ 687 h 4007"/>
                <a:gd name="T58" fmla="*/ 1325 w 3267"/>
                <a:gd name="T59" fmla="*/ 1130 h 4007"/>
                <a:gd name="T60" fmla="*/ 1217 w 3267"/>
                <a:gd name="T61" fmla="*/ 1130 h 4007"/>
                <a:gd name="T62" fmla="*/ 1416 w 3267"/>
                <a:gd name="T63" fmla="*/ 1794 h 4007"/>
                <a:gd name="T64" fmla="*/ 1409 w 3267"/>
                <a:gd name="T65" fmla="*/ 1692 h 4007"/>
                <a:gd name="T66" fmla="*/ 1409 w 3267"/>
                <a:gd name="T67" fmla="*/ 1690 h 4007"/>
                <a:gd name="T68" fmla="*/ 1394 w 3267"/>
                <a:gd name="T69" fmla="*/ 1462 h 4007"/>
                <a:gd name="T70" fmla="*/ 1992 w 3267"/>
                <a:gd name="T71" fmla="*/ 1462 h 4007"/>
                <a:gd name="T72" fmla="*/ 1992 w 3267"/>
                <a:gd name="T73" fmla="*/ 1794 h 4007"/>
                <a:gd name="T74" fmla="*/ 1416 w 3267"/>
                <a:gd name="T75" fmla="*/ 1794 h 4007"/>
                <a:gd name="T76" fmla="*/ 2900 w 3267"/>
                <a:gd name="T77" fmla="*/ 1794 h 4007"/>
                <a:gd name="T78" fmla="*/ 2324 w 3267"/>
                <a:gd name="T79" fmla="*/ 1794 h 4007"/>
                <a:gd name="T80" fmla="*/ 2324 w 3267"/>
                <a:gd name="T81" fmla="*/ 1462 h 4007"/>
                <a:gd name="T82" fmla="*/ 2921 w 3267"/>
                <a:gd name="T83" fmla="*/ 1462 h 4007"/>
                <a:gd name="T84" fmla="*/ 2900 w 3267"/>
                <a:gd name="T85" fmla="*/ 1794 h 4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7" h="4007">
                  <a:moveTo>
                    <a:pt x="3219" y="1182"/>
                  </a:moveTo>
                  <a:cubicBezTo>
                    <a:pt x="3188" y="1149"/>
                    <a:pt x="3144" y="1130"/>
                    <a:pt x="3098" y="1130"/>
                  </a:cubicBezTo>
                  <a:lnTo>
                    <a:pt x="2324" y="1130"/>
                  </a:lnTo>
                  <a:lnTo>
                    <a:pt x="2324" y="627"/>
                  </a:lnTo>
                  <a:lnTo>
                    <a:pt x="2947" y="340"/>
                  </a:lnTo>
                  <a:cubicBezTo>
                    <a:pt x="3030" y="301"/>
                    <a:pt x="3066" y="203"/>
                    <a:pt x="3028" y="119"/>
                  </a:cubicBezTo>
                  <a:cubicBezTo>
                    <a:pt x="2989" y="36"/>
                    <a:pt x="2891" y="0"/>
                    <a:pt x="2807" y="38"/>
                  </a:cubicBezTo>
                  <a:lnTo>
                    <a:pt x="2088" y="370"/>
                  </a:lnTo>
                  <a:cubicBezTo>
                    <a:pt x="2029" y="397"/>
                    <a:pt x="1992" y="456"/>
                    <a:pt x="1992" y="521"/>
                  </a:cubicBezTo>
                  <a:lnTo>
                    <a:pt x="1992" y="1130"/>
                  </a:lnTo>
                  <a:lnTo>
                    <a:pt x="1658" y="1130"/>
                  </a:lnTo>
                  <a:cubicBezTo>
                    <a:pt x="1629" y="698"/>
                    <a:pt x="1269" y="355"/>
                    <a:pt x="830" y="355"/>
                  </a:cubicBezTo>
                  <a:cubicBezTo>
                    <a:pt x="372" y="355"/>
                    <a:pt x="0" y="727"/>
                    <a:pt x="0" y="1185"/>
                  </a:cubicBezTo>
                  <a:cubicBezTo>
                    <a:pt x="0" y="1643"/>
                    <a:pt x="372" y="2015"/>
                    <a:pt x="830" y="2015"/>
                  </a:cubicBezTo>
                  <a:cubicBezTo>
                    <a:pt x="920" y="2015"/>
                    <a:pt x="1010" y="2000"/>
                    <a:pt x="1095" y="1971"/>
                  </a:cubicBezTo>
                  <a:lnTo>
                    <a:pt x="1217" y="3852"/>
                  </a:lnTo>
                  <a:cubicBezTo>
                    <a:pt x="1223" y="3939"/>
                    <a:pt x="1296" y="4007"/>
                    <a:pt x="1383" y="4007"/>
                  </a:cubicBezTo>
                  <a:lnTo>
                    <a:pt x="2932" y="4007"/>
                  </a:lnTo>
                  <a:cubicBezTo>
                    <a:pt x="3020" y="4007"/>
                    <a:pt x="3092" y="3939"/>
                    <a:pt x="3098" y="3852"/>
                  </a:cubicBezTo>
                  <a:lnTo>
                    <a:pt x="3264" y="1307"/>
                  </a:lnTo>
                  <a:cubicBezTo>
                    <a:pt x="3267" y="1261"/>
                    <a:pt x="3251" y="1216"/>
                    <a:pt x="3219" y="1182"/>
                  </a:cubicBezTo>
                  <a:close/>
                  <a:moveTo>
                    <a:pt x="1217" y="1130"/>
                  </a:moveTo>
                  <a:lnTo>
                    <a:pt x="1217" y="1130"/>
                  </a:lnTo>
                  <a:cubicBezTo>
                    <a:pt x="1171" y="1130"/>
                    <a:pt x="1127" y="1149"/>
                    <a:pt x="1096" y="1182"/>
                  </a:cubicBezTo>
                  <a:cubicBezTo>
                    <a:pt x="1065" y="1216"/>
                    <a:pt x="1048" y="1261"/>
                    <a:pt x="1051" y="1307"/>
                  </a:cubicBezTo>
                  <a:lnTo>
                    <a:pt x="1072" y="1620"/>
                  </a:lnTo>
                  <a:cubicBezTo>
                    <a:pt x="998" y="1662"/>
                    <a:pt x="916" y="1683"/>
                    <a:pt x="830" y="1683"/>
                  </a:cubicBezTo>
                  <a:cubicBezTo>
                    <a:pt x="555" y="1683"/>
                    <a:pt x="332" y="1460"/>
                    <a:pt x="332" y="1185"/>
                  </a:cubicBezTo>
                  <a:cubicBezTo>
                    <a:pt x="332" y="910"/>
                    <a:pt x="555" y="687"/>
                    <a:pt x="830" y="687"/>
                  </a:cubicBezTo>
                  <a:cubicBezTo>
                    <a:pt x="1086" y="687"/>
                    <a:pt x="1297" y="881"/>
                    <a:pt x="1325" y="1130"/>
                  </a:cubicBezTo>
                  <a:lnTo>
                    <a:pt x="1217" y="1130"/>
                  </a:lnTo>
                  <a:close/>
                  <a:moveTo>
                    <a:pt x="1416" y="1794"/>
                  </a:moveTo>
                  <a:lnTo>
                    <a:pt x="1409" y="1692"/>
                  </a:lnTo>
                  <a:cubicBezTo>
                    <a:pt x="1409" y="1691"/>
                    <a:pt x="1409" y="1691"/>
                    <a:pt x="1409" y="1690"/>
                  </a:cubicBezTo>
                  <a:lnTo>
                    <a:pt x="1394" y="1462"/>
                  </a:lnTo>
                  <a:lnTo>
                    <a:pt x="1992" y="1462"/>
                  </a:lnTo>
                  <a:lnTo>
                    <a:pt x="1992" y="1794"/>
                  </a:lnTo>
                  <a:lnTo>
                    <a:pt x="1416" y="1794"/>
                  </a:lnTo>
                  <a:close/>
                  <a:moveTo>
                    <a:pt x="2900" y="1794"/>
                  </a:moveTo>
                  <a:lnTo>
                    <a:pt x="2324" y="1794"/>
                  </a:lnTo>
                  <a:lnTo>
                    <a:pt x="2324" y="1462"/>
                  </a:lnTo>
                  <a:lnTo>
                    <a:pt x="2921" y="1462"/>
                  </a:lnTo>
                  <a:lnTo>
                    <a:pt x="2900" y="17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IconShape3">
              <a:extLst>
                <a:ext uri="{FF2B5EF4-FFF2-40B4-BE49-F238E27FC236}">
                  <a16:creationId xmlns:a16="http://schemas.microsoft.com/office/drawing/2014/main" id="{11C19A19-5449-4696-AC71-3AA43A2571E1}"/>
                </a:ext>
              </a:extLst>
            </p:cNvPr>
            <p:cNvSpPr/>
            <p:nvPr/>
          </p:nvSpPr>
          <p:spPr bwMode="auto">
            <a:xfrm>
              <a:off x="7960995" y="2745144"/>
              <a:ext cx="408732" cy="422337"/>
            </a:xfrm>
            <a:custGeom>
              <a:avLst/>
              <a:gdLst>
                <a:gd name="connsiteX0" fmla="*/ 0 w 587598"/>
                <a:gd name="connsiteY0" fmla="*/ 562983 h 607157"/>
                <a:gd name="connsiteX1" fmla="*/ 530793 w 587598"/>
                <a:gd name="connsiteY1" fmla="*/ 562983 h 607157"/>
                <a:gd name="connsiteX2" fmla="*/ 530793 w 587598"/>
                <a:gd name="connsiteY2" fmla="*/ 607157 h 607157"/>
                <a:gd name="connsiteX3" fmla="*/ 0 w 587598"/>
                <a:gd name="connsiteY3" fmla="*/ 607157 h 607157"/>
                <a:gd name="connsiteX4" fmla="*/ 492393 w 587598"/>
                <a:gd name="connsiteY4" fmla="*/ 291288 h 607157"/>
                <a:gd name="connsiteX5" fmla="*/ 492393 w 587598"/>
                <a:gd name="connsiteY5" fmla="*/ 291568 h 607157"/>
                <a:gd name="connsiteX6" fmla="*/ 464710 w 587598"/>
                <a:gd name="connsiteY6" fmla="*/ 404838 h 607157"/>
                <a:gd name="connsiteX7" fmla="*/ 483602 w 587598"/>
                <a:gd name="connsiteY7" fmla="*/ 408013 h 607157"/>
                <a:gd name="connsiteX8" fmla="*/ 542333 w 587598"/>
                <a:gd name="connsiteY8" fmla="*/ 349277 h 607157"/>
                <a:gd name="connsiteX9" fmla="*/ 492393 w 587598"/>
                <a:gd name="connsiteY9" fmla="*/ 291288 h 607157"/>
                <a:gd name="connsiteX10" fmla="*/ 4302 w 587598"/>
                <a:gd name="connsiteY10" fmla="*/ 245438 h 607157"/>
                <a:gd name="connsiteX11" fmla="*/ 488091 w 587598"/>
                <a:gd name="connsiteY11" fmla="*/ 245438 h 607157"/>
                <a:gd name="connsiteX12" fmla="*/ 488091 w 587598"/>
                <a:gd name="connsiteY12" fmla="*/ 245531 h 607157"/>
                <a:gd name="connsiteX13" fmla="*/ 587598 w 587598"/>
                <a:gd name="connsiteY13" fmla="*/ 349277 h 607157"/>
                <a:gd name="connsiteX14" fmla="*/ 483602 w 587598"/>
                <a:gd name="connsiteY14" fmla="*/ 453116 h 607157"/>
                <a:gd name="connsiteX15" fmla="*/ 439740 w 587598"/>
                <a:gd name="connsiteY15" fmla="*/ 443497 h 607157"/>
                <a:gd name="connsiteX16" fmla="*/ 246150 w 587598"/>
                <a:gd name="connsiteY16" fmla="*/ 537438 h 607157"/>
                <a:gd name="connsiteX17" fmla="*/ 0 w 587598"/>
                <a:gd name="connsiteY17" fmla="*/ 291568 h 607157"/>
                <a:gd name="connsiteX18" fmla="*/ 4302 w 587598"/>
                <a:gd name="connsiteY18" fmla="*/ 245438 h 607157"/>
                <a:gd name="connsiteX19" fmla="*/ 315306 w 587598"/>
                <a:gd name="connsiteY19" fmla="*/ 1091 h 607157"/>
                <a:gd name="connsiteX20" fmla="*/ 321210 w 587598"/>
                <a:gd name="connsiteY20" fmla="*/ 47333 h 607157"/>
                <a:gd name="connsiteX21" fmla="*/ 322894 w 587598"/>
                <a:gd name="connsiteY21" fmla="*/ 84782 h 607157"/>
                <a:gd name="connsiteX22" fmla="*/ 346365 w 587598"/>
                <a:gd name="connsiteY22" fmla="*/ 134559 h 607157"/>
                <a:gd name="connsiteX23" fmla="*/ 306623 w 587598"/>
                <a:gd name="connsiteY23" fmla="*/ 218797 h 607157"/>
                <a:gd name="connsiteX24" fmla="*/ 293251 w 587598"/>
                <a:gd name="connsiteY24" fmla="*/ 170234 h 607157"/>
                <a:gd name="connsiteX25" fmla="*/ 270248 w 587598"/>
                <a:gd name="connsiteY25" fmla="*/ 89545 h 607157"/>
                <a:gd name="connsiteX26" fmla="*/ 295776 w 587598"/>
                <a:gd name="connsiteY26" fmla="*/ 3906 h 607157"/>
                <a:gd name="connsiteX27" fmla="*/ 315306 w 587598"/>
                <a:gd name="connsiteY27" fmla="*/ 1091 h 607157"/>
                <a:gd name="connsiteX28" fmla="*/ 176967 w 587598"/>
                <a:gd name="connsiteY28" fmla="*/ 1091 h 607157"/>
                <a:gd name="connsiteX29" fmla="*/ 182831 w 587598"/>
                <a:gd name="connsiteY29" fmla="*/ 47333 h 607157"/>
                <a:gd name="connsiteX30" fmla="*/ 184515 w 587598"/>
                <a:gd name="connsiteY30" fmla="*/ 84782 h 607157"/>
                <a:gd name="connsiteX31" fmla="*/ 207986 w 587598"/>
                <a:gd name="connsiteY31" fmla="*/ 134559 h 607157"/>
                <a:gd name="connsiteX32" fmla="*/ 168244 w 587598"/>
                <a:gd name="connsiteY32" fmla="*/ 218797 h 607157"/>
                <a:gd name="connsiteX33" fmla="*/ 154872 w 587598"/>
                <a:gd name="connsiteY33" fmla="*/ 170234 h 607157"/>
                <a:gd name="connsiteX34" fmla="*/ 131869 w 587598"/>
                <a:gd name="connsiteY34" fmla="*/ 89545 h 607157"/>
                <a:gd name="connsiteX35" fmla="*/ 157397 w 587598"/>
                <a:gd name="connsiteY35" fmla="*/ 3906 h 607157"/>
                <a:gd name="connsiteX36" fmla="*/ 176967 w 587598"/>
                <a:gd name="connsiteY36" fmla="*/ 1091 h 60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87598" h="607157">
                  <a:moveTo>
                    <a:pt x="0" y="562983"/>
                  </a:moveTo>
                  <a:lnTo>
                    <a:pt x="530793" y="562983"/>
                  </a:lnTo>
                  <a:lnTo>
                    <a:pt x="530793" y="607157"/>
                  </a:lnTo>
                  <a:lnTo>
                    <a:pt x="0" y="607157"/>
                  </a:lnTo>
                  <a:close/>
                  <a:moveTo>
                    <a:pt x="492393" y="291288"/>
                  </a:moveTo>
                  <a:cubicBezTo>
                    <a:pt x="492393" y="291381"/>
                    <a:pt x="492393" y="291474"/>
                    <a:pt x="492393" y="291568"/>
                  </a:cubicBezTo>
                  <a:cubicBezTo>
                    <a:pt x="492393" y="332468"/>
                    <a:pt x="482386" y="370941"/>
                    <a:pt x="464710" y="404838"/>
                  </a:cubicBezTo>
                  <a:cubicBezTo>
                    <a:pt x="470602" y="406799"/>
                    <a:pt x="476962" y="408013"/>
                    <a:pt x="483602" y="408013"/>
                  </a:cubicBezTo>
                  <a:cubicBezTo>
                    <a:pt x="515960" y="408013"/>
                    <a:pt x="542333" y="381680"/>
                    <a:pt x="542333" y="349277"/>
                  </a:cubicBezTo>
                  <a:cubicBezTo>
                    <a:pt x="542333" y="319955"/>
                    <a:pt x="520636" y="295583"/>
                    <a:pt x="492393" y="291288"/>
                  </a:cubicBezTo>
                  <a:close/>
                  <a:moveTo>
                    <a:pt x="4302" y="245438"/>
                  </a:moveTo>
                  <a:lnTo>
                    <a:pt x="488091" y="245438"/>
                  </a:lnTo>
                  <a:cubicBezTo>
                    <a:pt x="488091" y="245438"/>
                    <a:pt x="488091" y="245531"/>
                    <a:pt x="488091" y="245531"/>
                  </a:cubicBezTo>
                  <a:cubicBezTo>
                    <a:pt x="543456" y="247866"/>
                    <a:pt x="587598" y="293435"/>
                    <a:pt x="587598" y="349277"/>
                  </a:cubicBezTo>
                  <a:cubicBezTo>
                    <a:pt x="587598" y="406612"/>
                    <a:pt x="541024" y="453116"/>
                    <a:pt x="483602" y="453116"/>
                  </a:cubicBezTo>
                  <a:cubicBezTo>
                    <a:pt x="467890" y="453116"/>
                    <a:pt x="453020" y="449661"/>
                    <a:pt x="439740" y="443497"/>
                  </a:cubicBezTo>
                  <a:cubicBezTo>
                    <a:pt x="394662" y="500646"/>
                    <a:pt x="324708" y="537438"/>
                    <a:pt x="246150" y="537438"/>
                  </a:cubicBezTo>
                  <a:cubicBezTo>
                    <a:pt x="110169" y="537438"/>
                    <a:pt x="0" y="427343"/>
                    <a:pt x="0" y="291568"/>
                  </a:cubicBezTo>
                  <a:cubicBezTo>
                    <a:pt x="0" y="275787"/>
                    <a:pt x="1496" y="260379"/>
                    <a:pt x="4302" y="245438"/>
                  </a:cubicBezTo>
                  <a:close/>
                  <a:moveTo>
                    <a:pt x="315306" y="1091"/>
                  </a:moveTo>
                  <a:cubicBezTo>
                    <a:pt x="332818" y="6918"/>
                    <a:pt x="341900" y="34585"/>
                    <a:pt x="321210" y="47333"/>
                  </a:cubicBezTo>
                  <a:cubicBezTo>
                    <a:pt x="308867" y="54991"/>
                    <a:pt x="317938" y="75443"/>
                    <a:pt x="322894" y="84782"/>
                  </a:cubicBezTo>
                  <a:cubicBezTo>
                    <a:pt x="331310" y="100752"/>
                    <a:pt x="342063" y="116908"/>
                    <a:pt x="346365" y="134559"/>
                  </a:cubicBezTo>
                  <a:cubicBezTo>
                    <a:pt x="354874" y="169674"/>
                    <a:pt x="342998" y="206376"/>
                    <a:pt x="306623" y="218797"/>
                  </a:cubicBezTo>
                  <a:cubicBezTo>
                    <a:pt x="275858" y="229350"/>
                    <a:pt x="262673" y="180694"/>
                    <a:pt x="293251" y="170234"/>
                  </a:cubicBezTo>
                  <a:cubicBezTo>
                    <a:pt x="315787" y="162576"/>
                    <a:pt x="274082" y="100939"/>
                    <a:pt x="270248" y="89545"/>
                  </a:cubicBezTo>
                  <a:cubicBezTo>
                    <a:pt x="259681" y="57792"/>
                    <a:pt x="265853" y="22398"/>
                    <a:pt x="295776" y="3906"/>
                  </a:cubicBezTo>
                  <a:cubicBezTo>
                    <a:pt x="302696" y="-366"/>
                    <a:pt x="309469" y="-851"/>
                    <a:pt x="315306" y="1091"/>
                  </a:cubicBezTo>
                  <a:close/>
                  <a:moveTo>
                    <a:pt x="176967" y="1091"/>
                  </a:moveTo>
                  <a:cubicBezTo>
                    <a:pt x="194491" y="6918"/>
                    <a:pt x="203521" y="34585"/>
                    <a:pt x="182831" y="47333"/>
                  </a:cubicBezTo>
                  <a:cubicBezTo>
                    <a:pt x="170488" y="54991"/>
                    <a:pt x="179559" y="75443"/>
                    <a:pt x="184515" y="84782"/>
                  </a:cubicBezTo>
                  <a:cubicBezTo>
                    <a:pt x="192931" y="100752"/>
                    <a:pt x="203684" y="116908"/>
                    <a:pt x="207986" y="134559"/>
                  </a:cubicBezTo>
                  <a:cubicBezTo>
                    <a:pt x="216495" y="169674"/>
                    <a:pt x="204713" y="206376"/>
                    <a:pt x="168244" y="218797"/>
                  </a:cubicBezTo>
                  <a:cubicBezTo>
                    <a:pt x="137479" y="229350"/>
                    <a:pt x="124294" y="180694"/>
                    <a:pt x="154872" y="170234"/>
                  </a:cubicBezTo>
                  <a:cubicBezTo>
                    <a:pt x="177408" y="162576"/>
                    <a:pt x="135703" y="100939"/>
                    <a:pt x="131869" y="89545"/>
                  </a:cubicBezTo>
                  <a:cubicBezTo>
                    <a:pt x="121302" y="57792"/>
                    <a:pt x="127567" y="22398"/>
                    <a:pt x="157397" y="3906"/>
                  </a:cubicBezTo>
                  <a:cubicBezTo>
                    <a:pt x="164340" y="-366"/>
                    <a:pt x="171125" y="-851"/>
                    <a:pt x="176967" y="10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CustomText">
              <a:extLst>
                <a:ext uri="{FF2B5EF4-FFF2-40B4-BE49-F238E27FC236}">
                  <a16:creationId xmlns:a16="http://schemas.microsoft.com/office/drawing/2014/main" id="{ADE0CA05-5B32-41FD-9767-73EF74B42FF9}"/>
                </a:ext>
              </a:extLst>
            </p:cNvPr>
            <p:cNvSpPr/>
            <p:nvPr/>
          </p:nvSpPr>
          <p:spPr>
            <a:xfrm>
              <a:off x="3695811" y="4368916"/>
              <a:ext cx="1954372" cy="42835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92500"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strike="noStrike" kern="1200" cap="none" spc="0" normalizeH="0" baseline="0" noProof="0" dirty="0">
                  <a:solidFill>
                    <a:schemeClr val="tx2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CustomText1">
              <a:extLst>
                <a:ext uri="{FF2B5EF4-FFF2-40B4-BE49-F238E27FC236}">
                  <a16:creationId xmlns:a16="http://schemas.microsoft.com/office/drawing/2014/main" id="{223C872C-6C4D-42AA-A313-06472A8F7104}"/>
                </a:ext>
              </a:extLst>
            </p:cNvPr>
            <p:cNvSpPr/>
            <p:nvPr/>
          </p:nvSpPr>
          <p:spPr>
            <a:xfrm>
              <a:off x="3695811" y="4707055"/>
              <a:ext cx="1954371" cy="2982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72809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41417" y="2351610"/>
            <a:ext cx="1038608" cy="9030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840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1AF837-50F0-42FA-A70A-54629B99B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66C0300-79BC-42B8-9C70-C9AAFABD0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BF6A1A-A356-4D4D-9910-4D3002A7C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103" name="2243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801" y="1347204"/>
            <a:ext cx="10839701" cy="4799596"/>
            <a:chOff x="685801" y="1347204"/>
            <a:chExt cx="10839701" cy="4799596"/>
          </a:xfrm>
        </p:grpSpPr>
        <p:grpSp>
          <p:nvGrpSpPr>
            <p:cNvPr id="104" name="îşľiḓ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258521DF-2CEB-40C1-9A6C-7D2C0944A7F4}"/>
                </a:ext>
              </a:extLst>
            </p:cNvPr>
            <p:cNvGrpSpPr/>
            <p:nvPr/>
          </p:nvGrpSpPr>
          <p:grpSpPr>
            <a:xfrm>
              <a:off x="3920410" y="1913828"/>
              <a:ext cx="4598832" cy="4232971"/>
              <a:chOff x="3382169" y="931069"/>
              <a:chExt cx="5427662" cy="4995863"/>
            </a:xfrm>
          </p:grpSpPr>
          <p:sp>
            <p:nvSpPr>
              <p:cNvPr id="115" name="í$ľídé">
                <a:extLst>
                  <a:ext uri="{FF2B5EF4-FFF2-40B4-BE49-F238E27FC236}">
                    <a16:creationId xmlns:a16="http://schemas.microsoft.com/office/drawing/2014/main" id="{21AA0672-E363-4620-AC03-ABC968974314}"/>
                  </a:ext>
                </a:extLst>
              </p:cNvPr>
              <p:cNvSpPr/>
              <p:nvPr/>
            </p:nvSpPr>
            <p:spPr bwMode="auto">
              <a:xfrm>
                <a:off x="4364831" y="931069"/>
                <a:ext cx="2193925" cy="1747838"/>
              </a:xfrm>
              <a:custGeom>
                <a:avLst/>
                <a:gdLst>
                  <a:gd name="T0" fmla="*/ 743 w 1382"/>
                  <a:gd name="T1" fmla="*/ 0 h 1101"/>
                  <a:gd name="T2" fmla="*/ 743 w 1382"/>
                  <a:gd name="T3" fmla="*/ 173 h 1101"/>
                  <a:gd name="T4" fmla="*/ 0 w 1382"/>
                  <a:gd name="T5" fmla="*/ 173 h 1101"/>
                  <a:gd name="T6" fmla="*/ 0 w 1382"/>
                  <a:gd name="T7" fmla="*/ 925 h 1101"/>
                  <a:gd name="T8" fmla="*/ 743 w 1382"/>
                  <a:gd name="T9" fmla="*/ 925 h 1101"/>
                  <a:gd name="T10" fmla="*/ 743 w 1382"/>
                  <a:gd name="T11" fmla="*/ 1101 h 1101"/>
                  <a:gd name="T12" fmla="*/ 1382 w 1382"/>
                  <a:gd name="T13" fmla="*/ 549 h 1101"/>
                  <a:gd name="T14" fmla="*/ 743 w 1382"/>
                  <a:gd name="T15" fmla="*/ 0 h 1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2" h="1101">
                    <a:moveTo>
                      <a:pt x="743" y="0"/>
                    </a:moveTo>
                    <a:lnTo>
                      <a:pt x="743" y="173"/>
                    </a:lnTo>
                    <a:lnTo>
                      <a:pt x="0" y="173"/>
                    </a:lnTo>
                    <a:lnTo>
                      <a:pt x="0" y="925"/>
                    </a:lnTo>
                    <a:lnTo>
                      <a:pt x="743" y="925"/>
                    </a:lnTo>
                    <a:lnTo>
                      <a:pt x="743" y="1101"/>
                    </a:lnTo>
                    <a:lnTo>
                      <a:pt x="1382" y="549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rgbClr val="44B2C9">
                  <a:alpha val="53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š1iḍé">
                <a:extLst>
                  <a:ext uri="{FF2B5EF4-FFF2-40B4-BE49-F238E27FC236}">
                    <a16:creationId xmlns:a16="http://schemas.microsoft.com/office/drawing/2014/main" id="{FAF18072-06D5-4E3F-9AE8-9BAA56438C58}"/>
                  </a:ext>
                </a:extLst>
              </p:cNvPr>
              <p:cNvSpPr/>
              <p:nvPr/>
            </p:nvSpPr>
            <p:spPr bwMode="auto">
              <a:xfrm>
                <a:off x="3382169" y="5749132"/>
                <a:ext cx="5064125" cy="177800"/>
              </a:xfrm>
              <a:custGeom>
                <a:avLst/>
                <a:gdLst>
                  <a:gd name="T0" fmla="*/ 3145 w 3190"/>
                  <a:gd name="T1" fmla="*/ 0 h 112"/>
                  <a:gd name="T2" fmla="*/ 0 w 3190"/>
                  <a:gd name="T3" fmla="*/ 0 h 112"/>
                  <a:gd name="T4" fmla="*/ 0 w 3190"/>
                  <a:gd name="T5" fmla="*/ 112 h 112"/>
                  <a:gd name="T6" fmla="*/ 3190 w 3190"/>
                  <a:gd name="T7" fmla="*/ 112 h 112"/>
                  <a:gd name="T8" fmla="*/ 3145 w 3190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90" h="112">
                    <a:moveTo>
                      <a:pt x="3145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3190" y="112"/>
                    </a:lnTo>
                    <a:lnTo>
                      <a:pt x="3145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8000"/>
                    </a:schemeClr>
                  </a:gs>
                  <a:gs pos="100000">
                    <a:srgbClr val="44B2C9">
                      <a:alpha val="55000"/>
                    </a:srgbClr>
                  </a:gs>
                </a:gsLst>
                <a:lin ang="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ṧľidé">
                <a:extLst>
                  <a:ext uri="{FF2B5EF4-FFF2-40B4-BE49-F238E27FC236}">
                    <a16:creationId xmlns:a16="http://schemas.microsoft.com/office/drawing/2014/main" id="{C6092180-BB03-48E0-BC09-E2DB4E61B425}"/>
                  </a:ext>
                </a:extLst>
              </p:cNvPr>
              <p:cNvSpPr/>
              <p:nvPr/>
            </p:nvSpPr>
            <p:spPr bwMode="auto">
              <a:xfrm>
                <a:off x="4990306" y="3394869"/>
                <a:ext cx="2090738" cy="2066925"/>
              </a:xfrm>
              <a:custGeom>
                <a:avLst/>
                <a:gdLst>
                  <a:gd name="T0" fmla="*/ 1317 w 1317"/>
                  <a:gd name="T1" fmla="*/ 62 h 1302"/>
                  <a:gd name="T2" fmla="*/ 848 w 1317"/>
                  <a:gd name="T3" fmla="*/ 1302 h 1302"/>
                  <a:gd name="T4" fmla="*/ 0 w 1317"/>
                  <a:gd name="T5" fmla="*/ 996 h 1302"/>
                  <a:gd name="T6" fmla="*/ 56 w 1317"/>
                  <a:gd name="T7" fmla="*/ 890 h 1302"/>
                  <a:gd name="T8" fmla="*/ 723 w 1317"/>
                  <a:gd name="T9" fmla="*/ 1101 h 1302"/>
                  <a:gd name="T10" fmla="*/ 857 w 1317"/>
                  <a:gd name="T11" fmla="*/ 0 h 1302"/>
                  <a:gd name="T12" fmla="*/ 1317 w 1317"/>
                  <a:gd name="T13" fmla="*/ 62 h 1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7" h="1302">
                    <a:moveTo>
                      <a:pt x="1317" y="62"/>
                    </a:moveTo>
                    <a:lnTo>
                      <a:pt x="848" y="1302"/>
                    </a:lnTo>
                    <a:lnTo>
                      <a:pt x="0" y="996"/>
                    </a:lnTo>
                    <a:lnTo>
                      <a:pt x="56" y="890"/>
                    </a:lnTo>
                    <a:lnTo>
                      <a:pt x="723" y="1101"/>
                    </a:lnTo>
                    <a:lnTo>
                      <a:pt x="857" y="0"/>
                    </a:lnTo>
                    <a:lnTo>
                      <a:pt x="1317" y="62"/>
                    </a:lnTo>
                    <a:close/>
                  </a:path>
                </a:pathLst>
              </a:custGeom>
              <a:solidFill>
                <a:srgbClr val="0029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$ľîdè">
                <a:extLst>
                  <a:ext uri="{FF2B5EF4-FFF2-40B4-BE49-F238E27FC236}">
                    <a16:creationId xmlns:a16="http://schemas.microsoft.com/office/drawing/2014/main" id="{E5052809-18E7-41DA-90ED-4855EE16588D}"/>
                  </a:ext>
                </a:extLst>
              </p:cNvPr>
              <p:cNvSpPr/>
              <p:nvPr/>
            </p:nvSpPr>
            <p:spPr bwMode="auto">
              <a:xfrm>
                <a:off x="4990306" y="3394869"/>
                <a:ext cx="2090738" cy="2066925"/>
              </a:xfrm>
              <a:custGeom>
                <a:avLst/>
                <a:gdLst>
                  <a:gd name="T0" fmla="*/ 1317 w 1317"/>
                  <a:gd name="T1" fmla="*/ 62 h 1302"/>
                  <a:gd name="T2" fmla="*/ 848 w 1317"/>
                  <a:gd name="T3" fmla="*/ 1302 h 1302"/>
                  <a:gd name="T4" fmla="*/ 0 w 1317"/>
                  <a:gd name="T5" fmla="*/ 996 h 1302"/>
                  <a:gd name="T6" fmla="*/ 56 w 1317"/>
                  <a:gd name="T7" fmla="*/ 890 h 1302"/>
                  <a:gd name="T8" fmla="*/ 723 w 1317"/>
                  <a:gd name="T9" fmla="*/ 1101 h 1302"/>
                  <a:gd name="T10" fmla="*/ 857 w 1317"/>
                  <a:gd name="T11" fmla="*/ 0 h 1302"/>
                  <a:gd name="T12" fmla="*/ 1317 w 1317"/>
                  <a:gd name="T13" fmla="*/ 62 h 1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7" h="1302">
                    <a:moveTo>
                      <a:pt x="1317" y="62"/>
                    </a:moveTo>
                    <a:lnTo>
                      <a:pt x="848" y="1302"/>
                    </a:lnTo>
                    <a:lnTo>
                      <a:pt x="0" y="996"/>
                    </a:lnTo>
                    <a:lnTo>
                      <a:pt x="56" y="890"/>
                    </a:lnTo>
                    <a:lnTo>
                      <a:pt x="723" y="1101"/>
                    </a:lnTo>
                    <a:lnTo>
                      <a:pt x="857" y="0"/>
                    </a:lnTo>
                    <a:lnTo>
                      <a:pt x="1317" y="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ṥ1îḋé">
                <a:extLst>
                  <a:ext uri="{FF2B5EF4-FFF2-40B4-BE49-F238E27FC236}">
                    <a16:creationId xmlns:a16="http://schemas.microsoft.com/office/drawing/2014/main" id="{6D35AF9F-7804-4EA3-9741-2FF9845BAF7B}"/>
                  </a:ext>
                </a:extLst>
              </p:cNvPr>
              <p:cNvSpPr/>
              <p:nvPr/>
            </p:nvSpPr>
            <p:spPr bwMode="auto">
              <a:xfrm>
                <a:off x="7073106" y="3483769"/>
                <a:ext cx="7938" cy="952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ś1iḋé">
                <a:extLst>
                  <a:ext uri="{FF2B5EF4-FFF2-40B4-BE49-F238E27FC236}">
                    <a16:creationId xmlns:a16="http://schemas.microsoft.com/office/drawing/2014/main" id="{185AC533-62C7-4BCE-918D-AE752106412D}"/>
                  </a:ext>
                </a:extLst>
              </p:cNvPr>
              <p:cNvSpPr/>
              <p:nvPr/>
            </p:nvSpPr>
            <p:spPr bwMode="auto">
              <a:xfrm>
                <a:off x="6252369" y="3493294"/>
                <a:ext cx="823913" cy="938213"/>
              </a:xfrm>
              <a:custGeom>
                <a:avLst/>
                <a:gdLst>
                  <a:gd name="T0" fmla="*/ 5 w 186"/>
                  <a:gd name="T1" fmla="*/ 118 h 212"/>
                  <a:gd name="T2" fmla="*/ 0 w 186"/>
                  <a:gd name="T3" fmla="*/ 160 h 212"/>
                  <a:gd name="T4" fmla="*/ 107 w 186"/>
                  <a:gd name="T5" fmla="*/ 212 h 212"/>
                  <a:gd name="T6" fmla="*/ 132 w 186"/>
                  <a:gd name="T7" fmla="*/ 144 h 212"/>
                  <a:gd name="T8" fmla="*/ 5 w 186"/>
                  <a:gd name="T9" fmla="*/ 118 h 212"/>
                  <a:gd name="T10" fmla="*/ 185 w 186"/>
                  <a:gd name="T11" fmla="*/ 0 h 212"/>
                  <a:gd name="T12" fmla="*/ 130 w 186"/>
                  <a:gd name="T13" fmla="*/ 28 h 212"/>
                  <a:gd name="T14" fmla="*/ 170 w 186"/>
                  <a:gd name="T15" fmla="*/ 43 h 212"/>
                  <a:gd name="T16" fmla="*/ 186 w 186"/>
                  <a:gd name="T17" fmla="*/ 0 h 212"/>
                  <a:gd name="T18" fmla="*/ 185 w 186"/>
                  <a:gd name="T19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212">
                    <a:moveTo>
                      <a:pt x="5" y="118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0"/>
                      <a:pt x="61" y="210"/>
                      <a:pt x="107" y="212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82" y="133"/>
                      <a:pt x="33" y="123"/>
                      <a:pt x="5" y="118"/>
                    </a:cubicBezTo>
                    <a:moveTo>
                      <a:pt x="185" y="0"/>
                    </a:moveTo>
                    <a:cubicBezTo>
                      <a:pt x="173" y="11"/>
                      <a:pt x="156" y="24"/>
                      <a:pt x="130" y="28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5" y="0"/>
                      <a:pt x="185" y="0"/>
                      <a:pt x="185" y="0"/>
                    </a:cubicBezTo>
                  </a:path>
                </a:pathLst>
              </a:custGeom>
              <a:solidFill>
                <a:srgbClr val="002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ṡ1îḑè">
                <a:extLst>
                  <a:ext uri="{FF2B5EF4-FFF2-40B4-BE49-F238E27FC236}">
                    <a16:creationId xmlns:a16="http://schemas.microsoft.com/office/drawing/2014/main" id="{EF2A5CD2-1B29-4613-9BFF-227F3F4E546B}"/>
                  </a:ext>
                </a:extLst>
              </p:cNvPr>
              <p:cNvSpPr/>
              <p:nvPr/>
            </p:nvSpPr>
            <p:spPr bwMode="auto">
              <a:xfrm>
                <a:off x="4742656" y="4714082"/>
                <a:ext cx="341313" cy="366713"/>
              </a:xfrm>
              <a:custGeom>
                <a:avLst/>
                <a:gdLst>
                  <a:gd name="T0" fmla="*/ 77 w 77"/>
                  <a:gd name="T1" fmla="*/ 22 h 83"/>
                  <a:gd name="T2" fmla="*/ 37 w 77"/>
                  <a:gd name="T3" fmla="*/ 0 h 83"/>
                  <a:gd name="T4" fmla="*/ 30 w 77"/>
                  <a:gd name="T5" fmla="*/ 12 h 83"/>
                  <a:gd name="T6" fmla="*/ 39 w 77"/>
                  <a:gd name="T7" fmla="*/ 16 h 83"/>
                  <a:gd name="T8" fmla="*/ 1 w 77"/>
                  <a:gd name="T9" fmla="*/ 76 h 83"/>
                  <a:gd name="T10" fmla="*/ 7 w 77"/>
                  <a:gd name="T11" fmla="*/ 80 h 83"/>
                  <a:gd name="T12" fmla="*/ 67 w 77"/>
                  <a:gd name="T13" fmla="*/ 50 h 83"/>
                  <a:gd name="T14" fmla="*/ 77 w 77"/>
                  <a:gd name="T15" fmla="*/ 2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83">
                    <a:moveTo>
                      <a:pt x="77" y="22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15" y="27"/>
                      <a:pt x="1" y="76"/>
                    </a:cubicBezTo>
                    <a:cubicBezTo>
                      <a:pt x="0" y="80"/>
                      <a:pt x="5" y="83"/>
                      <a:pt x="7" y="80"/>
                    </a:cubicBezTo>
                    <a:cubicBezTo>
                      <a:pt x="23" y="64"/>
                      <a:pt x="35" y="33"/>
                      <a:pt x="67" y="50"/>
                    </a:cubicBezTo>
                    <a:lnTo>
                      <a:pt x="77" y="22"/>
                    </a:lnTo>
                    <a:close/>
                  </a:path>
                </a:pathLst>
              </a:custGeom>
              <a:solidFill>
                <a:srgbClr val="0029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śḷiḋè">
                <a:extLst>
                  <a:ext uri="{FF2B5EF4-FFF2-40B4-BE49-F238E27FC236}">
                    <a16:creationId xmlns:a16="http://schemas.microsoft.com/office/drawing/2014/main" id="{C11238DB-6E8A-4C90-9A38-1B07595F00F2}"/>
                  </a:ext>
                </a:extLst>
              </p:cNvPr>
              <p:cNvSpPr/>
              <p:nvPr/>
            </p:nvSpPr>
            <p:spPr bwMode="auto">
              <a:xfrm>
                <a:off x="6828631" y="1121569"/>
                <a:ext cx="890588" cy="690563"/>
              </a:xfrm>
              <a:custGeom>
                <a:avLst/>
                <a:gdLst>
                  <a:gd name="T0" fmla="*/ 186 w 201"/>
                  <a:gd name="T1" fmla="*/ 75 h 156"/>
                  <a:gd name="T2" fmla="*/ 145 w 201"/>
                  <a:gd name="T3" fmla="*/ 98 h 156"/>
                  <a:gd name="T4" fmla="*/ 101 w 201"/>
                  <a:gd name="T5" fmla="*/ 91 h 156"/>
                  <a:gd name="T6" fmla="*/ 81 w 201"/>
                  <a:gd name="T7" fmla="*/ 102 h 156"/>
                  <a:gd name="T8" fmla="*/ 68 w 201"/>
                  <a:gd name="T9" fmla="*/ 132 h 156"/>
                  <a:gd name="T10" fmla="*/ 45 w 201"/>
                  <a:gd name="T11" fmla="*/ 154 h 156"/>
                  <a:gd name="T12" fmla="*/ 39 w 201"/>
                  <a:gd name="T13" fmla="*/ 7 h 156"/>
                  <a:gd name="T14" fmla="*/ 73 w 201"/>
                  <a:gd name="T15" fmla="*/ 15 h 156"/>
                  <a:gd name="T16" fmla="*/ 143 w 201"/>
                  <a:gd name="T17" fmla="*/ 4 h 156"/>
                  <a:gd name="T18" fmla="*/ 186 w 201"/>
                  <a:gd name="T19" fmla="*/ 7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156">
                    <a:moveTo>
                      <a:pt x="186" y="75"/>
                    </a:moveTo>
                    <a:cubicBezTo>
                      <a:pt x="176" y="86"/>
                      <a:pt x="161" y="95"/>
                      <a:pt x="145" y="98"/>
                    </a:cubicBezTo>
                    <a:cubicBezTo>
                      <a:pt x="133" y="100"/>
                      <a:pt x="113" y="92"/>
                      <a:pt x="101" y="91"/>
                    </a:cubicBezTo>
                    <a:cubicBezTo>
                      <a:pt x="89" y="90"/>
                      <a:pt x="86" y="91"/>
                      <a:pt x="81" y="102"/>
                    </a:cubicBezTo>
                    <a:cubicBezTo>
                      <a:pt x="76" y="112"/>
                      <a:pt x="72" y="122"/>
                      <a:pt x="68" y="132"/>
                    </a:cubicBezTo>
                    <a:cubicBezTo>
                      <a:pt x="64" y="143"/>
                      <a:pt x="55" y="156"/>
                      <a:pt x="45" y="154"/>
                    </a:cubicBezTo>
                    <a:cubicBezTo>
                      <a:pt x="0" y="154"/>
                      <a:pt x="17" y="22"/>
                      <a:pt x="39" y="7"/>
                    </a:cubicBezTo>
                    <a:cubicBezTo>
                      <a:pt x="47" y="2"/>
                      <a:pt x="67" y="9"/>
                      <a:pt x="73" y="15"/>
                    </a:cubicBezTo>
                    <a:cubicBezTo>
                      <a:pt x="95" y="6"/>
                      <a:pt x="120" y="0"/>
                      <a:pt x="143" y="4"/>
                    </a:cubicBezTo>
                    <a:cubicBezTo>
                      <a:pt x="189" y="12"/>
                      <a:pt x="201" y="59"/>
                      <a:pt x="186" y="75"/>
                    </a:cubicBezTo>
                    <a:close/>
                  </a:path>
                </a:pathLst>
              </a:custGeom>
              <a:solidFill>
                <a:srgbClr val="013E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ṡḷiḓê">
                <a:extLst>
                  <a:ext uri="{FF2B5EF4-FFF2-40B4-BE49-F238E27FC236}">
                    <a16:creationId xmlns:a16="http://schemas.microsoft.com/office/drawing/2014/main" id="{67850B93-7E96-4292-B524-99ECB52BC4D1}"/>
                  </a:ext>
                </a:extLst>
              </p:cNvPr>
              <p:cNvSpPr/>
              <p:nvPr/>
            </p:nvSpPr>
            <p:spPr bwMode="auto">
              <a:xfrm>
                <a:off x="6996906" y="1453357"/>
                <a:ext cx="608013" cy="592138"/>
              </a:xfrm>
              <a:custGeom>
                <a:avLst/>
                <a:gdLst>
                  <a:gd name="T0" fmla="*/ 128 w 137"/>
                  <a:gd name="T1" fmla="*/ 0 h 134"/>
                  <a:gd name="T2" fmla="*/ 127 w 137"/>
                  <a:gd name="T3" fmla="*/ 34 h 134"/>
                  <a:gd name="T4" fmla="*/ 137 w 137"/>
                  <a:gd name="T5" fmla="*/ 68 h 134"/>
                  <a:gd name="T6" fmla="*/ 117 w 137"/>
                  <a:gd name="T7" fmla="*/ 69 h 134"/>
                  <a:gd name="T8" fmla="*/ 113 w 137"/>
                  <a:gd name="T9" fmla="*/ 107 h 134"/>
                  <a:gd name="T10" fmla="*/ 66 w 137"/>
                  <a:gd name="T11" fmla="*/ 101 h 134"/>
                  <a:gd name="T12" fmla="*/ 64 w 137"/>
                  <a:gd name="T13" fmla="*/ 134 h 134"/>
                  <a:gd name="T14" fmla="*/ 0 w 137"/>
                  <a:gd name="T15" fmla="*/ 118 h 134"/>
                  <a:gd name="T16" fmla="*/ 31 w 137"/>
                  <a:gd name="T17" fmla="*/ 1 h 134"/>
                  <a:gd name="T18" fmla="*/ 128 w 137"/>
                  <a:gd name="T1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7" h="134">
                    <a:moveTo>
                      <a:pt x="128" y="0"/>
                    </a:moveTo>
                    <a:cubicBezTo>
                      <a:pt x="127" y="34"/>
                      <a:pt x="127" y="34"/>
                      <a:pt x="127" y="34"/>
                    </a:cubicBezTo>
                    <a:cubicBezTo>
                      <a:pt x="137" y="68"/>
                      <a:pt x="137" y="68"/>
                      <a:pt x="137" y="68"/>
                    </a:cubicBezTo>
                    <a:cubicBezTo>
                      <a:pt x="117" y="69"/>
                      <a:pt x="117" y="69"/>
                      <a:pt x="117" y="69"/>
                    </a:cubicBezTo>
                    <a:cubicBezTo>
                      <a:pt x="113" y="107"/>
                      <a:pt x="113" y="107"/>
                      <a:pt x="113" y="107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78" y="26"/>
                      <a:pt x="128" y="0"/>
                    </a:cubicBezTo>
                    <a:close/>
                  </a:path>
                </a:pathLst>
              </a:custGeom>
              <a:solidFill>
                <a:srgbClr val="FAB0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ṥ1iḍè">
                <a:extLst>
                  <a:ext uri="{FF2B5EF4-FFF2-40B4-BE49-F238E27FC236}">
                    <a16:creationId xmlns:a16="http://schemas.microsoft.com/office/drawing/2014/main" id="{F0FA8FE6-6C3C-498A-9DB2-08B2A5729E6F}"/>
                  </a:ext>
                </a:extLst>
              </p:cNvPr>
              <p:cNvSpPr/>
              <p:nvPr/>
            </p:nvSpPr>
            <p:spPr bwMode="auto">
              <a:xfrm>
                <a:off x="6957219" y="1497807"/>
                <a:ext cx="160338" cy="190500"/>
              </a:xfrm>
              <a:custGeom>
                <a:avLst/>
                <a:gdLst>
                  <a:gd name="T0" fmla="*/ 36 w 36"/>
                  <a:gd name="T1" fmla="*/ 14 h 43"/>
                  <a:gd name="T2" fmla="*/ 29 w 36"/>
                  <a:gd name="T3" fmla="*/ 43 h 43"/>
                  <a:gd name="T4" fmla="*/ 8 w 36"/>
                  <a:gd name="T5" fmla="*/ 14 h 43"/>
                  <a:gd name="T6" fmla="*/ 36 w 36"/>
                  <a:gd name="T7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3">
                    <a:moveTo>
                      <a:pt x="36" y="14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0" y="28"/>
                      <a:pt x="8" y="14"/>
                    </a:cubicBezTo>
                    <a:cubicBezTo>
                      <a:pt x="16" y="0"/>
                      <a:pt x="36" y="14"/>
                      <a:pt x="36" y="14"/>
                    </a:cubicBezTo>
                    <a:close/>
                  </a:path>
                </a:pathLst>
              </a:custGeom>
              <a:solidFill>
                <a:srgbClr val="FAB0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ṩļíḋe">
                <a:extLst>
                  <a:ext uri="{FF2B5EF4-FFF2-40B4-BE49-F238E27FC236}">
                    <a16:creationId xmlns:a16="http://schemas.microsoft.com/office/drawing/2014/main" id="{B7876628-1632-4E2E-97CA-6AB85088B4E2}"/>
                  </a:ext>
                </a:extLst>
              </p:cNvPr>
              <p:cNvSpPr/>
              <p:nvPr/>
            </p:nvSpPr>
            <p:spPr bwMode="auto">
              <a:xfrm>
                <a:off x="5784056" y="3386932"/>
                <a:ext cx="2754313" cy="2362200"/>
              </a:xfrm>
              <a:custGeom>
                <a:avLst/>
                <a:gdLst>
                  <a:gd name="T0" fmla="*/ 97 w 622"/>
                  <a:gd name="T1" fmla="*/ 0 h 534"/>
                  <a:gd name="T2" fmla="*/ 459 w 622"/>
                  <a:gd name="T3" fmla="*/ 136 h 534"/>
                  <a:gd name="T4" fmla="*/ 622 w 622"/>
                  <a:gd name="T5" fmla="*/ 514 h 534"/>
                  <a:gd name="T6" fmla="*/ 585 w 622"/>
                  <a:gd name="T7" fmla="*/ 534 h 534"/>
                  <a:gd name="T8" fmla="*/ 429 w 622"/>
                  <a:gd name="T9" fmla="*/ 210 h 534"/>
                  <a:gd name="T10" fmla="*/ 108 w 622"/>
                  <a:gd name="T11" fmla="*/ 141 h 534"/>
                  <a:gd name="T12" fmla="*/ 97 w 622"/>
                  <a:gd name="T13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2" h="534">
                    <a:moveTo>
                      <a:pt x="97" y="0"/>
                    </a:moveTo>
                    <a:cubicBezTo>
                      <a:pt x="459" y="136"/>
                      <a:pt x="459" y="136"/>
                      <a:pt x="459" y="136"/>
                    </a:cubicBezTo>
                    <a:cubicBezTo>
                      <a:pt x="622" y="514"/>
                      <a:pt x="622" y="514"/>
                      <a:pt x="622" y="514"/>
                    </a:cubicBezTo>
                    <a:cubicBezTo>
                      <a:pt x="585" y="534"/>
                      <a:pt x="585" y="534"/>
                      <a:pt x="585" y="534"/>
                    </a:cubicBezTo>
                    <a:cubicBezTo>
                      <a:pt x="429" y="210"/>
                      <a:pt x="429" y="210"/>
                      <a:pt x="429" y="210"/>
                    </a:cubicBezTo>
                    <a:cubicBezTo>
                      <a:pt x="429" y="210"/>
                      <a:pt x="183" y="156"/>
                      <a:pt x="108" y="141"/>
                    </a:cubicBezTo>
                    <a:cubicBezTo>
                      <a:pt x="0" y="120"/>
                      <a:pt x="97" y="0"/>
                      <a:pt x="97" y="0"/>
                    </a:cubicBezTo>
                  </a:path>
                </a:pathLst>
              </a:custGeom>
              <a:solidFill>
                <a:srgbClr val="003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îṧļïḍê">
                <a:extLst>
                  <a:ext uri="{FF2B5EF4-FFF2-40B4-BE49-F238E27FC236}">
                    <a16:creationId xmlns:a16="http://schemas.microsoft.com/office/drawing/2014/main" id="{78C1FA75-0ECC-4AF1-BADE-3C136B008A60}"/>
                  </a:ext>
                </a:extLst>
              </p:cNvPr>
              <p:cNvSpPr/>
              <p:nvPr/>
            </p:nvSpPr>
            <p:spPr bwMode="auto">
              <a:xfrm>
                <a:off x="8374856" y="5669757"/>
                <a:ext cx="434975" cy="257175"/>
              </a:xfrm>
              <a:custGeom>
                <a:avLst/>
                <a:gdLst>
                  <a:gd name="T0" fmla="*/ 0 w 98"/>
                  <a:gd name="T1" fmla="*/ 18 h 58"/>
                  <a:gd name="T2" fmla="*/ 19 w 98"/>
                  <a:gd name="T3" fmla="*/ 58 h 58"/>
                  <a:gd name="T4" fmla="*/ 31 w 98"/>
                  <a:gd name="T5" fmla="*/ 53 h 58"/>
                  <a:gd name="T6" fmla="*/ 27 w 98"/>
                  <a:gd name="T7" fmla="*/ 44 h 58"/>
                  <a:gd name="T8" fmla="*/ 95 w 98"/>
                  <a:gd name="T9" fmla="*/ 21 h 58"/>
                  <a:gd name="T10" fmla="*/ 92 w 98"/>
                  <a:gd name="T11" fmla="*/ 15 h 58"/>
                  <a:gd name="T12" fmla="*/ 26 w 98"/>
                  <a:gd name="T13" fmla="*/ 0 h 58"/>
                  <a:gd name="T14" fmla="*/ 0 w 98"/>
                  <a:gd name="T15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58">
                    <a:moveTo>
                      <a:pt x="0" y="18"/>
                    </a:moveTo>
                    <a:cubicBezTo>
                      <a:pt x="19" y="58"/>
                      <a:pt x="19" y="58"/>
                      <a:pt x="19" y="58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52" y="51"/>
                      <a:pt x="95" y="21"/>
                    </a:cubicBezTo>
                    <a:cubicBezTo>
                      <a:pt x="98" y="19"/>
                      <a:pt x="96" y="14"/>
                      <a:pt x="92" y="15"/>
                    </a:cubicBezTo>
                    <a:cubicBezTo>
                      <a:pt x="70" y="18"/>
                      <a:pt x="41" y="34"/>
                      <a:pt x="26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3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íṩļïḓê">
                <a:extLst>
                  <a:ext uri="{FF2B5EF4-FFF2-40B4-BE49-F238E27FC236}">
                    <a16:creationId xmlns:a16="http://schemas.microsoft.com/office/drawing/2014/main" id="{517861DB-2677-4A97-8BAD-D5A48E76D80A}"/>
                  </a:ext>
                </a:extLst>
              </p:cNvPr>
              <p:cNvSpPr/>
              <p:nvPr/>
            </p:nvSpPr>
            <p:spPr bwMode="auto">
              <a:xfrm>
                <a:off x="8446294" y="2169319"/>
                <a:ext cx="220663" cy="239713"/>
              </a:xfrm>
              <a:custGeom>
                <a:avLst/>
                <a:gdLst>
                  <a:gd name="T0" fmla="*/ 50 w 50"/>
                  <a:gd name="T1" fmla="*/ 17 h 54"/>
                  <a:gd name="T2" fmla="*/ 10 w 50"/>
                  <a:gd name="T3" fmla="*/ 54 h 54"/>
                  <a:gd name="T4" fmla="*/ 0 w 50"/>
                  <a:gd name="T5" fmla="*/ 43 h 54"/>
                  <a:gd name="T6" fmla="*/ 17 w 50"/>
                  <a:gd name="T7" fmla="*/ 0 h 54"/>
                  <a:gd name="T8" fmla="*/ 50 w 50"/>
                  <a:gd name="T9" fmla="*/ 1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4">
                    <a:moveTo>
                      <a:pt x="50" y="17"/>
                    </a:moveTo>
                    <a:cubicBezTo>
                      <a:pt x="50" y="17"/>
                      <a:pt x="37" y="45"/>
                      <a:pt x="10" y="54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40" y="4"/>
                      <a:pt x="50" y="17"/>
                    </a:cubicBezTo>
                    <a:close/>
                  </a:path>
                </a:pathLst>
              </a:custGeom>
              <a:solidFill>
                <a:srgbClr val="D998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ṧlîḑê">
                <a:extLst>
                  <a:ext uri="{FF2B5EF4-FFF2-40B4-BE49-F238E27FC236}">
                    <a16:creationId xmlns:a16="http://schemas.microsoft.com/office/drawing/2014/main" id="{A512D350-3615-4746-AD46-495E90AA6A68}"/>
                  </a:ext>
                </a:extLst>
              </p:cNvPr>
              <p:cNvSpPr/>
              <p:nvPr/>
            </p:nvSpPr>
            <p:spPr bwMode="auto">
              <a:xfrm>
                <a:off x="8495506" y="2161382"/>
                <a:ext cx="61913" cy="88900"/>
              </a:xfrm>
              <a:custGeom>
                <a:avLst/>
                <a:gdLst>
                  <a:gd name="T0" fmla="*/ 3 w 14"/>
                  <a:gd name="T1" fmla="*/ 2 h 20"/>
                  <a:gd name="T2" fmla="*/ 0 w 14"/>
                  <a:gd name="T3" fmla="*/ 16 h 20"/>
                  <a:gd name="T4" fmla="*/ 2 w 14"/>
                  <a:gd name="T5" fmla="*/ 18 h 20"/>
                  <a:gd name="T6" fmla="*/ 6 w 14"/>
                  <a:gd name="T7" fmla="*/ 20 h 20"/>
                  <a:gd name="T8" fmla="*/ 9 w 14"/>
                  <a:gd name="T9" fmla="*/ 18 h 20"/>
                  <a:gd name="T10" fmla="*/ 13 w 14"/>
                  <a:gd name="T11" fmla="*/ 5 h 20"/>
                  <a:gd name="T12" fmla="*/ 12 w 14"/>
                  <a:gd name="T13" fmla="*/ 2 h 20"/>
                  <a:gd name="T14" fmla="*/ 6 w 14"/>
                  <a:gd name="T15" fmla="*/ 0 h 20"/>
                  <a:gd name="T16" fmla="*/ 3 w 14"/>
                  <a:gd name="T1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0">
                    <a:moveTo>
                      <a:pt x="3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0"/>
                      <a:pt x="8" y="20"/>
                      <a:pt x="9" y="18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3" y="3"/>
                      <a:pt x="12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EB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ŝľídé">
                <a:extLst>
                  <a:ext uri="{FF2B5EF4-FFF2-40B4-BE49-F238E27FC236}">
                    <a16:creationId xmlns:a16="http://schemas.microsoft.com/office/drawing/2014/main" id="{E98CF4E1-B61F-44F3-9E31-416A4CC0C2B3}"/>
                  </a:ext>
                </a:extLst>
              </p:cNvPr>
              <p:cNvSpPr/>
              <p:nvPr/>
            </p:nvSpPr>
            <p:spPr bwMode="auto">
              <a:xfrm>
                <a:off x="8525669" y="2156619"/>
                <a:ext cx="79375" cy="123825"/>
              </a:xfrm>
              <a:custGeom>
                <a:avLst/>
                <a:gdLst>
                  <a:gd name="T0" fmla="*/ 8 w 18"/>
                  <a:gd name="T1" fmla="*/ 2 h 28"/>
                  <a:gd name="T2" fmla="*/ 0 w 18"/>
                  <a:gd name="T3" fmla="*/ 23 h 28"/>
                  <a:gd name="T4" fmla="*/ 2 w 18"/>
                  <a:gd name="T5" fmla="*/ 25 h 28"/>
                  <a:gd name="T6" fmla="*/ 7 w 18"/>
                  <a:gd name="T7" fmla="*/ 27 h 28"/>
                  <a:gd name="T8" fmla="*/ 10 w 18"/>
                  <a:gd name="T9" fmla="*/ 26 h 28"/>
                  <a:gd name="T10" fmla="*/ 18 w 18"/>
                  <a:gd name="T11" fmla="*/ 6 h 28"/>
                  <a:gd name="T12" fmla="*/ 16 w 18"/>
                  <a:gd name="T13" fmla="*/ 3 h 28"/>
                  <a:gd name="T14" fmla="*/ 10 w 18"/>
                  <a:gd name="T15" fmla="*/ 1 h 28"/>
                  <a:gd name="T16" fmla="*/ 8 w 18"/>
                  <a:gd name="T17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8">
                    <a:moveTo>
                      <a:pt x="8" y="2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8" y="28"/>
                      <a:pt x="9" y="27"/>
                      <a:pt x="10" y="2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7" y="3"/>
                      <a:pt x="16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EB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îṥḻîďe">
                <a:extLst>
                  <a:ext uri="{FF2B5EF4-FFF2-40B4-BE49-F238E27FC236}">
                    <a16:creationId xmlns:a16="http://schemas.microsoft.com/office/drawing/2014/main" id="{5C14CF60-6E4D-4C73-B595-013C38798D4C}"/>
                  </a:ext>
                </a:extLst>
              </p:cNvPr>
              <p:cNvSpPr/>
              <p:nvPr/>
            </p:nvSpPr>
            <p:spPr bwMode="auto">
              <a:xfrm>
                <a:off x="8570119" y="2183607"/>
                <a:ext cx="66675" cy="92075"/>
              </a:xfrm>
              <a:custGeom>
                <a:avLst/>
                <a:gdLst>
                  <a:gd name="T0" fmla="*/ 7 w 15"/>
                  <a:gd name="T1" fmla="*/ 2 h 21"/>
                  <a:gd name="T2" fmla="*/ 1 w 15"/>
                  <a:gd name="T3" fmla="*/ 17 h 21"/>
                  <a:gd name="T4" fmla="*/ 2 w 15"/>
                  <a:gd name="T5" fmla="*/ 20 h 21"/>
                  <a:gd name="T6" fmla="*/ 5 w 15"/>
                  <a:gd name="T7" fmla="*/ 21 h 21"/>
                  <a:gd name="T8" fmla="*/ 8 w 15"/>
                  <a:gd name="T9" fmla="*/ 19 h 21"/>
                  <a:gd name="T10" fmla="*/ 15 w 15"/>
                  <a:gd name="T11" fmla="*/ 6 h 21"/>
                  <a:gd name="T12" fmla="*/ 14 w 15"/>
                  <a:gd name="T13" fmla="*/ 3 h 21"/>
                  <a:gd name="T14" fmla="*/ 10 w 15"/>
                  <a:gd name="T15" fmla="*/ 1 h 21"/>
                  <a:gd name="T16" fmla="*/ 7 w 15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1">
                    <a:moveTo>
                      <a:pt x="7" y="2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0" y="18"/>
                      <a:pt x="1" y="19"/>
                      <a:pt x="2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7" y="20"/>
                      <a:pt x="8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7" y="1"/>
                      <a:pt x="7" y="2"/>
                    </a:cubicBezTo>
                    <a:close/>
                  </a:path>
                </a:pathLst>
              </a:custGeom>
              <a:solidFill>
                <a:srgbClr val="EB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ïṥ1îḑè">
                <a:extLst>
                  <a:ext uri="{FF2B5EF4-FFF2-40B4-BE49-F238E27FC236}">
                    <a16:creationId xmlns:a16="http://schemas.microsoft.com/office/drawing/2014/main" id="{65111E4A-7FA1-45B5-B827-7923D3BAFF59}"/>
                  </a:ext>
                </a:extLst>
              </p:cNvPr>
              <p:cNvSpPr/>
              <p:nvPr/>
            </p:nvSpPr>
            <p:spPr bwMode="auto">
              <a:xfrm>
                <a:off x="8605044" y="2218532"/>
                <a:ext cx="58738" cy="66675"/>
              </a:xfrm>
              <a:custGeom>
                <a:avLst/>
                <a:gdLst>
                  <a:gd name="T0" fmla="*/ 8 w 13"/>
                  <a:gd name="T1" fmla="*/ 1 h 15"/>
                  <a:gd name="T2" fmla="*/ 12 w 13"/>
                  <a:gd name="T3" fmla="*/ 3 h 15"/>
                  <a:gd name="T4" fmla="*/ 12 w 13"/>
                  <a:gd name="T5" fmla="*/ 6 h 15"/>
                  <a:gd name="T6" fmla="*/ 7 w 13"/>
                  <a:gd name="T7" fmla="*/ 13 h 15"/>
                  <a:gd name="T8" fmla="*/ 3 w 13"/>
                  <a:gd name="T9" fmla="*/ 15 h 15"/>
                  <a:gd name="T10" fmla="*/ 1 w 13"/>
                  <a:gd name="T11" fmla="*/ 14 h 15"/>
                  <a:gd name="T12" fmla="*/ 0 w 13"/>
                  <a:gd name="T13" fmla="*/ 11 h 15"/>
                  <a:gd name="T14" fmla="*/ 5 w 13"/>
                  <a:gd name="T15" fmla="*/ 2 h 15"/>
                  <a:gd name="T16" fmla="*/ 8 w 13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5">
                    <a:moveTo>
                      <a:pt x="8" y="1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5"/>
                      <a:pt x="12" y="6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5"/>
                      <a:pt x="4" y="15"/>
                      <a:pt x="3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2"/>
                      <a:pt x="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7" y="0"/>
                      <a:pt x="8" y="1"/>
                    </a:cubicBezTo>
                    <a:close/>
                  </a:path>
                </a:pathLst>
              </a:custGeom>
              <a:solidFill>
                <a:srgbClr val="EB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ṡ1iḓè">
                <a:extLst>
                  <a:ext uri="{FF2B5EF4-FFF2-40B4-BE49-F238E27FC236}">
                    <a16:creationId xmlns:a16="http://schemas.microsoft.com/office/drawing/2014/main" id="{6B7A24CE-5D91-4F9C-8795-1951D6EE429D}"/>
                  </a:ext>
                </a:extLst>
              </p:cNvPr>
              <p:cNvSpPr/>
              <p:nvPr/>
            </p:nvSpPr>
            <p:spPr bwMode="auto">
              <a:xfrm>
                <a:off x="8446294" y="2201069"/>
                <a:ext cx="146050" cy="203200"/>
              </a:xfrm>
              <a:custGeom>
                <a:avLst/>
                <a:gdLst>
                  <a:gd name="T0" fmla="*/ 0 w 33"/>
                  <a:gd name="T1" fmla="*/ 36 h 46"/>
                  <a:gd name="T2" fmla="*/ 4 w 33"/>
                  <a:gd name="T3" fmla="*/ 5 h 46"/>
                  <a:gd name="T4" fmla="*/ 10 w 33"/>
                  <a:gd name="T5" fmla="*/ 1 h 46"/>
                  <a:gd name="T6" fmla="*/ 33 w 33"/>
                  <a:gd name="T7" fmla="*/ 6 h 46"/>
                  <a:gd name="T8" fmla="*/ 33 w 33"/>
                  <a:gd name="T9" fmla="*/ 8 h 46"/>
                  <a:gd name="T10" fmla="*/ 26 w 33"/>
                  <a:gd name="T11" fmla="*/ 14 h 46"/>
                  <a:gd name="T12" fmla="*/ 18 w 33"/>
                  <a:gd name="T13" fmla="*/ 14 h 46"/>
                  <a:gd name="T14" fmla="*/ 7 w 33"/>
                  <a:gd name="T15" fmla="*/ 46 h 46"/>
                  <a:gd name="T16" fmla="*/ 0 w 33"/>
                  <a:gd name="T17" fmla="*/ 3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6">
                    <a:moveTo>
                      <a:pt x="0" y="36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2"/>
                      <a:pt x="7" y="0"/>
                      <a:pt x="10" y="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11"/>
                      <a:pt x="30" y="14"/>
                      <a:pt x="26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24" y="39"/>
                      <a:pt x="7" y="46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AB0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isḷíḍé">
                <a:extLst>
                  <a:ext uri="{FF2B5EF4-FFF2-40B4-BE49-F238E27FC236}">
                    <a16:creationId xmlns:a16="http://schemas.microsoft.com/office/drawing/2014/main" id="{B26A0DFD-E811-4EB4-B08B-15E2CF0CDCB4}"/>
                  </a:ext>
                </a:extLst>
              </p:cNvPr>
              <p:cNvSpPr/>
              <p:nvPr/>
            </p:nvSpPr>
            <p:spPr bwMode="auto">
              <a:xfrm>
                <a:off x="7236619" y="2072482"/>
                <a:ext cx="1298575" cy="1079500"/>
              </a:xfrm>
              <a:custGeom>
                <a:avLst/>
                <a:gdLst>
                  <a:gd name="T0" fmla="*/ 0 w 818"/>
                  <a:gd name="T1" fmla="*/ 273 h 680"/>
                  <a:gd name="T2" fmla="*/ 513 w 818"/>
                  <a:gd name="T3" fmla="*/ 680 h 680"/>
                  <a:gd name="T4" fmla="*/ 818 w 818"/>
                  <a:gd name="T5" fmla="*/ 209 h 680"/>
                  <a:gd name="T6" fmla="*/ 756 w 818"/>
                  <a:gd name="T7" fmla="*/ 148 h 680"/>
                  <a:gd name="T8" fmla="*/ 480 w 818"/>
                  <a:gd name="T9" fmla="*/ 521 h 680"/>
                  <a:gd name="T10" fmla="*/ 70 w 818"/>
                  <a:gd name="T11" fmla="*/ 0 h 680"/>
                  <a:gd name="T12" fmla="*/ 0 w 818"/>
                  <a:gd name="T13" fmla="*/ 273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8" h="680">
                    <a:moveTo>
                      <a:pt x="0" y="273"/>
                    </a:moveTo>
                    <a:lnTo>
                      <a:pt x="513" y="680"/>
                    </a:lnTo>
                    <a:lnTo>
                      <a:pt x="818" y="209"/>
                    </a:lnTo>
                    <a:lnTo>
                      <a:pt x="756" y="148"/>
                    </a:lnTo>
                    <a:lnTo>
                      <a:pt x="480" y="521"/>
                    </a:lnTo>
                    <a:lnTo>
                      <a:pt x="70" y="0"/>
                    </a:lnTo>
                    <a:lnTo>
                      <a:pt x="0" y="273"/>
                    </a:lnTo>
                    <a:close/>
                  </a:path>
                </a:pathLst>
              </a:custGeom>
              <a:solidFill>
                <a:srgbClr val="D6E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išḻîḍè">
                <a:extLst>
                  <a:ext uri="{FF2B5EF4-FFF2-40B4-BE49-F238E27FC236}">
                    <a16:creationId xmlns:a16="http://schemas.microsoft.com/office/drawing/2014/main" id="{CB02BBCF-2C6A-4F92-93A4-873F98FB138B}"/>
                  </a:ext>
                </a:extLst>
              </p:cNvPr>
              <p:cNvSpPr/>
              <p:nvPr/>
            </p:nvSpPr>
            <p:spPr bwMode="auto">
              <a:xfrm>
                <a:off x="7236619" y="2072482"/>
                <a:ext cx="1298575" cy="1079500"/>
              </a:xfrm>
              <a:custGeom>
                <a:avLst/>
                <a:gdLst>
                  <a:gd name="T0" fmla="*/ 0 w 818"/>
                  <a:gd name="T1" fmla="*/ 273 h 680"/>
                  <a:gd name="T2" fmla="*/ 513 w 818"/>
                  <a:gd name="T3" fmla="*/ 680 h 680"/>
                  <a:gd name="T4" fmla="*/ 818 w 818"/>
                  <a:gd name="T5" fmla="*/ 209 h 680"/>
                  <a:gd name="T6" fmla="*/ 756 w 818"/>
                  <a:gd name="T7" fmla="*/ 148 h 680"/>
                  <a:gd name="T8" fmla="*/ 480 w 818"/>
                  <a:gd name="T9" fmla="*/ 521 h 680"/>
                  <a:gd name="T10" fmla="*/ 70 w 818"/>
                  <a:gd name="T11" fmla="*/ 0 h 680"/>
                  <a:gd name="T12" fmla="*/ 0 w 818"/>
                  <a:gd name="T13" fmla="*/ 273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8" h="680">
                    <a:moveTo>
                      <a:pt x="0" y="273"/>
                    </a:moveTo>
                    <a:lnTo>
                      <a:pt x="513" y="680"/>
                    </a:lnTo>
                    <a:lnTo>
                      <a:pt x="818" y="209"/>
                    </a:lnTo>
                    <a:lnTo>
                      <a:pt x="756" y="148"/>
                    </a:lnTo>
                    <a:lnTo>
                      <a:pt x="480" y="521"/>
                    </a:lnTo>
                    <a:lnTo>
                      <a:pt x="70" y="0"/>
                    </a:lnTo>
                    <a:lnTo>
                      <a:pt x="0" y="2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îśļïḋê">
                <a:extLst>
                  <a:ext uri="{FF2B5EF4-FFF2-40B4-BE49-F238E27FC236}">
                    <a16:creationId xmlns:a16="http://schemas.microsoft.com/office/drawing/2014/main" id="{3DD34274-59A8-4CAD-BAFE-CD5AC8784984}"/>
                  </a:ext>
                </a:extLst>
              </p:cNvPr>
              <p:cNvSpPr/>
              <p:nvPr/>
            </p:nvSpPr>
            <p:spPr bwMode="auto">
              <a:xfrm>
                <a:off x="7347744" y="2072482"/>
                <a:ext cx="195263" cy="247650"/>
              </a:xfrm>
              <a:custGeom>
                <a:avLst/>
                <a:gdLst>
                  <a:gd name="T0" fmla="*/ 0 w 123"/>
                  <a:gd name="T1" fmla="*/ 0 h 156"/>
                  <a:gd name="T2" fmla="*/ 0 w 123"/>
                  <a:gd name="T3" fmla="*/ 0 h 156"/>
                  <a:gd name="T4" fmla="*/ 0 w 123"/>
                  <a:gd name="T5" fmla="*/ 0 h 156"/>
                  <a:gd name="T6" fmla="*/ 0 w 123"/>
                  <a:gd name="T7" fmla="*/ 0 h 156"/>
                  <a:gd name="T8" fmla="*/ 123 w 123"/>
                  <a:gd name="T9" fmla="*/ 156 h 156"/>
                  <a:gd name="T10" fmla="*/ 123 w 123"/>
                  <a:gd name="T11" fmla="*/ 156 h 156"/>
                  <a:gd name="T12" fmla="*/ 0 w 123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5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3" y="156"/>
                    </a:lnTo>
                    <a:lnTo>
                      <a:pt x="123" y="1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ïšļídè">
                <a:extLst>
                  <a:ext uri="{FF2B5EF4-FFF2-40B4-BE49-F238E27FC236}">
                    <a16:creationId xmlns:a16="http://schemas.microsoft.com/office/drawing/2014/main" id="{0BA03C5F-8DAA-4E20-A82E-86B445AF695C}"/>
                  </a:ext>
                </a:extLst>
              </p:cNvPr>
              <p:cNvSpPr/>
              <p:nvPr/>
            </p:nvSpPr>
            <p:spPr bwMode="auto">
              <a:xfrm>
                <a:off x="7347744" y="2072482"/>
                <a:ext cx="195263" cy="247650"/>
              </a:xfrm>
              <a:custGeom>
                <a:avLst/>
                <a:gdLst>
                  <a:gd name="T0" fmla="*/ 0 w 123"/>
                  <a:gd name="T1" fmla="*/ 0 h 156"/>
                  <a:gd name="T2" fmla="*/ 0 w 123"/>
                  <a:gd name="T3" fmla="*/ 0 h 156"/>
                  <a:gd name="T4" fmla="*/ 0 w 123"/>
                  <a:gd name="T5" fmla="*/ 0 h 156"/>
                  <a:gd name="T6" fmla="*/ 0 w 123"/>
                  <a:gd name="T7" fmla="*/ 0 h 156"/>
                  <a:gd name="T8" fmla="*/ 123 w 123"/>
                  <a:gd name="T9" fmla="*/ 156 h 156"/>
                  <a:gd name="T10" fmla="*/ 123 w 123"/>
                  <a:gd name="T11" fmla="*/ 156 h 156"/>
                  <a:gd name="T12" fmla="*/ 0 w 123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5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3" y="156"/>
                    </a:lnTo>
                    <a:lnTo>
                      <a:pt x="123" y="15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îSlïde">
                <a:extLst>
                  <a:ext uri="{FF2B5EF4-FFF2-40B4-BE49-F238E27FC236}">
                    <a16:creationId xmlns:a16="http://schemas.microsoft.com/office/drawing/2014/main" id="{ECCA43AE-629E-4B0C-A32F-2E295FAA764E}"/>
                  </a:ext>
                </a:extLst>
              </p:cNvPr>
              <p:cNvSpPr/>
              <p:nvPr/>
            </p:nvSpPr>
            <p:spPr bwMode="auto">
              <a:xfrm>
                <a:off x="7325519" y="2072482"/>
                <a:ext cx="217488" cy="641350"/>
              </a:xfrm>
              <a:custGeom>
                <a:avLst/>
                <a:gdLst>
                  <a:gd name="T0" fmla="*/ 5 w 49"/>
                  <a:gd name="T1" fmla="*/ 0 h 145"/>
                  <a:gd name="T2" fmla="*/ 5 w 49"/>
                  <a:gd name="T3" fmla="*/ 0 h 145"/>
                  <a:gd name="T4" fmla="*/ 0 w 49"/>
                  <a:gd name="T5" fmla="*/ 114 h 145"/>
                  <a:gd name="T6" fmla="*/ 39 w 49"/>
                  <a:gd name="T7" fmla="*/ 145 h 145"/>
                  <a:gd name="T8" fmla="*/ 49 w 49"/>
                  <a:gd name="T9" fmla="*/ 56 h 145"/>
                  <a:gd name="T10" fmla="*/ 5 w 49"/>
                  <a:gd name="T1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4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4" y="31"/>
                      <a:pt x="12" y="80"/>
                      <a:pt x="0" y="114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46" y="119"/>
                      <a:pt x="49" y="56"/>
                      <a:pt x="49" y="56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0C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ïşḻide">
                <a:extLst>
                  <a:ext uri="{FF2B5EF4-FFF2-40B4-BE49-F238E27FC236}">
                    <a16:creationId xmlns:a16="http://schemas.microsoft.com/office/drawing/2014/main" id="{4D5310A9-9092-4E34-8080-92C90EC91967}"/>
                  </a:ext>
                </a:extLst>
              </p:cNvPr>
              <p:cNvSpPr/>
              <p:nvPr/>
            </p:nvSpPr>
            <p:spPr bwMode="auto">
              <a:xfrm>
                <a:off x="5779294" y="3067844"/>
                <a:ext cx="203200" cy="247650"/>
              </a:xfrm>
              <a:custGeom>
                <a:avLst/>
                <a:gdLst>
                  <a:gd name="T0" fmla="*/ 14 w 46"/>
                  <a:gd name="T1" fmla="*/ 0 h 56"/>
                  <a:gd name="T2" fmla="*/ 17 w 46"/>
                  <a:gd name="T3" fmla="*/ 20 h 56"/>
                  <a:gd name="T4" fmla="*/ 21 w 46"/>
                  <a:gd name="T5" fmla="*/ 26 h 56"/>
                  <a:gd name="T6" fmla="*/ 26 w 46"/>
                  <a:gd name="T7" fmla="*/ 29 h 56"/>
                  <a:gd name="T8" fmla="*/ 19 w 46"/>
                  <a:gd name="T9" fmla="*/ 44 h 56"/>
                  <a:gd name="T10" fmla="*/ 13 w 46"/>
                  <a:gd name="T11" fmla="*/ 39 h 56"/>
                  <a:gd name="T12" fmla="*/ 0 w 46"/>
                  <a:gd name="T13" fmla="*/ 39 h 56"/>
                  <a:gd name="T14" fmla="*/ 15 w 46"/>
                  <a:gd name="T15" fmla="*/ 52 h 56"/>
                  <a:gd name="T16" fmla="*/ 26 w 46"/>
                  <a:gd name="T17" fmla="*/ 53 h 56"/>
                  <a:gd name="T18" fmla="*/ 41 w 46"/>
                  <a:gd name="T19" fmla="*/ 41 h 56"/>
                  <a:gd name="T20" fmla="*/ 44 w 46"/>
                  <a:gd name="T21" fmla="*/ 30 h 56"/>
                  <a:gd name="T22" fmla="*/ 35 w 46"/>
                  <a:gd name="T23" fmla="*/ 1 h 56"/>
                  <a:gd name="T24" fmla="*/ 14 w 46"/>
                  <a:gd name="T2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56">
                    <a:moveTo>
                      <a:pt x="14" y="0"/>
                    </a:move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2"/>
                      <a:pt x="19" y="25"/>
                      <a:pt x="21" y="26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9" y="36"/>
                      <a:pt x="4" y="36"/>
                      <a:pt x="0" y="39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8" y="55"/>
                      <a:pt x="23" y="56"/>
                      <a:pt x="26" y="5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4" y="39"/>
                      <a:pt x="46" y="34"/>
                      <a:pt x="44" y="30"/>
                    </a:cubicBezTo>
                    <a:cubicBezTo>
                      <a:pt x="35" y="1"/>
                      <a:pt x="35" y="1"/>
                      <a:pt x="35" y="1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AB0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ï$1íḍe">
                <a:extLst>
                  <a:ext uri="{FF2B5EF4-FFF2-40B4-BE49-F238E27FC236}">
                    <a16:creationId xmlns:a16="http://schemas.microsoft.com/office/drawing/2014/main" id="{5B38100E-03ED-4C89-BBE7-BB20D46A2960}"/>
                  </a:ext>
                </a:extLst>
              </p:cNvPr>
              <p:cNvSpPr/>
              <p:nvPr/>
            </p:nvSpPr>
            <p:spPr bwMode="auto">
              <a:xfrm>
                <a:off x="5677694" y="1975644"/>
                <a:ext cx="1150938" cy="1114425"/>
              </a:xfrm>
              <a:custGeom>
                <a:avLst/>
                <a:gdLst>
                  <a:gd name="T0" fmla="*/ 725 w 725"/>
                  <a:gd name="T1" fmla="*/ 0 h 702"/>
                  <a:gd name="T2" fmla="*/ 0 w 725"/>
                  <a:gd name="T3" fmla="*/ 106 h 702"/>
                  <a:gd name="T4" fmla="*/ 86 w 725"/>
                  <a:gd name="T5" fmla="*/ 702 h 702"/>
                  <a:gd name="T6" fmla="*/ 181 w 725"/>
                  <a:gd name="T7" fmla="*/ 702 h 702"/>
                  <a:gd name="T8" fmla="*/ 136 w 725"/>
                  <a:gd name="T9" fmla="*/ 209 h 702"/>
                  <a:gd name="T10" fmla="*/ 597 w 725"/>
                  <a:gd name="T11" fmla="*/ 231 h 702"/>
                  <a:gd name="T12" fmla="*/ 725 w 725"/>
                  <a:gd name="T13" fmla="*/ 0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702">
                    <a:moveTo>
                      <a:pt x="725" y="0"/>
                    </a:moveTo>
                    <a:lnTo>
                      <a:pt x="0" y="106"/>
                    </a:lnTo>
                    <a:lnTo>
                      <a:pt x="86" y="702"/>
                    </a:lnTo>
                    <a:lnTo>
                      <a:pt x="181" y="702"/>
                    </a:lnTo>
                    <a:lnTo>
                      <a:pt x="136" y="209"/>
                    </a:lnTo>
                    <a:lnTo>
                      <a:pt x="597" y="231"/>
                    </a:lnTo>
                    <a:lnTo>
                      <a:pt x="725" y="0"/>
                    </a:lnTo>
                    <a:close/>
                  </a:path>
                </a:pathLst>
              </a:custGeom>
              <a:solidFill>
                <a:srgbClr val="FFFE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ís1îdè">
                <a:extLst>
                  <a:ext uri="{FF2B5EF4-FFF2-40B4-BE49-F238E27FC236}">
                    <a16:creationId xmlns:a16="http://schemas.microsoft.com/office/drawing/2014/main" id="{079510B1-CF0A-4191-A3B7-4D9D3CEB5ED0}"/>
                  </a:ext>
                </a:extLst>
              </p:cNvPr>
              <p:cNvSpPr/>
              <p:nvPr/>
            </p:nvSpPr>
            <p:spPr bwMode="auto">
              <a:xfrm>
                <a:off x="6212681" y="1953419"/>
                <a:ext cx="1179513" cy="1817688"/>
              </a:xfrm>
              <a:custGeom>
                <a:avLst/>
                <a:gdLst>
                  <a:gd name="T0" fmla="*/ 249 w 266"/>
                  <a:gd name="T1" fmla="*/ 144 h 411"/>
                  <a:gd name="T2" fmla="*/ 211 w 266"/>
                  <a:gd name="T3" fmla="*/ 236 h 411"/>
                  <a:gd name="T4" fmla="*/ 196 w 266"/>
                  <a:gd name="T5" fmla="*/ 346 h 411"/>
                  <a:gd name="T6" fmla="*/ 0 w 266"/>
                  <a:gd name="T7" fmla="*/ 324 h 411"/>
                  <a:gd name="T8" fmla="*/ 17 w 266"/>
                  <a:gd name="T9" fmla="*/ 274 h 411"/>
                  <a:gd name="T10" fmla="*/ 139 w 266"/>
                  <a:gd name="T11" fmla="*/ 5 h 411"/>
                  <a:gd name="T12" fmla="*/ 256 w 266"/>
                  <a:gd name="T13" fmla="*/ 27 h 411"/>
                  <a:gd name="T14" fmla="*/ 249 w 266"/>
                  <a:gd name="T15" fmla="*/ 144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6" h="411">
                    <a:moveTo>
                      <a:pt x="249" y="144"/>
                    </a:moveTo>
                    <a:cubicBezTo>
                      <a:pt x="239" y="170"/>
                      <a:pt x="223" y="197"/>
                      <a:pt x="211" y="236"/>
                    </a:cubicBezTo>
                    <a:cubicBezTo>
                      <a:pt x="202" y="265"/>
                      <a:pt x="196" y="300"/>
                      <a:pt x="196" y="346"/>
                    </a:cubicBezTo>
                    <a:cubicBezTo>
                      <a:pt x="171" y="371"/>
                      <a:pt x="114" y="411"/>
                      <a:pt x="0" y="324"/>
                    </a:cubicBezTo>
                    <a:cubicBezTo>
                      <a:pt x="6" y="306"/>
                      <a:pt x="12" y="290"/>
                      <a:pt x="17" y="274"/>
                    </a:cubicBezTo>
                    <a:cubicBezTo>
                      <a:pt x="55" y="161"/>
                      <a:pt x="78" y="110"/>
                      <a:pt x="139" y="5"/>
                    </a:cubicBezTo>
                    <a:cubicBezTo>
                      <a:pt x="170" y="0"/>
                      <a:pt x="217" y="11"/>
                      <a:pt x="256" y="27"/>
                    </a:cubicBezTo>
                    <a:cubicBezTo>
                      <a:pt x="266" y="58"/>
                      <a:pt x="263" y="110"/>
                      <a:pt x="249" y="144"/>
                    </a:cubicBezTo>
                  </a:path>
                </a:pathLst>
              </a:custGeom>
              <a:solidFill>
                <a:srgbClr val="FFFE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ïŝ1iḋê">
                <a:extLst>
                  <a:ext uri="{FF2B5EF4-FFF2-40B4-BE49-F238E27FC236}">
                    <a16:creationId xmlns:a16="http://schemas.microsoft.com/office/drawing/2014/main" id="{76FBAF6F-F0FB-41B8-B3E5-5AB9C2E51F5C}"/>
                  </a:ext>
                </a:extLst>
              </p:cNvPr>
              <p:cNvSpPr/>
              <p:nvPr/>
            </p:nvSpPr>
            <p:spPr bwMode="auto">
              <a:xfrm>
                <a:off x="6212681" y="2997994"/>
                <a:ext cx="935038" cy="623888"/>
              </a:xfrm>
              <a:custGeom>
                <a:avLst/>
                <a:gdLst>
                  <a:gd name="T0" fmla="*/ 211 w 211"/>
                  <a:gd name="T1" fmla="*/ 0 h 141"/>
                  <a:gd name="T2" fmla="*/ 67 w 211"/>
                  <a:gd name="T3" fmla="*/ 44 h 141"/>
                  <a:gd name="T4" fmla="*/ 17 w 211"/>
                  <a:gd name="T5" fmla="*/ 38 h 141"/>
                  <a:gd name="T6" fmla="*/ 17 w 211"/>
                  <a:gd name="T7" fmla="*/ 38 h 141"/>
                  <a:gd name="T8" fmla="*/ 0 w 211"/>
                  <a:gd name="T9" fmla="*/ 88 h 141"/>
                  <a:gd name="T10" fmla="*/ 124 w 211"/>
                  <a:gd name="T11" fmla="*/ 141 h 141"/>
                  <a:gd name="T12" fmla="*/ 196 w 211"/>
                  <a:gd name="T13" fmla="*/ 110 h 141"/>
                  <a:gd name="T14" fmla="*/ 211 w 211"/>
                  <a:gd name="T1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1" h="141">
                    <a:moveTo>
                      <a:pt x="211" y="0"/>
                    </a:moveTo>
                    <a:cubicBezTo>
                      <a:pt x="174" y="25"/>
                      <a:pt x="121" y="44"/>
                      <a:pt x="67" y="44"/>
                    </a:cubicBezTo>
                    <a:cubicBezTo>
                      <a:pt x="51" y="44"/>
                      <a:pt x="34" y="42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2" y="54"/>
                      <a:pt x="6" y="70"/>
                      <a:pt x="0" y="88"/>
                    </a:cubicBezTo>
                    <a:cubicBezTo>
                      <a:pt x="53" y="128"/>
                      <a:pt x="93" y="141"/>
                      <a:pt x="124" y="141"/>
                    </a:cubicBezTo>
                    <a:cubicBezTo>
                      <a:pt x="160" y="141"/>
                      <a:pt x="183" y="123"/>
                      <a:pt x="196" y="110"/>
                    </a:cubicBezTo>
                    <a:cubicBezTo>
                      <a:pt x="196" y="64"/>
                      <a:pt x="202" y="29"/>
                      <a:pt x="211" y="0"/>
                    </a:cubicBezTo>
                  </a:path>
                </a:pathLst>
              </a:custGeom>
              <a:solidFill>
                <a:srgbClr val="E5E4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ïṧ1íḑè">
                <a:extLst>
                  <a:ext uri="{FF2B5EF4-FFF2-40B4-BE49-F238E27FC236}">
                    <a16:creationId xmlns:a16="http://schemas.microsoft.com/office/drawing/2014/main" id="{4090AF02-2E6C-43E8-A1FF-C573B3E326CF}"/>
                  </a:ext>
                </a:extLst>
              </p:cNvPr>
              <p:cNvSpPr/>
              <p:nvPr/>
            </p:nvSpPr>
            <p:spPr bwMode="auto">
              <a:xfrm>
                <a:off x="6873081" y="2005807"/>
                <a:ext cx="407988" cy="1349375"/>
              </a:xfrm>
              <a:custGeom>
                <a:avLst/>
                <a:gdLst>
                  <a:gd name="T0" fmla="*/ 92 w 92"/>
                  <a:gd name="T1" fmla="*/ 9 h 305"/>
                  <a:gd name="T2" fmla="*/ 83 w 92"/>
                  <a:gd name="T3" fmla="*/ 30 h 305"/>
                  <a:gd name="T4" fmla="*/ 46 w 92"/>
                  <a:gd name="T5" fmla="*/ 268 h 305"/>
                  <a:gd name="T6" fmla="*/ 9 w 92"/>
                  <a:gd name="T7" fmla="*/ 305 h 305"/>
                  <a:gd name="T8" fmla="*/ 0 w 92"/>
                  <a:gd name="T9" fmla="*/ 255 h 305"/>
                  <a:gd name="T10" fmla="*/ 70 w 92"/>
                  <a:gd name="T11" fmla="*/ 27 h 305"/>
                  <a:gd name="T12" fmla="*/ 62 w 92"/>
                  <a:gd name="T13" fmla="*/ 0 h 305"/>
                  <a:gd name="T14" fmla="*/ 92 w 92"/>
                  <a:gd name="T15" fmla="*/ 9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305">
                    <a:moveTo>
                      <a:pt x="92" y="9"/>
                    </a:move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30"/>
                      <a:pt x="80" y="192"/>
                      <a:pt x="46" y="268"/>
                    </a:cubicBezTo>
                    <a:cubicBezTo>
                      <a:pt x="9" y="305"/>
                      <a:pt x="9" y="305"/>
                      <a:pt x="9" y="305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0" y="255"/>
                      <a:pt x="75" y="76"/>
                      <a:pt x="70" y="2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80" y="5"/>
                      <a:pt x="92" y="9"/>
                    </a:cubicBezTo>
                    <a:close/>
                  </a:path>
                </a:pathLst>
              </a:custGeom>
              <a:solidFill>
                <a:srgbClr val="0029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ṡḷîďè">
                <a:extLst>
                  <a:ext uri="{FF2B5EF4-FFF2-40B4-BE49-F238E27FC236}">
                    <a16:creationId xmlns:a16="http://schemas.microsoft.com/office/drawing/2014/main" id="{33E1138D-0905-4717-BEE1-20888905AFFE}"/>
                  </a:ext>
                </a:extLst>
              </p:cNvPr>
              <p:cNvSpPr/>
              <p:nvPr/>
            </p:nvSpPr>
            <p:spPr bwMode="auto">
              <a:xfrm>
                <a:off x="6593681" y="2067719"/>
                <a:ext cx="227013" cy="301625"/>
              </a:xfrm>
              <a:custGeom>
                <a:avLst/>
                <a:gdLst>
                  <a:gd name="T0" fmla="*/ 131 w 143"/>
                  <a:gd name="T1" fmla="*/ 0 h 190"/>
                  <a:gd name="T2" fmla="*/ 23 w 143"/>
                  <a:gd name="T3" fmla="*/ 159 h 190"/>
                  <a:gd name="T4" fmla="*/ 9 w 143"/>
                  <a:gd name="T5" fmla="*/ 76 h 190"/>
                  <a:gd name="T6" fmla="*/ 0 w 143"/>
                  <a:gd name="T7" fmla="*/ 78 h 190"/>
                  <a:gd name="T8" fmla="*/ 17 w 143"/>
                  <a:gd name="T9" fmla="*/ 190 h 190"/>
                  <a:gd name="T10" fmla="*/ 143 w 143"/>
                  <a:gd name="T11" fmla="*/ 6 h 190"/>
                  <a:gd name="T12" fmla="*/ 131 w 143"/>
                  <a:gd name="T13" fmla="*/ 0 h 190"/>
                  <a:gd name="T14" fmla="*/ 131 w 143"/>
                  <a:gd name="T1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" h="190">
                    <a:moveTo>
                      <a:pt x="131" y="0"/>
                    </a:moveTo>
                    <a:lnTo>
                      <a:pt x="23" y="159"/>
                    </a:lnTo>
                    <a:lnTo>
                      <a:pt x="9" y="76"/>
                    </a:lnTo>
                    <a:lnTo>
                      <a:pt x="0" y="78"/>
                    </a:lnTo>
                    <a:lnTo>
                      <a:pt x="17" y="190"/>
                    </a:lnTo>
                    <a:lnTo>
                      <a:pt x="143" y="6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D6E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íṩlîďe">
                <a:extLst>
                  <a:ext uri="{FF2B5EF4-FFF2-40B4-BE49-F238E27FC236}">
                    <a16:creationId xmlns:a16="http://schemas.microsoft.com/office/drawing/2014/main" id="{B705CC6C-0CB1-4905-8A98-BD2D753B48AB}"/>
                  </a:ext>
                </a:extLst>
              </p:cNvPr>
              <p:cNvSpPr/>
              <p:nvPr/>
            </p:nvSpPr>
            <p:spPr bwMode="auto">
              <a:xfrm>
                <a:off x="6904831" y="1874044"/>
                <a:ext cx="304800" cy="171450"/>
              </a:xfrm>
              <a:custGeom>
                <a:avLst/>
                <a:gdLst>
                  <a:gd name="T0" fmla="*/ 39 w 192"/>
                  <a:gd name="T1" fmla="*/ 0 h 108"/>
                  <a:gd name="T2" fmla="*/ 192 w 192"/>
                  <a:gd name="T3" fmla="*/ 53 h 108"/>
                  <a:gd name="T4" fmla="*/ 125 w 192"/>
                  <a:gd name="T5" fmla="*/ 108 h 108"/>
                  <a:gd name="T6" fmla="*/ 0 w 192"/>
                  <a:gd name="T7" fmla="*/ 55 h 108"/>
                  <a:gd name="T8" fmla="*/ 39 w 192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08">
                    <a:moveTo>
                      <a:pt x="39" y="0"/>
                    </a:moveTo>
                    <a:lnTo>
                      <a:pt x="192" y="53"/>
                    </a:lnTo>
                    <a:lnTo>
                      <a:pt x="125" y="108"/>
                    </a:lnTo>
                    <a:lnTo>
                      <a:pt x="0" y="5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D6E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ṩľídê">
                <a:extLst>
                  <a:ext uri="{FF2B5EF4-FFF2-40B4-BE49-F238E27FC236}">
                    <a16:creationId xmlns:a16="http://schemas.microsoft.com/office/drawing/2014/main" id="{5D656929-A999-48C8-966A-7FC087CB42ED}"/>
                  </a:ext>
                </a:extLst>
              </p:cNvPr>
              <p:cNvSpPr/>
              <p:nvPr/>
            </p:nvSpPr>
            <p:spPr bwMode="auto">
              <a:xfrm>
                <a:off x="7147719" y="1958182"/>
                <a:ext cx="66675" cy="65088"/>
              </a:xfrm>
              <a:custGeom>
                <a:avLst/>
                <a:gdLst>
                  <a:gd name="T0" fmla="*/ 39 w 42"/>
                  <a:gd name="T1" fmla="*/ 0 h 41"/>
                  <a:gd name="T2" fmla="*/ 42 w 42"/>
                  <a:gd name="T3" fmla="*/ 41 h 41"/>
                  <a:gd name="T4" fmla="*/ 0 w 42"/>
                  <a:gd name="T5" fmla="*/ 30 h 41"/>
                  <a:gd name="T6" fmla="*/ 39 w 42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1">
                    <a:moveTo>
                      <a:pt x="39" y="0"/>
                    </a:moveTo>
                    <a:lnTo>
                      <a:pt x="42" y="41"/>
                    </a:lnTo>
                    <a:lnTo>
                      <a:pt x="0" y="3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BFC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iSḻïďè">
                <a:extLst>
                  <a:ext uri="{FF2B5EF4-FFF2-40B4-BE49-F238E27FC236}">
                    <a16:creationId xmlns:a16="http://schemas.microsoft.com/office/drawing/2014/main" id="{BD40CCC4-3F30-4ABB-AACB-39455EA8745A}"/>
                  </a:ext>
                </a:extLst>
              </p:cNvPr>
              <p:cNvSpPr/>
              <p:nvPr/>
            </p:nvSpPr>
            <p:spPr bwMode="auto">
              <a:xfrm>
                <a:off x="7214394" y="1966119"/>
                <a:ext cx="66675" cy="79375"/>
              </a:xfrm>
              <a:custGeom>
                <a:avLst/>
                <a:gdLst>
                  <a:gd name="T0" fmla="*/ 17 w 42"/>
                  <a:gd name="T1" fmla="*/ 0 h 50"/>
                  <a:gd name="T2" fmla="*/ 0 w 42"/>
                  <a:gd name="T3" fmla="*/ 36 h 50"/>
                  <a:gd name="T4" fmla="*/ 42 w 42"/>
                  <a:gd name="T5" fmla="*/ 50 h 50"/>
                  <a:gd name="T6" fmla="*/ 17 w 42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50">
                    <a:moveTo>
                      <a:pt x="17" y="0"/>
                    </a:moveTo>
                    <a:lnTo>
                      <a:pt x="0" y="36"/>
                    </a:lnTo>
                    <a:lnTo>
                      <a:pt x="42" y="5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FC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ŝḷiḋè">
                <a:extLst>
                  <a:ext uri="{FF2B5EF4-FFF2-40B4-BE49-F238E27FC236}">
                    <a16:creationId xmlns:a16="http://schemas.microsoft.com/office/drawing/2014/main" id="{8183AB1C-43EF-498D-A228-0DCEA61791E2}"/>
                  </a:ext>
                </a:extLst>
              </p:cNvPr>
              <p:cNvSpPr/>
              <p:nvPr/>
            </p:nvSpPr>
            <p:spPr bwMode="auto">
              <a:xfrm>
                <a:off x="7241381" y="1958182"/>
                <a:ext cx="131763" cy="127000"/>
              </a:xfrm>
              <a:custGeom>
                <a:avLst/>
                <a:gdLst>
                  <a:gd name="T0" fmla="*/ 42 w 83"/>
                  <a:gd name="T1" fmla="*/ 0 h 80"/>
                  <a:gd name="T2" fmla="*/ 0 w 83"/>
                  <a:gd name="T3" fmla="*/ 5 h 80"/>
                  <a:gd name="T4" fmla="*/ 39 w 83"/>
                  <a:gd name="T5" fmla="*/ 80 h 80"/>
                  <a:gd name="T6" fmla="*/ 83 w 83"/>
                  <a:gd name="T7" fmla="*/ 67 h 80"/>
                  <a:gd name="T8" fmla="*/ 42 w 83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0">
                    <a:moveTo>
                      <a:pt x="42" y="0"/>
                    </a:moveTo>
                    <a:lnTo>
                      <a:pt x="0" y="5"/>
                    </a:lnTo>
                    <a:lnTo>
                      <a:pt x="39" y="80"/>
                    </a:lnTo>
                    <a:lnTo>
                      <a:pt x="83" y="67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E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5" name="ïṥļîďê">
              <a:extLst>
                <a:ext uri="{FF2B5EF4-FFF2-40B4-BE49-F238E27FC236}">
                  <a16:creationId xmlns:a16="http://schemas.microsoft.com/office/drawing/2014/main" id="{77E915D3-6D51-47A9-9323-9E0FB47225B8}"/>
                </a:ext>
              </a:extLst>
            </p:cNvPr>
            <p:cNvSpPr txBox="1"/>
            <p:nvPr/>
          </p:nvSpPr>
          <p:spPr>
            <a:xfrm>
              <a:off x="685803" y="2324891"/>
              <a:ext cx="382269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06" name="íŝlîdé">
              <a:extLst>
                <a:ext uri="{FF2B5EF4-FFF2-40B4-BE49-F238E27FC236}">
                  <a16:creationId xmlns:a16="http://schemas.microsoft.com/office/drawing/2014/main" id="{966B9E45-7BED-4069-801D-DBFB247E5668}"/>
                </a:ext>
              </a:extLst>
            </p:cNvPr>
            <p:cNvSpPr txBox="1"/>
            <p:nvPr/>
          </p:nvSpPr>
          <p:spPr>
            <a:xfrm>
              <a:off x="685801" y="3177051"/>
              <a:ext cx="3822699" cy="14171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grpSp>
          <p:nvGrpSpPr>
            <p:cNvPr id="107" name="îšlidè">
              <a:extLst>
                <a:ext uri="{FF2B5EF4-FFF2-40B4-BE49-F238E27FC236}">
                  <a16:creationId xmlns:a16="http://schemas.microsoft.com/office/drawing/2014/main" id="{75CD1BBA-AA2A-4EB9-906D-C35925E1B9D0}"/>
                </a:ext>
              </a:extLst>
            </p:cNvPr>
            <p:cNvGrpSpPr/>
            <p:nvPr/>
          </p:nvGrpSpPr>
          <p:grpSpPr>
            <a:xfrm>
              <a:off x="8394817" y="1347204"/>
              <a:ext cx="3130685" cy="2070729"/>
              <a:chOff x="8394817" y="1347204"/>
              <a:chExt cx="3130685" cy="2070729"/>
            </a:xfrm>
          </p:grpSpPr>
          <p:sp>
            <p:nvSpPr>
              <p:cNvPr id="112" name="iśḷiḋé">
                <a:extLst>
                  <a:ext uri="{FF2B5EF4-FFF2-40B4-BE49-F238E27FC236}">
                    <a16:creationId xmlns:a16="http://schemas.microsoft.com/office/drawing/2014/main" id="{462C13B4-0A49-485E-B7BC-7B5056723415}"/>
                  </a:ext>
                </a:extLst>
              </p:cNvPr>
              <p:cNvSpPr txBox="1"/>
              <p:nvPr/>
            </p:nvSpPr>
            <p:spPr>
              <a:xfrm>
                <a:off x="8394817" y="2531827"/>
                <a:ext cx="3130685" cy="886106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3" name="íṩḷiḋé">
                <a:extLst>
                  <a:ext uri="{FF2B5EF4-FFF2-40B4-BE49-F238E27FC236}">
                    <a16:creationId xmlns:a16="http://schemas.microsoft.com/office/drawing/2014/main" id="{F40BE0B4-9C70-4686-A79B-B9328CD828DD}"/>
                  </a:ext>
                </a:extLst>
              </p:cNvPr>
              <p:cNvSpPr/>
              <p:nvPr/>
            </p:nvSpPr>
            <p:spPr>
              <a:xfrm>
                <a:off x="8736015" y="1843314"/>
                <a:ext cx="2448288" cy="58210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175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tx1"/>
                    </a:solidFill>
                  </a:rPr>
                  <a:t>Text here</a:t>
                </a:r>
                <a:endParaRPr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íṥľíḑe">
                <a:extLst>
                  <a:ext uri="{FF2B5EF4-FFF2-40B4-BE49-F238E27FC236}">
                    <a16:creationId xmlns:a16="http://schemas.microsoft.com/office/drawing/2014/main" id="{01FBAEE8-343E-4855-89B4-266444AF861E}"/>
                  </a:ext>
                </a:extLst>
              </p:cNvPr>
              <p:cNvSpPr/>
              <p:nvPr/>
            </p:nvSpPr>
            <p:spPr bwMode="auto">
              <a:xfrm>
                <a:off x="9749063" y="1347204"/>
                <a:ext cx="422192" cy="391150"/>
              </a:xfrm>
              <a:custGeom>
                <a:avLst/>
                <a:gdLst>
                  <a:gd name="connsiteX0" fmla="*/ 445285 w 605804"/>
                  <a:gd name="connsiteY0" fmla="*/ 326174 h 561262"/>
                  <a:gd name="connsiteX1" fmla="*/ 441943 w 605804"/>
                  <a:gd name="connsiteY1" fmla="*/ 329512 h 561262"/>
                  <a:gd name="connsiteX2" fmla="*/ 441943 w 605804"/>
                  <a:gd name="connsiteY2" fmla="*/ 343787 h 561262"/>
                  <a:gd name="connsiteX3" fmla="*/ 419754 w 605804"/>
                  <a:gd name="connsiteY3" fmla="*/ 353799 h 561262"/>
                  <a:gd name="connsiteX4" fmla="*/ 410470 w 605804"/>
                  <a:gd name="connsiteY4" fmla="*/ 376603 h 561262"/>
                  <a:gd name="connsiteX5" fmla="*/ 419290 w 605804"/>
                  <a:gd name="connsiteY5" fmla="*/ 399778 h 561262"/>
                  <a:gd name="connsiteX6" fmla="*/ 447420 w 605804"/>
                  <a:gd name="connsiteY6" fmla="*/ 415352 h 561262"/>
                  <a:gd name="connsiteX7" fmla="*/ 458375 w 605804"/>
                  <a:gd name="connsiteY7" fmla="*/ 422397 h 561262"/>
                  <a:gd name="connsiteX8" fmla="*/ 461532 w 605804"/>
                  <a:gd name="connsiteY8" fmla="*/ 432409 h 561262"/>
                  <a:gd name="connsiteX9" fmla="*/ 458561 w 605804"/>
                  <a:gd name="connsiteY9" fmla="*/ 441493 h 561262"/>
                  <a:gd name="connsiteX10" fmla="*/ 449648 w 605804"/>
                  <a:gd name="connsiteY10" fmla="*/ 444923 h 561262"/>
                  <a:gd name="connsiteX11" fmla="*/ 438136 w 605804"/>
                  <a:gd name="connsiteY11" fmla="*/ 440474 h 561262"/>
                  <a:gd name="connsiteX12" fmla="*/ 433773 w 605804"/>
                  <a:gd name="connsiteY12" fmla="*/ 429350 h 561262"/>
                  <a:gd name="connsiteX13" fmla="*/ 429966 w 605804"/>
                  <a:gd name="connsiteY13" fmla="*/ 426012 h 561262"/>
                  <a:gd name="connsiteX14" fmla="*/ 410377 w 605804"/>
                  <a:gd name="connsiteY14" fmla="*/ 426383 h 561262"/>
                  <a:gd name="connsiteX15" fmla="*/ 406571 w 605804"/>
                  <a:gd name="connsiteY15" fmla="*/ 430369 h 561262"/>
                  <a:gd name="connsiteX16" fmla="*/ 416690 w 605804"/>
                  <a:gd name="connsiteY16" fmla="*/ 454471 h 561262"/>
                  <a:gd name="connsiteX17" fmla="*/ 441943 w 605804"/>
                  <a:gd name="connsiteY17" fmla="*/ 465317 h 561262"/>
                  <a:gd name="connsiteX18" fmla="*/ 441943 w 605804"/>
                  <a:gd name="connsiteY18" fmla="*/ 478666 h 561262"/>
                  <a:gd name="connsiteX19" fmla="*/ 445285 w 605804"/>
                  <a:gd name="connsiteY19" fmla="*/ 482003 h 561262"/>
                  <a:gd name="connsiteX20" fmla="*/ 457261 w 605804"/>
                  <a:gd name="connsiteY20" fmla="*/ 482003 h 561262"/>
                  <a:gd name="connsiteX21" fmla="*/ 460603 w 605804"/>
                  <a:gd name="connsiteY21" fmla="*/ 478666 h 561262"/>
                  <a:gd name="connsiteX22" fmla="*/ 460603 w 605804"/>
                  <a:gd name="connsiteY22" fmla="*/ 464854 h 561262"/>
                  <a:gd name="connsiteX23" fmla="*/ 480471 w 605804"/>
                  <a:gd name="connsiteY23" fmla="*/ 455213 h 561262"/>
                  <a:gd name="connsiteX24" fmla="*/ 489477 w 605804"/>
                  <a:gd name="connsiteY24" fmla="*/ 432316 h 561262"/>
                  <a:gd name="connsiteX25" fmla="*/ 480564 w 605804"/>
                  <a:gd name="connsiteY25" fmla="*/ 409326 h 561262"/>
                  <a:gd name="connsiteX26" fmla="*/ 452619 w 605804"/>
                  <a:gd name="connsiteY26" fmla="*/ 393104 h 561262"/>
                  <a:gd name="connsiteX27" fmla="*/ 441479 w 605804"/>
                  <a:gd name="connsiteY27" fmla="*/ 385966 h 561262"/>
                  <a:gd name="connsiteX28" fmla="*/ 438229 w 605804"/>
                  <a:gd name="connsiteY28" fmla="*/ 376789 h 561262"/>
                  <a:gd name="connsiteX29" fmla="*/ 441107 w 605804"/>
                  <a:gd name="connsiteY29" fmla="*/ 367704 h 561262"/>
                  <a:gd name="connsiteX30" fmla="*/ 449741 w 605804"/>
                  <a:gd name="connsiteY30" fmla="*/ 364089 h 561262"/>
                  <a:gd name="connsiteX31" fmla="*/ 458932 w 605804"/>
                  <a:gd name="connsiteY31" fmla="*/ 368446 h 561262"/>
                  <a:gd name="connsiteX32" fmla="*/ 462275 w 605804"/>
                  <a:gd name="connsiteY32" fmla="*/ 378272 h 561262"/>
                  <a:gd name="connsiteX33" fmla="*/ 466081 w 605804"/>
                  <a:gd name="connsiteY33" fmla="*/ 381609 h 561262"/>
                  <a:gd name="connsiteX34" fmla="*/ 485763 w 605804"/>
                  <a:gd name="connsiteY34" fmla="*/ 381424 h 561262"/>
                  <a:gd name="connsiteX35" fmla="*/ 489569 w 605804"/>
                  <a:gd name="connsiteY35" fmla="*/ 377438 h 561262"/>
                  <a:gd name="connsiteX36" fmla="*/ 481307 w 605804"/>
                  <a:gd name="connsiteY36" fmla="*/ 355931 h 561262"/>
                  <a:gd name="connsiteX37" fmla="*/ 460603 w 605804"/>
                  <a:gd name="connsiteY37" fmla="*/ 344344 h 561262"/>
                  <a:gd name="connsiteX38" fmla="*/ 460603 w 605804"/>
                  <a:gd name="connsiteY38" fmla="*/ 329512 h 561262"/>
                  <a:gd name="connsiteX39" fmla="*/ 457261 w 605804"/>
                  <a:gd name="connsiteY39" fmla="*/ 326174 h 561262"/>
                  <a:gd name="connsiteX40" fmla="*/ 434887 w 605804"/>
                  <a:gd name="connsiteY40" fmla="*/ 246823 h 561262"/>
                  <a:gd name="connsiteX41" fmla="*/ 461718 w 605804"/>
                  <a:gd name="connsiteY41" fmla="*/ 246823 h 561262"/>
                  <a:gd name="connsiteX42" fmla="*/ 461718 w 605804"/>
                  <a:gd name="connsiteY42" fmla="*/ 278063 h 561262"/>
                  <a:gd name="connsiteX43" fmla="*/ 574517 w 605804"/>
                  <a:gd name="connsiteY43" fmla="*/ 390694 h 561262"/>
                  <a:gd name="connsiteX44" fmla="*/ 605804 w 605804"/>
                  <a:gd name="connsiteY44" fmla="*/ 390694 h 561262"/>
                  <a:gd name="connsiteX45" fmla="*/ 605804 w 605804"/>
                  <a:gd name="connsiteY45" fmla="*/ 417391 h 561262"/>
                  <a:gd name="connsiteX46" fmla="*/ 574517 w 605804"/>
                  <a:gd name="connsiteY46" fmla="*/ 417391 h 561262"/>
                  <a:gd name="connsiteX47" fmla="*/ 461718 w 605804"/>
                  <a:gd name="connsiteY47" fmla="*/ 529929 h 561262"/>
                  <a:gd name="connsiteX48" fmla="*/ 461718 w 605804"/>
                  <a:gd name="connsiteY48" fmla="*/ 561262 h 561262"/>
                  <a:gd name="connsiteX49" fmla="*/ 434887 w 605804"/>
                  <a:gd name="connsiteY49" fmla="*/ 561262 h 561262"/>
                  <a:gd name="connsiteX50" fmla="*/ 434887 w 605804"/>
                  <a:gd name="connsiteY50" fmla="*/ 530115 h 561262"/>
                  <a:gd name="connsiteX51" fmla="*/ 322087 w 605804"/>
                  <a:gd name="connsiteY51" fmla="*/ 417484 h 561262"/>
                  <a:gd name="connsiteX52" fmla="*/ 290800 w 605804"/>
                  <a:gd name="connsiteY52" fmla="*/ 417484 h 561262"/>
                  <a:gd name="connsiteX53" fmla="*/ 290800 w 605804"/>
                  <a:gd name="connsiteY53" fmla="*/ 390694 h 561262"/>
                  <a:gd name="connsiteX54" fmla="*/ 322087 w 605804"/>
                  <a:gd name="connsiteY54" fmla="*/ 390694 h 561262"/>
                  <a:gd name="connsiteX55" fmla="*/ 434887 w 605804"/>
                  <a:gd name="connsiteY55" fmla="*/ 278063 h 561262"/>
                  <a:gd name="connsiteX56" fmla="*/ 229238 w 605804"/>
                  <a:gd name="connsiteY56" fmla="*/ 401 h 561262"/>
                  <a:gd name="connsiteX57" fmla="*/ 284946 w 605804"/>
                  <a:gd name="connsiteY57" fmla="*/ 12174 h 561262"/>
                  <a:gd name="connsiteX58" fmla="*/ 312057 w 605804"/>
                  <a:gd name="connsiteY58" fmla="*/ 37295 h 561262"/>
                  <a:gd name="connsiteX59" fmla="*/ 341954 w 605804"/>
                  <a:gd name="connsiteY59" fmla="*/ 131662 h 561262"/>
                  <a:gd name="connsiteX60" fmla="*/ 339911 w 605804"/>
                  <a:gd name="connsiteY60" fmla="*/ 140098 h 561262"/>
                  <a:gd name="connsiteX61" fmla="*/ 347896 w 605804"/>
                  <a:gd name="connsiteY61" fmla="*/ 179773 h 561262"/>
                  <a:gd name="connsiteX62" fmla="*/ 328677 w 605804"/>
                  <a:gd name="connsiteY62" fmla="*/ 213144 h 561262"/>
                  <a:gd name="connsiteX63" fmla="*/ 315214 w 605804"/>
                  <a:gd name="connsiteY63" fmla="*/ 249945 h 561262"/>
                  <a:gd name="connsiteX64" fmla="*/ 315214 w 605804"/>
                  <a:gd name="connsiteY64" fmla="*/ 295831 h 561262"/>
                  <a:gd name="connsiteX65" fmla="*/ 317628 w 605804"/>
                  <a:gd name="connsiteY65" fmla="*/ 299632 h 561262"/>
                  <a:gd name="connsiteX66" fmla="*/ 334712 w 605804"/>
                  <a:gd name="connsiteY66" fmla="*/ 308438 h 561262"/>
                  <a:gd name="connsiteX67" fmla="*/ 303794 w 605804"/>
                  <a:gd name="connsiteY67" fmla="*/ 368877 h 561262"/>
                  <a:gd name="connsiteX68" fmla="*/ 290795 w 605804"/>
                  <a:gd name="connsiteY68" fmla="*/ 368877 h 561262"/>
                  <a:gd name="connsiteX69" fmla="*/ 268976 w 605804"/>
                  <a:gd name="connsiteY69" fmla="*/ 390662 h 561262"/>
                  <a:gd name="connsiteX70" fmla="*/ 268976 w 605804"/>
                  <a:gd name="connsiteY70" fmla="*/ 417359 h 561262"/>
                  <a:gd name="connsiteX71" fmla="*/ 290795 w 605804"/>
                  <a:gd name="connsiteY71" fmla="*/ 439050 h 561262"/>
                  <a:gd name="connsiteX72" fmla="*/ 303794 w 605804"/>
                  <a:gd name="connsiteY72" fmla="*/ 439050 h 561262"/>
                  <a:gd name="connsiteX73" fmla="*/ 328398 w 605804"/>
                  <a:gd name="connsiteY73" fmla="*/ 491332 h 561262"/>
                  <a:gd name="connsiteX74" fmla="*/ 267769 w 605804"/>
                  <a:gd name="connsiteY74" fmla="*/ 491332 h 561262"/>
                  <a:gd name="connsiteX75" fmla="*/ 205655 w 605804"/>
                  <a:gd name="connsiteY75" fmla="*/ 491332 h 561262"/>
                  <a:gd name="connsiteX76" fmla="*/ 0 w 605804"/>
                  <a:gd name="connsiteY76" fmla="*/ 491332 h 561262"/>
                  <a:gd name="connsiteX77" fmla="*/ 0 w 605804"/>
                  <a:gd name="connsiteY77" fmla="*/ 424775 h 561262"/>
                  <a:gd name="connsiteX78" fmla="*/ 16991 w 605804"/>
                  <a:gd name="connsiteY78" fmla="*/ 388529 h 561262"/>
                  <a:gd name="connsiteX79" fmla="*/ 155704 w 605804"/>
                  <a:gd name="connsiteY79" fmla="*/ 299632 h 561262"/>
                  <a:gd name="connsiteX80" fmla="*/ 157839 w 605804"/>
                  <a:gd name="connsiteY80" fmla="*/ 295831 h 561262"/>
                  <a:gd name="connsiteX81" fmla="*/ 157839 w 605804"/>
                  <a:gd name="connsiteY81" fmla="*/ 249945 h 561262"/>
                  <a:gd name="connsiteX82" fmla="*/ 144376 w 605804"/>
                  <a:gd name="connsiteY82" fmla="*/ 213144 h 561262"/>
                  <a:gd name="connsiteX83" fmla="*/ 125157 w 605804"/>
                  <a:gd name="connsiteY83" fmla="*/ 179773 h 561262"/>
                  <a:gd name="connsiteX84" fmla="*/ 132678 w 605804"/>
                  <a:gd name="connsiteY84" fmla="*/ 140098 h 561262"/>
                  <a:gd name="connsiteX85" fmla="*/ 130728 w 605804"/>
                  <a:gd name="connsiteY85" fmla="*/ 131662 h 561262"/>
                  <a:gd name="connsiteX86" fmla="*/ 130449 w 605804"/>
                  <a:gd name="connsiteY86" fmla="*/ 85313 h 561262"/>
                  <a:gd name="connsiteX87" fmla="*/ 157561 w 605804"/>
                  <a:gd name="connsiteY87" fmla="*/ 37852 h 561262"/>
                  <a:gd name="connsiteX88" fmla="*/ 182722 w 605804"/>
                  <a:gd name="connsiteY88" fmla="*/ 17087 h 561262"/>
                  <a:gd name="connsiteX89" fmla="*/ 207141 w 605804"/>
                  <a:gd name="connsiteY89" fmla="*/ 4665 h 561262"/>
                  <a:gd name="connsiteX90" fmla="*/ 229238 w 605804"/>
                  <a:gd name="connsiteY90" fmla="*/ 401 h 561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804" h="561262">
                    <a:moveTo>
                      <a:pt x="445285" y="326174"/>
                    </a:moveTo>
                    <a:cubicBezTo>
                      <a:pt x="443428" y="326174"/>
                      <a:pt x="441943" y="327658"/>
                      <a:pt x="441943" y="329512"/>
                    </a:cubicBezTo>
                    <a:lnTo>
                      <a:pt x="441943" y="343787"/>
                    </a:lnTo>
                    <a:cubicBezTo>
                      <a:pt x="432752" y="345085"/>
                      <a:pt x="425510" y="348422"/>
                      <a:pt x="419754" y="353799"/>
                    </a:cubicBezTo>
                    <a:cubicBezTo>
                      <a:pt x="413627" y="359732"/>
                      <a:pt x="410470" y="367333"/>
                      <a:pt x="410470" y="376603"/>
                    </a:cubicBezTo>
                    <a:cubicBezTo>
                      <a:pt x="410470" y="386800"/>
                      <a:pt x="413441" y="394494"/>
                      <a:pt x="419290" y="399778"/>
                    </a:cubicBezTo>
                    <a:cubicBezTo>
                      <a:pt x="425139" y="405155"/>
                      <a:pt x="434516" y="410346"/>
                      <a:pt x="447420" y="415352"/>
                    </a:cubicBezTo>
                    <a:cubicBezTo>
                      <a:pt x="452619" y="417762"/>
                      <a:pt x="456333" y="420080"/>
                      <a:pt x="458375" y="422397"/>
                    </a:cubicBezTo>
                    <a:cubicBezTo>
                      <a:pt x="460511" y="424807"/>
                      <a:pt x="461532" y="428145"/>
                      <a:pt x="461532" y="432409"/>
                    </a:cubicBezTo>
                    <a:cubicBezTo>
                      <a:pt x="461532" y="436117"/>
                      <a:pt x="460511" y="439083"/>
                      <a:pt x="458561" y="441493"/>
                    </a:cubicBezTo>
                    <a:cubicBezTo>
                      <a:pt x="456519" y="443811"/>
                      <a:pt x="453548" y="444923"/>
                      <a:pt x="449648" y="444923"/>
                    </a:cubicBezTo>
                    <a:cubicBezTo>
                      <a:pt x="444914" y="444923"/>
                      <a:pt x="441107" y="443440"/>
                      <a:pt x="438136" y="440474"/>
                    </a:cubicBezTo>
                    <a:cubicBezTo>
                      <a:pt x="435630" y="438156"/>
                      <a:pt x="434237" y="434263"/>
                      <a:pt x="433773" y="429350"/>
                    </a:cubicBezTo>
                    <a:cubicBezTo>
                      <a:pt x="433680" y="427403"/>
                      <a:pt x="431916" y="426012"/>
                      <a:pt x="429966" y="426012"/>
                    </a:cubicBezTo>
                    <a:lnTo>
                      <a:pt x="410377" y="426383"/>
                    </a:lnTo>
                    <a:cubicBezTo>
                      <a:pt x="408242" y="426383"/>
                      <a:pt x="406385" y="428237"/>
                      <a:pt x="406571" y="430369"/>
                    </a:cubicBezTo>
                    <a:cubicBezTo>
                      <a:pt x="407035" y="440752"/>
                      <a:pt x="410470" y="448724"/>
                      <a:pt x="416690" y="454471"/>
                    </a:cubicBezTo>
                    <a:cubicBezTo>
                      <a:pt x="423375" y="460497"/>
                      <a:pt x="431916" y="464112"/>
                      <a:pt x="441943" y="465317"/>
                    </a:cubicBezTo>
                    <a:lnTo>
                      <a:pt x="441943" y="478666"/>
                    </a:lnTo>
                    <a:cubicBezTo>
                      <a:pt x="441943" y="480520"/>
                      <a:pt x="443428" y="482003"/>
                      <a:pt x="445285" y="482003"/>
                    </a:cubicBezTo>
                    <a:lnTo>
                      <a:pt x="457261" y="482003"/>
                    </a:lnTo>
                    <a:cubicBezTo>
                      <a:pt x="459118" y="482003"/>
                      <a:pt x="460603" y="480520"/>
                      <a:pt x="460603" y="478666"/>
                    </a:cubicBezTo>
                    <a:lnTo>
                      <a:pt x="460603" y="464854"/>
                    </a:lnTo>
                    <a:cubicBezTo>
                      <a:pt x="468773" y="463371"/>
                      <a:pt x="475365" y="460126"/>
                      <a:pt x="480471" y="455213"/>
                    </a:cubicBezTo>
                    <a:cubicBezTo>
                      <a:pt x="486506" y="449466"/>
                      <a:pt x="489477" y="441864"/>
                      <a:pt x="489477" y="432316"/>
                    </a:cubicBezTo>
                    <a:cubicBezTo>
                      <a:pt x="489477" y="422397"/>
                      <a:pt x="486506" y="414610"/>
                      <a:pt x="480564" y="409326"/>
                    </a:cubicBezTo>
                    <a:cubicBezTo>
                      <a:pt x="474622" y="403857"/>
                      <a:pt x="465245" y="398573"/>
                      <a:pt x="452619" y="393104"/>
                    </a:cubicBezTo>
                    <a:cubicBezTo>
                      <a:pt x="447142" y="390694"/>
                      <a:pt x="443428" y="388283"/>
                      <a:pt x="441479" y="385966"/>
                    </a:cubicBezTo>
                    <a:cubicBezTo>
                      <a:pt x="439436" y="383648"/>
                      <a:pt x="438508" y="380682"/>
                      <a:pt x="438229" y="376789"/>
                    </a:cubicBezTo>
                    <a:cubicBezTo>
                      <a:pt x="438229" y="373081"/>
                      <a:pt x="439250" y="370022"/>
                      <a:pt x="441107" y="367704"/>
                    </a:cubicBezTo>
                    <a:cubicBezTo>
                      <a:pt x="442964" y="365294"/>
                      <a:pt x="445935" y="364089"/>
                      <a:pt x="449741" y="364089"/>
                    </a:cubicBezTo>
                    <a:cubicBezTo>
                      <a:pt x="453548" y="364089"/>
                      <a:pt x="456519" y="365479"/>
                      <a:pt x="458932" y="368446"/>
                    </a:cubicBezTo>
                    <a:cubicBezTo>
                      <a:pt x="460789" y="370763"/>
                      <a:pt x="461903" y="374008"/>
                      <a:pt x="462275" y="378272"/>
                    </a:cubicBezTo>
                    <a:cubicBezTo>
                      <a:pt x="462367" y="380311"/>
                      <a:pt x="464131" y="381609"/>
                      <a:pt x="466081" y="381609"/>
                    </a:cubicBezTo>
                    <a:lnTo>
                      <a:pt x="485763" y="381424"/>
                    </a:lnTo>
                    <a:cubicBezTo>
                      <a:pt x="487991" y="381424"/>
                      <a:pt x="489755" y="379570"/>
                      <a:pt x="489569" y="377438"/>
                    </a:cubicBezTo>
                    <a:cubicBezTo>
                      <a:pt x="489105" y="368909"/>
                      <a:pt x="486227" y="361771"/>
                      <a:pt x="481307" y="355931"/>
                    </a:cubicBezTo>
                    <a:cubicBezTo>
                      <a:pt x="476108" y="349906"/>
                      <a:pt x="469145" y="346012"/>
                      <a:pt x="460603" y="344344"/>
                    </a:cubicBezTo>
                    <a:lnTo>
                      <a:pt x="460603" y="329512"/>
                    </a:lnTo>
                    <a:cubicBezTo>
                      <a:pt x="460603" y="327658"/>
                      <a:pt x="459118" y="326174"/>
                      <a:pt x="457261" y="326174"/>
                    </a:cubicBezTo>
                    <a:close/>
                    <a:moveTo>
                      <a:pt x="434887" y="246823"/>
                    </a:moveTo>
                    <a:lnTo>
                      <a:pt x="461718" y="246823"/>
                    </a:lnTo>
                    <a:lnTo>
                      <a:pt x="461718" y="278063"/>
                    </a:lnTo>
                    <a:cubicBezTo>
                      <a:pt x="521042" y="284367"/>
                      <a:pt x="568204" y="331458"/>
                      <a:pt x="574517" y="390694"/>
                    </a:cubicBezTo>
                    <a:lnTo>
                      <a:pt x="605804" y="390694"/>
                    </a:lnTo>
                    <a:lnTo>
                      <a:pt x="605804" y="417391"/>
                    </a:lnTo>
                    <a:lnTo>
                      <a:pt x="574517" y="417391"/>
                    </a:lnTo>
                    <a:cubicBezTo>
                      <a:pt x="568204" y="476534"/>
                      <a:pt x="521042" y="523626"/>
                      <a:pt x="461718" y="529929"/>
                    </a:cubicBezTo>
                    <a:lnTo>
                      <a:pt x="461718" y="561262"/>
                    </a:lnTo>
                    <a:lnTo>
                      <a:pt x="434887" y="561262"/>
                    </a:lnTo>
                    <a:lnTo>
                      <a:pt x="434887" y="530115"/>
                    </a:lnTo>
                    <a:cubicBezTo>
                      <a:pt x="375563" y="523811"/>
                      <a:pt x="328400" y="476719"/>
                      <a:pt x="322087" y="417484"/>
                    </a:cubicBezTo>
                    <a:lnTo>
                      <a:pt x="290800" y="417484"/>
                    </a:lnTo>
                    <a:lnTo>
                      <a:pt x="290800" y="390694"/>
                    </a:lnTo>
                    <a:lnTo>
                      <a:pt x="322087" y="390694"/>
                    </a:lnTo>
                    <a:cubicBezTo>
                      <a:pt x="328400" y="331458"/>
                      <a:pt x="375563" y="284367"/>
                      <a:pt x="434887" y="278063"/>
                    </a:cubicBezTo>
                    <a:close/>
                    <a:moveTo>
                      <a:pt x="229238" y="401"/>
                    </a:moveTo>
                    <a:cubicBezTo>
                      <a:pt x="253564" y="-1638"/>
                      <a:pt x="271855" y="4387"/>
                      <a:pt x="284946" y="12174"/>
                    </a:cubicBezTo>
                    <a:cubicBezTo>
                      <a:pt x="304629" y="22927"/>
                      <a:pt x="312057" y="37295"/>
                      <a:pt x="312057" y="37295"/>
                    </a:cubicBezTo>
                    <a:cubicBezTo>
                      <a:pt x="312057" y="37295"/>
                      <a:pt x="357180" y="40447"/>
                      <a:pt x="341954" y="131662"/>
                    </a:cubicBezTo>
                    <a:cubicBezTo>
                      <a:pt x="341396" y="134443"/>
                      <a:pt x="340654" y="137224"/>
                      <a:pt x="339911" y="140098"/>
                    </a:cubicBezTo>
                    <a:cubicBezTo>
                      <a:pt x="348453" y="140098"/>
                      <a:pt x="357273" y="146772"/>
                      <a:pt x="347896" y="179773"/>
                    </a:cubicBezTo>
                    <a:cubicBezTo>
                      <a:pt x="340561" y="205450"/>
                      <a:pt x="333876" y="212773"/>
                      <a:pt x="328677" y="213144"/>
                    </a:cubicBezTo>
                    <a:cubicBezTo>
                      <a:pt x="326820" y="224917"/>
                      <a:pt x="322270" y="237709"/>
                      <a:pt x="315214" y="249945"/>
                    </a:cubicBezTo>
                    <a:lnTo>
                      <a:pt x="315214" y="295831"/>
                    </a:lnTo>
                    <a:cubicBezTo>
                      <a:pt x="315214" y="297407"/>
                      <a:pt x="316142" y="298890"/>
                      <a:pt x="317628" y="299632"/>
                    </a:cubicBezTo>
                    <a:cubicBezTo>
                      <a:pt x="320785" y="301115"/>
                      <a:pt x="326727" y="304267"/>
                      <a:pt x="334712" y="308438"/>
                    </a:cubicBezTo>
                    <a:cubicBezTo>
                      <a:pt x="320135" y="325773"/>
                      <a:pt x="309364" y="346259"/>
                      <a:pt x="303794" y="368877"/>
                    </a:cubicBezTo>
                    <a:lnTo>
                      <a:pt x="290795" y="368877"/>
                    </a:lnTo>
                    <a:cubicBezTo>
                      <a:pt x="278818" y="368877"/>
                      <a:pt x="268976" y="378611"/>
                      <a:pt x="268976" y="390662"/>
                    </a:cubicBezTo>
                    <a:lnTo>
                      <a:pt x="268976" y="417359"/>
                    </a:lnTo>
                    <a:cubicBezTo>
                      <a:pt x="268976" y="429317"/>
                      <a:pt x="278818" y="439050"/>
                      <a:pt x="290795" y="439050"/>
                    </a:cubicBezTo>
                    <a:lnTo>
                      <a:pt x="303794" y="439050"/>
                    </a:lnTo>
                    <a:cubicBezTo>
                      <a:pt x="308529" y="458239"/>
                      <a:pt x="317071" y="475944"/>
                      <a:pt x="328398" y="491332"/>
                    </a:cubicBezTo>
                    <a:lnTo>
                      <a:pt x="267769" y="491332"/>
                    </a:lnTo>
                    <a:lnTo>
                      <a:pt x="205655" y="491332"/>
                    </a:lnTo>
                    <a:lnTo>
                      <a:pt x="0" y="491332"/>
                    </a:lnTo>
                    <a:lnTo>
                      <a:pt x="0" y="424775"/>
                    </a:lnTo>
                    <a:cubicBezTo>
                      <a:pt x="0" y="410777"/>
                      <a:pt x="6221" y="397429"/>
                      <a:pt x="16991" y="388529"/>
                    </a:cubicBezTo>
                    <a:cubicBezTo>
                      <a:pt x="77341" y="338936"/>
                      <a:pt x="142519" y="306121"/>
                      <a:pt x="155704" y="299632"/>
                    </a:cubicBezTo>
                    <a:cubicBezTo>
                      <a:pt x="157189" y="299076"/>
                      <a:pt x="158211" y="297407"/>
                      <a:pt x="157839" y="295831"/>
                    </a:cubicBezTo>
                    <a:lnTo>
                      <a:pt x="157839" y="249945"/>
                    </a:lnTo>
                    <a:cubicBezTo>
                      <a:pt x="150690" y="237709"/>
                      <a:pt x="146233" y="224731"/>
                      <a:pt x="144376" y="213144"/>
                    </a:cubicBezTo>
                    <a:cubicBezTo>
                      <a:pt x="139270" y="212773"/>
                      <a:pt x="132492" y="205450"/>
                      <a:pt x="125157" y="179773"/>
                    </a:cubicBezTo>
                    <a:cubicBezTo>
                      <a:pt x="115965" y="147236"/>
                      <a:pt x="124322" y="140376"/>
                      <a:pt x="132678" y="140098"/>
                    </a:cubicBezTo>
                    <a:cubicBezTo>
                      <a:pt x="131935" y="137224"/>
                      <a:pt x="131192" y="134536"/>
                      <a:pt x="130728" y="131662"/>
                    </a:cubicBezTo>
                    <a:cubicBezTo>
                      <a:pt x="127478" y="115255"/>
                      <a:pt x="126643" y="100052"/>
                      <a:pt x="130449" y="85313"/>
                    </a:cubicBezTo>
                    <a:cubicBezTo>
                      <a:pt x="135092" y="65661"/>
                      <a:pt x="145676" y="49995"/>
                      <a:pt x="157561" y="37852"/>
                    </a:cubicBezTo>
                    <a:cubicBezTo>
                      <a:pt x="165174" y="29879"/>
                      <a:pt x="173716" y="22834"/>
                      <a:pt x="182722" y="17087"/>
                    </a:cubicBezTo>
                    <a:cubicBezTo>
                      <a:pt x="190150" y="12081"/>
                      <a:pt x="198227" y="7632"/>
                      <a:pt x="207141" y="4665"/>
                    </a:cubicBezTo>
                    <a:cubicBezTo>
                      <a:pt x="214011" y="2255"/>
                      <a:pt x="221439" y="772"/>
                      <a:pt x="229238" y="40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8" name="îṧliďê">
              <a:extLst>
                <a:ext uri="{FF2B5EF4-FFF2-40B4-BE49-F238E27FC236}">
                  <a16:creationId xmlns:a16="http://schemas.microsoft.com/office/drawing/2014/main" id="{62B92B53-D01F-426A-B472-AF24E76573DB}"/>
                </a:ext>
              </a:extLst>
            </p:cNvPr>
            <p:cNvGrpSpPr/>
            <p:nvPr/>
          </p:nvGrpSpPr>
          <p:grpSpPr>
            <a:xfrm>
              <a:off x="8394817" y="4076071"/>
              <a:ext cx="3130685" cy="2070729"/>
              <a:chOff x="8394817" y="3676928"/>
              <a:chExt cx="3130685" cy="2070729"/>
            </a:xfrm>
          </p:grpSpPr>
          <p:sp>
            <p:nvSpPr>
              <p:cNvPr id="109" name="îṡlïḑè">
                <a:extLst>
                  <a:ext uri="{FF2B5EF4-FFF2-40B4-BE49-F238E27FC236}">
                    <a16:creationId xmlns:a16="http://schemas.microsoft.com/office/drawing/2014/main" id="{F5C1FFEB-FFBE-4F45-AC28-BB8A59C794DD}"/>
                  </a:ext>
                </a:extLst>
              </p:cNvPr>
              <p:cNvSpPr txBox="1"/>
              <p:nvPr/>
            </p:nvSpPr>
            <p:spPr>
              <a:xfrm>
                <a:off x="8394817" y="4861551"/>
                <a:ext cx="3130685" cy="886106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0" name="í$ļíḋè">
                <a:extLst>
                  <a:ext uri="{FF2B5EF4-FFF2-40B4-BE49-F238E27FC236}">
                    <a16:creationId xmlns:a16="http://schemas.microsoft.com/office/drawing/2014/main" id="{31FEEA70-31EF-4352-88FF-E3C79754080E}"/>
                  </a:ext>
                </a:extLst>
              </p:cNvPr>
              <p:cNvSpPr/>
              <p:nvPr/>
            </p:nvSpPr>
            <p:spPr>
              <a:xfrm>
                <a:off x="8736015" y="4173038"/>
                <a:ext cx="2448288" cy="58210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175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tx1"/>
                    </a:solidFill>
                  </a:rPr>
                  <a:t>Text here</a:t>
                </a:r>
                <a:endParaRPr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îṥḻíďé">
                <a:extLst>
                  <a:ext uri="{FF2B5EF4-FFF2-40B4-BE49-F238E27FC236}">
                    <a16:creationId xmlns:a16="http://schemas.microsoft.com/office/drawing/2014/main" id="{03782078-F1C4-4DA5-BB16-FF0A6E01016E}"/>
                  </a:ext>
                </a:extLst>
              </p:cNvPr>
              <p:cNvSpPr/>
              <p:nvPr/>
            </p:nvSpPr>
            <p:spPr bwMode="auto">
              <a:xfrm>
                <a:off x="9749063" y="3676928"/>
                <a:ext cx="422192" cy="391150"/>
              </a:xfrm>
              <a:custGeom>
                <a:avLst/>
                <a:gdLst>
                  <a:gd name="connsiteX0" fmla="*/ 445285 w 605804"/>
                  <a:gd name="connsiteY0" fmla="*/ 326174 h 561262"/>
                  <a:gd name="connsiteX1" fmla="*/ 441943 w 605804"/>
                  <a:gd name="connsiteY1" fmla="*/ 329512 h 561262"/>
                  <a:gd name="connsiteX2" fmla="*/ 441943 w 605804"/>
                  <a:gd name="connsiteY2" fmla="*/ 343787 h 561262"/>
                  <a:gd name="connsiteX3" fmla="*/ 419754 w 605804"/>
                  <a:gd name="connsiteY3" fmla="*/ 353799 h 561262"/>
                  <a:gd name="connsiteX4" fmla="*/ 410470 w 605804"/>
                  <a:gd name="connsiteY4" fmla="*/ 376603 h 561262"/>
                  <a:gd name="connsiteX5" fmla="*/ 419290 w 605804"/>
                  <a:gd name="connsiteY5" fmla="*/ 399778 h 561262"/>
                  <a:gd name="connsiteX6" fmla="*/ 447420 w 605804"/>
                  <a:gd name="connsiteY6" fmla="*/ 415352 h 561262"/>
                  <a:gd name="connsiteX7" fmla="*/ 458375 w 605804"/>
                  <a:gd name="connsiteY7" fmla="*/ 422397 h 561262"/>
                  <a:gd name="connsiteX8" fmla="*/ 461532 w 605804"/>
                  <a:gd name="connsiteY8" fmla="*/ 432409 h 561262"/>
                  <a:gd name="connsiteX9" fmla="*/ 458561 w 605804"/>
                  <a:gd name="connsiteY9" fmla="*/ 441493 h 561262"/>
                  <a:gd name="connsiteX10" fmla="*/ 449648 w 605804"/>
                  <a:gd name="connsiteY10" fmla="*/ 444923 h 561262"/>
                  <a:gd name="connsiteX11" fmla="*/ 438136 w 605804"/>
                  <a:gd name="connsiteY11" fmla="*/ 440474 h 561262"/>
                  <a:gd name="connsiteX12" fmla="*/ 433773 w 605804"/>
                  <a:gd name="connsiteY12" fmla="*/ 429350 h 561262"/>
                  <a:gd name="connsiteX13" fmla="*/ 429966 w 605804"/>
                  <a:gd name="connsiteY13" fmla="*/ 426012 h 561262"/>
                  <a:gd name="connsiteX14" fmla="*/ 410377 w 605804"/>
                  <a:gd name="connsiteY14" fmla="*/ 426383 h 561262"/>
                  <a:gd name="connsiteX15" fmla="*/ 406571 w 605804"/>
                  <a:gd name="connsiteY15" fmla="*/ 430369 h 561262"/>
                  <a:gd name="connsiteX16" fmla="*/ 416690 w 605804"/>
                  <a:gd name="connsiteY16" fmla="*/ 454471 h 561262"/>
                  <a:gd name="connsiteX17" fmla="*/ 441943 w 605804"/>
                  <a:gd name="connsiteY17" fmla="*/ 465317 h 561262"/>
                  <a:gd name="connsiteX18" fmla="*/ 441943 w 605804"/>
                  <a:gd name="connsiteY18" fmla="*/ 478666 h 561262"/>
                  <a:gd name="connsiteX19" fmla="*/ 445285 w 605804"/>
                  <a:gd name="connsiteY19" fmla="*/ 482003 h 561262"/>
                  <a:gd name="connsiteX20" fmla="*/ 457261 w 605804"/>
                  <a:gd name="connsiteY20" fmla="*/ 482003 h 561262"/>
                  <a:gd name="connsiteX21" fmla="*/ 460603 w 605804"/>
                  <a:gd name="connsiteY21" fmla="*/ 478666 h 561262"/>
                  <a:gd name="connsiteX22" fmla="*/ 460603 w 605804"/>
                  <a:gd name="connsiteY22" fmla="*/ 464854 h 561262"/>
                  <a:gd name="connsiteX23" fmla="*/ 480471 w 605804"/>
                  <a:gd name="connsiteY23" fmla="*/ 455213 h 561262"/>
                  <a:gd name="connsiteX24" fmla="*/ 489477 w 605804"/>
                  <a:gd name="connsiteY24" fmla="*/ 432316 h 561262"/>
                  <a:gd name="connsiteX25" fmla="*/ 480564 w 605804"/>
                  <a:gd name="connsiteY25" fmla="*/ 409326 h 561262"/>
                  <a:gd name="connsiteX26" fmla="*/ 452619 w 605804"/>
                  <a:gd name="connsiteY26" fmla="*/ 393104 h 561262"/>
                  <a:gd name="connsiteX27" fmla="*/ 441479 w 605804"/>
                  <a:gd name="connsiteY27" fmla="*/ 385966 h 561262"/>
                  <a:gd name="connsiteX28" fmla="*/ 438229 w 605804"/>
                  <a:gd name="connsiteY28" fmla="*/ 376789 h 561262"/>
                  <a:gd name="connsiteX29" fmla="*/ 441107 w 605804"/>
                  <a:gd name="connsiteY29" fmla="*/ 367704 h 561262"/>
                  <a:gd name="connsiteX30" fmla="*/ 449741 w 605804"/>
                  <a:gd name="connsiteY30" fmla="*/ 364089 h 561262"/>
                  <a:gd name="connsiteX31" fmla="*/ 458932 w 605804"/>
                  <a:gd name="connsiteY31" fmla="*/ 368446 h 561262"/>
                  <a:gd name="connsiteX32" fmla="*/ 462275 w 605804"/>
                  <a:gd name="connsiteY32" fmla="*/ 378272 h 561262"/>
                  <a:gd name="connsiteX33" fmla="*/ 466081 w 605804"/>
                  <a:gd name="connsiteY33" fmla="*/ 381609 h 561262"/>
                  <a:gd name="connsiteX34" fmla="*/ 485763 w 605804"/>
                  <a:gd name="connsiteY34" fmla="*/ 381424 h 561262"/>
                  <a:gd name="connsiteX35" fmla="*/ 489569 w 605804"/>
                  <a:gd name="connsiteY35" fmla="*/ 377438 h 561262"/>
                  <a:gd name="connsiteX36" fmla="*/ 481307 w 605804"/>
                  <a:gd name="connsiteY36" fmla="*/ 355931 h 561262"/>
                  <a:gd name="connsiteX37" fmla="*/ 460603 w 605804"/>
                  <a:gd name="connsiteY37" fmla="*/ 344344 h 561262"/>
                  <a:gd name="connsiteX38" fmla="*/ 460603 w 605804"/>
                  <a:gd name="connsiteY38" fmla="*/ 329512 h 561262"/>
                  <a:gd name="connsiteX39" fmla="*/ 457261 w 605804"/>
                  <a:gd name="connsiteY39" fmla="*/ 326174 h 561262"/>
                  <a:gd name="connsiteX40" fmla="*/ 434887 w 605804"/>
                  <a:gd name="connsiteY40" fmla="*/ 246823 h 561262"/>
                  <a:gd name="connsiteX41" fmla="*/ 461718 w 605804"/>
                  <a:gd name="connsiteY41" fmla="*/ 246823 h 561262"/>
                  <a:gd name="connsiteX42" fmla="*/ 461718 w 605804"/>
                  <a:gd name="connsiteY42" fmla="*/ 278063 h 561262"/>
                  <a:gd name="connsiteX43" fmla="*/ 574517 w 605804"/>
                  <a:gd name="connsiteY43" fmla="*/ 390694 h 561262"/>
                  <a:gd name="connsiteX44" fmla="*/ 605804 w 605804"/>
                  <a:gd name="connsiteY44" fmla="*/ 390694 h 561262"/>
                  <a:gd name="connsiteX45" fmla="*/ 605804 w 605804"/>
                  <a:gd name="connsiteY45" fmla="*/ 417391 h 561262"/>
                  <a:gd name="connsiteX46" fmla="*/ 574517 w 605804"/>
                  <a:gd name="connsiteY46" fmla="*/ 417391 h 561262"/>
                  <a:gd name="connsiteX47" fmla="*/ 461718 w 605804"/>
                  <a:gd name="connsiteY47" fmla="*/ 529929 h 561262"/>
                  <a:gd name="connsiteX48" fmla="*/ 461718 w 605804"/>
                  <a:gd name="connsiteY48" fmla="*/ 561262 h 561262"/>
                  <a:gd name="connsiteX49" fmla="*/ 434887 w 605804"/>
                  <a:gd name="connsiteY49" fmla="*/ 561262 h 561262"/>
                  <a:gd name="connsiteX50" fmla="*/ 434887 w 605804"/>
                  <a:gd name="connsiteY50" fmla="*/ 530115 h 561262"/>
                  <a:gd name="connsiteX51" fmla="*/ 322087 w 605804"/>
                  <a:gd name="connsiteY51" fmla="*/ 417484 h 561262"/>
                  <a:gd name="connsiteX52" fmla="*/ 290800 w 605804"/>
                  <a:gd name="connsiteY52" fmla="*/ 417484 h 561262"/>
                  <a:gd name="connsiteX53" fmla="*/ 290800 w 605804"/>
                  <a:gd name="connsiteY53" fmla="*/ 390694 h 561262"/>
                  <a:gd name="connsiteX54" fmla="*/ 322087 w 605804"/>
                  <a:gd name="connsiteY54" fmla="*/ 390694 h 561262"/>
                  <a:gd name="connsiteX55" fmla="*/ 434887 w 605804"/>
                  <a:gd name="connsiteY55" fmla="*/ 278063 h 561262"/>
                  <a:gd name="connsiteX56" fmla="*/ 229238 w 605804"/>
                  <a:gd name="connsiteY56" fmla="*/ 401 h 561262"/>
                  <a:gd name="connsiteX57" fmla="*/ 284946 w 605804"/>
                  <a:gd name="connsiteY57" fmla="*/ 12174 h 561262"/>
                  <a:gd name="connsiteX58" fmla="*/ 312057 w 605804"/>
                  <a:gd name="connsiteY58" fmla="*/ 37295 h 561262"/>
                  <a:gd name="connsiteX59" fmla="*/ 341954 w 605804"/>
                  <a:gd name="connsiteY59" fmla="*/ 131662 h 561262"/>
                  <a:gd name="connsiteX60" fmla="*/ 339911 w 605804"/>
                  <a:gd name="connsiteY60" fmla="*/ 140098 h 561262"/>
                  <a:gd name="connsiteX61" fmla="*/ 347896 w 605804"/>
                  <a:gd name="connsiteY61" fmla="*/ 179773 h 561262"/>
                  <a:gd name="connsiteX62" fmla="*/ 328677 w 605804"/>
                  <a:gd name="connsiteY62" fmla="*/ 213144 h 561262"/>
                  <a:gd name="connsiteX63" fmla="*/ 315214 w 605804"/>
                  <a:gd name="connsiteY63" fmla="*/ 249945 h 561262"/>
                  <a:gd name="connsiteX64" fmla="*/ 315214 w 605804"/>
                  <a:gd name="connsiteY64" fmla="*/ 295831 h 561262"/>
                  <a:gd name="connsiteX65" fmla="*/ 317628 w 605804"/>
                  <a:gd name="connsiteY65" fmla="*/ 299632 h 561262"/>
                  <a:gd name="connsiteX66" fmla="*/ 334712 w 605804"/>
                  <a:gd name="connsiteY66" fmla="*/ 308438 h 561262"/>
                  <a:gd name="connsiteX67" fmla="*/ 303794 w 605804"/>
                  <a:gd name="connsiteY67" fmla="*/ 368877 h 561262"/>
                  <a:gd name="connsiteX68" fmla="*/ 290795 w 605804"/>
                  <a:gd name="connsiteY68" fmla="*/ 368877 h 561262"/>
                  <a:gd name="connsiteX69" fmla="*/ 268976 w 605804"/>
                  <a:gd name="connsiteY69" fmla="*/ 390662 h 561262"/>
                  <a:gd name="connsiteX70" fmla="*/ 268976 w 605804"/>
                  <a:gd name="connsiteY70" fmla="*/ 417359 h 561262"/>
                  <a:gd name="connsiteX71" fmla="*/ 290795 w 605804"/>
                  <a:gd name="connsiteY71" fmla="*/ 439050 h 561262"/>
                  <a:gd name="connsiteX72" fmla="*/ 303794 w 605804"/>
                  <a:gd name="connsiteY72" fmla="*/ 439050 h 561262"/>
                  <a:gd name="connsiteX73" fmla="*/ 328398 w 605804"/>
                  <a:gd name="connsiteY73" fmla="*/ 491332 h 561262"/>
                  <a:gd name="connsiteX74" fmla="*/ 267769 w 605804"/>
                  <a:gd name="connsiteY74" fmla="*/ 491332 h 561262"/>
                  <a:gd name="connsiteX75" fmla="*/ 205655 w 605804"/>
                  <a:gd name="connsiteY75" fmla="*/ 491332 h 561262"/>
                  <a:gd name="connsiteX76" fmla="*/ 0 w 605804"/>
                  <a:gd name="connsiteY76" fmla="*/ 491332 h 561262"/>
                  <a:gd name="connsiteX77" fmla="*/ 0 w 605804"/>
                  <a:gd name="connsiteY77" fmla="*/ 424775 h 561262"/>
                  <a:gd name="connsiteX78" fmla="*/ 16991 w 605804"/>
                  <a:gd name="connsiteY78" fmla="*/ 388529 h 561262"/>
                  <a:gd name="connsiteX79" fmla="*/ 155704 w 605804"/>
                  <a:gd name="connsiteY79" fmla="*/ 299632 h 561262"/>
                  <a:gd name="connsiteX80" fmla="*/ 157839 w 605804"/>
                  <a:gd name="connsiteY80" fmla="*/ 295831 h 561262"/>
                  <a:gd name="connsiteX81" fmla="*/ 157839 w 605804"/>
                  <a:gd name="connsiteY81" fmla="*/ 249945 h 561262"/>
                  <a:gd name="connsiteX82" fmla="*/ 144376 w 605804"/>
                  <a:gd name="connsiteY82" fmla="*/ 213144 h 561262"/>
                  <a:gd name="connsiteX83" fmla="*/ 125157 w 605804"/>
                  <a:gd name="connsiteY83" fmla="*/ 179773 h 561262"/>
                  <a:gd name="connsiteX84" fmla="*/ 132678 w 605804"/>
                  <a:gd name="connsiteY84" fmla="*/ 140098 h 561262"/>
                  <a:gd name="connsiteX85" fmla="*/ 130728 w 605804"/>
                  <a:gd name="connsiteY85" fmla="*/ 131662 h 561262"/>
                  <a:gd name="connsiteX86" fmla="*/ 130449 w 605804"/>
                  <a:gd name="connsiteY86" fmla="*/ 85313 h 561262"/>
                  <a:gd name="connsiteX87" fmla="*/ 157561 w 605804"/>
                  <a:gd name="connsiteY87" fmla="*/ 37852 h 561262"/>
                  <a:gd name="connsiteX88" fmla="*/ 182722 w 605804"/>
                  <a:gd name="connsiteY88" fmla="*/ 17087 h 561262"/>
                  <a:gd name="connsiteX89" fmla="*/ 207141 w 605804"/>
                  <a:gd name="connsiteY89" fmla="*/ 4665 h 561262"/>
                  <a:gd name="connsiteX90" fmla="*/ 229238 w 605804"/>
                  <a:gd name="connsiteY90" fmla="*/ 401 h 561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804" h="561262">
                    <a:moveTo>
                      <a:pt x="445285" y="326174"/>
                    </a:moveTo>
                    <a:cubicBezTo>
                      <a:pt x="443428" y="326174"/>
                      <a:pt x="441943" y="327658"/>
                      <a:pt x="441943" y="329512"/>
                    </a:cubicBezTo>
                    <a:lnTo>
                      <a:pt x="441943" y="343787"/>
                    </a:lnTo>
                    <a:cubicBezTo>
                      <a:pt x="432752" y="345085"/>
                      <a:pt x="425510" y="348422"/>
                      <a:pt x="419754" y="353799"/>
                    </a:cubicBezTo>
                    <a:cubicBezTo>
                      <a:pt x="413627" y="359732"/>
                      <a:pt x="410470" y="367333"/>
                      <a:pt x="410470" y="376603"/>
                    </a:cubicBezTo>
                    <a:cubicBezTo>
                      <a:pt x="410470" y="386800"/>
                      <a:pt x="413441" y="394494"/>
                      <a:pt x="419290" y="399778"/>
                    </a:cubicBezTo>
                    <a:cubicBezTo>
                      <a:pt x="425139" y="405155"/>
                      <a:pt x="434516" y="410346"/>
                      <a:pt x="447420" y="415352"/>
                    </a:cubicBezTo>
                    <a:cubicBezTo>
                      <a:pt x="452619" y="417762"/>
                      <a:pt x="456333" y="420080"/>
                      <a:pt x="458375" y="422397"/>
                    </a:cubicBezTo>
                    <a:cubicBezTo>
                      <a:pt x="460511" y="424807"/>
                      <a:pt x="461532" y="428145"/>
                      <a:pt x="461532" y="432409"/>
                    </a:cubicBezTo>
                    <a:cubicBezTo>
                      <a:pt x="461532" y="436117"/>
                      <a:pt x="460511" y="439083"/>
                      <a:pt x="458561" y="441493"/>
                    </a:cubicBezTo>
                    <a:cubicBezTo>
                      <a:pt x="456519" y="443811"/>
                      <a:pt x="453548" y="444923"/>
                      <a:pt x="449648" y="444923"/>
                    </a:cubicBezTo>
                    <a:cubicBezTo>
                      <a:pt x="444914" y="444923"/>
                      <a:pt x="441107" y="443440"/>
                      <a:pt x="438136" y="440474"/>
                    </a:cubicBezTo>
                    <a:cubicBezTo>
                      <a:pt x="435630" y="438156"/>
                      <a:pt x="434237" y="434263"/>
                      <a:pt x="433773" y="429350"/>
                    </a:cubicBezTo>
                    <a:cubicBezTo>
                      <a:pt x="433680" y="427403"/>
                      <a:pt x="431916" y="426012"/>
                      <a:pt x="429966" y="426012"/>
                    </a:cubicBezTo>
                    <a:lnTo>
                      <a:pt x="410377" y="426383"/>
                    </a:lnTo>
                    <a:cubicBezTo>
                      <a:pt x="408242" y="426383"/>
                      <a:pt x="406385" y="428237"/>
                      <a:pt x="406571" y="430369"/>
                    </a:cubicBezTo>
                    <a:cubicBezTo>
                      <a:pt x="407035" y="440752"/>
                      <a:pt x="410470" y="448724"/>
                      <a:pt x="416690" y="454471"/>
                    </a:cubicBezTo>
                    <a:cubicBezTo>
                      <a:pt x="423375" y="460497"/>
                      <a:pt x="431916" y="464112"/>
                      <a:pt x="441943" y="465317"/>
                    </a:cubicBezTo>
                    <a:lnTo>
                      <a:pt x="441943" y="478666"/>
                    </a:lnTo>
                    <a:cubicBezTo>
                      <a:pt x="441943" y="480520"/>
                      <a:pt x="443428" y="482003"/>
                      <a:pt x="445285" y="482003"/>
                    </a:cubicBezTo>
                    <a:lnTo>
                      <a:pt x="457261" y="482003"/>
                    </a:lnTo>
                    <a:cubicBezTo>
                      <a:pt x="459118" y="482003"/>
                      <a:pt x="460603" y="480520"/>
                      <a:pt x="460603" y="478666"/>
                    </a:cubicBezTo>
                    <a:lnTo>
                      <a:pt x="460603" y="464854"/>
                    </a:lnTo>
                    <a:cubicBezTo>
                      <a:pt x="468773" y="463371"/>
                      <a:pt x="475365" y="460126"/>
                      <a:pt x="480471" y="455213"/>
                    </a:cubicBezTo>
                    <a:cubicBezTo>
                      <a:pt x="486506" y="449466"/>
                      <a:pt x="489477" y="441864"/>
                      <a:pt x="489477" y="432316"/>
                    </a:cubicBezTo>
                    <a:cubicBezTo>
                      <a:pt x="489477" y="422397"/>
                      <a:pt x="486506" y="414610"/>
                      <a:pt x="480564" y="409326"/>
                    </a:cubicBezTo>
                    <a:cubicBezTo>
                      <a:pt x="474622" y="403857"/>
                      <a:pt x="465245" y="398573"/>
                      <a:pt x="452619" y="393104"/>
                    </a:cubicBezTo>
                    <a:cubicBezTo>
                      <a:pt x="447142" y="390694"/>
                      <a:pt x="443428" y="388283"/>
                      <a:pt x="441479" y="385966"/>
                    </a:cubicBezTo>
                    <a:cubicBezTo>
                      <a:pt x="439436" y="383648"/>
                      <a:pt x="438508" y="380682"/>
                      <a:pt x="438229" y="376789"/>
                    </a:cubicBezTo>
                    <a:cubicBezTo>
                      <a:pt x="438229" y="373081"/>
                      <a:pt x="439250" y="370022"/>
                      <a:pt x="441107" y="367704"/>
                    </a:cubicBezTo>
                    <a:cubicBezTo>
                      <a:pt x="442964" y="365294"/>
                      <a:pt x="445935" y="364089"/>
                      <a:pt x="449741" y="364089"/>
                    </a:cubicBezTo>
                    <a:cubicBezTo>
                      <a:pt x="453548" y="364089"/>
                      <a:pt x="456519" y="365479"/>
                      <a:pt x="458932" y="368446"/>
                    </a:cubicBezTo>
                    <a:cubicBezTo>
                      <a:pt x="460789" y="370763"/>
                      <a:pt x="461903" y="374008"/>
                      <a:pt x="462275" y="378272"/>
                    </a:cubicBezTo>
                    <a:cubicBezTo>
                      <a:pt x="462367" y="380311"/>
                      <a:pt x="464131" y="381609"/>
                      <a:pt x="466081" y="381609"/>
                    </a:cubicBezTo>
                    <a:lnTo>
                      <a:pt x="485763" y="381424"/>
                    </a:lnTo>
                    <a:cubicBezTo>
                      <a:pt x="487991" y="381424"/>
                      <a:pt x="489755" y="379570"/>
                      <a:pt x="489569" y="377438"/>
                    </a:cubicBezTo>
                    <a:cubicBezTo>
                      <a:pt x="489105" y="368909"/>
                      <a:pt x="486227" y="361771"/>
                      <a:pt x="481307" y="355931"/>
                    </a:cubicBezTo>
                    <a:cubicBezTo>
                      <a:pt x="476108" y="349906"/>
                      <a:pt x="469145" y="346012"/>
                      <a:pt x="460603" y="344344"/>
                    </a:cubicBezTo>
                    <a:lnTo>
                      <a:pt x="460603" y="329512"/>
                    </a:lnTo>
                    <a:cubicBezTo>
                      <a:pt x="460603" y="327658"/>
                      <a:pt x="459118" y="326174"/>
                      <a:pt x="457261" y="326174"/>
                    </a:cubicBezTo>
                    <a:close/>
                    <a:moveTo>
                      <a:pt x="434887" y="246823"/>
                    </a:moveTo>
                    <a:lnTo>
                      <a:pt x="461718" y="246823"/>
                    </a:lnTo>
                    <a:lnTo>
                      <a:pt x="461718" y="278063"/>
                    </a:lnTo>
                    <a:cubicBezTo>
                      <a:pt x="521042" y="284367"/>
                      <a:pt x="568204" y="331458"/>
                      <a:pt x="574517" y="390694"/>
                    </a:cubicBezTo>
                    <a:lnTo>
                      <a:pt x="605804" y="390694"/>
                    </a:lnTo>
                    <a:lnTo>
                      <a:pt x="605804" y="417391"/>
                    </a:lnTo>
                    <a:lnTo>
                      <a:pt x="574517" y="417391"/>
                    </a:lnTo>
                    <a:cubicBezTo>
                      <a:pt x="568204" y="476534"/>
                      <a:pt x="521042" y="523626"/>
                      <a:pt x="461718" y="529929"/>
                    </a:cubicBezTo>
                    <a:lnTo>
                      <a:pt x="461718" y="561262"/>
                    </a:lnTo>
                    <a:lnTo>
                      <a:pt x="434887" y="561262"/>
                    </a:lnTo>
                    <a:lnTo>
                      <a:pt x="434887" y="530115"/>
                    </a:lnTo>
                    <a:cubicBezTo>
                      <a:pt x="375563" y="523811"/>
                      <a:pt x="328400" y="476719"/>
                      <a:pt x="322087" y="417484"/>
                    </a:cubicBezTo>
                    <a:lnTo>
                      <a:pt x="290800" y="417484"/>
                    </a:lnTo>
                    <a:lnTo>
                      <a:pt x="290800" y="390694"/>
                    </a:lnTo>
                    <a:lnTo>
                      <a:pt x="322087" y="390694"/>
                    </a:lnTo>
                    <a:cubicBezTo>
                      <a:pt x="328400" y="331458"/>
                      <a:pt x="375563" y="284367"/>
                      <a:pt x="434887" y="278063"/>
                    </a:cubicBezTo>
                    <a:close/>
                    <a:moveTo>
                      <a:pt x="229238" y="401"/>
                    </a:moveTo>
                    <a:cubicBezTo>
                      <a:pt x="253564" y="-1638"/>
                      <a:pt x="271855" y="4387"/>
                      <a:pt x="284946" y="12174"/>
                    </a:cubicBezTo>
                    <a:cubicBezTo>
                      <a:pt x="304629" y="22927"/>
                      <a:pt x="312057" y="37295"/>
                      <a:pt x="312057" y="37295"/>
                    </a:cubicBezTo>
                    <a:cubicBezTo>
                      <a:pt x="312057" y="37295"/>
                      <a:pt x="357180" y="40447"/>
                      <a:pt x="341954" y="131662"/>
                    </a:cubicBezTo>
                    <a:cubicBezTo>
                      <a:pt x="341396" y="134443"/>
                      <a:pt x="340654" y="137224"/>
                      <a:pt x="339911" y="140098"/>
                    </a:cubicBezTo>
                    <a:cubicBezTo>
                      <a:pt x="348453" y="140098"/>
                      <a:pt x="357273" y="146772"/>
                      <a:pt x="347896" y="179773"/>
                    </a:cubicBezTo>
                    <a:cubicBezTo>
                      <a:pt x="340561" y="205450"/>
                      <a:pt x="333876" y="212773"/>
                      <a:pt x="328677" y="213144"/>
                    </a:cubicBezTo>
                    <a:cubicBezTo>
                      <a:pt x="326820" y="224917"/>
                      <a:pt x="322270" y="237709"/>
                      <a:pt x="315214" y="249945"/>
                    </a:cubicBezTo>
                    <a:lnTo>
                      <a:pt x="315214" y="295831"/>
                    </a:lnTo>
                    <a:cubicBezTo>
                      <a:pt x="315214" y="297407"/>
                      <a:pt x="316142" y="298890"/>
                      <a:pt x="317628" y="299632"/>
                    </a:cubicBezTo>
                    <a:cubicBezTo>
                      <a:pt x="320785" y="301115"/>
                      <a:pt x="326727" y="304267"/>
                      <a:pt x="334712" y="308438"/>
                    </a:cubicBezTo>
                    <a:cubicBezTo>
                      <a:pt x="320135" y="325773"/>
                      <a:pt x="309364" y="346259"/>
                      <a:pt x="303794" y="368877"/>
                    </a:cubicBezTo>
                    <a:lnTo>
                      <a:pt x="290795" y="368877"/>
                    </a:lnTo>
                    <a:cubicBezTo>
                      <a:pt x="278818" y="368877"/>
                      <a:pt x="268976" y="378611"/>
                      <a:pt x="268976" y="390662"/>
                    </a:cubicBezTo>
                    <a:lnTo>
                      <a:pt x="268976" y="417359"/>
                    </a:lnTo>
                    <a:cubicBezTo>
                      <a:pt x="268976" y="429317"/>
                      <a:pt x="278818" y="439050"/>
                      <a:pt x="290795" y="439050"/>
                    </a:cubicBezTo>
                    <a:lnTo>
                      <a:pt x="303794" y="439050"/>
                    </a:lnTo>
                    <a:cubicBezTo>
                      <a:pt x="308529" y="458239"/>
                      <a:pt x="317071" y="475944"/>
                      <a:pt x="328398" y="491332"/>
                    </a:cubicBezTo>
                    <a:lnTo>
                      <a:pt x="267769" y="491332"/>
                    </a:lnTo>
                    <a:lnTo>
                      <a:pt x="205655" y="491332"/>
                    </a:lnTo>
                    <a:lnTo>
                      <a:pt x="0" y="491332"/>
                    </a:lnTo>
                    <a:lnTo>
                      <a:pt x="0" y="424775"/>
                    </a:lnTo>
                    <a:cubicBezTo>
                      <a:pt x="0" y="410777"/>
                      <a:pt x="6221" y="397429"/>
                      <a:pt x="16991" y="388529"/>
                    </a:cubicBezTo>
                    <a:cubicBezTo>
                      <a:pt x="77341" y="338936"/>
                      <a:pt x="142519" y="306121"/>
                      <a:pt x="155704" y="299632"/>
                    </a:cubicBezTo>
                    <a:cubicBezTo>
                      <a:pt x="157189" y="299076"/>
                      <a:pt x="158211" y="297407"/>
                      <a:pt x="157839" y="295831"/>
                    </a:cubicBezTo>
                    <a:lnTo>
                      <a:pt x="157839" y="249945"/>
                    </a:lnTo>
                    <a:cubicBezTo>
                      <a:pt x="150690" y="237709"/>
                      <a:pt x="146233" y="224731"/>
                      <a:pt x="144376" y="213144"/>
                    </a:cubicBezTo>
                    <a:cubicBezTo>
                      <a:pt x="139270" y="212773"/>
                      <a:pt x="132492" y="205450"/>
                      <a:pt x="125157" y="179773"/>
                    </a:cubicBezTo>
                    <a:cubicBezTo>
                      <a:pt x="115965" y="147236"/>
                      <a:pt x="124322" y="140376"/>
                      <a:pt x="132678" y="140098"/>
                    </a:cubicBezTo>
                    <a:cubicBezTo>
                      <a:pt x="131935" y="137224"/>
                      <a:pt x="131192" y="134536"/>
                      <a:pt x="130728" y="131662"/>
                    </a:cubicBezTo>
                    <a:cubicBezTo>
                      <a:pt x="127478" y="115255"/>
                      <a:pt x="126643" y="100052"/>
                      <a:pt x="130449" y="85313"/>
                    </a:cubicBezTo>
                    <a:cubicBezTo>
                      <a:pt x="135092" y="65661"/>
                      <a:pt x="145676" y="49995"/>
                      <a:pt x="157561" y="37852"/>
                    </a:cubicBezTo>
                    <a:cubicBezTo>
                      <a:pt x="165174" y="29879"/>
                      <a:pt x="173716" y="22834"/>
                      <a:pt x="182722" y="17087"/>
                    </a:cubicBezTo>
                    <a:cubicBezTo>
                      <a:pt x="190150" y="12081"/>
                      <a:pt x="198227" y="7632"/>
                      <a:pt x="207141" y="4665"/>
                    </a:cubicBezTo>
                    <a:cubicBezTo>
                      <a:pt x="214011" y="2255"/>
                      <a:pt x="221439" y="772"/>
                      <a:pt x="229238" y="40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14779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489711-55AA-45BC-864F-CE17172BF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9C0728-CFD8-47D2-A2C3-1C41162D5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0AF2D8-DA21-4D94-AD0F-C82E86ABD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94" name="2243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344705"/>
            <a:ext cx="11522075" cy="5802095"/>
            <a:chOff x="669925" y="344705"/>
            <a:chExt cx="11522075" cy="5802095"/>
          </a:xfrm>
        </p:grpSpPr>
        <p:grpSp>
          <p:nvGrpSpPr>
            <p:cNvPr id="95" name="îṧļïḋe">
              <a:extLst>
                <a:ext uri="{FF2B5EF4-FFF2-40B4-BE49-F238E27FC236}">
                  <a16:creationId xmlns:a16="http://schemas.microsoft.com/office/drawing/2014/main" id="{C3816F82-285F-4C62-8C16-82AF2F834674}"/>
                </a:ext>
              </a:extLst>
            </p:cNvPr>
            <p:cNvGrpSpPr/>
            <p:nvPr/>
          </p:nvGrpSpPr>
          <p:grpSpPr>
            <a:xfrm>
              <a:off x="1072662" y="4758431"/>
              <a:ext cx="3172449" cy="1388369"/>
              <a:chOff x="1072662" y="4852094"/>
              <a:chExt cx="3172449" cy="1388369"/>
            </a:xfrm>
          </p:grpSpPr>
          <p:sp>
            <p:nvSpPr>
              <p:cNvPr id="449" name="ísḷíḓe">
                <a:extLst>
                  <a:ext uri="{FF2B5EF4-FFF2-40B4-BE49-F238E27FC236}">
                    <a16:creationId xmlns:a16="http://schemas.microsoft.com/office/drawing/2014/main" id="{93C04B61-EF97-4316-8B6B-417DC1B3B30A}"/>
                  </a:ext>
                </a:extLst>
              </p:cNvPr>
              <p:cNvSpPr/>
              <p:nvPr/>
            </p:nvSpPr>
            <p:spPr>
              <a:xfrm>
                <a:off x="1072662" y="5754385"/>
                <a:ext cx="3172449" cy="486078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0" name="işlíḑé">
                <a:extLst>
                  <a:ext uri="{FF2B5EF4-FFF2-40B4-BE49-F238E27FC236}">
                    <a16:creationId xmlns:a16="http://schemas.microsoft.com/office/drawing/2014/main" id="{F26AF457-C801-4FFE-8B69-238CA3569372}"/>
                  </a:ext>
                </a:extLst>
              </p:cNvPr>
              <p:cNvSpPr/>
              <p:nvPr/>
            </p:nvSpPr>
            <p:spPr>
              <a:xfrm>
                <a:off x="1072662" y="4852094"/>
                <a:ext cx="3172449" cy="902291"/>
              </a:xfrm>
              <a:prstGeom prst="rect">
                <a:avLst/>
              </a:prstGeom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lvl="0"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  <a:r>
                  <a:rPr lang="zh-CN" altLang="en-US" sz="1100" dirty="0"/>
                  <a:t> </a:t>
                </a:r>
              </a:p>
            </p:txBody>
          </p:sp>
        </p:grpSp>
        <p:grpSp>
          <p:nvGrpSpPr>
            <p:cNvPr id="96" name="išḻïde">
              <a:extLst>
                <a:ext uri="{FF2B5EF4-FFF2-40B4-BE49-F238E27FC236}">
                  <a16:creationId xmlns:a16="http://schemas.microsoft.com/office/drawing/2014/main" id="{DF99D195-B68F-483B-8A97-F2844A40D639}"/>
                </a:ext>
              </a:extLst>
            </p:cNvPr>
            <p:cNvGrpSpPr/>
            <p:nvPr/>
          </p:nvGrpSpPr>
          <p:grpSpPr>
            <a:xfrm>
              <a:off x="4509776" y="4758431"/>
              <a:ext cx="3172449" cy="1388369"/>
              <a:chOff x="4509775" y="4852094"/>
              <a:chExt cx="3172449" cy="1388369"/>
            </a:xfrm>
          </p:grpSpPr>
          <p:sp>
            <p:nvSpPr>
              <p:cNvPr id="447" name="îSļîďé">
                <a:extLst>
                  <a:ext uri="{FF2B5EF4-FFF2-40B4-BE49-F238E27FC236}">
                    <a16:creationId xmlns:a16="http://schemas.microsoft.com/office/drawing/2014/main" id="{9E9340E3-8D35-4846-B179-BE650C58A1BA}"/>
                  </a:ext>
                </a:extLst>
              </p:cNvPr>
              <p:cNvSpPr/>
              <p:nvPr/>
            </p:nvSpPr>
            <p:spPr>
              <a:xfrm>
                <a:off x="4509775" y="5754385"/>
                <a:ext cx="3172449" cy="486078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8" name="îŝļíḍé">
                <a:extLst>
                  <a:ext uri="{FF2B5EF4-FFF2-40B4-BE49-F238E27FC236}">
                    <a16:creationId xmlns:a16="http://schemas.microsoft.com/office/drawing/2014/main" id="{9D39601F-E360-43CC-AE35-17142EE93980}"/>
                  </a:ext>
                </a:extLst>
              </p:cNvPr>
              <p:cNvSpPr/>
              <p:nvPr/>
            </p:nvSpPr>
            <p:spPr>
              <a:xfrm>
                <a:off x="4509775" y="4852094"/>
                <a:ext cx="3172449" cy="902291"/>
              </a:xfrm>
              <a:prstGeom prst="rect">
                <a:avLst/>
              </a:prstGeom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lvl="0"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  <a:r>
                  <a:rPr lang="zh-CN" altLang="en-US" sz="1100" dirty="0"/>
                  <a:t> </a:t>
                </a:r>
              </a:p>
            </p:txBody>
          </p:sp>
        </p:grpSp>
        <p:grpSp>
          <p:nvGrpSpPr>
            <p:cNvPr id="97" name="ï$ḷîḋé">
              <a:extLst>
                <a:ext uri="{FF2B5EF4-FFF2-40B4-BE49-F238E27FC236}">
                  <a16:creationId xmlns:a16="http://schemas.microsoft.com/office/drawing/2014/main" id="{92509684-A85C-496E-921E-202E4F31F248}"/>
                </a:ext>
              </a:extLst>
            </p:cNvPr>
            <p:cNvGrpSpPr/>
            <p:nvPr/>
          </p:nvGrpSpPr>
          <p:grpSpPr>
            <a:xfrm>
              <a:off x="7946889" y="4758431"/>
              <a:ext cx="3172449" cy="1388369"/>
              <a:chOff x="7946889" y="4852094"/>
              <a:chExt cx="3172449" cy="1388369"/>
            </a:xfrm>
          </p:grpSpPr>
          <p:sp>
            <p:nvSpPr>
              <p:cNvPr id="445" name="iś1iďè">
                <a:extLst>
                  <a:ext uri="{FF2B5EF4-FFF2-40B4-BE49-F238E27FC236}">
                    <a16:creationId xmlns:a16="http://schemas.microsoft.com/office/drawing/2014/main" id="{77B4B689-2A3E-4F36-B346-0BAE571CD1A6}"/>
                  </a:ext>
                </a:extLst>
              </p:cNvPr>
              <p:cNvSpPr/>
              <p:nvPr/>
            </p:nvSpPr>
            <p:spPr>
              <a:xfrm>
                <a:off x="7946889" y="5754385"/>
                <a:ext cx="3172449" cy="486078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6" name="iṩļidê">
                <a:extLst>
                  <a:ext uri="{FF2B5EF4-FFF2-40B4-BE49-F238E27FC236}">
                    <a16:creationId xmlns:a16="http://schemas.microsoft.com/office/drawing/2014/main" id="{22BD931C-5247-4F41-87E8-4BAFFD0923C6}"/>
                  </a:ext>
                </a:extLst>
              </p:cNvPr>
              <p:cNvSpPr/>
              <p:nvPr/>
            </p:nvSpPr>
            <p:spPr>
              <a:xfrm>
                <a:off x="7946889" y="4852094"/>
                <a:ext cx="3172449" cy="902291"/>
              </a:xfrm>
              <a:prstGeom prst="rect">
                <a:avLst/>
              </a:prstGeom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lvl="0"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  <a:r>
                  <a:rPr lang="zh-CN" altLang="en-US" sz="1100" dirty="0"/>
                  <a:t> </a:t>
                </a:r>
              </a:p>
            </p:txBody>
          </p:sp>
        </p:grpSp>
        <p:grpSp>
          <p:nvGrpSpPr>
            <p:cNvPr id="98" name="iśḷíḍé">
              <a:extLst>
                <a:ext uri="{FF2B5EF4-FFF2-40B4-BE49-F238E27FC236}">
                  <a16:creationId xmlns:a16="http://schemas.microsoft.com/office/drawing/2014/main" id="{4E3136F3-5272-4B7A-AC3D-578B8AC47DF1}"/>
                </a:ext>
              </a:extLst>
            </p:cNvPr>
            <p:cNvGrpSpPr/>
            <p:nvPr/>
          </p:nvGrpSpPr>
          <p:grpSpPr>
            <a:xfrm>
              <a:off x="673101" y="1558010"/>
              <a:ext cx="4954319" cy="1919959"/>
              <a:chOff x="6285328" y="1509041"/>
              <a:chExt cx="5233572" cy="1919959"/>
            </a:xfrm>
          </p:grpSpPr>
          <p:sp>
            <p:nvSpPr>
              <p:cNvPr id="443" name="iślíďé">
                <a:extLst>
                  <a:ext uri="{FF2B5EF4-FFF2-40B4-BE49-F238E27FC236}">
                    <a16:creationId xmlns:a16="http://schemas.microsoft.com/office/drawing/2014/main" id="{3ACB4CB3-7125-4671-9E92-45D00F365B29}"/>
                  </a:ext>
                </a:extLst>
              </p:cNvPr>
              <p:cNvSpPr txBox="1"/>
              <p:nvPr/>
            </p:nvSpPr>
            <p:spPr>
              <a:xfrm>
                <a:off x="6285332" y="1509041"/>
                <a:ext cx="5233568" cy="9923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400" b="1" dirty="0"/>
                  <a:t>Unified fonts make reading more fluent.</a:t>
                </a:r>
              </a:p>
            </p:txBody>
          </p:sp>
          <p:sp>
            <p:nvSpPr>
              <p:cNvPr id="444" name="î$lîḑe">
                <a:extLst>
                  <a:ext uri="{FF2B5EF4-FFF2-40B4-BE49-F238E27FC236}">
                    <a16:creationId xmlns:a16="http://schemas.microsoft.com/office/drawing/2014/main" id="{644EAE88-ED79-4B9C-A365-DF2947791BD0}"/>
                  </a:ext>
                </a:extLst>
              </p:cNvPr>
              <p:cNvSpPr txBox="1"/>
              <p:nvPr/>
            </p:nvSpPr>
            <p:spPr>
              <a:xfrm>
                <a:off x="6285328" y="2501345"/>
                <a:ext cx="5233569" cy="9276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34168C09-DB63-4076-A85C-219C461A5F32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050743"/>
              <a:ext cx="11522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" name="ïš1îḓ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D5CBE2F3-4672-4D47-AAEB-3EAF864C6AE3}"/>
                </a:ext>
              </a:extLst>
            </p:cNvPr>
            <p:cNvGrpSpPr/>
            <p:nvPr/>
          </p:nvGrpSpPr>
          <p:grpSpPr>
            <a:xfrm>
              <a:off x="6263570" y="344705"/>
              <a:ext cx="5928425" cy="3677757"/>
              <a:chOff x="2727326" y="1368426"/>
              <a:chExt cx="6627813" cy="4111625"/>
            </a:xfrm>
          </p:grpSpPr>
          <p:sp>
            <p:nvSpPr>
              <p:cNvPr id="101" name="ïṧḻîḍe">
                <a:extLst>
                  <a:ext uri="{FF2B5EF4-FFF2-40B4-BE49-F238E27FC236}">
                    <a16:creationId xmlns:a16="http://schemas.microsoft.com/office/drawing/2014/main" id="{874C1517-FAAB-4F89-B456-EA55B832C6C0}"/>
                  </a:ext>
                </a:extLst>
              </p:cNvPr>
              <p:cNvSpPr/>
              <p:nvPr/>
            </p:nvSpPr>
            <p:spPr bwMode="auto">
              <a:xfrm>
                <a:off x="8393114" y="3933826"/>
                <a:ext cx="962025" cy="1481138"/>
              </a:xfrm>
              <a:custGeom>
                <a:avLst/>
                <a:gdLst>
                  <a:gd name="T0" fmla="*/ 60 w 219"/>
                  <a:gd name="T1" fmla="*/ 311 h 337"/>
                  <a:gd name="T2" fmla="*/ 8 w 219"/>
                  <a:gd name="T3" fmla="*/ 265 h 337"/>
                  <a:gd name="T4" fmla="*/ 21 w 219"/>
                  <a:gd name="T5" fmla="*/ 199 h 337"/>
                  <a:gd name="T6" fmla="*/ 55 w 219"/>
                  <a:gd name="T7" fmla="*/ 165 h 337"/>
                  <a:gd name="T8" fmla="*/ 63 w 219"/>
                  <a:gd name="T9" fmla="*/ 108 h 337"/>
                  <a:gd name="T10" fmla="*/ 98 w 219"/>
                  <a:gd name="T11" fmla="*/ 67 h 337"/>
                  <a:gd name="T12" fmla="*/ 122 w 219"/>
                  <a:gd name="T13" fmla="*/ 33 h 337"/>
                  <a:gd name="T14" fmla="*/ 152 w 219"/>
                  <a:gd name="T15" fmla="*/ 6 h 337"/>
                  <a:gd name="T16" fmla="*/ 189 w 219"/>
                  <a:gd name="T17" fmla="*/ 13 h 337"/>
                  <a:gd name="T18" fmla="*/ 195 w 219"/>
                  <a:gd name="T19" fmla="*/ 46 h 337"/>
                  <a:gd name="T20" fmla="*/ 189 w 219"/>
                  <a:gd name="T21" fmla="*/ 81 h 337"/>
                  <a:gd name="T22" fmla="*/ 206 w 219"/>
                  <a:gd name="T23" fmla="*/ 131 h 337"/>
                  <a:gd name="T24" fmla="*/ 211 w 219"/>
                  <a:gd name="T25" fmla="*/ 183 h 337"/>
                  <a:gd name="T26" fmla="*/ 176 w 219"/>
                  <a:gd name="T27" fmla="*/ 225 h 337"/>
                  <a:gd name="T28" fmla="*/ 177 w 219"/>
                  <a:gd name="T29" fmla="*/ 260 h 337"/>
                  <a:gd name="T30" fmla="*/ 136 w 219"/>
                  <a:gd name="T31" fmla="*/ 326 h 337"/>
                  <a:gd name="T32" fmla="*/ 60 w 219"/>
                  <a:gd name="T33" fmla="*/ 311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9" h="337">
                    <a:moveTo>
                      <a:pt x="60" y="311"/>
                    </a:moveTo>
                    <a:cubicBezTo>
                      <a:pt x="36" y="309"/>
                      <a:pt x="17" y="287"/>
                      <a:pt x="8" y="265"/>
                    </a:cubicBezTo>
                    <a:cubicBezTo>
                      <a:pt x="0" y="243"/>
                      <a:pt x="5" y="217"/>
                      <a:pt x="21" y="199"/>
                    </a:cubicBezTo>
                    <a:cubicBezTo>
                      <a:pt x="32" y="187"/>
                      <a:pt x="47" y="179"/>
                      <a:pt x="55" y="165"/>
                    </a:cubicBezTo>
                    <a:cubicBezTo>
                      <a:pt x="63" y="147"/>
                      <a:pt x="56" y="126"/>
                      <a:pt x="63" y="108"/>
                    </a:cubicBezTo>
                    <a:cubicBezTo>
                      <a:pt x="70" y="91"/>
                      <a:pt x="86" y="81"/>
                      <a:pt x="98" y="67"/>
                    </a:cubicBezTo>
                    <a:cubicBezTo>
                      <a:pt x="107" y="57"/>
                      <a:pt x="114" y="45"/>
                      <a:pt x="122" y="33"/>
                    </a:cubicBezTo>
                    <a:cubicBezTo>
                      <a:pt x="129" y="22"/>
                      <a:pt x="139" y="11"/>
                      <a:pt x="152" y="6"/>
                    </a:cubicBezTo>
                    <a:cubicBezTo>
                      <a:pt x="164" y="0"/>
                      <a:pt x="181" y="2"/>
                      <a:pt x="189" y="13"/>
                    </a:cubicBezTo>
                    <a:cubicBezTo>
                      <a:pt x="197" y="22"/>
                      <a:pt x="197" y="35"/>
                      <a:pt x="195" y="46"/>
                    </a:cubicBezTo>
                    <a:cubicBezTo>
                      <a:pt x="193" y="58"/>
                      <a:pt x="189" y="69"/>
                      <a:pt x="189" y="81"/>
                    </a:cubicBezTo>
                    <a:cubicBezTo>
                      <a:pt x="189" y="99"/>
                      <a:pt x="199" y="115"/>
                      <a:pt x="206" y="131"/>
                    </a:cubicBezTo>
                    <a:cubicBezTo>
                      <a:pt x="214" y="147"/>
                      <a:pt x="219" y="167"/>
                      <a:pt x="211" y="183"/>
                    </a:cubicBezTo>
                    <a:cubicBezTo>
                      <a:pt x="203" y="199"/>
                      <a:pt x="181" y="207"/>
                      <a:pt x="176" y="225"/>
                    </a:cubicBezTo>
                    <a:cubicBezTo>
                      <a:pt x="172" y="236"/>
                      <a:pt x="176" y="248"/>
                      <a:pt x="177" y="260"/>
                    </a:cubicBezTo>
                    <a:cubicBezTo>
                      <a:pt x="178" y="287"/>
                      <a:pt x="161" y="315"/>
                      <a:pt x="136" y="326"/>
                    </a:cubicBezTo>
                    <a:cubicBezTo>
                      <a:pt x="111" y="337"/>
                      <a:pt x="79" y="331"/>
                      <a:pt x="60" y="311"/>
                    </a:cubicBezTo>
                  </a:path>
                </a:pathLst>
              </a:custGeom>
              <a:gradFill>
                <a:gsLst>
                  <a:gs pos="4400">
                    <a:srgbClr val="75D9AC"/>
                  </a:gs>
                  <a:gs pos="100000">
                    <a:srgbClr val="83DEAE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işḷïḋè">
                <a:extLst>
                  <a:ext uri="{FF2B5EF4-FFF2-40B4-BE49-F238E27FC236}">
                    <a16:creationId xmlns:a16="http://schemas.microsoft.com/office/drawing/2014/main" id="{5F0F74FE-C2ED-419B-A0B9-7C635365D157}"/>
                  </a:ext>
                </a:extLst>
              </p:cNvPr>
              <p:cNvSpPr/>
              <p:nvPr/>
            </p:nvSpPr>
            <p:spPr bwMode="auto">
              <a:xfrm>
                <a:off x="8761414" y="4289426"/>
                <a:ext cx="298450" cy="1093788"/>
              </a:xfrm>
              <a:custGeom>
                <a:avLst/>
                <a:gdLst>
                  <a:gd name="T0" fmla="*/ 0 w 68"/>
                  <a:gd name="T1" fmla="*/ 249 h 249"/>
                  <a:gd name="T2" fmla="*/ 0 w 68"/>
                  <a:gd name="T3" fmla="*/ 247 h 249"/>
                  <a:gd name="T4" fmla="*/ 0 w 68"/>
                  <a:gd name="T5" fmla="*/ 239 h 249"/>
                  <a:gd name="T6" fmla="*/ 4 w 68"/>
                  <a:gd name="T7" fmla="*/ 212 h 249"/>
                  <a:gd name="T8" fmla="*/ 15 w 68"/>
                  <a:gd name="T9" fmla="*/ 172 h 249"/>
                  <a:gd name="T10" fmla="*/ 30 w 68"/>
                  <a:gd name="T11" fmla="*/ 124 h 249"/>
                  <a:gd name="T12" fmla="*/ 56 w 68"/>
                  <a:gd name="T13" fmla="*/ 36 h 249"/>
                  <a:gd name="T14" fmla="*/ 64 w 68"/>
                  <a:gd name="T15" fmla="*/ 10 h 249"/>
                  <a:gd name="T16" fmla="*/ 67 w 68"/>
                  <a:gd name="T17" fmla="*/ 3 h 249"/>
                  <a:gd name="T18" fmla="*/ 68 w 68"/>
                  <a:gd name="T19" fmla="*/ 0 h 249"/>
                  <a:gd name="T20" fmla="*/ 67 w 68"/>
                  <a:gd name="T21" fmla="*/ 3 h 249"/>
                  <a:gd name="T22" fmla="*/ 65 w 68"/>
                  <a:gd name="T23" fmla="*/ 10 h 249"/>
                  <a:gd name="T24" fmla="*/ 57 w 68"/>
                  <a:gd name="T25" fmla="*/ 37 h 249"/>
                  <a:gd name="T26" fmla="*/ 32 w 68"/>
                  <a:gd name="T27" fmla="*/ 124 h 249"/>
                  <a:gd name="T28" fmla="*/ 17 w 68"/>
                  <a:gd name="T29" fmla="*/ 173 h 249"/>
                  <a:gd name="T30" fmla="*/ 6 w 68"/>
                  <a:gd name="T31" fmla="*/ 212 h 249"/>
                  <a:gd name="T32" fmla="*/ 1 w 68"/>
                  <a:gd name="T33" fmla="*/ 239 h 249"/>
                  <a:gd name="T34" fmla="*/ 0 w 68"/>
                  <a:gd name="T35" fmla="*/ 247 h 249"/>
                  <a:gd name="T36" fmla="*/ 0 w 68"/>
                  <a:gd name="T37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8" h="249">
                    <a:moveTo>
                      <a:pt x="0" y="249"/>
                    </a:moveTo>
                    <a:cubicBezTo>
                      <a:pt x="0" y="249"/>
                      <a:pt x="0" y="248"/>
                      <a:pt x="0" y="247"/>
                    </a:cubicBezTo>
                    <a:cubicBezTo>
                      <a:pt x="0" y="245"/>
                      <a:pt x="0" y="242"/>
                      <a:pt x="0" y="239"/>
                    </a:cubicBezTo>
                    <a:cubicBezTo>
                      <a:pt x="1" y="233"/>
                      <a:pt x="2" y="223"/>
                      <a:pt x="4" y="212"/>
                    </a:cubicBezTo>
                    <a:cubicBezTo>
                      <a:pt x="7" y="200"/>
                      <a:pt x="11" y="187"/>
                      <a:pt x="15" y="172"/>
                    </a:cubicBezTo>
                    <a:cubicBezTo>
                      <a:pt x="20" y="157"/>
                      <a:pt x="24" y="141"/>
                      <a:pt x="30" y="124"/>
                    </a:cubicBezTo>
                    <a:cubicBezTo>
                      <a:pt x="40" y="90"/>
                      <a:pt x="49" y="59"/>
                      <a:pt x="56" y="36"/>
                    </a:cubicBezTo>
                    <a:cubicBezTo>
                      <a:pt x="59" y="25"/>
                      <a:pt x="62" y="16"/>
                      <a:pt x="64" y="10"/>
                    </a:cubicBezTo>
                    <a:cubicBezTo>
                      <a:pt x="65" y="7"/>
                      <a:pt x="66" y="5"/>
                      <a:pt x="67" y="3"/>
                    </a:cubicBezTo>
                    <a:cubicBezTo>
                      <a:pt x="67" y="1"/>
                      <a:pt x="67" y="0"/>
                      <a:pt x="68" y="0"/>
                    </a:cubicBezTo>
                    <a:cubicBezTo>
                      <a:pt x="68" y="0"/>
                      <a:pt x="67" y="1"/>
                      <a:pt x="67" y="3"/>
                    </a:cubicBezTo>
                    <a:cubicBezTo>
                      <a:pt x="67" y="5"/>
                      <a:pt x="66" y="7"/>
                      <a:pt x="65" y="10"/>
                    </a:cubicBezTo>
                    <a:cubicBezTo>
                      <a:pt x="63" y="17"/>
                      <a:pt x="61" y="26"/>
                      <a:pt x="57" y="37"/>
                    </a:cubicBezTo>
                    <a:cubicBezTo>
                      <a:pt x="51" y="59"/>
                      <a:pt x="42" y="90"/>
                      <a:pt x="32" y="124"/>
                    </a:cubicBezTo>
                    <a:cubicBezTo>
                      <a:pt x="27" y="142"/>
                      <a:pt x="22" y="158"/>
                      <a:pt x="17" y="173"/>
                    </a:cubicBezTo>
                    <a:cubicBezTo>
                      <a:pt x="13" y="187"/>
                      <a:pt x="9" y="201"/>
                      <a:pt x="6" y="212"/>
                    </a:cubicBezTo>
                    <a:cubicBezTo>
                      <a:pt x="3" y="223"/>
                      <a:pt x="2" y="233"/>
                      <a:pt x="1" y="239"/>
                    </a:cubicBezTo>
                    <a:cubicBezTo>
                      <a:pt x="1" y="242"/>
                      <a:pt x="1" y="245"/>
                      <a:pt x="0" y="247"/>
                    </a:cubicBezTo>
                    <a:cubicBezTo>
                      <a:pt x="0" y="248"/>
                      <a:pt x="0" y="249"/>
                      <a:pt x="0" y="249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ïš1ïḋe">
                <a:extLst>
                  <a:ext uri="{FF2B5EF4-FFF2-40B4-BE49-F238E27FC236}">
                    <a16:creationId xmlns:a16="http://schemas.microsoft.com/office/drawing/2014/main" id="{266894DA-FA80-416A-9F66-66286F2988B3}"/>
                  </a:ext>
                </a:extLst>
              </p:cNvPr>
              <p:cNvSpPr/>
              <p:nvPr/>
            </p:nvSpPr>
            <p:spPr bwMode="auto">
              <a:xfrm>
                <a:off x="8902701" y="4672014"/>
                <a:ext cx="254000" cy="136525"/>
              </a:xfrm>
              <a:custGeom>
                <a:avLst/>
                <a:gdLst>
                  <a:gd name="T0" fmla="*/ 58 w 58"/>
                  <a:gd name="T1" fmla="*/ 1 h 31"/>
                  <a:gd name="T2" fmla="*/ 48 w 58"/>
                  <a:gd name="T3" fmla="*/ 3 h 31"/>
                  <a:gd name="T4" fmla="*/ 38 w 58"/>
                  <a:gd name="T5" fmla="*/ 5 h 31"/>
                  <a:gd name="T6" fmla="*/ 26 w 58"/>
                  <a:gd name="T7" fmla="*/ 10 h 31"/>
                  <a:gd name="T8" fmla="*/ 15 w 58"/>
                  <a:gd name="T9" fmla="*/ 17 h 31"/>
                  <a:gd name="T10" fmla="*/ 7 w 58"/>
                  <a:gd name="T11" fmla="*/ 24 h 31"/>
                  <a:gd name="T12" fmla="*/ 0 w 58"/>
                  <a:gd name="T13" fmla="*/ 31 h 31"/>
                  <a:gd name="T14" fmla="*/ 6 w 58"/>
                  <a:gd name="T15" fmla="*/ 23 h 31"/>
                  <a:gd name="T16" fmla="*/ 14 w 58"/>
                  <a:gd name="T17" fmla="*/ 16 h 31"/>
                  <a:gd name="T18" fmla="*/ 25 w 58"/>
                  <a:gd name="T19" fmla="*/ 8 h 31"/>
                  <a:gd name="T20" fmla="*/ 38 w 58"/>
                  <a:gd name="T21" fmla="*/ 3 h 31"/>
                  <a:gd name="T22" fmla="*/ 48 w 58"/>
                  <a:gd name="T23" fmla="*/ 1 h 31"/>
                  <a:gd name="T24" fmla="*/ 58 w 58"/>
                  <a:gd name="T2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31">
                    <a:moveTo>
                      <a:pt x="58" y="1"/>
                    </a:moveTo>
                    <a:cubicBezTo>
                      <a:pt x="58" y="1"/>
                      <a:pt x="54" y="2"/>
                      <a:pt x="48" y="3"/>
                    </a:cubicBezTo>
                    <a:cubicBezTo>
                      <a:pt x="45" y="3"/>
                      <a:pt x="42" y="4"/>
                      <a:pt x="38" y="5"/>
                    </a:cubicBezTo>
                    <a:cubicBezTo>
                      <a:pt x="34" y="7"/>
                      <a:pt x="30" y="8"/>
                      <a:pt x="26" y="10"/>
                    </a:cubicBezTo>
                    <a:cubicBezTo>
                      <a:pt x="22" y="13"/>
                      <a:pt x="19" y="15"/>
                      <a:pt x="15" y="17"/>
                    </a:cubicBezTo>
                    <a:cubicBezTo>
                      <a:pt x="12" y="20"/>
                      <a:pt x="10" y="22"/>
                      <a:pt x="7" y="24"/>
                    </a:cubicBezTo>
                    <a:cubicBezTo>
                      <a:pt x="3" y="28"/>
                      <a:pt x="1" y="31"/>
                      <a:pt x="0" y="31"/>
                    </a:cubicBezTo>
                    <a:cubicBezTo>
                      <a:pt x="0" y="31"/>
                      <a:pt x="2" y="28"/>
                      <a:pt x="6" y="23"/>
                    </a:cubicBezTo>
                    <a:cubicBezTo>
                      <a:pt x="8" y="21"/>
                      <a:pt x="11" y="18"/>
                      <a:pt x="14" y="16"/>
                    </a:cubicBezTo>
                    <a:cubicBezTo>
                      <a:pt x="17" y="13"/>
                      <a:pt x="21" y="11"/>
                      <a:pt x="25" y="8"/>
                    </a:cubicBezTo>
                    <a:cubicBezTo>
                      <a:pt x="29" y="6"/>
                      <a:pt x="34" y="5"/>
                      <a:pt x="38" y="3"/>
                    </a:cubicBezTo>
                    <a:cubicBezTo>
                      <a:pt x="41" y="2"/>
                      <a:pt x="45" y="2"/>
                      <a:pt x="48" y="1"/>
                    </a:cubicBezTo>
                    <a:cubicBezTo>
                      <a:pt x="54" y="0"/>
                      <a:pt x="58" y="1"/>
                      <a:pt x="58" y="1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iṡ1ïḑé">
                <a:extLst>
                  <a:ext uri="{FF2B5EF4-FFF2-40B4-BE49-F238E27FC236}">
                    <a16:creationId xmlns:a16="http://schemas.microsoft.com/office/drawing/2014/main" id="{6D47E0C8-888F-49F0-9A1E-493B0FA022EB}"/>
                  </a:ext>
                </a:extLst>
              </p:cNvPr>
              <p:cNvSpPr/>
              <p:nvPr/>
            </p:nvSpPr>
            <p:spPr bwMode="auto">
              <a:xfrm>
                <a:off x="8818564" y="5010151"/>
                <a:ext cx="241300" cy="136525"/>
              </a:xfrm>
              <a:custGeom>
                <a:avLst/>
                <a:gdLst>
                  <a:gd name="T0" fmla="*/ 55 w 55"/>
                  <a:gd name="T1" fmla="*/ 0 h 31"/>
                  <a:gd name="T2" fmla="*/ 46 w 55"/>
                  <a:gd name="T3" fmla="*/ 2 h 31"/>
                  <a:gd name="T4" fmla="*/ 36 w 55"/>
                  <a:gd name="T5" fmla="*/ 5 h 31"/>
                  <a:gd name="T6" fmla="*/ 25 w 55"/>
                  <a:gd name="T7" fmla="*/ 10 h 31"/>
                  <a:gd name="T8" fmla="*/ 14 w 55"/>
                  <a:gd name="T9" fmla="*/ 17 h 31"/>
                  <a:gd name="T10" fmla="*/ 7 w 55"/>
                  <a:gd name="T11" fmla="*/ 24 h 31"/>
                  <a:gd name="T12" fmla="*/ 0 w 55"/>
                  <a:gd name="T13" fmla="*/ 30 h 31"/>
                  <a:gd name="T14" fmla="*/ 5 w 55"/>
                  <a:gd name="T15" fmla="*/ 23 h 31"/>
                  <a:gd name="T16" fmla="*/ 13 w 55"/>
                  <a:gd name="T17" fmla="*/ 16 h 31"/>
                  <a:gd name="T18" fmla="*/ 24 w 55"/>
                  <a:gd name="T19" fmla="*/ 8 h 31"/>
                  <a:gd name="T20" fmla="*/ 36 w 55"/>
                  <a:gd name="T21" fmla="*/ 3 h 31"/>
                  <a:gd name="T22" fmla="*/ 46 w 55"/>
                  <a:gd name="T23" fmla="*/ 1 h 31"/>
                  <a:gd name="T24" fmla="*/ 55 w 55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31">
                    <a:moveTo>
                      <a:pt x="55" y="0"/>
                    </a:moveTo>
                    <a:cubicBezTo>
                      <a:pt x="55" y="1"/>
                      <a:pt x="52" y="1"/>
                      <a:pt x="46" y="2"/>
                    </a:cubicBezTo>
                    <a:cubicBezTo>
                      <a:pt x="43" y="3"/>
                      <a:pt x="40" y="4"/>
                      <a:pt x="36" y="5"/>
                    </a:cubicBezTo>
                    <a:cubicBezTo>
                      <a:pt x="33" y="7"/>
                      <a:pt x="29" y="8"/>
                      <a:pt x="25" y="10"/>
                    </a:cubicBezTo>
                    <a:cubicBezTo>
                      <a:pt x="21" y="13"/>
                      <a:pt x="17" y="15"/>
                      <a:pt x="14" y="17"/>
                    </a:cubicBezTo>
                    <a:cubicBezTo>
                      <a:pt x="11" y="19"/>
                      <a:pt x="9" y="22"/>
                      <a:pt x="7" y="24"/>
                    </a:cubicBezTo>
                    <a:cubicBezTo>
                      <a:pt x="2" y="28"/>
                      <a:pt x="0" y="31"/>
                      <a:pt x="0" y="30"/>
                    </a:cubicBezTo>
                    <a:cubicBezTo>
                      <a:pt x="0" y="30"/>
                      <a:pt x="1" y="27"/>
                      <a:pt x="5" y="23"/>
                    </a:cubicBezTo>
                    <a:cubicBezTo>
                      <a:pt x="7" y="20"/>
                      <a:pt x="10" y="18"/>
                      <a:pt x="13" y="16"/>
                    </a:cubicBezTo>
                    <a:cubicBezTo>
                      <a:pt x="16" y="13"/>
                      <a:pt x="20" y="11"/>
                      <a:pt x="24" y="8"/>
                    </a:cubicBezTo>
                    <a:cubicBezTo>
                      <a:pt x="28" y="6"/>
                      <a:pt x="32" y="5"/>
                      <a:pt x="36" y="3"/>
                    </a:cubicBezTo>
                    <a:cubicBezTo>
                      <a:pt x="39" y="2"/>
                      <a:pt x="43" y="1"/>
                      <a:pt x="46" y="1"/>
                    </a:cubicBezTo>
                    <a:cubicBezTo>
                      <a:pt x="52" y="0"/>
                      <a:pt x="55" y="0"/>
                      <a:pt x="55" y="0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íṡḷïďe">
                <a:extLst>
                  <a:ext uri="{FF2B5EF4-FFF2-40B4-BE49-F238E27FC236}">
                    <a16:creationId xmlns:a16="http://schemas.microsoft.com/office/drawing/2014/main" id="{BE5631EC-4FFE-4730-ADD3-9EC11C6196A5}"/>
                  </a:ext>
                </a:extLst>
              </p:cNvPr>
              <p:cNvSpPr/>
              <p:nvPr/>
            </p:nvSpPr>
            <p:spPr bwMode="auto">
              <a:xfrm>
                <a:off x="8743951" y="4614864"/>
                <a:ext cx="127000" cy="307975"/>
              </a:xfrm>
              <a:custGeom>
                <a:avLst/>
                <a:gdLst>
                  <a:gd name="T0" fmla="*/ 29 w 29"/>
                  <a:gd name="T1" fmla="*/ 70 h 70"/>
                  <a:gd name="T2" fmla="*/ 27 w 29"/>
                  <a:gd name="T3" fmla="*/ 59 h 70"/>
                  <a:gd name="T4" fmla="*/ 19 w 29"/>
                  <a:gd name="T5" fmla="*/ 33 h 70"/>
                  <a:gd name="T6" fmla="*/ 13 w 29"/>
                  <a:gd name="T7" fmla="*/ 19 h 70"/>
                  <a:gd name="T8" fmla="*/ 7 w 29"/>
                  <a:gd name="T9" fmla="*/ 9 h 70"/>
                  <a:gd name="T10" fmla="*/ 0 w 29"/>
                  <a:gd name="T11" fmla="*/ 0 h 70"/>
                  <a:gd name="T12" fmla="*/ 8 w 29"/>
                  <a:gd name="T13" fmla="*/ 8 h 70"/>
                  <a:gd name="T14" fmla="*/ 15 w 29"/>
                  <a:gd name="T15" fmla="*/ 18 h 70"/>
                  <a:gd name="T16" fmla="*/ 22 w 29"/>
                  <a:gd name="T17" fmla="*/ 32 h 70"/>
                  <a:gd name="T18" fmla="*/ 28 w 29"/>
                  <a:gd name="T19" fmla="*/ 58 h 70"/>
                  <a:gd name="T20" fmla="*/ 29 w 29"/>
                  <a:gd name="T21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70">
                    <a:moveTo>
                      <a:pt x="29" y="70"/>
                    </a:moveTo>
                    <a:cubicBezTo>
                      <a:pt x="28" y="70"/>
                      <a:pt x="28" y="65"/>
                      <a:pt x="27" y="59"/>
                    </a:cubicBezTo>
                    <a:cubicBezTo>
                      <a:pt x="25" y="52"/>
                      <a:pt x="23" y="43"/>
                      <a:pt x="19" y="33"/>
                    </a:cubicBezTo>
                    <a:cubicBezTo>
                      <a:pt x="18" y="28"/>
                      <a:pt x="15" y="23"/>
                      <a:pt x="13" y="19"/>
                    </a:cubicBezTo>
                    <a:cubicBezTo>
                      <a:pt x="11" y="15"/>
                      <a:pt x="9" y="12"/>
                      <a:pt x="7" y="9"/>
                    </a:cubicBezTo>
                    <a:cubicBezTo>
                      <a:pt x="3" y="4"/>
                      <a:pt x="0" y="1"/>
                      <a:pt x="0" y="0"/>
                    </a:cubicBezTo>
                    <a:cubicBezTo>
                      <a:pt x="1" y="0"/>
                      <a:pt x="4" y="3"/>
                      <a:pt x="8" y="8"/>
                    </a:cubicBezTo>
                    <a:cubicBezTo>
                      <a:pt x="11" y="11"/>
                      <a:pt x="13" y="14"/>
                      <a:pt x="15" y="18"/>
                    </a:cubicBezTo>
                    <a:cubicBezTo>
                      <a:pt x="17" y="22"/>
                      <a:pt x="20" y="27"/>
                      <a:pt x="22" y="32"/>
                    </a:cubicBezTo>
                    <a:cubicBezTo>
                      <a:pt x="25" y="42"/>
                      <a:pt x="27" y="51"/>
                      <a:pt x="28" y="58"/>
                    </a:cubicBezTo>
                    <a:cubicBezTo>
                      <a:pt x="29" y="65"/>
                      <a:pt x="29" y="70"/>
                      <a:pt x="29" y="70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íṥḷiḍe">
                <a:extLst>
                  <a:ext uri="{FF2B5EF4-FFF2-40B4-BE49-F238E27FC236}">
                    <a16:creationId xmlns:a16="http://schemas.microsoft.com/office/drawing/2014/main" id="{4898458A-B3D9-4FF1-BFE0-F15CACC48A06}"/>
                  </a:ext>
                </a:extLst>
              </p:cNvPr>
              <p:cNvSpPr/>
              <p:nvPr/>
            </p:nvSpPr>
            <p:spPr bwMode="auto">
              <a:xfrm>
                <a:off x="8686801" y="4948239"/>
                <a:ext cx="106363" cy="277813"/>
              </a:xfrm>
              <a:custGeom>
                <a:avLst/>
                <a:gdLst>
                  <a:gd name="T0" fmla="*/ 23 w 24"/>
                  <a:gd name="T1" fmla="*/ 63 h 63"/>
                  <a:gd name="T2" fmla="*/ 22 w 24"/>
                  <a:gd name="T3" fmla="*/ 53 h 63"/>
                  <a:gd name="T4" fmla="*/ 21 w 24"/>
                  <a:gd name="T5" fmla="*/ 42 h 63"/>
                  <a:gd name="T6" fmla="*/ 17 w 24"/>
                  <a:gd name="T7" fmla="*/ 29 h 63"/>
                  <a:gd name="T8" fmla="*/ 12 w 24"/>
                  <a:gd name="T9" fmla="*/ 17 h 63"/>
                  <a:gd name="T10" fmla="*/ 6 w 24"/>
                  <a:gd name="T11" fmla="*/ 8 h 63"/>
                  <a:gd name="T12" fmla="*/ 0 w 24"/>
                  <a:gd name="T13" fmla="*/ 0 h 63"/>
                  <a:gd name="T14" fmla="*/ 7 w 24"/>
                  <a:gd name="T15" fmla="*/ 7 h 63"/>
                  <a:gd name="T16" fmla="*/ 13 w 24"/>
                  <a:gd name="T17" fmla="*/ 16 h 63"/>
                  <a:gd name="T18" fmla="*/ 19 w 24"/>
                  <a:gd name="T19" fmla="*/ 28 h 63"/>
                  <a:gd name="T20" fmla="*/ 23 w 24"/>
                  <a:gd name="T21" fmla="*/ 42 h 63"/>
                  <a:gd name="T22" fmla="*/ 24 w 24"/>
                  <a:gd name="T23" fmla="*/ 53 h 63"/>
                  <a:gd name="T24" fmla="*/ 23 w 2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63">
                    <a:moveTo>
                      <a:pt x="23" y="63"/>
                    </a:moveTo>
                    <a:cubicBezTo>
                      <a:pt x="22" y="63"/>
                      <a:pt x="23" y="59"/>
                      <a:pt x="22" y="53"/>
                    </a:cubicBezTo>
                    <a:cubicBezTo>
                      <a:pt x="22" y="50"/>
                      <a:pt x="21" y="46"/>
                      <a:pt x="21" y="42"/>
                    </a:cubicBezTo>
                    <a:cubicBezTo>
                      <a:pt x="20" y="38"/>
                      <a:pt x="19" y="34"/>
                      <a:pt x="17" y="29"/>
                    </a:cubicBezTo>
                    <a:cubicBezTo>
                      <a:pt x="15" y="25"/>
                      <a:pt x="13" y="21"/>
                      <a:pt x="12" y="17"/>
                    </a:cubicBezTo>
                    <a:cubicBezTo>
                      <a:pt x="10" y="14"/>
                      <a:pt x="8" y="11"/>
                      <a:pt x="6" y="8"/>
                    </a:cubicBezTo>
                    <a:cubicBezTo>
                      <a:pt x="2" y="3"/>
                      <a:pt x="0" y="0"/>
                      <a:pt x="0" y="0"/>
                    </a:cubicBezTo>
                    <a:cubicBezTo>
                      <a:pt x="0" y="0"/>
                      <a:pt x="3" y="2"/>
                      <a:pt x="7" y="7"/>
                    </a:cubicBezTo>
                    <a:cubicBezTo>
                      <a:pt x="9" y="10"/>
                      <a:pt x="11" y="13"/>
                      <a:pt x="13" y="16"/>
                    </a:cubicBezTo>
                    <a:cubicBezTo>
                      <a:pt x="15" y="20"/>
                      <a:pt x="17" y="24"/>
                      <a:pt x="19" y="28"/>
                    </a:cubicBezTo>
                    <a:cubicBezTo>
                      <a:pt x="21" y="33"/>
                      <a:pt x="22" y="37"/>
                      <a:pt x="23" y="42"/>
                    </a:cubicBezTo>
                    <a:cubicBezTo>
                      <a:pt x="23" y="46"/>
                      <a:pt x="24" y="49"/>
                      <a:pt x="24" y="53"/>
                    </a:cubicBezTo>
                    <a:cubicBezTo>
                      <a:pt x="24" y="59"/>
                      <a:pt x="23" y="63"/>
                      <a:pt x="23" y="63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íṩ1íde">
                <a:extLst>
                  <a:ext uri="{FF2B5EF4-FFF2-40B4-BE49-F238E27FC236}">
                    <a16:creationId xmlns:a16="http://schemas.microsoft.com/office/drawing/2014/main" id="{4A606F06-F3B1-43AA-ACC2-7BD3EE990165}"/>
                  </a:ext>
                </a:extLst>
              </p:cNvPr>
              <p:cNvSpPr/>
              <p:nvPr/>
            </p:nvSpPr>
            <p:spPr bwMode="auto">
              <a:xfrm>
                <a:off x="4192589" y="2392364"/>
                <a:ext cx="4508500" cy="2982913"/>
              </a:xfrm>
              <a:custGeom>
                <a:avLst/>
                <a:gdLst>
                  <a:gd name="T0" fmla="*/ 1015 w 1027"/>
                  <a:gd name="T1" fmla="*/ 679 h 679"/>
                  <a:gd name="T2" fmla="*/ 12 w 1027"/>
                  <a:gd name="T3" fmla="*/ 679 h 679"/>
                  <a:gd name="T4" fmla="*/ 0 w 1027"/>
                  <a:gd name="T5" fmla="*/ 668 h 679"/>
                  <a:gd name="T6" fmla="*/ 0 w 1027"/>
                  <a:gd name="T7" fmla="*/ 12 h 679"/>
                  <a:gd name="T8" fmla="*/ 12 w 1027"/>
                  <a:gd name="T9" fmla="*/ 0 h 679"/>
                  <a:gd name="T10" fmla="*/ 1015 w 1027"/>
                  <a:gd name="T11" fmla="*/ 0 h 679"/>
                  <a:gd name="T12" fmla="*/ 1027 w 1027"/>
                  <a:gd name="T13" fmla="*/ 12 h 679"/>
                  <a:gd name="T14" fmla="*/ 1027 w 1027"/>
                  <a:gd name="T15" fmla="*/ 668 h 679"/>
                  <a:gd name="T16" fmla="*/ 1015 w 1027"/>
                  <a:gd name="T17" fmla="*/ 679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7" h="679">
                    <a:moveTo>
                      <a:pt x="1015" y="679"/>
                    </a:moveTo>
                    <a:cubicBezTo>
                      <a:pt x="12" y="679"/>
                      <a:pt x="12" y="679"/>
                      <a:pt x="12" y="679"/>
                    </a:cubicBezTo>
                    <a:cubicBezTo>
                      <a:pt x="5" y="679"/>
                      <a:pt x="0" y="674"/>
                      <a:pt x="0" y="66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015" y="0"/>
                      <a:pt x="1015" y="0"/>
                      <a:pt x="1015" y="0"/>
                    </a:cubicBezTo>
                    <a:cubicBezTo>
                      <a:pt x="1021" y="0"/>
                      <a:pt x="1027" y="6"/>
                      <a:pt x="1027" y="12"/>
                    </a:cubicBezTo>
                    <a:cubicBezTo>
                      <a:pt x="1027" y="668"/>
                      <a:pt x="1027" y="668"/>
                      <a:pt x="1027" y="668"/>
                    </a:cubicBezTo>
                    <a:cubicBezTo>
                      <a:pt x="1027" y="674"/>
                      <a:pt x="1021" y="679"/>
                      <a:pt x="1015" y="67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is1îḍe">
                <a:extLst>
                  <a:ext uri="{FF2B5EF4-FFF2-40B4-BE49-F238E27FC236}">
                    <a16:creationId xmlns:a16="http://schemas.microsoft.com/office/drawing/2014/main" id="{6B542C9C-21B2-4C41-A4D3-ACF1A72C7CE6}"/>
                  </a:ext>
                </a:extLst>
              </p:cNvPr>
              <p:cNvSpPr/>
              <p:nvPr/>
            </p:nvSpPr>
            <p:spPr bwMode="auto">
              <a:xfrm>
                <a:off x="4197351" y="2370139"/>
                <a:ext cx="4516438" cy="193675"/>
              </a:xfrm>
              <a:custGeom>
                <a:avLst/>
                <a:gdLst>
                  <a:gd name="T0" fmla="*/ 1003 w 1029"/>
                  <a:gd name="T1" fmla="*/ 0 h 44"/>
                  <a:gd name="T2" fmla="*/ 23 w 1029"/>
                  <a:gd name="T3" fmla="*/ 3 h 44"/>
                  <a:gd name="T4" fmla="*/ 0 w 1029"/>
                  <a:gd name="T5" fmla="*/ 21 h 44"/>
                  <a:gd name="T6" fmla="*/ 1 w 1029"/>
                  <a:gd name="T7" fmla="*/ 44 h 44"/>
                  <a:gd name="T8" fmla="*/ 1029 w 1029"/>
                  <a:gd name="T9" fmla="*/ 44 h 44"/>
                  <a:gd name="T10" fmla="*/ 1029 w 1029"/>
                  <a:gd name="T11" fmla="*/ 21 h 44"/>
                  <a:gd name="T12" fmla="*/ 1003 w 1029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9" h="44">
                    <a:moveTo>
                      <a:pt x="1003" y="0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9" y="3"/>
                      <a:pt x="0" y="5"/>
                      <a:pt x="0" y="21"/>
                    </a:cubicBezTo>
                    <a:cubicBezTo>
                      <a:pt x="0" y="21"/>
                      <a:pt x="1" y="39"/>
                      <a:pt x="1" y="44"/>
                    </a:cubicBezTo>
                    <a:cubicBezTo>
                      <a:pt x="16" y="44"/>
                      <a:pt x="1029" y="44"/>
                      <a:pt x="1029" y="44"/>
                    </a:cubicBezTo>
                    <a:cubicBezTo>
                      <a:pt x="1029" y="21"/>
                      <a:pt x="1029" y="21"/>
                      <a:pt x="1029" y="21"/>
                    </a:cubicBezTo>
                    <a:cubicBezTo>
                      <a:pt x="1029" y="10"/>
                      <a:pt x="1017" y="0"/>
                      <a:pt x="1003" y="0"/>
                    </a:cubicBezTo>
                    <a:close/>
                  </a:path>
                </a:pathLst>
              </a:custGeom>
              <a:gradFill>
                <a:gsLst>
                  <a:gs pos="4400">
                    <a:srgbClr val="CF5D7A"/>
                  </a:gs>
                  <a:gs pos="100000">
                    <a:srgbClr val="BD587E"/>
                  </a:gs>
                </a:gsLst>
                <a:lin ang="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îŝḻiḍe">
                <a:extLst>
                  <a:ext uri="{FF2B5EF4-FFF2-40B4-BE49-F238E27FC236}">
                    <a16:creationId xmlns:a16="http://schemas.microsoft.com/office/drawing/2014/main" id="{09FF574A-07C2-4015-A813-330B0D134782}"/>
                  </a:ext>
                </a:extLst>
              </p:cNvPr>
              <p:cNvSpPr/>
              <p:nvPr/>
            </p:nvSpPr>
            <p:spPr bwMode="auto">
              <a:xfrm>
                <a:off x="4368801" y="2439989"/>
                <a:ext cx="47625" cy="492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iş1íḍe">
                <a:extLst>
                  <a:ext uri="{FF2B5EF4-FFF2-40B4-BE49-F238E27FC236}">
                    <a16:creationId xmlns:a16="http://schemas.microsoft.com/office/drawing/2014/main" id="{CCFB94D0-64D3-4A2D-A368-AF6E4432A2FD}"/>
                  </a:ext>
                </a:extLst>
              </p:cNvPr>
              <p:cNvSpPr/>
              <p:nvPr/>
            </p:nvSpPr>
            <p:spPr bwMode="auto">
              <a:xfrm>
                <a:off x="4483101" y="2439989"/>
                <a:ext cx="47625" cy="492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í$1íḍé">
                <a:extLst>
                  <a:ext uri="{FF2B5EF4-FFF2-40B4-BE49-F238E27FC236}">
                    <a16:creationId xmlns:a16="http://schemas.microsoft.com/office/drawing/2014/main" id="{0CBD1821-5874-43F5-BE13-85DCD07CC95B}"/>
                  </a:ext>
                </a:extLst>
              </p:cNvPr>
              <p:cNvSpPr/>
              <p:nvPr/>
            </p:nvSpPr>
            <p:spPr bwMode="auto">
              <a:xfrm>
                <a:off x="4602164" y="2439989"/>
                <a:ext cx="47625" cy="492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ïšľïḍê">
                <a:extLst>
                  <a:ext uri="{FF2B5EF4-FFF2-40B4-BE49-F238E27FC236}">
                    <a16:creationId xmlns:a16="http://schemas.microsoft.com/office/drawing/2014/main" id="{B68F66E6-6BFB-4E66-9C85-04B14EE01E96}"/>
                  </a:ext>
                </a:extLst>
              </p:cNvPr>
              <p:cNvSpPr/>
              <p:nvPr/>
            </p:nvSpPr>
            <p:spPr bwMode="auto">
              <a:xfrm>
                <a:off x="4197351" y="2563814"/>
                <a:ext cx="4511675" cy="179388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iŝlïḓé">
                <a:extLst>
                  <a:ext uri="{FF2B5EF4-FFF2-40B4-BE49-F238E27FC236}">
                    <a16:creationId xmlns:a16="http://schemas.microsoft.com/office/drawing/2014/main" id="{0675FEDC-42AA-44C4-B282-D9243A304FC3}"/>
                  </a:ext>
                </a:extLst>
              </p:cNvPr>
              <p:cNvSpPr/>
              <p:nvPr/>
            </p:nvSpPr>
            <p:spPr bwMode="auto">
              <a:xfrm>
                <a:off x="5510214" y="3081339"/>
                <a:ext cx="298450" cy="263525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îṥ1îḋe">
                <a:extLst>
                  <a:ext uri="{FF2B5EF4-FFF2-40B4-BE49-F238E27FC236}">
                    <a16:creationId xmlns:a16="http://schemas.microsoft.com/office/drawing/2014/main" id="{3A0FAB85-3820-4853-81C7-F9AB7EF80D1E}"/>
                  </a:ext>
                </a:extLst>
              </p:cNvPr>
              <p:cNvSpPr/>
              <p:nvPr/>
            </p:nvSpPr>
            <p:spPr bwMode="auto">
              <a:xfrm>
                <a:off x="5843589" y="3081339"/>
                <a:ext cx="303213" cy="263525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íś1îdé">
                <a:extLst>
                  <a:ext uri="{FF2B5EF4-FFF2-40B4-BE49-F238E27FC236}">
                    <a16:creationId xmlns:a16="http://schemas.microsoft.com/office/drawing/2014/main" id="{06DEBA88-BBE9-4CE0-9A00-82729780B137}"/>
                  </a:ext>
                </a:extLst>
              </p:cNvPr>
              <p:cNvSpPr/>
              <p:nvPr/>
            </p:nvSpPr>
            <p:spPr bwMode="auto">
              <a:xfrm>
                <a:off x="5510214" y="3389314"/>
                <a:ext cx="298450" cy="263525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ïS1iďê">
                <a:extLst>
                  <a:ext uri="{FF2B5EF4-FFF2-40B4-BE49-F238E27FC236}">
                    <a16:creationId xmlns:a16="http://schemas.microsoft.com/office/drawing/2014/main" id="{74FFD6DB-49A1-4A95-9805-42D96238BBB6}"/>
                  </a:ext>
                </a:extLst>
              </p:cNvPr>
              <p:cNvSpPr/>
              <p:nvPr/>
            </p:nvSpPr>
            <p:spPr bwMode="auto">
              <a:xfrm>
                <a:off x="5843589" y="3389314"/>
                <a:ext cx="303213" cy="263525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iṣļíďé">
                <a:extLst>
                  <a:ext uri="{FF2B5EF4-FFF2-40B4-BE49-F238E27FC236}">
                    <a16:creationId xmlns:a16="http://schemas.microsoft.com/office/drawing/2014/main" id="{00742012-B649-435C-A1B2-1F0E07C91782}"/>
                  </a:ext>
                </a:extLst>
              </p:cNvPr>
              <p:cNvSpPr/>
              <p:nvPr/>
            </p:nvSpPr>
            <p:spPr bwMode="auto">
              <a:xfrm>
                <a:off x="5505451" y="3687764"/>
                <a:ext cx="303213" cy="268288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îŝlidê">
                <a:extLst>
                  <a:ext uri="{FF2B5EF4-FFF2-40B4-BE49-F238E27FC236}">
                    <a16:creationId xmlns:a16="http://schemas.microsoft.com/office/drawing/2014/main" id="{01C90DFE-B781-4377-BD1A-131FD8ABC5B6}"/>
                  </a:ext>
                </a:extLst>
              </p:cNvPr>
              <p:cNvSpPr/>
              <p:nvPr/>
            </p:nvSpPr>
            <p:spPr bwMode="auto">
              <a:xfrm>
                <a:off x="5843589" y="3687764"/>
                <a:ext cx="298450" cy="268288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ïslîḓê">
                <a:extLst>
                  <a:ext uri="{FF2B5EF4-FFF2-40B4-BE49-F238E27FC236}">
                    <a16:creationId xmlns:a16="http://schemas.microsoft.com/office/drawing/2014/main" id="{48750FEE-F813-470D-8401-CFBC238C0A22}"/>
                  </a:ext>
                </a:extLst>
              </p:cNvPr>
              <p:cNvSpPr/>
              <p:nvPr/>
            </p:nvSpPr>
            <p:spPr bwMode="auto">
              <a:xfrm>
                <a:off x="6353176" y="3262314"/>
                <a:ext cx="592138" cy="79375"/>
              </a:xfrm>
              <a:prstGeom prst="rect">
                <a:avLst/>
              </a:pr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ïŝḻïḋe">
                <a:extLst>
                  <a:ext uri="{FF2B5EF4-FFF2-40B4-BE49-F238E27FC236}">
                    <a16:creationId xmlns:a16="http://schemas.microsoft.com/office/drawing/2014/main" id="{C5B5CA5D-1E66-4296-92CD-0228439880AB}"/>
                  </a:ext>
                </a:extLst>
              </p:cNvPr>
              <p:cNvSpPr/>
              <p:nvPr/>
            </p:nvSpPr>
            <p:spPr bwMode="auto">
              <a:xfrm>
                <a:off x="6353176" y="3130551"/>
                <a:ext cx="938213" cy="79375"/>
              </a:xfrm>
              <a:prstGeom prst="rect">
                <a:avLst/>
              </a:pr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$ḷïdè">
                <a:extLst>
                  <a:ext uri="{FF2B5EF4-FFF2-40B4-BE49-F238E27FC236}">
                    <a16:creationId xmlns:a16="http://schemas.microsoft.com/office/drawing/2014/main" id="{9C8BBEA7-6AB2-4AB3-A373-920FF9A88A79}"/>
                  </a:ext>
                </a:extLst>
              </p:cNvPr>
              <p:cNvSpPr/>
              <p:nvPr/>
            </p:nvSpPr>
            <p:spPr bwMode="auto">
              <a:xfrm>
                <a:off x="6353176" y="3498851"/>
                <a:ext cx="1482725" cy="79375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îSḷíďe">
                <a:extLst>
                  <a:ext uri="{FF2B5EF4-FFF2-40B4-BE49-F238E27FC236}">
                    <a16:creationId xmlns:a16="http://schemas.microsoft.com/office/drawing/2014/main" id="{A5042FAA-9E59-4C5B-A78E-D9898CF55990}"/>
                  </a:ext>
                </a:extLst>
              </p:cNvPr>
              <p:cNvSpPr/>
              <p:nvPr/>
            </p:nvSpPr>
            <p:spPr bwMode="auto">
              <a:xfrm>
                <a:off x="4443414" y="3081339"/>
                <a:ext cx="987425" cy="874713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ïsļîdè">
                <a:extLst>
                  <a:ext uri="{FF2B5EF4-FFF2-40B4-BE49-F238E27FC236}">
                    <a16:creationId xmlns:a16="http://schemas.microsoft.com/office/drawing/2014/main" id="{8B22E6EB-3018-481E-86A7-8E0A809BA4E4}"/>
                  </a:ext>
                </a:extLst>
              </p:cNvPr>
              <p:cNvSpPr/>
              <p:nvPr/>
            </p:nvSpPr>
            <p:spPr bwMode="auto">
              <a:xfrm>
                <a:off x="4811714" y="4030664"/>
                <a:ext cx="39688" cy="39688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ïs1íḑê">
                <a:extLst>
                  <a:ext uri="{FF2B5EF4-FFF2-40B4-BE49-F238E27FC236}">
                    <a16:creationId xmlns:a16="http://schemas.microsoft.com/office/drawing/2014/main" id="{32B99F39-9E9A-42B2-9389-2BFA551BA96B}"/>
                  </a:ext>
                </a:extLst>
              </p:cNvPr>
              <p:cNvSpPr/>
              <p:nvPr/>
            </p:nvSpPr>
            <p:spPr bwMode="auto">
              <a:xfrm>
                <a:off x="4918076" y="4030664"/>
                <a:ext cx="39688" cy="39688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íślíde">
                <a:extLst>
                  <a:ext uri="{FF2B5EF4-FFF2-40B4-BE49-F238E27FC236}">
                    <a16:creationId xmlns:a16="http://schemas.microsoft.com/office/drawing/2014/main" id="{83408CBC-0CAB-41FA-9BDD-0D89A5851A78}"/>
                  </a:ext>
                </a:extLst>
              </p:cNvPr>
              <p:cNvSpPr/>
              <p:nvPr/>
            </p:nvSpPr>
            <p:spPr bwMode="auto">
              <a:xfrm>
                <a:off x="5018089" y="4030664"/>
                <a:ext cx="44450" cy="39688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sľíďé">
                <a:extLst>
                  <a:ext uri="{FF2B5EF4-FFF2-40B4-BE49-F238E27FC236}">
                    <a16:creationId xmlns:a16="http://schemas.microsoft.com/office/drawing/2014/main" id="{8036C863-15B3-41D9-94CE-60399E9CB4E8}"/>
                  </a:ext>
                </a:extLst>
              </p:cNvPr>
              <p:cNvSpPr/>
              <p:nvPr/>
            </p:nvSpPr>
            <p:spPr bwMode="auto">
              <a:xfrm>
                <a:off x="6413501" y="3759201"/>
                <a:ext cx="820738" cy="166688"/>
              </a:xfrm>
              <a:custGeom>
                <a:avLst/>
                <a:gdLst>
                  <a:gd name="T0" fmla="*/ 167 w 187"/>
                  <a:gd name="T1" fmla="*/ 38 h 38"/>
                  <a:gd name="T2" fmla="*/ 20 w 187"/>
                  <a:gd name="T3" fmla="*/ 38 h 38"/>
                  <a:gd name="T4" fmla="*/ 0 w 187"/>
                  <a:gd name="T5" fmla="*/ 19 h 38"/>
                  <a:gd name="T6" fmla="*/ 20 w 187"/>
                  <a:gd name="T7" fmla="*/ 0 h 38"/>
                  <a:gd name="T8" fmla="*/ 167 w 187"/>
                  <a:gd name="T9" fmla="*/ 0 h 38"/>
                  <a:gd name="T10" fmla="*/ 187 w 187"/>
                  <a:gd name="T11" fmla="*/ 19 h 38"/>
                  <a:gd name="T12" fmla="*/ 167 w 187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38">
                    <a:moveTo>
                      <a:pt x="167" y="38"/>
                    </a:moveTo>
                    <a:cubicBezTo>
                      <a:pt x="20" y="38"/>
                      <a:pt x="20" y="38"/>
                      <a:pt x="20" y="38"/>
                    </a:cubicBezTo>
                    <a:cubicBezTo>
                      <a:pt x="9" y="38"/>
                      <a:pt x="0" y="30"/>
                      <a:pt x="0" y="19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78" y="0"/>
                      <a:pt x="187" y="9"/>
                      <a:pt x="187" y="19"/>
                    </a:cubicBezTo>
                    <a:cubicBezTo>
                      <a:pt x="187" y="30"/>
                      <a:pt x="178" y="38"/>
                      <a:pt x="167" y="38"/>
                    </a:cubicBezTo>
                    <a:close/>
                  </a:path>
                </a:pathLst>
              </a:custGeom>
              <a:gradFill>
                <a:gsLst>
                  <a:gs pos="4400">
                    <a:srgbClr val="4DBEE3"/>
                  </a:gs>
                  <a:gs pos="100000">
                    <a:srgbClr val="64E8F1"/>
                  </a:gs>
                </a:gsLst>
                <a:lin ang="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îṧḷîḍe">
                <a:extLst>
                  <a:ext uri="{FF2B5EF4-FFF2-40B4-BE49-F238E27FC236}">
                    <a16:creationId xmlns:a16="http://schemas.microsoft.com/office/drawing/2014/main" id="{AD676221-7108-4C04-843F-5812F9394A6A}"/>
                  </a:ext>
                </a:extLst>
              </p:cNvPr>
              <p:cNvSpPr/>
              <p:nvPr/>
            </p:nvSpPr>
            <p:spPr bwMode="auto">
              <a:xfrm>
                <a:off x="4395789" y="4373564"/>
                <a:ext cx="525463" cy="469900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iṣliḓé">
                <a:extLst>
                  <a:ext uri="{FF2B5EF4-FFF2-40B4-BE49-F238E27FC236}">
                    <a16:creationId xmlns:a16="http://schemas.microsoft.com/office/drawing/2014/main" id="{C708BE88-919C-4BEB-8010-51E9CAF5B692}"/>
                  </a:ext>
                </a:extLst>
              </p:cNvPr>
              <p:cNvSpPr/>
              <p:nvPr/>
            </p:nvSpPr>
            <p:spPr bwMode="auto">
              <a:xfrm>
                <a:off x="4983164" y="4614864"/>
                <a:ext cx="1387475" cy="44450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iṩḷíďe">
                <a:extLst>
                  <a:ext uri="{FF2B5EF4-FFF2-40B4-BE49-F238E27FC236}">
                    <a16:creationId xmlns:a16="http://schemas.microsoft.com/office/drawing/2014/main" id="{2E6CF1BE-2ABD-4477-9BCE-676E75C87536}"/>
                  </a:ext>
                </a:extLst>
              </p:cNvPr>
              <p:cNvSpPr/>
              <p:nvPr/>
            </p:nvSpPr>
            <p:spPr bwMode="auto">
              <a:xfrm>
                <a:off x="4983164" y="4483101"/>
                <a:ext cx="320675" cy="44450"/>
              </a:xfrm>
              <a:prstGeom prst="rect">
                <a:avLst/>
              </a:pr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isļïḍé">
                <a:extLst>
                  <a:ext uri="{FF2B5EF4-FFF2-40B4-BE49-F238E27FC236}">
                    <a16:creationId xmlns:a16="http://schemas.microsoft.com/office/drawing/2014/main" id="{DD663AD2-BBAE-4F70-8385-9E495EBD5381}"/>
                  </a:ext>
                </a:extLst>
              </p:cNvPr>
              <p:cNvSpPr/>
              <p:nvPr/>
            </p:nvSpPr>
            <p:spPr bwMode="auto">
              <a:xfrm>
                <a:off x="4983164" y="4413251"/>
                <a:ext cx="504825" cy="39688"/>
              </a:xfrm>
              <a:prstGeom prst="rect">
                <a:avLst/>
              </a:pr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iṩḻíḍé">
                <a:extLst>
                  <a:ext uri="{FF2B5EF4-FFF2-40B4-BE49-F238E27FC236}">
                    <a16:creationId xmlns:a16="http://schemas.microsoft.com/office/drawing/2014/main" id="{29600ACD-B905-4A98-9F9B-8FC79A0C7E6A}"/>
                  </a:ext>
                </a:extLst>
              </p:cNvPr>
              <p:cNvSpPr/>
              <p:nvPr/>
            </p:nvSpPr>
            <p:spPr bwMode="auto">
              <a:xfrm>
                <a:off x="4983164" y="4706939"/>
                <a:ext cx="1387475" cy="44450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îṩ1ïḓè">
                <a:extLst>
                  <a:ext uri="{FF2B5EF4-FFF2-40B4-BE49-F238E27FC236}">
                    <a16:creationId xmlns:a16="http://schemas.microsoft.com/office/drawing/2014/main" id="{67292FC5-6837-474A-9B1E-2054C6E1011B}"/>
                  </a:ext>
                </a:extLst>
              </p:cNvPr>
              <p:cNvSpPr/>
              <p:nvPr/>
            </p:nvSpPr>
            <p:spPr bwMode="auto">
              <a:xfrm>
                <a:off x="4983164" y="4803776"/>
                <a:ext cx="798513" cy="39688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î$ḷiḋe">
                <a:extLst>
                  <a:ext uri="{FF2B5EF4-FFF2-40B4-BE49-F238E27FC236}">
                    <a16:creationId xmlns:a16="http://schemas.microsoft.com/office/drawing/2014/main" id="{6A331BAE-6DC3-4E4D-92DE-DE915A21DA8A}"/>
                  </a:ext>
                </a:extLst>
              </p:cNvPr>
              <p:cNvSpPr/>
              <p:nvPr/>
            </p:nvSpPr>
            <p:spPr bwMode="auto">
              <a:xfrm>
                <a:off x="6502401" y="4373564"/>
                <a:ext cx="530225" cy="469900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îṡļídé">
                <a:extLst>
                  <a:ext uri="{FF2B5EF4-FFF2-40B4-BE49-F238E27FC236}">
                    <a16:creationId xmlns:a16="http://schemas.microsoft.com/office/drawing/2014/main" id="{A9592755-CEDE-47A5-BC79-6EB4F7DA0AC2}"/>
                  </a:ext>
                </a:extLst>
              </p:cNvPr>
              <p:cNvSpPr/>
              <p:nvPr/>
            </p:nvSpPr>
            <p:spPr bwMode="auto">
              <a:xfrm>
                <a:off x="6502401" y="4373564"/>
                <a:ext cx="530225" cy="469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îṩlíḍê">
                <a:extLst>
                  <a:ext uri="{FF2B5EF4-FFF2-40B4-BE49-F238E27FC236}">
                    <a16:creationId xmlns:a16="http://schemas.microsoft.com/office/drawing/2014/main" id="{AA75F5F1-6D4C-44D0-BC13-4417DA500EF3}"/>
                  </a:ext>
                </a:extLst>
              </p:cNvPr>
              <p:cNvSpPr/>
              <p:nvPr/>
            </p:nvSpPr>
            <p:spPr bwMode="auto">
              <a:xfrm>
                <a:off x="7094539" y="4614864"/>
                <a:ext cx="1382713" cy="44450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išľïḑe">
                <a:extLst>
                  <a:ext uri="{FF2B5EF4-FFF2-40B4-BE49-F238E27FC236}">
                    <a16:creationId xmlns:a16="http://schemas.microsoft.com/office/drawing/2014/main" id="{F30DBE7E-380C-40E9-B5B3-85A596F8AC30}"/>
                  </a:ext>
                </a:extLst>
              </p:cNvPr>
              <p:cNvSpPr/>
              <p:nvPr/>
            </p:nvSpPr>
            <p:spPr bwMode="auto">
              <a:xfrm>
                <a:off x="7094539" y="4483101"/>
                <a:ext cx="315913" cy="44450"/>
              </a:xfrm>
              <a:prstGeom prst="rect">
                <a:avLst/>
              </a:pr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iṥlîḋè">
                <a:extLst>
                  <a:ext uri="{FF2B5EF4-FFF2-40B4-BE49-F238E27FC236}">
                    <a16:creationId xmlns:a16="http://schemas.microsoft.com/office/drawing/2014/main" id="{056FBEEC-BB27-45D2-AB66-EA51E1EEE856}"/>
                  </a:ext>
                </a:extLst>
              </p:cNvPr>
              <p:cNvSpPr/>
              <p:nvPr/>
            </p:nvSpPr>
            <p:spPr bwMode="auto">
              <a:xfrm>
                <a:off x="7094539" y="4413251"/>
                <a:ext cx="500063" cy="39688"/>
              </a:xfrm>
              <a:prstGeom prst="rect">
                <a:avLst/>
              </a:pr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îśļíḓé">
                <a:extLst>
                  <a:ext uri="{FF2B5EF4-FFF2-40B4-BE49-F238E27FC236}">
                    <a16:creationId xmlns:a16="http://schemas.microsoft.com/office/drawing/2014/main" id="{724927B9-0936-4535-8D0D-44FBBFC24807}"/>
                  </a:ext>
                </a:extLst>
              </p:cNvPr>
              <p:cNvSpPr/>
              <p:nvPr/>
            </p:nvSpPr>
            <p:spPr bwMode="auto">
              <a:xfrm>
                <a:off x="7094539" y="4706939"/>
                <a:ext cx="1382713" cy="44450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Sḷîde">
                <a:extLst>
                  <a:ext uri="{FF2B5EF4-FFF2-40B4-BE49-F238E27FC236}">
                    <a16:creationId xmlns:a16="http://schemas.microsoft.com/office/drawing/2014/main" id="{3C246F2B-9E05-48DA-8D3A-D47432D92F29}"/>
                  </a:ext>
                </a:extLst>
              </p:cNvPr>
              <p:cNvSpPr/>
              <p:nvPr/>
            </p:nvSpPr>
            <p:spPr bwMode="auto">
              <a:xfrm>
                <a:off x="7094539" y="4706939"/>
                <a:ext cx="1382713" cy="44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iṧľíďê">
                <a:extLst>
                  <a:ext uri="{FF2B5EF4-FFF2-40B4-BE49-F238E27FC236}">
                    <a16:creationId xmlns:a16="http://schemas.microsoft.com/office/drawing/2014/main" id="{825865F1-CC4B-4B6C-AE01-D8893314C38D}"/>
                  </a:ext>
                </a:extLst>
              </p:cNvPr>
              <p:cNvSpPr/>
              <p:nvPr/>
            </p:nvSpPr>
            <p:spPr bwMode="auto">
              <a:xfrm>
                <a:off x="7094539" y="4803776"/>
                <a:ext cx="793750" cy="39688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îṡ1íďê">
                <a:extLst>
                  <a:ext uri="{FF2B5EF4-FFF2-40B4-BE49-F238E27FC236}">
                    <a16:creationId xmlns:a16="http://schemas.microsoft.com/office/drawing/2014/main" id="{6C920486-7033-4CF5-8FD1-87B0C27CE10C}"/>
                  </a:ext>
                </a:extLst>
              </p:cNvPr>
              <p:cNvSpPr/>
              <p:nvPr/>
            </p:nvSpPr>
            <p:spPr bwMode="auto">
              <a:xfrm>
                <a:off x="7094539" y="4803776"/>
                <a:ext cx="793750" cy="39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ïŝḷîďé">
                <a:extLst>
                  <a:ext uri="{FF2B5EF4-FFF2-40B4-BE49-F238E27FC236}">
                    <a16:creationId xmlns:a16="http://schemas.microsoft.com/office/drawing/2014/main" id="{2CCE6477-CC4A-4B17-9336-804E6A8FF95D}"/>
                  </a:ext>
                </a:extLst>
              </p:cNvPr>
              <p:cNvSpPr/>
              <p:nvPr/>
            </p:nvSpPr>
            <p:spPr bwMode="auto">
              <a:xfrm>
                <a:off x="4395789" y="5045076"/>
                <a:ext cx="525463" cy="325438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ï$1iďê">
                <a:extLst>
                  <a:ext uri="{FF2B5EF4-FFF2-40B4-BE49-F238E27FC236}">
                    <a16:creationId xmlns:a16="http://schemas.microsoft.com/office/drawing/2014/main" id="{0F41280A-9024-4648-A9A7-62982E051061}"/>
                  </a:ext>
                </a:extLst>
              </p:cNvPr>
              <p:cNvSpPr/>
              <p:nvPr/>
            </p:nvSpPr>
            <p:spPr bwMode="auto">
              <a:xfrm>
                <a:off x="4983164" y="5291139"/>
                <a:ext cx="1387475" cy="39688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ïsḷîďè">
                <a:extLst>
                  <a:ext uri="{FF2B5EF4-FFF2-40B4-BE49-F238E27FC236}">
                    <a16:creationId xmlns:a16="http://schemas.microsoft.com/office/drawing/2014/main" id="{819FB8DE-48CE-4EF0-A15E-5BB9646D39CE}"/>
                  </a:ext>
                </a:extLst>
              </p:cNvPr>
              <p:cNvSpPr/>
              <p:nvPr/>
            </p:nvSpPr>
            <p:spPr bwMode="auto">
              <a:xfrm>
                <a:off x="4983164" y="5156201"/>
                <a:ext cx="320675" cy="42863"/>
              </a:xfrm>
              <a:prstGeom prst="rect">
                <a:avLst/>
              </a:pr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ïṩḷiḓê">
                <a:extLst>
                  <a:ext uri="{FF2B5EF4-FFF2-40B4-BE49-F238E27FC236}">
                    <a16:creationId xmlns:a16="http://schemas.microsoft.com/office/drawing/2014/main" id="{91814831-4EB6-4AC9-BF6D-D8F8DA6554ED}"/>
                  </a:ext>
                </a:extLst>
              </p:cNvPr>
              <p:cNvSpPr/>
              <p:nvPr/>
            </p:nvSpPr>
            <p:spPr bwMode="auto">
              <a:xfrm>
                <a:off x="4983164" y="5084764"/>
                <a:ext cx="504825" cy="39688"/>
              </a:xfrm>
              <a:prstGeom prst="rect">
                <a:avLst/>
              </a:pr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îŝļíďê">
                <a:extLst>
                  <a:ext uri="{FF2B5EF4-FFF2-40B4-BE49-F238E27FC236}">
                    <a16:creationId xmlns:a16="http://schemas.microsoft.com/office/drawing/2014/main" id="{BD4A072D-EAB2-41A7-B5AA-278FE3E0C808}"/>
                  </a:ext>
                </a:extLst>
              </p:cNvPr>
              <p:cNvSpPr/>
              <p:nvPr/>
            </p:nvSpPr>
            <p:spPr bwMode="auto">
              <a:xfrm>
                <a:off x="6502401" y="5045076"/>
                <a:ext cx="530225" cy="334963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i$ľîḑe">
                <a:extLst>
                  <a:ext uri="{FF2B5EF4-FFF2-40B4-BE49-F238E27FC236}">
                    <a16:creationId xmlns:a16="http://schemas.microsoft.com/office/drawing/2014/main" id="{573F1165-A17E-4F5D-9EE8-056CDC3791F3}"/>
                  </a:ext>
                </a:extLst>
              </p:cNvPr>
              <p:cNvSpPr/>
              <p:nvPr/>
            </p:nvSpPr>
            <p:spPr bwMode="auto">
              <a:xfrm>
                <a:off x="6502401" y="5045076"/>
                <a:ext cx="530225" cy="334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ïŝ1iďê">
                <a:extLst>
                  <a:ext uri="{FF2B5EF4-FFF2-40B4-BE49-F238E27FC236}">
                    <a16:creationId xmlns:a16="http://schemas.microsoft.com/office/drawing/2014/main" id="{C7A3BC6E-388D-4CD7-8B78-F8AE2BBE38F6}"/>
                  </a:ext>
                </a:extLst>
              </p:cNvPr>
              <p:cNvSpPr/>
              <p:nvPr/>
            </p:nvSpPr>
            <p:spPr bwMode="auto">
              <a:xfrm>
                <a:off x="7094539" y="5291139"/>
                <a:ext cx="1382713" cy="39688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işḻîḍê">
                <a:extLst>
                  <a:ext uri="{FF2B5EF4-FFF2-40B4-BE49-F238E27FC236}">
                    <a16:creationId xmlns:a16="http://schemas.microsoft.com/office/drawing/2014/main" id="{4ABEAF27-B991-4707-8591-1A0ED9F650EC}"/>
                  </a:ext>
                </a:extLst>
              </p:cNvPr>
              <p:cNvSpPr/>
              <p:nvPr/>
            </p:nvSpPr>
            <p:spPr bwMode="auto">
              <a:xfrm>
                <a:off x="7094539" y="5156201"/>
                <a:ext cx="315913" cy="42863"/>
              </a:xfrm>
              <a:prstGeom prst="rect">
                <a:avLst/>
              </a:pr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şľîḍè">
                <a:extLst>
                  <a:ext uri="{FF2B5EF4-FFF2-40B4-BE49-F238E27FC236}">
                    <a16:creationId xmlns:a16="http://schemas.microsoft.com/office/drawing/2014/main" id="{52DAF233-626B-4184-8968-A70D497BD3A2}"/>
                  </a:ext>
                </a:extLst>
              </p:cNvPr>
              <p:cNvSpPr/>
              <p:nvPr/>
            </p:nvSpPr>
            <p:spPr bwMode="auto">
              <a:xfrm>
                <a:off x="7094539" y="5084764"/>
                <a:ext cx="500063" cy="39688"/>
              </a:xfrm>
              <a:prstGeom prst="rect">
                <a:avLst/>
              </a:pr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iŝḻïde">
                <a:extLst>
                  <a:ext uri="{FF2B5EF4-FFF2-40B4-BE49-F238E27FC236}">
                    <a16:creationId xmlns:a16="http://schemas.microsoft.com/office/drawing/2014/main" id="{F84D0F5D-862B-4928-8B05-DFBE6B3E3222}"/>
                  </a:ext>
                </a:extLst>
              </p:cNvPr>
              <p:cNvSpPr/>
              <p:nvPr/>
            </p:nvSpPr>
            <p:spPr bwMode="auto">
              <a:xfrm>
                <a:off x="7094539" y="5084764"/>
                <a:ext cx="500063" cy="39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ṩlidé">
                <a:extLst>
                  <a:ext uri="{FF2B5EF4-FFF2-40B4-BE49-F238E27FC236}">
                    <a16:creationId xmlns:a16="http://schemas.microsoft.com/office/drawing/2014/main" id="{F59CF985-34C6-49DE-83C3-6FC1D8778E36}"/>
                  </a:ext>
                </a:extLst>
              </p:cNvPr>
              <p:cNvSpPr/>
              <p:nvPr/>
            </p:nvSpPr>
            <p:spPr bwMode="auto">
              <a:xfrm>
                <a:off x="8572501" y="2835276"/>
                <a:ext cx="57150" cy="2505075"/>
              </a:xfrm>
              <a:prstGeom prst="rect">
                <a:avLst/>
              </a:pr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íśļîḑe">
                <a:extLst>
                  <a:ext uri="{FF2B5EF4-FFF2-40B4-BE49-F238E27FC236}">
                    <a16:creationId xmlns:a16="http://schemas.microsoft.com/office/drawing/2014/main" id="{942A1C49-9407-476A-BA7D-A6300C752426}"/>
                  </a:ext>
                </a:extLst>
              </p:cNvPr>
              <p:cNvSpPr/>
              <p:nvPr/>
            </p:nvSpPr>
            <p:spPr bwMode="auto">
              <a:xfrm>
                <a:off x="8572501" y="2835276"/>
                <a:ext cx="57150" cy="2505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išļïḋê">
                <a:extLst>
                  <a:ext uri="{FF2B5EF4-FFF2-40B4-BE49-F238E27FC236}">
                    <a16:creationId xmlns:a16="http://schemas.microsoft.com/office/drawing/2014/main" id="{0D5DA124-03E2-461D-A777-8DA0DFFAE607}"/>
                  </a:ext>
                </a:extLst>
              </p:cNvPr>
              <p:cNvSpPr/>
              <p:nvPr/>
            </p:nvSpPr>
            <p:spPr bwMode="auto">
              <a:xfrm>
                <a:off x="8243889" y="2867026"/>
                <a:ext cx="166688" cy="104775"/>
              </a:xfrm>
              <a:custGeom>
                <a:avLst/>
                <a:gdLst>
                  <a:gd name="T0" fmla="*/ 105 w 105"/>
                  <a:gd name="T1" fmla="*/ 66 h 66"/>
                  <a:gd name="T2" fmla="*/ 25 w 105"/>
                  <a:gd name="T3" fmla="*/ 66 h 66"/>
                  <a:gd name="T4" fmla="*/ 0 w 105"/>
                  <a:gd name="T5" fmla="*/ 0 h 66"/>
                  <a:gd name="T6" fmla="*/ 105 w 105"/>
                  <a:gd name="T7" fmla="*/ 0 h 66"/>
                  <a:gd name="T8" fmla="*/ 105 w 105"/>
                  <a:gd name="T9" fmla="*/ 66 h 66"/>
                  <a:gd name="T10" fmla="*/ 28 w 105"/>
                  <a:gd name="T11" fmla="*/ 63 h 66"/>
                  <a:gd name="T12" fmla="*/ 102 w 105"/>
                  <a:gd name="T13" fmla="*/ 63 h 66"/>
                  <a:gd name="T14" fmla="*/ 102 w 105"/>
                  <a:gd name="T15" fmla="*/ 5 h 66"/>
                  <a:gd name="T16" fmla="*/ 6 w 105"/>
                  <a:gd name="T17" fmla="*/ 5 h 66"/>
                  <a:gd name="T18" fmla="*/ 28 w 105"/>
                  <a:gd name="T19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66">
                    <a:moveTo>
                      <a:pt x="105" y="66"/>
                    </a:moveTo>
                    <a:lnTo>
                      <a:pt x="25" y="66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05" y="66"/>
                    </a:lnTo>
                    <a:close/>
                    <a:moveTo>
                      <a:pt x="28" y="63"/>
                    </a:moveTo>
                    <a:lnTo>
                      <a:pt x="102" y="63"/>
                    </a:lnTo>
                    <a:lnTo>
                      <a:pt x="102" y="5"/>
                    </a:lnTo>
                    <a:lnTo>
                      <a:pt x="6" y="5"/>
                    </a:lnTo>
                    <a:lnTo>
                      <a:pt x="28" y="63"/>
                    </a:lnTo>
                    <a:close/>
                  </a:path>
                </a:pathLst>
              </a:custGeom>
              <a:solidFill>
                <a:srgbClr val="649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ïsľïde">
                <a:extLst>
                  <a:ext uri="{FF2B5EF4-FFF2-40B4-BE49-F238E27FC236}">
                    <a16:creationId xmlns:a16="http://schemas.microsoft.com/office/drawing/2014/main" id="{9935E950-3B19-4C45-A87C-C798A47EA7FD}"/>
                  </a:ext>
                </a:extLst>
              </p:cNvPr>
              <p:cNvSpPr/>
              <p:nvPr/>
            </p:nvSpPr>
            <p:spPr bwMode="auto">
              <a:xfrm>
                <a:off x="8293101" y="2844801"/>
                <a:ext cx="157163" cy="136525"/>
              </a:xfrm>
              <a:custGeom>
                <a:avLst/>
                <a:gdLst>
                  <a:gd name="T0" fmla="*/ 82 w 99"/>
                  <a:gd name="T1" fmla="*/ 86 h 86"/>
                  <a:gd name="T2" fmla="*/ 0 w 99"/>
                  <a:gd name="T3" fmla="*/ 86 h 86"/>
                  <a:gd name="T4" fmla="*/ 0 w 99"/>
                  <a:gd name="T5" fmla="*/ 83 h 86"/>
                  <a:gd name="T6" fmla="*/ 80 w 99"/>
                  <a:gd name="T7" fmla="*/ 83 h 86"/>
                  <a:gd name="T8" fmla="*/ 80 w 99"/>
                  <a:gd name="T9" fmla="*/ 0 h 86"/>
                  <a:gd name="T10" fmla="*/ 99 w 99"/>
                  <a:gd name="T11" fmla="*/ 0 h 86"/>
                  <a:gd name="T12" fmla="*/ 99 w 99"/>
                  <a:gd name="T13" fmla="*/ 6 h 86"/>
                  <a:gd name="T14" fmla="*/ 82 w 99"/>
                  <a:gd name="T15" fmla="*/ 6 h 86"/>
                  <a:gd name="T16" fmla="*/ 82 w 99"/>
                  <a:gd name="T1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86">
                    <a:moveTo>
                      <a:pt x="82" y="86"/>
                    </a:moveTo>
                    <a:lnTo>
                      <a:pt x="0" y="86"/>
                    </a:lnTo>
                    <a:lnTo>
                      <a:pt x="0" y="83"/>
                    </a:lnTo>
                    <a:lnTo>
                      <a:pt x="80" y="83"/>
                    </a:lnTo>
                    <a:lnTo>
                      <a:pt x="80" y="0"/>
                    </a:lnTo>
                    <a:lnTo>
                      <a:pt x="99" y="0"/>
                    </a:lnTo>
                    <a:lnTo>
                      <a:pt x="99" y="6"/>
                    </a:lnTo>
                    <a:lnTo>
                      <a:pt x="82" y="6"/>
                    </a:lnTo>
                    <a:lnTo>
                      <a:pt x="82" y="86"/>
                    </a:lnTo>
                    <a:close/>
                  </a:path>
                </a:pathLst>
              </a:custGeom>
              <a:solidFill>
                <a:srgbClr val="649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ṩḷïḍê">
                <a:extLst>
                  <a:ext uri="{FF2B5EF4-FFF2-40B4-BE49-F238E27FC236}">
                    <a16:creationId xmlns:a16="http://schemas.microsoft.com/office/drawing/2014/main" id="{8A7124E2-629C-41DB-B71E-0849AE3FDE9E}"/>
                  </a:ext>
                </a:extLst>
              </p:cNvPr>
              <p:cNvSpPr/>
              <p:nvPr/>
            </p:nvSpPr>
            <p:spPr bwMode="auto">
              <a:xfrm>
                <a:off x="8283576" y="2976564"/>
                <a:ext cx="44450" cy="44450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1 h 10"/>
                  <a:gd name="T12" fmla="*/ 2 w 10"/>
                  <a:gd name="T13" fmla="*/ 5 h 10"/>
                  <a:gd name="T14" fmla="*/ 5 w 10"/>
                  <a:gd name="T15" fmla="*/ 8 h 10"/>
                  <a:gd name="T16" fmla="*/ 8 w 10"/>
                  <a:gd name="T17" fmla="*/ 5 h 10"/>
                  <a:gd name="T18" fmla="*/ 5 w 10"/>
                  <a:gd name="T1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1"/>
                    </a:moveTo>
                    <a:cubicBezTo>
                      <a:pt x="3" y="1"/>
                      <a:pt x="2" y="3"/>
                      <a:pt x="2" y="5"/>
                    </a:cubicBezTo>
                    <a:cubicBezTo>
                      <a:pt x="2" y="7"/>
                      <a:pt x="3" y="8"/>
                      <a:pt x="5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3"/>
                      <a:pt x="7" y="1"/>
                      <a:pt x="5" y="1"/>
                    </a:cubicBezTo>
                    <a:close/>
                  </a:path>
                </a:pathLst>
              </a:custGeom>
              <a:solidFill>
                <a:srgbClr val="649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işḷïďè">
                <a:extLst>
                  <a:ext uri="{FF2B5EF4-FFF2-40B4-BE49-F238E27FC236}">
                    <a16:creationId xmlns:a16="http://schemas.microsoft.com/office/drawing/2014/main" id="{DD9AB3A7-64D7-40F5-BAB4-84BEEFF82DA3}"/>
                  </a:ext>
                </a:extLst>
              </p:cNvPr>
              <p:cNvSpPr/>
              <p:nvPr/>
            </p:nvSpPr>
            <p:spPr bwMode="auto">
              <a:xfrm>
                <a:off x="8388351" y="2976564"/>
                <a:ext cx="44450" cy="44450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1 h 10"/>
                  <a:gd name="T12" fmla="*/ 1 w 10"/>
                  <a:gd name="T13" fmla="*/ 5 h 10"/>
                  <a:gd name="T14" fmla="*/ 5 w 10"/>
                  <a:gd name="T15" fmla="*/ 8 h 10"/>
                  <a:gd name="T16" fmla="*/ 8 w 10"/>
                  <a:gd name="T17" fmla="*/ 5 h 10"/>
                  <a:gd name="T18" fmla="*/ 5 w 10"/>
                  <a:gd name="T1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8"/>
                      <a:pt x="7" y="10"/>
                      <a:pt x="5" y="10"/>
                    </a:cubicBezTo>
                    <a:close/>
                    <a:moveTo>
                      <a:pt x="5" y="1"/>
                    </a:moveTo>
                    <a:cubicBezTo>
                      <a:pt x="3" y="1"/>
                      <a:pt x="1" y="3"/>
                      <a:pt x="1" y="5"/>
                    </a:cubicBezTo>
                    <a:cubicBezTo>
                      <a:pt x="1" y="7"/>
                      <a:pt x="3" y="8"/>
                      <a:pt x="5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3"/>
                      <a:pt x="7" y="1"/>
                      <a:pt x="5" y="1"/>
                    </a:cubicBezTo>
                    <a:close/>
                  </a:path>
                </a:pathLst>
              </a:custGeom>
              <a:solidFill>
                <a:srgbClr val="649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ïšḻide">
                <a:extLst>
                  <a:ext uri="{FF2B5EF4-FFF2-40B4-BE49-F238E27FC236}">
                    <a16:creationId xmlns:a16="http://schemas.microsoft.com/office/drawing/2014/main" id="{5EF3D640-622F-4B34-84E3-41C0E1D1CC2E}"/>
                  </a:ext>
                </a:extLst>
              </p:cNvPr>
              <p:cNvSpPr/>
              <p:nvPr/>
            </p:nvSpPr>
            <p:spPr bwMode="auto">
              <a:xfrm>
                <a:off x="8274051" y="2936876"/>
                <a:ext cx="131763" cy="4763"/>
              </a:xfrm>
              <a:prstGeom prst="rect">
                <a:avLst/>
              </a:prstGeom>
              <a:solidFill>
                <a:srgbClr val="649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iṩľíḑè">
                <a:extLst>
                  <a:ext uri="{FF2B5EF4-FFF2-40B4-BE49-F238E27FC236}">
                    <a16:creationId xmlns:a16="http://schemas.microsoft.com/office/drawing/2014/main" id="{1B2288BC-6323-4422-9678-5386CDEE0688}"/>
                  </a:ext>
                </a:extLst>
              </p:cNvPr>
              <p:cNvSpPr/>
              <p:nvPr/>
            </p:nvSpPr>
            <p:spPr bwMode="auto">
              <a:xfrm>
                <a:off x="8310564" y="2871789"/>
                <a:ext cx="7938" cy="95250"/>
              </a:xfrm>
              <a:custGeom>
                <a:avLst/>
                <a:gdLst>
                  <a:gd name="T0" fmla="*/ 2 w 5"/>
                  <a:gd name="T1" fmla="*/ 60 h 60"/>
                  <a:gd name="T2" fmla="*/ 0 w 5"/>
                  <a:gd name="T3" fmla="*/ 0 h 60"/>
                  <a:gd name="T4" fmla="*/ 2 w 5"/>
                  <a:gd name="T5" fmla="*/ 0 h 60"/>
                  <a:gd name="T6" fmla="*/ 5 w 5"/>
                  <a:gd name="T7" fmla="*/ 60 h 60"/>
                  <a:gd name="T8" fmla="*/ 2 w 5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0">
                    <a:moveTo>
                      <a:pt x="2" y="6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60"/>
                    </a:lnTo>
                    <a:lnTo>
                      <a:pt x="2" y="60"/>
                    </a:lnTo>
                    <a:close/>
                  </a:path>
                </a:pathLst>
              </a:custGeom>
              <a:solidFill>
                <a:srgbClr val="649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ïṩļidê">
                <a:extLst>
                  <a:ext uri="{FF2B5EF4-FFF2-40B4-BE49-F238E27FC236}">
                    <a16:creationId xmlns:a16="http://schemas.microsoft.com/office/drawing/2014/main" id="{F097F3B4-A541-40D5-889D-B1434B676811}"/>
                  </a:ext>
                </a:extLst>
              </p:cNvPr>
              <p:cNvSpPr/>
              <p:nvPr/>
            </p:nvSpPr>
            <p:spPr bwMode="auto">
              <a:xfrm>
                <a:off x="8362951" y="2874964"/>
                <a:ext cx="4763" cy="92075"/>
              </a:xfrm>
              <a:prstGeom prst="rect">
                <a:avLst/>
              </a:prstGeom>
              <a:solidFill>
                <a:srgbClr val="649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ïṡľiḓé">
                <a:extLst>
                  <a:ext uri="{FF2B5EF4-FFF2-40B4-BE49-F238E27FC236}">
                    <a16:creationId xmlns:a16="http://schemas.microsoft.com/office/drawing/2014/main" id="{E3C49DC6-05C0-4169-B63E-DCD5CFE00FE3}"/>
                  </a:ext>
                </a:extLst>
              </p:cNvPr>
              <p:cNvSpPr/>
              <p:nvPr/>
            </p:nvSpPr>
            <p:spPr bwMode="auto">
              <a:xfrm>
                <a:off x="8261351" y="2901951"/>
                <a:ext cx="144463" cy="9525"/>
              </a:xfrm>
              <a:prstGeom prst="rect">
                <a:avLst/>
              </a:prstGeom>
              <a:solidFill>
                <a:srgbClr val="649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ïṩḷïḑé">
                <a:extLst>
                  <a:ext uri="{FF2B5EF4-FFF2-40B4-BE49-F238E27FC236}">
                    <a16:creationId xmlns:a16="http://schemas.microsoft.com/office/drawing/2014/main" id="{51D58351-6E30-475F-B698-75924D23B4FB}"/>
                  </a:ext>
                </a:extLst>
              </p:cNvPr>
              <p:cNvSpPr/>
              <p:nvPr/>
            </p:nvSpPr>
            <p:spPr bwMode="auto">
              <a:xfrm>
                <a:off x="2727326" y="4259264"/>
                <a:ext cx="965200" cy="1163638"/>
              </a:xfrm>
              <a:custGeom>
                <a:avLst/>
                <a:gdLst>
                  <a:gd name="T0" fmla="*/ 162 w 220"/>
                  <a:gd name="T1" fmla="*/ 249 h 265"/>
                  <a:gd name="T2" fmla="*/ 104 w 220"/>
                  <a:gd name="T3" fmla="*/ 259 h 265"/>
                  <a:gd name="T4" fmla="*/ 65 w 220"/>
                  <a:gd name="T5" fmla="*/ 216 h 265"/>
                  <a:gd name="T6" fmla="*/ 60 w 220"/>
                  <a:gd name="T7" fmla="*/ 174 h 265"/>
                  <a:gd name="T8" fmla="*/ 25 w 220"/>
                  <a:gd name="T9" fmla="*/ 138 h 265"/>
                  <a:gd name="T10" fmla="*/ 16 w 220"/>
                  <a:gd name="T11" fmla="*/ 92 h 265"/>
                  <a:gd name="T12" fmla="*/ 6 w 220"/>
                  <a:gd name="T13" fmla="*/ 58 h 265"/>
                  <a:gd name="T14" fmla="*/ 3 w 220"/>
                  <a:gd name="T15" fmla="*/ 23 h 265"/>
                  <a:gd name="T16" fmla="*/ 28 w 220"/>
                  <a:gd name="T17" fmla="*/ 0 h 265"/>
                  <a:gd name="T18" fmla="*/ 54 w 220"/>
                  <a:gd name="T19" fmla="*/ 15 h 265"/>
                  <a:gd name="T20" fmla="*/ 74 w 220"/>
                  <a:gd name="T21" fmla="*/ 37 h 265"/>
                  <a:gd name="T22" fmla="*/ 118 w 220"/>
                  <a:gd name="T23" fmla="*/ 52 h 265"/>
                  <a:gd name="T24" fmla="*/ 156 w 220"/>
                  <a:gd name="T25" fmla="*/ 77 h 265"/>
                  <a:gd name="T26" fmla="*/ 166 w 220"/>
                  <a:gd name="T27" fmla="*/ 124 h 265"/>
                  <a:gd name="T28" fmla="*/ 190 w 220"/>
                  <a:gd name="T29" fmla="*/ 141 h 265"/>
                  <a:gd name="T30" fmla="*/ 214 w 220"/>
                  <a:gd name="T31" fmla="*/ 205 h 265"/>
                  <a:gd name="T32" fmla="*/ 162 w 220"/>
                  <a:gd name="T33" fmla="*/ 249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0" h="265">
                    <a:moveTo>
                      <a:pt x="162" y="249"/>
                    </a:moveTo>
                    <a:cubicBezTo>
                      <a:pt x="148" y="264"/>
                      <a:pt x="123" y="265"/>
                      <a:pt x="104" y="259"/>
                    </a:cubicBezTo>
                    <a:cubicBezTo>
                      <a:pt x="84" y="254"/>
                      <a:pt x="69" y="236"/>
                      <a:pt x="65" y="216"/>
                    </a:cubicBezTo>
                    <a:cubicBezTo>
                      <a:pt x="63" y="202"/>
                      <a:pt x="66" y="187"/>
                      <a:pt x="60" y="174"/>
                    </a:cubicBezTo>
                    <a:cubicBezTo>
                      <a:pt x="52" y="159"/>
                      <a:pt x="34" y="152"/>
                      <a:pt x="25" y="138"/>
                    </a:cubicBezTo>
                    <a:cubicBezTo>
                      <a:pt x="17" y="124"/>
                      <a:pt x="19" y="107"/>
                      <a:pt x="16" y="92"/>
                    </a:cubicBezTo>
                    <a:cubicBezTo>
                      <a:pt x="14" y="80"/>
                      <a:pt x="9" y="69"/>
                      <a:pt x="6" y="58"/>
                    </a:cubicBezTo>
                    <a:cubicBezTo>
                      <a:pt x="2" y="46"/>
                      <a:pt x="0" y="34"/>
                      <a:pt x="3" y="23"/>
                    </a:cubicBezTo>
                    <a:cubicBezTo>
                      <a:pt x="6" y="11"/>
                      <a:pt x="16" y="1"/>
                      <a:pt x="28" y="0"/>
                    </a:cubicBezTo>
                    <a:cubicBezTo>
                      <a:pt x="38" y="0"/>
                      <a:pt x="47" y="7"/>
                      <a:pt x="54" y="15"/>
                    </a:cubicBezTo>
                    <a:cubicBezTo>
                      <a:pt x="61" y="22"/>
                      <a:pt x="66" y="31"/>
                      <a:pt x="74" y="37"/>
                    </a:cubicBezTo>
                    <a:cubicBezTo>
                      <a:pt x="87" y="47"/>
                      <a:pt x="103" y="49"/>
                      <a:pt x="118" y="52"/>
                    </a:cubicBezTo>
                    <a:cubicBezTo>
                      <a:pt x="133" y="56"/>
                      <a:pt x="149" y="62"/>
                      <a:pt x="156" y="77"/>
                    </a:cubicBezTo>
                    <a:cubicBezTo>
                      <a:pt x="163" y="91"/>
                      <a:pt x="157" y="110"/>
                      <a:pt x="166" y="124"/>
                    </a:cubicBezTo>
                    <a:cubicBezTo>
                      <a:pt x="172" y="132"/>
                      <a:pt x="182" y="136"/>
                      <a:pt x="190" y="141"/>
                    </a:cubicBezTo>
                    <a:cubicBezTo>
                      <a:pt x="210" y="155"/>
                      <a:pt x="220" y="182"/>
                      <a:pt x="214" y="205"/>
                    </a:cubicBezTo>
                    <a:cubicBezTo>
                      <a:pt x="208" y="228"/>
                      <a:pt x="186" y="247"/>
                      <a:pt x="162" y="249"/>
                    </a:cubicBezTo>
                  </a:path>
                </a:pathLst>
              </a:custGeom>
              <a:solidFill>
                <a:srgbClr val="80DDAE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íśḻidè">
                <a:extLst>
                  <a:ext uri="{FF2B5EF4-FFF2-40B4-BE49-F238E27FC236}">
                    <a16:creationId xmlns:a16="http://schemas.microsoft.com/office/drawing/2014/main" id="{30A18C66-BAE1-47ED-B456-C3E0A39F926A}"/>
                  </a:ext>
                </a:extLst>
              </p:cNvPr>
              <p:cNvSpPr/>
              <p:nvPr/>
            </p:nvSpPr>
            <p:spPr bwMode="auto">
              <a:xfrm>
                <a:off x="2871789" y="4421189"/>
                <a:ext cx="681038" cy="909638"/>
              </a:xfrm>
              <a:custGeom>
                <a:avLst/>
                <a:gdLst>
                  <a:gd name="T0" fmla="*/ 155 w 155"/>
                  <a:gd name="T1" fmla="*/ 207 h 207"/>
                  <a:gd name="T2" fmla="*/ 153 w 155"/>
                  <a:gd name="T3" fmla="*/ 205 h 207"/>
                  <a:gd name="T4" fmla="*/ 147 w 155"/>
                  <a:gd name="T5" fmla="*/ 200 h 207"/>
                  <a:gd name="T6" fmla="*/ 128 w 155"/>
                  <a:gd name="T7" fmla="*/ 180 h 207"/>
                  <a:gd name="T8" fmla="*/ 103 w 155"/>
                  <a:gd name="T9" fmla="*/ 147 h 207"/>
                  <a:gd name="T10" fmla="*/ 74 w 155"/>
                  <a:gd name="T11" fmla="*/ 106 h 207"/>
                  <a:gd name="T12" fmla="*/ 22 w 155"/>
                  <a:gd name="T13" fmla="*/ 32 h 207"/>
                  <a:gd name="T14" fmla="*/ 6 w 155"/>
                  <a:gd name="T15" fmla="*/ 9 h 207"/>
                  <a:gd name="T16" fmla="*/ 2 w 155"/>
                  <a:gd name="T17" fmla="*/ 2 h 207"/>
                  <a:gd name="T18" fmla="*/ 1 w 155"/>
                  <a:gd name="T19" fmla="*/ 0 h 207"/>
                  <a:gd name="T20" fmla="*/ 2 w 155"/>
                  <a:gd name="T21" fmla="*/ 2 h 207"/>
                  <a:gd name="T22" fmla="*/ 7 w 155"/>
                  <a:gd name="T23" fmla="*/ 8 h 207"/>
                  <a:gd name="T24" fmla="*/ 23 w 155"/>
                  <a:gd name="T25" fmla="*/ 31 h 207"/>
                  <a:gd name="T26" fmla="*/ 76 w 155"/>
                  <a:gd name="T27" fmla="*/ 105 h 207"/>
                  <a:gd name="T28" fmla="*/ 105 w 155"/>
                  <a:gd name="T29" fmla="*/ 146 h 207"/>
                  <a:gd name="T30" fmla="*/ 129 w 155"/>
                  <a:gd name="T31" fmla="*/ 179 h 207"/>
                  <a:gd name="T32" fmla="*/ 148 w 155"/>
                  <a:gd name="T33" fmla="*/ 200 h 207"/>
                  <a:gd name="T34" fmla="*/ 153 w 155"/>
                  <a:gd name="T35" fmla="*/ 205 h 207"/>
                  <a:gd name="T36" fmla="*/ 155 w 155"/>
                  <a:gd name="T37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207">
                    <a:moveTo>
                      <a:pt x="155" y="207"/>
                    </a:moveTo>
                    <a:cubicBezTo>
                      <a:pt x="155" y="207"/>
                      <a:pt x="154" y="206"/>
                      <a:pt x="153" y="205"/>
                    </a:cubicBezTo>
                    <a:cubicBezTo>
                      <a:pt x="151" y="204"/>
                      <a:pt x="149" y="203"/>
                      <a:pt x="147" y="200"/>
                    </a:cubicBezTo>
                    <a:cubicBezTo>
                      <a:pt x="142" y="196"/>
                      <a:pt x="135" y="189"/>
                      <a:pt x="128" y="180"/>
                    </a:cubicBezTo>
                    <a:cubicBezTo>
                      <a:pt x="121" y="171"/>
                      <a:pt x="112" y="160"/>
                      <a:pt x="103" y="147"/>
                    </a:cubicBezTo>
                    <a:cubicBezTo>
                      <a:pt x="94" y="135"/>
                      <a:pt x="85" y="121"/>
                      <a:pt x="74" y="106"/>
                    </a:cubicBezTo>
                    <a:cubicBezTo>
                      <a:pt x="54" y="77"/>
                      <a:pt x="35" y="51"/>
                      <a:pt x="22" y="32"/>
                    </a:cubicBezTo>
                    <a:cubicBezTo>
                      <a:pt x="15" y="22"/>
                      <a:pt x="10" y="14"/>
                      <a:pt x="6" y="9"/>
                    </a:cubicBezTo>
                    <a:cubicBezTo>
                      <a:pt x="4" y="6"/>
                      <a:pt x="3" y="4"/>
                      <a:pt x="2" y="2"/>
                    </a:cubicBezTo>
                    <a:cubicBezTo>
                      <a:pt x="1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2" y="2"/>
                    </a:cubicBezTo>
                    <a:cubicBezTo>
                      <a:pt x="3" y="4"/>
                      <a:pt x="5" y="6"/>
                      <a:pt x="7" y="8"/>
                    </a:cubicBezTo>
                    <a:cubicBezTo>
                      <a:pt x="11" y="14"/>
                      <a:pt x="16" y="21"/>
                      <a:pt x="23" y="31"/>
                    </a:cubicBezTo>
                    <a:cubicBezTo>
                      <a:pt x="37" y="50"/>
                      <a:pt x="55" y="76"/>
                      <a:pt x="76" y="105"/>
                    </a:cubicBezTo>
                    <a:cubicBezTo>
                      <a:pt x="86" y="120"/>
                      <a:pt x="96" y="133"/>
                      <a:pt x="105" y="146"/>
                    </a:cubicBezTo>
                    <a:cubicBezTo>
                      <a:pt x="114" y="159"/>
                      <a:pt x="122" y="170"/>
                      <a:pt x="129" y="179"/>
                    </a:cubicBezTo>
                    <a:cubicBezTo>
                      <a:pt x="137" y="188"/>
                      <a:pt x="143" y="195"/>
                      <a:pt x="148" y="200"/>
                    </a:cubicBezTo>
                    <a:cubicBezTo>
                      <a:pt x="150" y="202"/>
                      <a:pt x="152" y="204"/>
                      <a:pt x="153" y="205"/>
                    </a:cubicBezTo>
                    <a:cubicBezTo>
                      <a:pt x="154" y="206"/>
                      <a:pt x="155" y="207"/>
                      <a:pt x="155" y="207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ïṧḻíḑé">
                <a:extLst>
                  <a:ext uri="{FF2B5EF4-FFF2-40B4-BE49-F238E27FC236}">
                    <a16:creationId xmlns:a16="http://schemas.microsoft.com/office/drawing/2014/main" id="{13C17671-9F79-4CF8-9A27-9F7B7F4104EF}"/>
                  </a:ext>
                </a:extLst>
              </p:cNvPr>
              <p:cNvSpPr/>
              <p:nvPr/>
            </p:nvSpPr>
            <p:spPr bwMode="auto">
              <a:xfrm>
                <a:off x="3105151" y="3324226"/>
                <a:ext cx="1136650" cy="2076450"/>
              </a:xfrm>
              <a:custGeom>
                <a:avLst/>
                <a:gdLst>
                  <a:gd name="T0" fmla="*/ 122 w 259"/>
                  <a:gd name="T1" fmla="*/ 458 h 473"/>
                  <a:gd name="T2" fmla="*/ 32 w 259"/>
                  <a:gd name="T3" fmla="*/ 429 h 473"/>
                  <a:gd name="T4" fmla="*/ 11 w 259"/>
                  <a:gd name="T5" fmla="*/ 339 h 473"/>
                  <a:gd name="T6" fmla="*/ 34 w 259"/>
                  <a:gd name="T7" fmla="*/ 276 h 473"/>
                  <a:gd name="T8" fmla="*/ 13 w 259"/>
                  <a:gd name="T9" fmla="*/ 199 h 473"/>
                  <a:gd name="T10" fmla="*/ 36 w 259"/>
                  <a:gd name="T11" fmla="*/ 129 h 473"/>
                  <a:gd name="T12" fmla="*/ 46 w 259"/>
                  <a:gd name="T13" fmla="*/ 73 h 473"/>
                  <a:gd name="T14" fmla="*/ 69 w 259"/>
                  <a:gd name="T15" fmla="*/ 21 h 473"/>
                  <a:gd name="T16" fmla="*/ 120 w 259"/>
                  <a:gd name="T17" fmla="*/ 9 h 473"/>
                  <a:gd name="T18" fmla="*/ 146 w 259"/>
                  <a:gd name="T19" fmla="*/ 49 h 473"/>
                  <a:gd name="T20" fmla="*/ 158 w 259"/>
                  <a:gd name="T21" fmla="*/ 96 h 473"/>
                  <a:gd name="T22" fmla="*/ 208 w 259"/>
                  <a:gd name="T23" fmla="*/ 150 h 473"/>
                  <a:gd name="T24" fmla="*/ 242 w 259"/>
                  <a:gd name="T25" fmla="*/ 212 h 473"/>
                  <a:gd name="T26" fmla="*/ 221 w 259"/>
                  <a:gd name="T27" fmla="*/ 285 h 473"/>
                  <a:gd name="T28" fmla="*/ 241 w 259"/>
                  <a:gd name="T29" fmla="*/ 329 h 473"/>
                  <a:gd name="T30" fmla="*/ 227 w 259"/>
                  <a:gd name="T31" fmla="*/ 436 h 473"/>
                  <a:gd name="T32" fmla="*/ 122 w 259"/>
                  <a:gd name="T33" fmla="*/ 458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9" h="473">
                    <a:moveTo>
                      <a:pt x="122" y="458"/>
                    </a:moveTo>
                    <a:cubicBezTo>
                      <a:pt x="91" y="469"/>
                      <a:pt x="54" y="452"/>
                      <a:pt x="32" y="429"/>
                    </a:cubicBezTo>
                    <a:cubicBezTo>
                      <a:pt x="9" y="406"/>
                      <a:pt x="0" y="370"/>
                      <a:pt x="11" y="339"/>
                    </a:cubicBezTo>
                    <a:cubicBezTo>
                      <a:pt x="18" y="318"/>
                      <a:pt x="33" y="299"/>
                      <a:pt x="34" y="276"/>
                    </a:cubicBezTo>
                    <a:cubicBezTo>
                      <a:pt x="35" y="250"/>
                      <a:pt x="15" y="226"/>
                      <a:pt x="13" y="199"/>
                    </a:cubicBezTo>
                    <a:cubicBezTo>
                      <a:pt x="12" y="175"/>
                      <a:pt x="28" y="152"/>
                      <a:pt x="36" y="129"/>
                    </a:cubicBezTo>
                    <a:cubicBezTo>
                      <a:pt x="41" y="111"/>
                      <a:pt x="43" y="91"/>
                      <a:pt x="46" y="73"/>
                    </a:cubicBezTo>
                    <a:cubicBezTo>
                      <a:pt x="50" y="54"/>
                      <a:pt x="56" y="35"/>
                      <a:pt x="69" y="21"/>
                    </a:cubicBezTo>
                    <a:cubicBezTo>
                      <a:pt x="82" y="7"/>
                      <a:pt x="103" y="0"/>
                      <a:pt x="120" y="9"/>
                    </a:cubicBezTo>
                    <a:cubicBezTo>
                      <a:pt x="135" y="16"/>
                      <a:pt x="142" y="33"/>
                      <a:pt x="146" y="49"/>
                    </a:cubicBezTo>
                    <a:cubicBezTo>
                      <a:pt x="150" y="64"/>
                      <a:pt x="151" y="81"/>
                      <a:pt x="158" y="96"/>
                    </a:cubicBezTo>
                    <a:cubicBezTo>
                      <a:pt x="168" y="118"/>
                      <a:pt x="189" y="133"/>
                      <a:pt x="208" y="150"/>
                    </a:cubicBezTo>
                    <a:cubicBezTo>
                      <a:pt x="226" y="166"/>
                      <a:pt x="244" y="187"/>
                      <a:pt x="242" y="212"/>
                    </a:cubicBezTo>
                    <a:cubicBezTo>
                      <a:pt x="241" y="238"/>
                      <a:pt x="218" y="260"/>
                      <a:pt x="221" y="285"/>
                    </a:cubicBezTo>
                    <a:cubicBezTo>
                      <a:pt x="223" y="301"/>
                      <a:pt x="234" y="315"/>
                      <a:pt x="241" y="329"/>
                    </a:cubicBezTo>
                    <a:cubicBezTo>
                      <a:pt x="259" y="363"/>
                      <a:pt x="253" y="408"/>
                      <a:pt x="227" y="436"/>
                    </a:cubicBezTo>
                    <a:cubicBezTo>
                      <a:pt x="201" y="464"/>
                      <a:pt x="157" y="473"/>
                      <a:pt x="122" y="458"/>
                    </a:cubicBezTo>
                  </a:path>
                </a:pathLst>
              </a:custGeom>
              <a:gradFill>
                <a:gsLst>
                  <a:gs pos="4400">
                    <a:srgbClr val="5BD191"/>
                  </a:gs>
                  <a:gs pos="100000">
                    <a:srgbClr val="00A99D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î$ḻíde">
                <a:extLst>
                  <a:ext uri="{FF2B5EF4-FFF2-40B4-BE49-F238E27FC236}">
                    <a16:creationId xmlns:a16="http://schemas.microsoft.com/office/drawing/2014/main" id="{18845E09-5A9F-4E23-A0CB-C55B44C956C5}"/>
                  </a:ext>
                </a:extLst>
              </p:cNvPr>
              <p:cNvSpPr/>
              <p:nvPr/>
            </p:nvSpPr>
            <p:spPr bwMode="auto">
              <a:xfrm>
                <a:off x="3543301" y="3608389"/>
                <a:ext cx="273050" cy="1779588"/>
              </a:xfrm>
              <a:custGeom>
                <a:avLst/>
                <a:gdLst>
                  <a:gd name="T0" fmla="*/ 61 w 62"/>
                  <a:gd name="T1" fmla="*/ 405 h 405"/>
                  <a:gd name="T2" fmla="*/ 59 w 62"/>
                  <a:gd name="T3" fmla="*/ 402 h 405"/>
                  <a:gd name="T4" fmla="*/ 55 w 62"/>
                  <a:gd name="T5" fmla="*/ 390 h 405"/>
                  <a:gd name="T6" fmla="*/ 43 w 62"/>
                  <a:gd name="T7" fmla="*/ 348 h 405"/>
                  <a:gd name="T8" fmla="*/ 34 w 62"/>
                  <a:gd name="T9" fmla="*/ 283 h 405"/>
                  <a:gd name="T10" fmla="*/ 24 w 62"/>
                  <a:gd name="T11" fmla="*/ 204 h 405"/>
                  <a:gd name="T12" fmla="*/ 6 w 62"/>
                  <a:gd name="T13" fmla="*/ 60 h 405"/>
                  <a:gd name="T14" fmla="*/ 2 w 62"/>
                  <a:gd name="T15" fmla="*/ 16 h 405"/>
                  <a:gd name="T16" fmla="*/ 1 w 62"/>
                  <a:gd name="T17" fmla="*/ 4 h 405"/>
                  <a:gd name="T18" fmla="*/ 1 w 62"/>
                  <a:gd name="T19" fmla="*/ 0 h 405"/>
                  <a:gd name="T20" fmla="*/ 1 w 62"/>
                  <a:gd name="T21" fmla="*/ 4 h 405"/>
                  <a:gd name="T22" fmla="*/ 3 w 62"/>
                  <a:gd name="T23" fmla="*/ 16 h 405"/>
                  <a:gd name="T24" fmla="*/ 9 w 62"/>
                  <a:gd name="T25" fmla="*/ 59 h 405"/>
                  <a:gd name="T26" fmla="*/ 28 w 62"/>
                  <a:gd name="T27" fmla="*/ 203 h 405"/>
                  <a:gd name="T28" fmla="*/ 38 w 62"/>
                  <a:gd name="T29" fmla="*/ 283 h 405"/>
                  <a:gd name="T30" fmla="*/ 46 w 62"/>
                  <a:gd name="T31" fmla="*/ 347 h 405"/>
                  <a:gd name="T32" fmla="*/ 56 w 62"/>
                  <a:gd name="T33" fmla="*/ 390 h 405"/>
                  <a:gd name="T34" fmla="*/ 61 w 62"/>
                  <a:gd name="T35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405">
                    <a:moveTo>
                      <a:pt x="61" y="405"/>
                    </a:moveTo>
                    <a:cubicBezTo>
                      <a:pt x="61" y="405"/>
                      <a:pt x="61" y="404"/>
                      <a:pt x="59" y="402"/>
                    </a:cubicBezTo>
                    <a:cubicBezTo>
                      <a:pt x="58" y="399"/>
                      <a:pt x="57" y="395"/>
                      <a:pt x="55" y="390"/>
                    </a:cubicBezTo>
                    <a:cubicBezTo>
                      <a:pt x="51" y="381"/>
                      <a:pt x="47" y="366"/>
                      <a:pt x="43" y="348"/>
                    </a:cubicBezTo>
                    <a:cubicBezTo>
                      <a:pt x="40" y="330"/>
                      <a:pt x="37" y="308"/>
                      <a:pt x="34" y="283"/>
                    </a:cubicBezTo>
                    <a:cubicBezTo>
                      <a:pt x="31" y="259"/>
                      <a:pt x="27" y="232"/>
                      <a:pt x="24" y="204"/>
                    </a:cubicBezTo>
                    <a:cubicBezTo>
                      <a:pt x="17" y="148"/>
                      <a:pt x="11" y="97"/>
                      <a:pt x="6" y="60"/>
                    </a:cubicBezTo>
                    <a:cubicBezTo>
                      <a:pt x="4" y="41"/>
                      <a:pt x="3" y="26"/>
                      <a:pt x="2" y="16"/>
                    </a:cubicBezTo>
                    <a:cubicBezTo>
                      <a:pt x="1" y="11"/>
                      <a:pt x="1" y="7"/>
                      <a:pt x="1" y="4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4"/>
                    </a:cubicBezTo>
                    <a:cubicBezTo>
                      <a:pt x="2" y="7"/>
                      <a:pt x="3" y="11"/>
                      <a:pt x="3" y="16"/>
                    </a:cubicBezTo>
                    <a:cubicBezTo>
                      <a:pt x="5" y="26"/>
                      <a:pt x="7" y="41"/>
                      <a:pt x="9" y="59"/>
                    </a:cubicBezTo>
                    <a:cubicBezTo>
                      <a:pt x="14" y="96"/>
                      <a:pt x="21" y="147"/>
                      <a:pt x="28" y="203"/>
                    </a:cubicBezTo>
                    <a:cubicBezTo>
                      <a:pt x="31" y="232"/>
                      <a:pt x="35" y="258"/>
                      <a:pt x="38" y="283"/>
                    </a:cubicBezTo>
                    <a:cubicBezTo>
                      <a:pt x="40" y="307"/>
                      <a:pt x="43" y="329"/>
                      <a:pt x="46" y="347"/>
                    </a:cubicBezTo>
                    <a:cubicBezTo>
                      <a:pt x="50" y="366"/>
                      <a:pt x="53" y="380"/>
                      <a:pt x="56" y="390"/>
                    </a:cubicBezTo>
                    <a:cubicBezTo>
                      <a:pt x="60" y="400"/>
                      <a:pt x="62" y="405"/>
                      <a:pt x="61" y="405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Sḻïdé">
                <a:extLst>
                  <a:ext uri="{FF2B5EF4-FFF2-40B4-BE49-F238E27FC236}">
                    <a16:creationId xmlns:a16="http://schemas.microsoft.com/office/drawing/2014/main" id="{A7E5F2A0-E5D5-4C5F-A14C-4D71DB1FDEC5}"/>
                  </a:ext>
                </a:extLst>
              </p:cNvPr>
              <p:cNvSpPr/>
              <p:nvPr/>
            </p:nvSpPr>
            <p:spPr bwMode="auto">
              <a:xfrm>
                <a:off x="3649664" y="4105276"/>
                <a:ext cx="284163" cy="355600"/>
              </a:xfrm>
              <a:custGeom>
                <a:avLst/>
                <a:gdLst>
                  <a:gd name="T0" fmla="*/ 65 w 65"/>
                  <a:gd name="T1" fmla="*/ 0 h 81"/>
                  <a:gd name="T2" fmla="*/ 52 w 65"/>
                  <a:gd name="T3" fmla="*/ 9 h 81"/>
                  <a:gd name="T4" fmla="*/ 39 w 65"/>
                  <a:gd name="T5" fmla="*/ 19 h 81"/>
                  <a:gd name="T6" fmla="*/ 25 w 65"/>
                  <a:gd name="T7" fmla="*/ 34 h 81"/>
                  <a:gd name="T8" fmla="*/ 14 w 65"/>
                  <a:gd name="T9" fmla="*/ 51 h 81"/>
                  <a:gd name="T10" fmla="*/ 6 w 65"/>
                  <a:gd name="T11" fmla="*/ 66 h 81"/>
                  <a:gd name="T12" fmla="*/ 1 w 65"/>
                  <a:gd name="T13" fmla="*/ 81 h 81"/>
                  <a:gd name="T14" fmla="*/ 4 w 65"/>
                  <a:gd name="T15" fmla="*/ 65 h 81"/>
                  <a:gd name="T16" fmla="*/ 11 w 65"/>
                  <a:gd name="T17" fmla="*/ 49 h 81"/>
                  <a:gd name="T18" fmla="*/ 22 w 65"/>
                  <a:gd name="T19" fmla="*/ 32 h 81"/>
                  <a:gd name="T20" fmla="*/ 37 w 65"/>
                  <a:gd name="T21" fmla="*/ 17 h 81"/>
                  <a:gd name="T22" fmla="*/ 51 w 65"/>
                  <a:gd name="T23" fmla="*/ 7 h 81"/>
                  <a:gd name="T24" fmla="*/ 65 w 65"/>
                  <a:gd name="T2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81">
                    <a:moveTo>
                      <a:pt x="65" y="0"/>
                    </a:moveTo>
                    <a:cubicBezTo>
                      <a:pt x="65" y="1"/>
                      <a:pt x="60" y="3"/>
                      <a:pt x="52" y="9"/>
                    </a:cubicBezTo>
                    <a:cubicBezTo>
                      <a:pt x="48" y="12"/>
                      <a:pt x="44" y="15"/>
                      <a:pt x="39" y="19"/>
                    </a:cubicBezTo>
                    <a:cubicBezTo>
                      <a:pt x="35" y="24"/>
                      <a:pt x="30" y="29"/>
                      <a:pt x="25" y="34"/>
                    </a:cubicBezTo>
                    <a:cubicBezTo>
                      <a:pt x="21" y="40"/>
                      <a:pt x="17" y="46"/>
                      <a:pt x="14" y="51"/>
                    </a:cubicBezTo>
                    <a:cubicBezTo>
                      <a:pt x="11" y="57"/>
                      <a:pt x="8" y="62"/>
                      <a:pt x="6" y="66"/>
                    </a:cubicBezTo>
                    <a:cubicBezTo>
                      <a:pt x="3" y="75"/>
                      <a:pt x="1" y="81"/>
                      <a:pt x="1" y="81"/>
                    </a:cubicBezTo>
                    <a:cubicBezTo>
                      <a:pt x="0" y="80"/>
                      <a:pt x="1" y="74"/>
                      <a:pt x="4" y="65"/>
                    </a:cubicBezTo>
                    <a:cubicBezTo>
                      <a:pt x="5" y="60"/>
                      <a:pt x="8" y="55"/>
                      <a:pt x="11" y="49"/>
                    </a:cubicBezTo>
                    <a:cubicBezTo>
                      <a:pt x="14" y="44"/>
                      <a:pt x="17" y="38"/>
                      <a:pt x="22" y="32"/>
                    </a:cubicBezTo>
                    <a:cubicBezTo>
                      <a:pt x="27" y="26"/>
                      <a:pt x="32" y="21"/>
                      <a:pt x="37" y="17"/>
                    </a:cubicBezTo>
                    <a:cubicBezTo>
                      <a:pt x="42" y="12"/>
                      <a:pt x="47" y="9"/>
                      <a:pt x="51" y="7"/>
                    </a:cubicBezTo>
                    <a:cubicBezTo>
                      <a:pt x="59" y="1"/>
                      <a:pt x="65" y="0"/>
                      <a:pt x="65" y="0"/>
                    </a:cubicBezTo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ïṣlíḋé">
                <a:extLst>
                  <a:ext uri="{FF2B5EF4-FFF2-40B4-BE49-F238E27FC236}">
                    <a16:creationId xmlns:a16="http://schemas.microsoft.com/office/drawing/2014/main" id="{94D71452-6BDB-44D3-A5BA-AED482D3638C}"/>
                  </a:ext>
                </a:extLst>
              </p:cNvPr>
              <p:cNvSpPr/>
              <p:nvPr/>
            </p:nvSpPr>
            <p:spPr bwMode="auto">
              <a:xfrm>
                <a:off x="3736976" y="4654551"/>
                <a:ext cx="276225" cy="347663"/>
              </a:xfrm>
              <a:custGeom>
                <a:avLst/>
                <a:gdLst>
                  <a:gd name="T0" fmla="*/ 62 w 63"/>
                  <a:gd name="T1" fmla="*/ 0 h 79"/>
                  <a:gd name="T2" fmla="*/ 50 w 63"/>
                  <a:gd name="T3" fmla="*/ 9 h 79"/>
                  <a:gd name="T4" fmla="*/ 25 w 63"/>
                  <a:gd name="T5" fmla="*/ 34 h 79"/>
                  <a:gd name="T6" fmla="*/ 7 w 63"/>
                  <a:gd name="T7" fmla="*/ 65 h 79"/>
                  <a:gd name="T8" fmla="*/ 1 w 63"/>
                  <a:gd name="T9" fmla="*/ 79 h 79"/>
                  <a:gd name="T10" fmla="*/ 4 w 63"/>
                  <a:gd name="T11" fmla="*/ 64 h 79"/>
                  <a:gd name="T12" fmla="*/ 21 w 63"/>
                  <a:gd name="T13" fmla="*/ 32 h 79"/>
                  <a:gd name="T14" fmla="*/ 49 w 63"/>
                  <a:gd name="T15" fmla="*/ 7 h 79"/>
                  <a:gd name="T16" fmla="*/ 62 w 63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79">
                    <a:moveTo>
                      <a:pt x="62" y="0"/>
                    </a:moveTo>
                    <a:cubicBezTo>
                      <a:pt x="63" y="1"/>
                      <a:pt x="58" y="4"/>
                      <a:pt x="50" y="9"/>
                    </a:cubicBezTo>
                    <a:cubicBezTo>
                      <a:pt x="43" y="15"/>
                      <a:pt x="33" y="23"/>
                      <a:pt x="25" y="34"/>
                    </a:cubicBezTo>
                    <a:cubicBezTo>
                      <a:pt x="16" y="46"/>
                      <a:pt x="10" y="57"/>
                      <a:pt x="7" y="65"/>
                    </a:cubicBezTo>
                    <a:cubicBezTo>
                      <a:pt x="3" y="74"/>
                      <a:pt x="1" y="79"/>
                      <a:pt x="1" y="79"/>
                    </a:cubicBezTo>
                    <a:cubicBezTo>
                      <a:pt x="0" y="79"/>
                      <a:pt x="1" y="73"/>
                      <a:pt x="4" y="64"/>
                    </a:cubicBezTo>
                    <a:cubicBezTo>
                      <a:pt x="7" y="55"/>
                      <a:pt x="13" y="43"/>
                      <a:pt x="21" y="32"/>
                    </a:cubicBezTo>
                    <a:cubicBezTo>
                      <a:pt x="30" y="20"/>
                      <a:pt x="41" y="12"/>
                      <a:pt x="49" y="7"/>
                    </a:cubicBezTo>
                    <a:cubicBezTo>
                      <a:pt x="56" y="2"/>
                      <a:pt x="62" y="0"/>
                      <a:pt x="62" y="0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íṩḻïḓè">
                <a:extLst>
                  <a:ext uri="{FF2B5EF4-FFF2-40B4-BE49-F238E27FC236}">
                    <a16:creationId xmlns:a16="http://schemas.microsoft.com/office/drawing/2014/main" id="{2326A193-D386-41B8-9D28-F1977B70B12B}"/>
                  </a:ext>
                </a:extLst>
              </p:cNvPr>
              <p:cNvSpPr/>
              <p:nvPr/>
            </p:nvSpPr>
            <p:spPr bwMode="auto">
              <a:xfrm>
                <a:off x="3298826" y="4281489"/>
                <a:ext cx="376238" cy="365125"/>
              </a:xfrm>
              <a:custGeom>
                <a:avLst/>
                <a:gdLst>
                  <a:gd name="T0" fmla="*/ 86 w 86"/>
                  <a:gd name="T1" fmla="*/ 83 h 83"/>
                  <a:gd name="T2" fmla="*/ 75 w 86"/>
                  <a:gd name="T3" fmla="*/ 68 h 83"/>
                  <a:gd name="T4" fmla="*/ 48 w 86"/>
                  <a:gd name="T5" fmla="*/ 35 h 83"/>
                  <a:gd name="T6" fmla="*/ 31 w 86"/>
                  <a:gd name="T7" fmla="*/ 20 h 83"/>
                  <a:gd name="T8" fmla="*/ 15 w 86"/>
                  <a:gd name="T9" fmla="*/ 9 h 83"/>
                  <a:gd name="T10" fmla="*/ 0 w 86"/>
                  <a:gd name="T11" fmla="*/ 0 h 83"/>
                  <a:gd name="T12" fmla="*/ 17 w 86"/>
                  <a:gd name="T13" fmla="*/ 6 h 83"/>
                  <a:gd name="T14" fmla="*/ 33 w 86"/>
                  <a:gd name="T15" fmla="*/ 17 h 83"/>
                  <a:gd name="T16" fmla="*/ 51 w 86"/>
                  <a:gd name="T17" fmla="*/ 32 h 83"/>
                  <a:gd name="T18" fmla="*/ 78 w 86"/>
                  <a:gd name="T19" fmla="*/ 67 h 83"/>
                  <a:gd name="T20" fmla="*/ 86 w 86"/>
                  <a:gd name="T2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83">
                    <a:moveTo>
                      <a:pt x="86" y="83"/>
                    </a:moveTo>
                    <a:cubicBezTo>
                      <a:pt x="85" y="83"/>
                      <a:pt x="82" y="77"/>
                      <a:pt x="75" y="68"/>
                    </a:cubicBezTo>
                    <a:cubicBezTo>
                      <a:pt x="69" y="59"/>
                      <a:pt x="60" y="47"/>
                      <a:pt x="48" y="35"/>
                    </a:cubicBezTo>
                    <a:cubicBezTo>
                      <a:pt x="43" y="29"/>
                      <a:pt x="37" y="24"/>
                      <a:pt x="31" y="20"/>
                    </a:cubicBezTo>
                    <a:cubicBezTo>
                      <a:pt x="25" y="15"/>
                      <a:pt x="20" y="12"/>
                      <a:pt x="15" y="9"/>
                    </a:cubicBezTo>
                    <a:cubicBezTo>
                      <a:pt x="6" y="3"/>
                      <a:pt x="0" y="1"/>
                      <a:pt x="0" y="0"/>
                    </a:cubicBezTo>
                    <a:cubicBezTo>
                      <a:pt x="0" y="0"/>
                      <a:pt x="7" y="1"/>
                      <a:pt x="17" y="6"/>
                    </a:cubicBezTo>
                    <a:cubicBezTo>
                      <a:pt x="22" y="9"/>
                      <a:pt x="27" y="12"/>
                      <a:pt x="33" y="17"/>
                    </a:cubicBezTo>
                    <a:cubicBezTo>
                      <a:pt x="39" y="21"/>
                      <a:pt x="45" y="26"/>
                      <a:pt x="51" y="32"/>
                    </a:cubicBezTo>
                    <a:cubicBezTo>
                      <a:pt x="63" y="45"/>
                      <a:pt x="72" y="57"/>
                      <a:pt x="78" y="67"/>
                    </a:cubicBezTo>
                    <a:cubicBezTo>
                      <a:pt x="83" y="76"/>
                      <a:pt x="86" y="82"/>
                      <a:pt x="86" y="83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îṣľídè">
                <a:extLst>
                  <a:ext uri="{FF2B5EF4-FFF2-40B4-BE49-F238E27FC236}">
                    <a16:creationId xmlns:a16="http://schemas.microsoft.com/office/drawing/2014/main" id="{BA3C199A-9572-4A59-977D-733294664B27}"/>
                  </a:ext>
                </a:extLst>
              </p:cNvPr>
              <p:cNvSpPr/>
              <p:nvPr/>
            </p:nvSpPr>
            <p:spPr bwMode="auto">
              <a:xfrm>
                <a:off x="3425826" y="4799014"/>
                <a:ext cx="323850" cy="342900"/>
              </a:xfrm>
              <a:custGeom>
                <a:avLst/>
                <a:gdLst>
                  <a:gd name="T0" fmla="*/ 73 w 74"/>
                  <a:gd name="T1" fmla="*/ 77 h 78"/>
                  <a:gd name="T2" fmla="*/ 66 w 74"/>
                  <a:gd name="T3" fmla="*/ 63 h 78"/>
                  <a:gd name="T4" fmla="*/ 56 w 74"/>
                  <a:gd name="T5" fmla="*/ 49 h 78"/>
                  <a:gd name="T6" fmla="*/ 43 w 74"/>
                  <a:gd name="T7" fmla="*/ 33 h 78"/>
                  <a:gd name="T8" fmla="*/ 28 w 74"/>
                  <a:gd name="T9" fmla="*/ 19 h 78"/>
                  <a:gd name="T10" fmla="*/ 14 w 74"/>
                  <a:gd name="T11" fmla="*/ 9 h 78"/>
                  <a:gd name="T12" fmla="*/ 0 w 74"/>
                  <a:gd name="T13" fmla="*/ 1 h 78"/>
                  <a:gd name="T14" fmla="*/ 15 w 74"/>
                  <a:gd name="T15" fmla="*/ 6 h 78"/>
                  <a:gd name="T16" fmla="*/ 30 w 74"/>
                  <a:gd name="T17" fmla="*/ 16 h 78"/>
                  <a:gd name="T18" fmla="*/ 46 w 74"/>
                  <a:gd name="T19" fmla="*/ 30 h 78"/>
                  <a:gd name="T20" fmla="*/ 60 w 74"/>
                  <a:gd name="T21" fmla="*/ 47 h 78"/>
                  <a:gd name="T22" fmla="*/ 68 w 74"/>
                  <a:gd name="T23" fmla="*/ 62 h 78"/>
                  <a:gd name="T24" fmla="*/ 73 w 74"/>
                  <a:gd name="T25" fmla="*/ 7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78">
                    <a:moveTo>
                      <a:pt x="73" y="77"/>
                    </a:moveTo>
                    <a:cubicBezTo>
                      <a:pt x="72" y="78"/>
                      <a:pt x="70" y="72"/>
                      <a:pt x="66" y="63"/>
                    </a:cubicBezTo>
                    <a:cubicBezTo>
                      <a:pt x="63" y="59"/>
                      <a:pt x="60" y="54"/>
                      <a:pt x="56" y="49"/>
                    </a:cubicBezTo>
                    <a:cubicBezTo>
                      <a:pt x="53" y="44"/>
                      <a:pt x="48" y="38"/>
                      <a:pt x="43" y="33"/>
                    </a:cubicBezTo>
                    <a:cubicBezTo>
                      <a:pt x="38" y="27"/>
                      <a:pt x="33" y="23"/>
                      <a:pt x="28" y="19"/>
                    </a:cubicBezTo>
                    <a:cubicBezTo>
                      <a:pt x="23" y="15"/>
                      <a:pt x="18" y="11"/>
                      <a:pt x="14" y="9"/>
                    </a:cubicBezTo>
                    <a:cubicBezTo>
                      <a:pt x="5" y="4"/>
                      <a:pt x="0" y="1"/>
                      <a:pt x="0" y="1"/>
                    </a:cubicBezTo>
                    <a:cubicBezTo>
                      <a:pt x="0" y="0"/>
                      <a:pt x="6" y="2"/>
                      <a:pt x="15" y="6"/>
                    </a:cubicBezTo>
                    <a:cubicBezTo>
                      <a:pt x="20" y="9"/>
                      <a:pt x="25" y="12"/>
                      <a:pt x="30" y="16"/>
                    </a:cubicBezTo>
                    <a:cubicBezTo>
                      <a:pt x="35" y="20"/>
                      <a:pt x="41" y="24"/>
                      <a:pt x="46" y="30"/>
                    </a:cubicBezTo>
                    <a:cubicBezTo>
                      <a:pt x="51" y="35"/>
                      <a:pt x="56" y="41"/>
                      <a:pt x="60" y="47"/>
                    </a:cubicBezTo>
                    <a:cubicBezTo>
                      <a:pt x="63" y="52"/>
                      <a:pt x="66" y="57"/>
                      <a:pt x="68" y="62"/>
                    </a:cubicBezTo>
                    <a:cubicBezTo>
                      <a:pt x="72" y="71"/>
                      <a:pt x="74" y="77"/>
                      <a:pt x="73" y="77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ïṣḷïḑé">
                <a:extLst>
                  <a:ext uri="{FF2B5EF4-FFF2-40B4-BE49-F238E27FC236}">
                    <a16:creationId xmlns:a16="http://schemas.microsoft.com/office/drawing/2014/main" id="{B348E0C1-7DEE-4232-B090-FFAA65B76F0A}"/>
                  </a:ext>
                </a:extLst>
              </p:cNvPr>
              <p:cNvSpPr/>
              <p:nvPr/>
            </p:nvSpPr>
            <p:spPr bwMode="auto">
              <a:xfrm>
                <a:off x="6970714" y="4333876"/>
                <a:ext cx="387350" cy="373063"/>
              </a:xfrm>
              <a:custGeom>
                <a:avLst/>
                <a:gdLst>
                  <a:gd name="T0" fmla="*/ 59 w 88"/>
                  <a:gd name="T1" fmla="*/ 23 h 85"/>
                  <a:gd name="T2" fmla="*/ 51 w 88"/>
                  <a:gd name="T3" fmla="*/ 6 h 85"/>
                  <a:gd name="T4" fmla="*/ 33 w 88"/>
                  <a:gd name="T5" fmla="*/ 2 h 85"/>
                  <a:gd name="T6" fmla="*/ 13 w 88"/>
                  <a:gd name="T7" fmla="*/ 25 h 85"/>
                  <a:gd name="T8" fmla="*/ 3 w 88"/>
                  <a:gd name="T9" fmla="*/ 46 h 85"/>
                  <a:gd name="T10" fmla="*/ 0 w 88"/>
                  <a:gd name="T11" fmla="*/ 58 h 85"/>
                  <a:gd name="T12" fmla="*/ 7 w 88"/>
                  <a:gd name="T13" fmla="*/ 76 h 85"/>
                  <a:gd name="T14" fmla="*/ 39 w 88"/>
                  <a:gd name="T15" fmla="*/ 80 h 85"/>
                  <a:gd name="T16" fmla="*/ 52 w 88"/>
                  <a:gd name="T17" fmla="*/ 84 h 85"/>
                  <a:gd name="T18" fmla="*/ 76 w 88"/>
                  <a:gd name="T19" fmla="*/ 81 h 85"/>
                  <a:gd name="T20" fmla="*/ 88 w 88"/>
                  <a:gd name="T21" fmla="*/ 73 h 85"/>
                  <a:gd name="T22" fmla="*/ 77 w 88"/>
                  <a:gd name="T23" fmla="*/ 57 h 85"/>
                  <a:gd name="T24" fmla="*/ 75 w 88"/>
                  <a:gd name="T25" fmla="*/ 32 h 85"/>
                  <a:gd name="T26" fmla="*/ 69 w 88"/>
                  <a:gd name="T27" fmla="*/ 20 h 85"/>
                  <a:gd name="T28" fmla="*/ 57 w 88"/>
                  <a:gd name="T29" fmla="*/ 2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85">
                    <a:moveTo>
                      <a:pt x="59" y="23"/>
                    </a:moveTo>
                    <a:cubicBezTo>
                      <a:pt x="59" y="16"/>
                      <a:pt x="56" y="10"/>
                      <a:pt x="51" y="6"/>
                    </a:cubicBezTo>
                    <a:cubicBezTo>
                      <a:pt x="46" y="2"/>
                      <a:pt x="39" y="0"/>
                      <a:pt x="33" y="2"/>
                    </a:cubicBezTo>
                    <a:cubicBezTo>
                      <a:pt x="23" y="5"/>
                      <a:pt x="18" y="16"/>
                      <a:pt x="13" y="25"/>
                    </a:cubicBezTo>
                    <a:cubicBezTo>
                      <a:pt x="9" y="32"/>
                      <a:pt x="6" y="39"/>
                      <a:pt x="3" y="46"/>
                    </a:cubicBezTo>
                    <a:cubicBezTo>
                      <a:pt x="1" y="49"/>
                      <a:pt x="0" y="54"/>
                      <a:pt x="0" y="58"/>
                    </a:cubicBezTo>
                    <a:cubicBezTo>
                      <a:pt x="0" y="66"/>
                      <a:pt x="3" y="74"/>
                      <a:pt x="7" y="76"/>
                    </a:cubicBezTo>
                    <a:cubicBezTo>
                      <a:pt x="16" y="82"/>
                      <a:pt x="28" y="79"/>
                      <a:pt x="39" y="80"/>
                    </a:cubicBezTo>
                    <a:cubicBezTo>
                      <a:pt x="45" y="80"/>
                      <a:pt x="45" y="84"/>
                      <a:pt x="52" y="84"/>
                    </a:cubicBezTo>
                    <a:cubicBezTo>
                      <a:pt x="58" y="85"/>
                      <a:pt x="69" y="84"/>
                      <a:pt x="76" y="81"/>
                    </a:cubicBezTo>
                    <a:cubicBezTo>
                      <a:pt x="82" y="79"/>
                      <a:pt x="85" y="78"/>
                      <a:pt x="88" y="73"/>
                    </a:cubicBezTo>
                    <a:cubicBezTo>
                      <a:pt x="80" y="73"/>
                      <a:pt x="79" y="66"/>
                      <a:pt x="77" y="57"/>
                    </a:cubicBezTo>
                    <a:cubicBezTo>
                      <a:pt x="76" y="49"/>
                      <a:pt x="77" y="40"/>
                      <a:pt x="75" y="32"/>
                    </a:cubicBezTo>
                    <a:cubicBezTo>
                      <a:pt x="75" y="27"/>
                      <a:pt x="73" y="22"/>
                      <a:pt x="69" y="20"/>
                    </a:cubicBezTo>
                    <a:cubicBezTo>
                      <a:pt x="65" y="17"/>
                      <a:pt x="59" y="18"/>
                      <a:pt x="57" y="22"/>
                    </a:cubicBezTo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îṥľîḑé">
                <a:extLst>
                  <a:ext uri="{FF2B5EF4-FFF2-40B4-BE49-F238E27FC236}">
                    <a16:creationId xmlns:a16="http://schemas.microsoft.com/office/drawing/2014/main" id="{3ED5F7E9-0C56-490A-AE6F-B56970EDE959}"/>
                  </a:ext>
                </a:extLst>
              </p:cNvPr>
              <p:cNvSpPr/>
              <p:nvPr/>
            </p:nvSpPr>
            <p:spPr bwMode="auto">
              <a:xfrm>
                <a:off x="7077076" y="4391026"/>
                <a:ext cx="171450" cy="365125"/>
              </a:xfrm>
              <a:custGeom>
                <a:avLst/>
                <a:gdLst>
                  <a:gd name="T0" fmla="*/ 0 w 39"/>
                  <a:gd name="T1" fmla="*/ 0 h 83"/>
                  <a:gd name="T2" fmla="*/ 0 w 39"/>
                  <a:gd name="T3" fmla="*/ 54 h 83"/>
                  <a:gd name="T4" fmla="*/ 10 w 39"/>
                  <a:gd name="T5" fmla="*/ 57 h 83"/>
                  <a:gd name="T6" fmla="*/ 8 w 39"/>
                  <a:gd name="T7" fmla="*/ 79 h 83"/>
                  <a:gd name="T8" fmla="*/ 31 w 39"/>
                  <a:gd name="T9" fmla="*/ 83 h 83"/>
                  <a:gd name="T10" fmla="*/ 39 w 39"/>
                  <a:gd name="T11" fmla="*/ 14 h 83"/>
                  <a:gd name="T12" fmla="*/ 0 w 39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83">
                    <a:moveTo>
                      <a:pt x="0" y="0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8" y="15"/>
                      <a:pt x="39" y="14"/>
                    </a:cubicBezTo>
                    <a:cubicBezTo>
                      <a:pt x="39" y="1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îŝ1íḋè">
                <a:extLst>
                  <a:ext uri="{FF2B5EF4-FFF2-40B4-BE49-F238E27FC236}">
                    <a16:creationId xmlns:a16="http://schemas.microsoft.com/office/drawing/2014/main" id="{06923F14-045C-4ECB-932A-A754EDD35367}"/>
                  </a:ext>
                </a:extLst>
              </p:cNvPr>
              <p:cNvSpPr/>
              <p:nvPr/>
            </p:nvSpPr>
            <p:spPr bwMode="auto">
              <a:xfrm>
                <a:off x="7089776" y="4483101"/>
                <a:ext cx="34925" cy="12700"/>
              </a:xfrm>
              <a:custGeom>
                <a:avLst/>
                <a:gdLst>
                  <a:gd name="T0" fmla="*/ 8 w 8"/>
                  <a:gd name="T1" fmla="*/ 1 h 3"/>
                  <a:gd name="T2" fmla="*/ 4 w 8"/>
                  <a:gd name="T3" fmla="*/ 1 h 3"/>
                  <a:gd name="T4" fmla="*/ 0 w 8"/>
                  <a:gd name="T5" fmla="*/ 3 h 3"/>
                  <a:gd name="T6" fmla="*/ 3 w 8"/>
                  <a:gd name="T7" fmla="*/ 1 h 3"/>
                  <a:gd name="T8" fmla="*/ 8 w 8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cubicBezTo>
                      <a:pt x="8" y="1"/>
                      <a:pt x="6" y="1"/>
                      <a:pt x="4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6" y="0"/>
                      <a:pt x="8" y="1"/>
                      <a:pt x="8" y="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iṣļíďe">
                <a:extLst>
                  <a:ext uri="{FF2B5EF4-FFF2-40B4-BE49-F238E27FC236}">
                    <a16:creationId xmlns:a16="http://schemas.microsoft.com/office/drawing/2014/main" id="{3EEC021C-4A3C-4AD6-9C79-5E12EABB6476}"/>
                  </a:ext>
                </a:extLst>
              </p:cNvPr>
              <p:cNvSpPr/>
              <p:nvPr/>
            </p:nvSpPr>
            <p:spPr bwMode="auto">
              <a:xfrm>
                <a:off x="7102476" y="4518026"/>
                <a:ext cx="14288" cy="9525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ïšľîḓé">
                <a:extLst>
                  <a:ext uri="{FF2B5EF4-FFF2-40B4-BE49-F238E27FC236}">
                    <a16:creationId xmlns:a16="http://schemas.microsoft.com/office/drawing/2014/main" id="{A66F14D0-4C8E-4B36-A691-1DDEE0F91403}"/>
                  </a:ext>
                </a:extLst>
              </p:cNvPr>
              <p:cNvSpPr/>
              <p:nvPr/>
            </p:nvSpPr>
            <p:spPr bwMode="auto">
              <a:xfrm>
                <a:off x="7186614" y="4518026"/>
                <a:ext cx="12700" cy="14288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îS1îďé">
                <a:extLst>
                  <a:ext uri="{FF2B5EF4-FFF2-40B4-BE49-F238E27FC236}">
                    <a16:creationId xmlns:a16="http://schemas.microsoft.com/office/drawing/2014/main" id="{8CC86622-B0C7-4CB4-8F57-01F8A90619CA}"/>
                  </a:ext>
                </a:extLst>
              </p:cNvPr>
              <p:cNvSpPr/>
              <p:nvPr/>
            </p:nvSpPr>
            <p:spPr bwMode="auto">
              <a:xfrm>
                <a:off x="7177089" y="4483101"/>
                <a:ext cx="34925" cy="12700"/>
              </a:xfrm>
              <a:custGeom>
                <a:avLst/>
                <a:gdLst>
                  <a:gd name="T0" fmla="*/ 8 w 8"/>
                  <a:gd name="T1" fmla="*/ 3 h 3"/>
                  <a:gd name="T2" fmla="*/ 4 w 8"/>
                  <a:gd name="T3" fmla="*/ 1 h 3"/>
                  <a:gd name="T4" fmla="*/ 0 w 8"/>
                  <a:gd name="T5" fmla="*/ 1 h 3"/>
                  <a:gd name="T6" fmla="*/ 4 w 8"/>
                  <a:gd name="T7" fmla="*/ 1 h 3"/>
                  <a:gd name="T8" fmla="*/ 8 w 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8" y="3"/>
                    </a:moveTo>
                    <a:cubicBezTo>
                      <a:pt x="8" y="3"/>
                      <a:pt x="6" y="2"/>
                      <a:pt x="4" y="1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0" y="1"/>
                      <a:pt x="2" y="0"/>
                      <a:pt x="4" y="1"/>
                    </a:cubicBezTo>
                    <a:cubicBezTo>
                      <a:pt x="7" y="1"/>
                      <a:pt x="8" y="2"/>
                      <a:pt x="8" y="3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ï$1îḓé">
                <a:extLst>
                  <a:ext uri="{FF2B5EF4-FFF2-40B4-BE49-F238E27FC236}">
                    <a16:creationId xmlns:a16="http://schemas.microsoft.com/office/drawing/2014/main" id="{D993F056-B22E-4110-9EAD-B48E62E1A8C2}"/>
                  </a:ext>
                </a:extLst>
              </p:cNvPr>
              <p:cNvSpPr/>
              <p:nvPr/>
            </p:nvSpPr>
            <p:spPr bwMode="auto">
              <a:xfrm>
                <a:off x="7089776" y="4540251"/>
                <a:ext cx="39688" cy="26988"/>
              </a:xfrm>
              <a:custGeom>
                <a:avLst/>
                <a:gdLst>
                  <a:gd name="T0" fmla="*/ 8 w 9"/>
                  <a:gd name="T1" fmla="*/ 3 h 6"/>
                  <a:gd name="T2" fmla="*/ 4 w 9"/>
                  <a:gd name="T3" fmla="*/ 6 h 6"/>
                  <a:gd name="T4" fmla="*/ 0 w 9"/>
                  <a:gd name="T5" fmla="*/ 3 h 6"/>
                  <a:gd name="T6" fmla="*/ 4 w 9"/>
                  <a:gd name="T7" fmla="*/ 0 h 6"/>
                  <a:gd name="T8" fmla="*/ 8 w 9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8" y="3"/>
                    </a:moveTo>
                    <a:cubicBezTo>
                      <a:pt x="8" y="5"/>
                      <a:pt x="7" y="6"/>
                      <a:pt x="4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1"/>
                      <a:pt x="8" y="3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íṥḻíde">
                <a:extLst>
                  <a:ext uri="{FF2B5EF4-FFF2-40B4-BE49-F238E27FC236}">
                    <a16:creationId xmlns:a16="http://schemas.microsoft.com/office/drawing/2014/main" id="{428150DE-85A2-4CDD-BE2B-578E4B60D3AB}"/>
                  </a:ext>
                </a:extLst>
              </p:cNvPr>
              <p:cNvSpPr/>
              <p:nvPr/>
            </p:nvSpPr>
            <p:spPr bwMode="auto">
              <a:xfrm>
                <a:off x="7181851" y="4535489"/>
                <a:ext cx="30163" cy="31750"/>
              </a:xfrm>
              <a:custGeom>
                <a:avLst/>
                <a:gdLst>
                  <a:gd name="T0" fmla="*/ 6 w 7"/>
                  <a:gd name="T1" fmla="*/ 4 h 7"/>
                  <a:gd name="T2" fmla="*/ 3 w 7"/>
                  <a:gd name="T3" fmla="*/ 7 h 7"/>
                  <a:gd name="T4" fmla="*/ 0 w 7"/>
                  <a:gd name="T5" fmla="*/ 4 h 7"/>
                  <a:gd name="T6" fmla="*/ 3 w 7"/>
                  <a:gd name="T7" fmla="*/ 1 h 7"/>
                  <a:gd name="T8" fmla="*/ 6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6" y="4"/>
                    </a:moveTo>
                    <a:cubicBezTo>
                      <a:pt x="6" y="6"/>
                      <a:pt x="5" y="7"/>
                      <a:pt x="3" y="7"/>
                    </a:cubicBezTo>
                    <a:cubicBezTo>
                      <a:pt x="1" y="7"/>
                      <a:pt x="0" y="5"/>
                      <a:pt x="0" y="4"/>
                    </a:cubicBezTo>
                    <a:cubicBezTo>
                      <a:pt x="0" y="2"/>
                      <a:pt x="1" y="0"/>
                      <a:pt x="3" y="1"/>
                    </a:cubicBezTo>
                    <a:cubicBezTo>
                      <a:pt x="5" y="1"/>
                      <a:pt x="7" y="2"/>
                      <a:pt x="6" y="4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i$liḋè">
                <a:extLst>
                  <a:ext uri="{FF2B5EF4-FFF2-40B4-BE49-F238E27FC236}">
                    <a16:creationId xmlns:a16="http://schemas.microsoft.com/office/drawing/2014/main" id="{0A9FC230-17BD-4A85-814C-0C6D015B9C7E}"/>
                  </a:ext>
                </a:extLst>
              </p:cNvPr>
              <p:cNvSpPr/>
              <p:nvPr/>
            </p:nvSpPr>
            <p:spPr bwMode="auto">
              <a:xfrm>
                <a:off x="7156451" y="4575176"/>
                <a:ext cx="25400" cy="31750"/>
              </a:xfrm>
              <a:custGeom>
                <a:avLst/>
                <a:gdLst>
                  <a:gd name="T0" fmla="*/ 4 w 6"/>
                  <a:gd name="T1" fmla="*/ 1 h 7"/>
                  <a:gd name="T2" fmla="*/ 4 w 6"/>
                  <a:gd name="T3" fmla="*/ 6 h 7"/>
                  <a:gd name="T4" fmla="*/ 0 w 6"/>
                  <a:gd name="T5" fmla="*/ 4 h 7"/>
                  <a:gd name="T6" fmla="*/ 1 w 6"/>
                  <a:gd name="T7" fmla="*/ 0 h 7"/>
                  <a:gd name="T8" fmla="*/ 4 w 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1"/>
                    </a:moveTo>
                    <a:cubicBezTo>
                      <a:pt x="5" y="2"/>
                      <a:pt x="6" y="4"/>
                      <a:pt x="4" y="6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2" y="1"/>
                      <a:pt x="4" y="1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îṣļîďé">
                <a:extLst>
                  <a:ext uri="{FF2B5EF4-FFF2-40B4-BE49-F238E27FC236}">
                    <a16:creationId xmlns:a16="http://schemas.microsoft.com/office/drawing/2014/main" id="{511F11CA-765C-4F58-AD9D-6BA097B82CB5}"/>
                  </a:ext>
                </a:extLst>
              </p:cNvPr>
              <p:cNvSpPr/>
              <p:nvPr/>
            </p:nvSpPr>
            <p:spPr bwMode="auto">
              <a:xfrm>
                <a:off x="7159626" y="4584701"/>
                <a:ext cx="26988" cy="25400"/>
              </a:xfrm>
              <a:custGeom>
                <a:avLst/>
                <a:gdLst>
                  <a:gd name="T0" fmla="*/ 4 w 6"/>
                  <a:gd name="T1" fmla="*/ 1 h 6"/>
                  <a:gd name="T2" fmla="*/ 4 w 6"/>
                  <a:gd name="T3" fmla="*/ 5 h 6"/>
                  <a:gd name="T4" fmla="*/ 0 w 6"/>
                  <a:gd name="T5" fmla="*/ 3 h 6"/>
                  <a:gd name="T6" fmla="*/ 0 w 6"/>
                  <a:gd name="T7" fmla="*/ 0 h 6"/>
                  <a:gd name="T8" fmla="*/ 4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5" y="2"/>
                      <a:pt x="6" y="4"/>
                      <a:pt x="4" y="5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1" y="0"/>
                      <a:pt x="2" y="0"/>
                      <a:pt x="4" y="1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işḷïdé">
                <a:extLst>
                  <a:ext uri="{FF2B5EF4-FFF2-40B4-BE49-F238E27FC236}">
                    <a16:creationId xmlns:a16="http://schemas.microsoft.com/office/drawing/2014/main" id="{2A1816AE-9888-4AAA-A761-38F4A744FCEE}"/>
                  </a:ext>
                </a:extLst>
              </p:cNvPr>
              <p:cNvSpPr/>
              <p:nvPr/>
            </p:nvSpPr>
            <p:spPr bwMode="auto">
              <a:xfrm>
                <a:off x="7119939" y="4637089"/>
                <a:ext cx="53975" cy="26988"/>
              </a:xfrm>
              <a:custGeom>
                <a:avLst/>
                <a:gdLst>
                  <a:gd name="T0" fmla="*/ 11 w 12"/>
                  <a:gd name="T1" fmla="*/ 5 h 6"/>
                  <a:gd name="T2" fmla="*/ 5 w 12"/>
                  <a:gd name="T3" fmla="*/ 5 h 6"/>
                  <a:gd name="T4" fmla="*/ 1 w 12"/>
                  <a:gd name="T5" fmla="*/ 2 h 6"/>
                  <a:gd name="T6" fmla="*/ 7 w 12"/>
                  <a:gd name="T7" fmla="*/ 1 h 6"/>
                  <a:gd name="T8" fmla="*/ 11 w 12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11" y="5"/>
                    </a:moveTo>
                    <a:cubicBezTo>
                      <a:pt x="11" y="6"/>
                      <a:pt x="8" y="6"/>
                      <a:pt x="5" y="5"/>
                    </a:cubicBezTo>
                    <a:cubicBezTo>
                      <a:pt x="2" y="4"/>
                      <a:pt x="0" y="3"/>
                      <a:pt x="1" y="2"/>
                    </a:cubicBezTo>
                    <a:cubicBezTo>
                      <a:pt x="1" y="0"/>
                      <a:pt x="4" y="0"/>
                      <a:pt x="7" y="1"/>
                    </a:cubicBezTo>
                    <a:cubicBezTo>
                      <a:pt x="10" y="2"/>
                      <a:pt x="12" y="4"/>
                      <a:pt x="11" y="5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îSḷîḑe">
                <a:extLst>
                  <a:ext uri="{FF2B5EF4-FFF2-40B4-BE49-F238E27FC236}">
                    <a16:creationId xmlns:a16="http://schemas.microsoft.com/office/drawing/2014/main" id="{A640968E-1C9C-4C26-B53D-C01CE256BF37}"/>
                  </a:ext>
                </a:extLst>
              </p:cNvPr>
              <p:cNvSpPr/>
              <p:nvPr/>
            </p:nvSpPr>
            <p:spPr bwMode="auto">
              <a:xfrm>
                <a:off x="7231064" y="4505326"/>
                <a:ext cx="42863" cy="65088"/>
              </a:xfrm>
              <a:custGeom>
                <a:avLst/>
                <a:gdLst>
                  <a:gd name="T0" fmla="*/ 2 w 10"/>
                  <a:gd name="T1" fmla="*/ 4 h 15"/>
                  <a:gd name="T2" fmla="*/ 10 w 10"/>
                  <a:gd name="T3" fmla="*/ 6 h 15"/>
                  <a:gd name="T4" fmla="*/ 0 w 10"/>
                  <a:gd name="T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5">
                    <a:moveTo>
                      <a:pt x="2" y="4"/>
                    </a:moveTo>
                    <a:cubicBezTo>
                      <a:pt x="2" y="4"/>
                      <a:pt x="10" y="0"/>
                      <a:pt x="10" y="6"/>
                    </a:cubicBezTo>
                    <a:cubicBezTo>
                      <a:pt x="10" y="12"/>
                      <a:pt x="8" y="15"/>
                      <a:pt x="0" y="14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íṡḷïďè">
                <a:extLst>
                  <a:ext uri="{FF2B5EF4-FFF2-40B4-BE49-F238E27FC236}">
                    <a16:creationId xmlns:a16="http://schemas.microsoft.com/office/drawing/2014/main" id="{72890D0E-60EE-4330-9956-922F4F0CD90D}"/>
                  </a:ext>
                </a:extLst>
              </p:cNvPr>
              <p:cNvSpPr/>
              <p:nvPr/>
            </p:nvSpPr>
            <p:spPr bwMode="auto">
              <a:xfrm>
                <a:off x="7243764" y="4527551"/>
                <a:ext cx="17463" cy="30163"/>
              </a:xfrm>
              <a:custGeom>
                <a:avLst/>
                <a:gdLst>
                  <a:gd name="T0" fmla="*/ 0 w 4"/>
                  <a:gd name="T1" fmla="*/ 6 h 7"/>
                  <a:gd name="T2" fmla="*/ 1 w 4"/>
                  <a:gd name="T3" fmla="*/ 5 h 7"/>
                  <a:gd name="T4" fmla="*/ 2 w 4"/>
                  <a:gd name="T5" fmla="*/ 4 h 7"/>
                  <a:gd name="T6" fmla="*/ 1 w 4"/>
                  <a:gd name="T7" fmla="*/ 2 h 7"/>
                  <a:gd name="T8" fmla="*/ 0 w 4"/>
                  <a:gd name="T9" fmla="*/ 2 h 7"/>
                  <a:gd name="T10" fmla="*/ 2 w 4"/>
                  <a:gd name="T11" fmla="*/ 1 h 7"/>
                  <a:gd name="T12" fmla="*/ 4 w 4"/>
                  <a:gd name="T13" fmla="*/ 4 h 7"/>
                  <a:gd name="T14" fmla="*/ 1 w 4"/>
                  <a:gd name="T15" fmla="*/ 7 h 7"/>
                  <a:gd name="T16" fmla="*/ 0 w 4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0" y="6"/>
                    </a:moveTo>
                    <a:cubicBezTo>
                      <a:pt x="0" y="5"/>
                      <a:pt x="1" y="6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2" y="1"/>
                    </a:cubicBezTo>
                    <a:cubicBezTo>
                      <a:pt x="3" y="1"/>
                      <a:pt x="4" y="2"/>
                      <a:pt x="4" y="4"/>
                    </a:cubicBezTo>
                    <a:cubicBezTo>
                      <a:pt x="4" y="6"/>
                      <a:pt x="3" y="7"/>
                      <a:pt x="1" y="7"/>
                    </a:cubicBezTo>
                    <a:cubicBezTo>
                      <a:pt x="0" y="7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iṩḷíḍé">
                <a:extLst>
                  <a:ext uri="{FF2B5EF4-FFF2-40B4-BE49-F238E27FC236}">
                    <a16:creationId xmlns:a16="http://schemas.microsoft.com/office/drawing/2014/main" id="{909AA9F3-38F9-4571-8620-462CC9E1635B}"/>
                  </a:ext>
                </a:extLst>
              </p:cNvPr>
              <p:cNvSpPr/>
              <p:nvPr/>
            </p:nvSpPr>
            <p:spPr bwMode="auto">
              <a:xfrm>
                <a:off x="7054851" y="4368801"/>
                <a:ext cx="201613" cy="158750"/>
              </a:xfrm>
              <a:custGeom>
                <a:avLst/>
                <a:gdLst>
                  <a:gd name="T0" fmla="*/ 0 w 46"/>
                  <a:gd name="T1" fmla="*/ 19 h 36"/>
                  <a:gd name="T2" fmla="*/ 18 w 46"/>
                  <a:gd name="T3" fmla="*/ 23 h 36"/>
                  <a:gd name="T4" fmla="*/ 40 w 46"/>
                  <a:gd name="T5" fmla="*/ 18 h 36"/>
                  <a:gd name="T6" fmla="*/ 40 w 46"/>
                  <a:gd name="T7" fmla="*/ 36 h 36"/>
                  <a:gd name="T8" fmla="*/ 44 w 46"/>
                  <a:gd name="T9" fmla="*/ 32 h 36"/>
                  <a:gd name="T10" fmla="*/ 46 w 46"/>
                  <a:gd name="T11" fmla="*/ 18 h 36"/>
                  <a:gd name="T12" fmla="*/ 6 w 46"/>
                  <a:gd name="T13" fmla="*/ 0 h 36"/>
                  <a:gd name="T14" fmla="*/ 0 w 46"/>
                  <a:gd name="T15" fmla="*/ 1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36">
                    <a:moveTo>
                      <a:pt x="0" y="19"/>
                    </a:moveTo>
                    <a:cubicBezTo>
                      <a:pt x="2" y="26"/>
                      <a:pt x="9" y="26"/>
                      <a:pt x="18" y="23"/>
                    </a:cubicBezTo>
                    <a:cubicBezTo>
                      <a:pt x="27" y="21"/>
                      <a:pt x="40" y="18"/>
                      <a:pt x="40" y="18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15"/>
                      <a:pt x="0" y="15"/>
                      <a:pt x="0" y="15"/>
                    </a:cubicBezTo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iṣḷîďè">
                <a:extLst>
                  <a:ext uri="{FF2B5EF4-FFF2-40B4-BE49-F238E27FC236}">
                    <a16:creationId xmlns:a16="http://schemas.microsoft.com/office/drawing/2014/main" id="{6E7085AA-1411-464B-9483-837F8CF0CF68}"/>
                  </a:ext>
                </a:extLst>
              </p:cNvPr>
              <p:cNvSpPr/>
              <p:nvPr/>
            </p:nvSpPr>
            <p:spPr bwMode="auto">
              <a:xfrm>
                <a:off x="7134226" y="4514851"/>
                <a:ext cx="25400" cy="65088"/>
              </a:xfrm>
              <a:custGeom>
                <a:avLst/>
                <a:gdLst>
                  <a:gd name="T0" fmla="*/ 4 w 6"/>
                  <a:gd name="T1" fmla="*/ 15 h 15"/>
                  <a:gd name="T2" fmla="*/ 3 w 6"/>
                  <a:gd name="T3" fmla="*/ 14 h 15"/>
                  <a:gd name="T4" fmla="*/ 1 w 6"/>
                  <a:gd name="T5" fmla="*/ 10 h 15"/>
                  <a:gd name="T6" fmla="*/ 0 w 6"/>
                  <a:gd name="T7" fmla="*/ 9 h 15"/>
                  <a:gd name="T8" fmla="*/ 1 w 6"/>
                  <a:gd name="T9" fmla="*/ 9 h 15"/>
                  <a:gd name="T10" fmla="*/ 3 w 6"/>
                  <a:gd name="T11" fmla="*/ 10 h 15"/>
                  <a:gd name="T12" fmla="*/ 5 w 6"/>
                  <a:gd name="T13" fmla="*/ 10 h 15"/>
                  <a:gd name="T14" fmla="*/ 5 w 6"/>
                  <a:gd name="T15" fmla="*/ 0 h 15"/>
                  <a:gd name="T16" fmla="*/ 6 w 6"/>
                  <a:gd name="T17" fmla="*/ 3 h 15"/>
                  <a:gd name="T18" fmla="*/ 6 w 6"/>
                  <a:gd name="T19" fmla="*/ 11 h 15"/>
                  <a:gd name="T20" fmla="*/ 5 w 6"/>
                  <a:gd name="T21" fmla="*/ 11 h 15"/>
                  <a:gd name="T22" fmla="*/ 4 w 6"/>
                  <a:gd name="T23" fmla="*/ 11 h 15"/>
                  <a:gd name="T24" fmla="*/ 3 w 6"/>
                  <a:gd name="T25" fmla="*/ 11 h 15"/>
                  <a:gd name="T26" fmla="*/ 1 w 6"/>
                  <a:gd name="T27" fmla="*/ 10 h 15"/>
                  <a:gd name="T28" fmla="*/ 1 w 6"/>
                  <a:gd name="T29" fmla="*/ 10 h 15"/>
                  <a:gd name="T30" fmla="*/ 4 w 6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5">
                    <a:moveTo>
                      <a:pt x="4" y="15"/>
                    </a:moveTo>
                    <a:cubicBezTo>
                      <a:pt x="4" y="15"/>
                      <a:pt x="3" y="15"/>
                      <a:pt x="3" y="14"/>
                    </a:cubicBezTo>
                    <a:cubicBezTo>
                      <a:pt x="2" y="13"/>
                      <a:pt x="1" y="12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5" y="11"/>
                      <a:pt x="5" y="10"/>
                    </a:cubicBezTo>
                    <a:cubicBezTo>
                      <a:pt x="6" y="4"/>
                      <a:pt x="5" y="0"/>
                      <a:pt x="5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5"/>
                      <a:pt x="6" y="8"/>
                      <a:pt x="6" y="11"/>
                    </a:cubicBezTo>
                    <a:cubicBezTo>
                      <a:pt x="6" y="11"/>
                      <a:pt x="6" y="11"/>
                      <a:pt x="5" y="11"/>
                    </a:cubicBezTo>
                    <a:cubicBezTo>
                      <a:pt x="5" y="12"/>
                      <a:pt x="4" y="12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1"/>
                      <a:pt x="2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3"/>
                      <a:pt x="4" y="15"/>
                      <a:pt x="4" y="15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ïSlíḑê">
                <a:extLst>
                  <a:ext uri="{FF2B5EF4-FFF2-40B4-BE49-F238E27FC236}">
                    <a16:creationId xmlns:a16="http://schemas.microsoft.com/office/drawing/2014/main" id="{243801C6-3B6B-4C1C-91E3-A66EAF3E5162}"/>
                  </a:ext>
                </a:extLst>
              </p:cNvPr>
              <p:cNvSpPr/>
              <p:nvPr/>
            </p:nvSpPr>
            <p:spPr bwMode="auto">
              <a:xfrm>
                <a:off x="7146926" y="4575176"/>
                <a:ext cx="34925" cy="22225"/>
              </a:xfrm>
              <a:custGeom>
                <a:avLst/>
                <a:gdLst>
                  <a:gd name="T0" fmla="*/ 8 w 8"/>
                  <a:gd name="T1" fmla="*/ 0 h 5"/>
                  <a:gd name="T2" fmla="*/ 5 w 8"/>
                  <a:gd name="T3" fmla="*/ 4 h 5"/>
                  <a:gd name="T4" fmla="*/ 0 w 8"/>
                  <a:gd name="T5" fmla="*/ 4 h 5"/>
                  <a:gd name="T6" fmla="*/ 4 w 8"/>
                  <a:gd name="T7" fmla="*/ 3 h 5"/>
                  <a:gd name="T8" fmla="*/ 8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8" y="0"/>
                      <a:pt x="7" y="2"/>
                      <a:pt x="5" y="4"/>
                    </a:cubicBezTo>
                    <a:cubicBezTo>
                      <a:pt x="3" y="5"/>
                      <a:pt x="0" y="5"/>
                      <a:pt x="0" y="4"/>
                    </a:cubicBezTo>
                    <a:cubicBezTo>
                      <a:pt x="0" y="4"/>
                      <a:pt x="2" y="4"/>
                      <a:pt x="4" y="3"/>
                    </a:cubicBezTo>
                    <a:cubicBezTo>
                      <a:pt x="7" y="2"/>
                      <a:pt x="7" y="0"/>
                      <a:pt x="8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ïṥľíḓê">
                <a:extLst>
                  <a:ext uri="{FF2B5EF4-FFF2-40B4-BE49-F238E27FC236}">
                    <a16:creationId xmlns:a16="http://schemas.microsoft.com/office/drawing/2014/main" id="{83C9E801-5756-424A-B293-8C0D1419AC54}"/>
                  </a:ext>
                </a:extLst>
              </p:cNvPr>
              <p:cNvSpPr/>
              <p:nvPr/>
            </p:nvSpPr>
            <p:spPr bwMode="auto">
              <a:xfrm>
                <a:off x="7094539" y="4514851"/>
                <a:ext cx="7938" cy="7938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1 w 2"/>
                  <a:gd name="T7" fmla="*/ 1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íṩḷíḑê">
                <a:extLst>
                  <a:ext uri="{FF2B5EF4-FFF2-40B4-BE49-F238E27FC236}">
                    <a16:creationId xmlns:a16="http://schemas.microsoft.com/office/drawing/2014/main" id="{D99D95D4-A622-4C8A-A54B-BB7E33E39645}"/>
                  </a:ext>
                </a:extLst>
              </p:cNvPr>
              <p:cNvSpPr/>
              <p:nvPr/>
            </p:nvSpPr>
            <p:spPr bwMode="auto">
              <a:xfrm>
                <a:off x="7099301" y="4510089"/>
                <a:ext cx="7938" cy="7938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1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îşļiḑè">
                <a:extLst>
                  <a:ext uri="{FF2B5EF4-FFF2-40B4-BE49-F238E27FC236}">
                    <a16:creationId xmlns:a16="http://schemas.microsoft.com/office/drawing/2014/main" id="{CDED69EA-13DE-44D8-BFED-128D7C300888}"/>
                  </a:ext>
                </a:extLst>
              </p:cNvPr>
              <p:cNvSpPr/>
              <p:nvPr/>
            </p:nvSpPr>
            <p:spPr bwMode="auto">
              <a:xfrm>
                <a:off x="7199314" y="4514851"/>
                <a:ext cx="4763" cy="7938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ïŝľíḑè">
                <a:extLst>
                  <a:ext uri="{FF2B5EF4-FFF2-40B4-BE49-F238E27FC236}">
                    <a16:creationId xmlns:a16="http://schemas.microsoft.com/office/drawing/2014/main" id="{60D51AD4-CAE9-4228-8FA6-2E91CBDE67D7}"/>
                  </a:ext>
                </a:extLst>
              </p:cNvPr>
              <p:cNvSpPr/>
              <p:nvPr/>
            </p:nvSpPr>
            <p:spPr bwMode="auto">
              <a:xfrm>
                <a:off x="7199314" y="4518026"/>
                <a:ext cx="9525" cy="4763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îşlíḓè">
                <a:extLst>
                  <a:ext uri="{FF2B5EF4-FFF2-40B4-BE49-F238E27FC236}">
                    <a16:creationId xmlns:a16="http://schemas.microsoft.com/office/drawing/2014/main" id="{736FA4D9-6BA8-48E3-80FB-F597F27F0520}"/>
                  </a:ext>
                </a:extLst>
              </p:cNvPr>
              <p:cNvSpPr/>
              <p:nvPr/>
            </p:nvSpPr>
            <p:spPr bwMode="auto">
              <a:xfrm>
                <a:off x="7231064" y="5383214"/>
                <a:ext cx="227013" cy="57150"/>
              </a:xfrm>
              <a:custGeom>
                <a:avLst/>
                <a:gdLst>
                  <a:gd name="T0" fmla="*/ 0 w 52"/>
                  <a:gd name="T1" fmla="*/ 0 h 13"/>
                  <a:gd name="T2" fmla="*/ 47 w 52"/>
                  <a:gd name="T3" fmla="*/ 5 h 13"/>
                  <a:gd name="T4" fmla="*/ 50 w 52"/>
                  <a:gd name="T5" fmla="*/ 12 h 13"/>
                  <a:gd name="T6" fmla="*/ 47 w 52"/>
                  <a:gd name="T7" fmla="*/ 13 h 13"/>
                  <a:gd name="T8" fmla="*/ 3 w 52"/>
                  <a:gd name="T9" fmla="*/ 13 h 13"/>
                  <a:gd name="T10" fmla="*/ 0 w 5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3">
                    <a:moveTo>
                      <a:pt x="0" y="0"/>
                    </a:moveTo>
                    <a:cubicBezTo>
                      <a:pt x="47" y="5"/>
                      <a:pt x="47" y="5"/>
                      <a:pt x="47" y="5"/>
                    </a:cubicBezTo>
                    <a:cubicBezTo>
                      <a:pt x="50" y="6"/>
                      <a:pt x="52" y="9"/>
                      <a:pt x="50" y="12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ïSḷïďè">
                <a:extLst>
                  <a:ext uri="{FF2B5EF4-FFF2-40B4-BE49-F238E27FC236}">
                    <a16:creationId xmlns:a16="http://schemas.microsoft.com/office/drawing/2014/main" id="{80927E79-DE10-411A-BDA7-466DF23C526E}"/>
                  </a:ext>
                </a:extLst>
              </p:cNvPr>
              <p:cNvSpPr/>
              <p:nvPr/>
            </p:nvSpPr>
            <p:spPr bwMode="auto">
              <a:xfrm>
                <a:off x="7410451" y="5400676"/>
                <a:ext cx="7938" cy="39688"/>
              </a:xfrm>
              <a:custGeom>
                <a:avLst/>
                <a:gdLst>
                  <a:gd name="T0" fmla="*/ 1 w 2"/>
                  <a:gd name="T1" fmla="*/ 0 h 9"/>
                  <a:gd name="T2" fmla="*/ 1 w 2"/>
                  <a:gd name="T3" fmla="*/ 5 h 9"/>
                  <a:gd name="T4" fmla="*/ 0 w 2"/>
                  <a:gd name="T5" fmla="*/ 9 h 9"/>
                  <a:gd name="T6" fmla="*/ 0 w 2"/>
                  <a:gd name="T7" fmla="*/ 4 h 9"/>
                  <a:gd name="T8" fmla="*/ 1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1" y="0"/>
                    </a:moveTo>
                    <a:cubicBezTo>
                      <a:pt x="2" y="0"/>
                      <a:pt x="1" y="2"/>
                      <a:pt x="1" y="5"/>
                    </a:cubicBezTo>
                    <a:cubicBezTo>
                      <a:pt x="1" y="7"/>
                      <a:pt x="0" y="9"/>
                      <a:pt x="0" y="9"/>
                    </a:cubicBezTo>
                    <a:cubicBezTo>
                      <a:pt x="0" y="9"/>
                      <a:pt x="0" y="7"/>
                      <a:pt x="0" y="4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iṧḷïdê">
                <a:extLst>
                  <a:ext uri="{FF2B5EF4-FFF2-40B4-BE49-F238E27FC236}">
                    <a16:creationId xmlns:a16="http://schemas.microsoft.com/office/drawing/2014/main" id="{C18BBCB3-06FE-47B6-BCF4-676CE421C69E}"/>
                  </a:ext>
                </a:extLst>
              </p:cNvPr>
              <p:cNvSpPr/>
              <p:nvPr/>
            </p:nvSpPr>
            <p:spPr bwMode="auto">
              <a:xfrm>
                <a:off x="7358064" y="5405439"/>
                <a:ext cx="3175" cy="26988"/>
              </a:xfrm>
              <a:custGeom>
                <a:avLst/>
                <a:gdLst>
                  <a:gd name="T0" fmla="*/ 1 w 1"/>
                  <a:gd name="T1" fmla="*/ 0 h 6"/>
                  <a:gd name="T2" fmla="*/ 1 w 1"/>
                  <a:gd name="T3" fmla="*/ 3 h 6"/>
                  <a:gd name="T4" fmla="*/ 0 w 1"/>
                  <a:gd name="T5" fmla="*/ 6 h 6"/>
                  <a:gd name="T6" fmla="*/ 0 w 1"/>
                  <a:gd name="T7" fmla="*/ 3 h 6"/>
                  <a:gd name="T8" fmla="*/ 1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0"/>
                      <a:pt x="1" y="2"/>
                      <a:pt x="1" y="3"/>
                    </a:cubicBezTo>
                    <a:cubicBezTo>
                      <a:pt x="1" y="5"/>
                      <a:pt x="1" y="6"/>
                      <a:pt x="0" y="6"/>
                    </a:cubicBezTo>
                    <a:cubicBezTo>
                      <a:pt x="0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ïšḻïďê">
                <a:extLst>
                  <a:ext uri="{FF2B5EF4-FFF2-40B4-BE49-F238E27FC236}">
                    <a16:creationId xmlns:a16="http://schemas.microsoft.com/office/drawing/2014/main" id="{270A628F-F3FC-4A40-8EA0-08CFDB259284}"/>
                  </a:ext>
                </a:extLst>
              </p:cNvPr>
              <p:cNvSpPr/>
              <p:nvPr/>
            </p:nvSpPr>
            <p:spPr bwMode="auto">
              <a:xfrm>
                <a:off x="7343776" y="5405439"/>
                <a:ext cx="9525" cy="26988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3 h 6"/>
                  <a:gd name="T4" fmla="*/ 1 w 2"/>
                  <a:gd name="T5" fmla="*/ 6 h 6"/>
                  <a:gd name="T6" fmla="*/ 1 w 2"/>
                  <a:gd name="T7" fmla="*/ 3 h 6"/>
                  <a:gd name="T8" fmla="*/ 2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cubicBezTo>
                      <a:pt x="2" y="0"/>
                      <a:pt x="2" y="1"/>
                      <a:pt x="2" y="3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0" y="6"/>
                      <a:pt x="0" y="5"/>
                      <a:pt x="1" y="3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îŝļïḍê">
                <a:extLst>
                  <a:ext uri="{FF2B5EF4-FFF2-40B4-BE49-F238E27FC236}">
                    <a16:creationId xmlns:a16="http://schemas.microsoft.com/office/drawing/2014/main" id="{9DE7B71A-2F35-4F29-ABF9-5A8688DEEA4D}"/>
                  </a:ext>
                </a:extLst>
              </p:cNvPr>
              <p:cNvSpPr/>
              <p:nvPr/>
            </p:nvSpPr>
            <p:spPr bwMode="auto">
              <a:xfrm>
                <a:off x="7331076" y="5400676"/>
                <a:ext cx="9525" cy="31750"/>
              </a:xfrm>
              <a:custGeom>
                <a:avLst/>
                <a:gdLst>
                  <a:gd name="T0" fmla="*/ 2 w 2"/>
                  <a:gd name="T1" fmla="*/ 0 h 7"/>
                  <a:gd name="T2" fmla="*/ 1 w 2"/>
                  <a:gd name="T3" fmla="*/ 4 h 7"/>
                  <a:gd name="T4" fmla="*/ 0 w 2"/>
                  <a:gd name="T5" fmla="*/ 7 h 7"/>
                  <a:gd name="T6" fmla="*/ 1 w 2"/>
                  <a:gd name="T7" fmla="*/ 4 h 7"/>
                  <a:gd name="T8" fmla="*/ 2 w 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0"/>
                      <a:pt x="2" y="2"/>
                      <a:pt x="1" y="4"/>
                    </a:cubicBezTo>
                    <a:cubicBezTo>
                      <a:pt x="1" y="5"/>
                      <a:pt x="1" y="7"/>
                      <a:pt x="0" y="7"/>
                    </a:cubicBezTo>
                    <a:cubicBezTo>
                      <a:pt x="0" y="7"/>
                      <a:pt x="0" y="5"/>
                      <a:pt x="1" y="4"/>
                    </a:cubicBezTo>
                    <a:cubicBezTo>
                      <a:pt x="1" y="2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íṣḻïḓê">
                <a:extLst>
                  <a:ext uri="{FF2B5EF4-FFF2-40B4-BE49-F238E27FC236}">
                    <a16:creationId xmlns:a16="http://schemas.microsoft.com/office/drawing/2014/main" id="{3A7087DB-F66A-4E14-A830-C862CD22C549}"/>
                  </a:ext>
                </a:extLst>
              </p:cNvPr>
              <p:cNvSpPr/>
              <p:nvPr/>
            </p:nvSpPr>
            <p:spPr bwMode="auto">
              <a:xfrm>
                <a:off x="7318376" y="5405439"/>
                <a:ext cx="7938" cy="31750"/>
              </a:xfrm>
              <a:custGeom>
                <a:avLst/>
                <a:gdLst>
                  <a:gd name="T0" fmla="*/ 1 w 2"/>
                  <a:gd name="T1" fmla="*/ 0 h 7"/>
                  <a:gd name="T2" fmla="*/ 1 w 2"/>
                  <a:gd name="T3" fmla="*/ 3 h 7"/>
                  <a:gd name="T4" fmla="*/ 1 w 2"/>
                  <a:gd name="T5" fmla="*/ 6 h 7"/>
                  <a:gd name="T6" fmla="*/ 1 w 2"/>
                  <a:gd name="T7" fmla="*/ 3 h 7"/>
                  <a:gd name="T8" fmla="*/ 1 w 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2" y="0"/>
                      <a:pt x="2" y="1"/>
                      <a:pt x="1" y="3"/>
                    </a:cubicBezTo>
                    <a:cubicBezTo>
                      <a:pt x="1" y="5"/>
                      <a:pt x="1" y="7"/>
                      <a:pt x="1" y="6"/>
                    </a:cubicBezTo>
                    <a:cubicBezTo>
                      <a:pt x="0" y="6"/>
                      <a:pt x="0" y="5"/>
                      <a:pt x="1" y="3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ïṧḷiḍé">
                <a:extLst>
                  <a:ext uri="{FF2B5EF4-FFF2-40B4-BE49-F238E27FC236}">
                    <a16:creationId xmlns:a16="http://schemas.microsoft.com/office/drawing/2014/main" id="{AA4DD8F7-1A0E-4E2D-BC3C-011F0C2C3C61}"/>
                  </a:ext>
                </a:extLst>
              </p:cNvPr>
              <p:cNvSpPr/>
              <p:nvPr/>
            </p:nvSpPr>
            <p:spPr bwMode="auto">
              <a:xfrm>
                <a:off x="7273926" y="5387976"/>
                <a:ext cx="31750" cy="57150"/>
              </a:xfrm>
              <a:custGeom>
                <a:avLst/>
                <a:gdLst>
                  <a:gd name="T0" fmla="*/ 7 w 7"/>
                  <a:gd name="T1" fmla="*/ 6 h 13"/>
                  <a:gd name="T2" fmla="*/ 6 w 7"/>
                  <a:gd name="T3" fmla="*/ 5 h 13"/>
                  <a:gd name="T4" fmla="*/ 2 w 7"/>
                  <a:gd name="T5" fmla="*/ 4 h 13"/>
                  <a:gd name="T6" fmla="*/ 0 w 7"/>
                  <a:gd name="T7" fmla="*/ 2 h 13"/>
                  <a:gd name="T8" fmla="*/ 3 w 7"/>
                  <a:gd name="T9" fmla="*/ 1 h 13"/>
                  <a:gd name="T10" fmla="*/ 7 w 7"/>
                  <a:gd name="T11" fmla="*/ 6 h 13"/>
                  <a:gd name="T12" fmla="*/ 4 w 7"/>
                  <a:gd name="T13" fmla="*/ 13 h 13"/>
                  <a:gd name="T14" fmla="*/ 3 w 7"/>
                  <a:gd name="T15" fmla="*/ 13 h 13"/>
                  <a:gd name="T16" fmla="*/ 2 w 7"/>
                  <a:gd name="T17" fmla="*/ 13 h 13"/>
                  <a:gd name="T18" fmla="*/ 2 w 7"/>
                  <a:gd name="T19" fmla="*/ 11 h 13"/>
                  <a:gd name="T20" fmla="*/ 3 w 7"/>
                  <a:gd name="T21" fmla="*/ 9 h 13"/>
                  <a:gd name="T22" fmla="*/ 6 w 7"/>
                  <a:gd name="T23" fmla="*/ 6 h 13"/>
                  <a:gd name="T24" fmla="*/ 7 w 7"/>
                  <a:gd name="T25" fmla="*/ 5 h 13"/>
                  <a:gd name="T26" fmla="*/ 3 w 7"/>
                  <a:gd name="T27" fmla="*/ 9 h 13"/>
                  <a:gd name="T28" fmla="*/ 3 w 7"/>
                  <a:gd name="T29" fmla="*/ 11 h 13"/>
                  <a:gd name="T30" fmla="*/ 3 w 7"/>
                  <a:gd name="T31" fmla="*/ 12 h 13"/>
                  <a:gd name="T32" fmla="*/ 3 w 7"/>
                  <a:gd name="T33" fmla="*/ 12 h 13"/>
                  <a:gd name="T34" fmla="*/ 6 w 7"/>
                  <a:gd name="T35" fmla="*/ 6 h 13"/>
                  <a:gd name="T36" fmla="*/ 3 w 7"/>
                  <a:gd name="T37" fmla="*/ 1 h 13"/>
                  <a:gd name="T38" fmla="*/ 1 w 7"/>
                  <a:gd name="T39" fmla="*/ 2 h 13"/>
                  <a:gd name="T40" fmla="*/ 2 w 7"/>
                  <a:gd name="T41" fmla="*/ 4 h 13"/>
                  <a:gd name="T42" fmla="*/ 7 w 7"/>
                  <a:gd name="T4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13">
                    <a:moveTo>
                      <a:pt x="7" y="6"/>
                    </a:moveTo>
                    <a:cubicBezTo>
                      <a:pt x="7" y="6"/>
                      <a:pt x="7" y="6"/>
                      <a:pt x="6" y="5"/>
                    </a:cubicBezTo>
                    <a:cubicBezTo>
                      <a:pt x="5" y="5"/>
                      <a:pt x="4" y="5"/>
                      <a:pt x="2" y="4"/>
                    </a:cubicBezTo>
                    <a:cubicBezTo>
                      <a:pt x="1" y="4"/>
                      <a:pt x="0" y="4"/>
                      <a:pt x="0" y="2"/>
                    </a:cubicBezTo>
                    <a:cubicBezTo>
                      <a:pt x="0" y="1"/>
                      <a:pt x="2" y="0"/>
                      <a:pt x="3" y="1"/>
                    </a:cubicBezTo>
                    <a:cubicBezTo>
                      <a:pt x="5" y="1"/>
                      <a:pt x="7" y="4"/>
                      <a:pt x="7" y="6"/>
                    </a:cubicBezTo>
                    <a:cubicBezTo>
                      <a:pt x="6" y="9"/>
                      <a:pt x="5" y="11"/>
                      <a:pt x="4" y="13"/>
                    </a:cubicBezTo>
                    <a:cubicBezTo>
                      <a:pt x="4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2" y="12"/>
                      <a:pt x="2" y="11"/>
                    </a:cubicBezTo>
                    <a:cubicBezTo>
                      <a:pt x="2" y="10"/>
                      <a:pt x="3" y="9"/>
                      <a:pt x="3" y="9"/>
                    </a:cubicBezTo>
                    <a:cubicBezTo>
                      <a:pt x="4" y="7"/>
                      <a:pt x="5" y="6"/>
                      <a:pt x="6" y="6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5"/>
                      <a:pt x="5" y="6"/>
                      <a:pt x="3" y="9"/>
                    </a:cubicBezTo>
                    <a:cubicBezTo>
                      <a:pt x="3" y="10"/>
                      <a:pt x="3" y="10"/>
                      <a:pt x="3" y="11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1"/>
                      <a:pt x="5" y="9"/>
                      <a:pt x="6" y="6"/>
                    </a:cubicBezTo>
                    <a:cubicBezTo>
                      <a:pt x="6" y="4"/>
                      <a:pt x="5" y="2"/>
                      <a:pt x="3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5" y="5"/>
                      <a:pt x="7" y="5"/>
                      <a:pt x="7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iṧ1idé">
                <a:extLst>
                  <a:ext uri="{FF2B5EF4-FFF2-40B4-BE49-F238E27FC236}">
                    <a16:creationId xmlns:a16="http://schemas.microsoft.com/office/drawing/2014/main" id="{69456E2D-8804-4DA7-9991-4183CBD50569}"/>
                  </a:ext>
                </a:extLst>
              </p:cNvPr>
              <p:cNvSpPr/>
              <p:nvPr/>
            </p:nvSpPr>
            <p:spPr bwMode="auto">
              <a:xfrm>
                <a:off x="7231064" y="5383214"/>
                <a:ext cx="214313" cy="57150"/>
              </a:xfrm>
              <a:custGeom>
                <a:avLst/>
                <a:gdLst>
                  <a:gd name="T0" fmla="*/ 0 w 49"/>
                  <a:gd name="T1" fmla="*/ 0 h 13"/>
                  <a:gd name="T2" fmla="*/ 1 w 49"/>
                  <a:gd name="T3" fmla="*/ 0 h 13"/>
                  <a:gd name="T4" fmla="*/ 4 w 49"/>
                  <a:gd name="T5" fmla="*/ 0 h 13"/>
                  <a:gd name="T6" fmla="*/ 14 w 49"/>
                  <a:gd name="T7" fmla="*/ 1 h 13"/>
                  <a:gd name="T8" fmla="*/ 29 w 49"/>
                  <a:gd name="T9" fmla="*/ 3 h 13"/>
                  <a:gd name="T10" fmla="*/ 48 w 49"/>
                  <a:gd name="T11" fmla="*/ 7 h 13"/>
                  <a:gd name="T12" fmla="*/ 49 w 49"/>
                  <a:gd name="T13" fmla="*/ 8 h 13"/>
                  <a:gd name="T14" fmla="*/ 49 w 49"/>
                  <a:gd name="T15" fmla="*/ 10 h 13"/>
                  <a:gd name="T16" fmla="*/ 46 w 49"/>
                  <a:gd name="T17" fmla="*/ 11 h 13"/>
                  <a:gd name="T18" fmla="*/ 42 w 49"/>
                  <a:gd name="T19" fmla="*/ 12 h 13"/>
                  <a:gd name="T20" fmla="*/ 32 w 49"/>
                  <a:gd name="T21" fmla="*/ 13 h 13"/>
                  <a:gd name="T22" fmla="*/ 17 w 49"/>
                  <a:gd name="T23" fmla="*/ 13 h 13"/>
                  <a:gd name="T24" fmla="*/ 7 w 49"/>
                  <a:gd name="T25" fmla="*/ 12 h 13"/>
                  <a:gd name="T26" fmla="*/ 4 w 49"/>
                  <a:gd name="T27" fmla="*/ 12 h 13"/>
                  <a:gd name="T28" fmla="*/ 3 w 49"/>
                  <a:gd name="T29" fmla="*/ 12 h 13"/>
                  <a:gd name="T30" fmla="*/ 4 w 49"/>
                  <a:gd name="T31" fmla="*/ 12 h 13"/>
                  <a:gd name="T32" fmla="*/ 7 w 49"/>
                  <a:gd name="T33" fmla="*/ 12 h 13"/>
                  <a:gd name="T34" fmla="*/ 17 w 49"/>
                  <a:gd name="T35" fmla="*/ 12 h 13"/>
                  <a:gd name="T36" fmla="*/ 32 w 49"/>
                  <a:gd name="T37" fmla="*/ 12 h 13"/>
                  <a:gd name="T38" fmla="*/ 41 w 49"/>
                  <a:gd name="T39" fmla="*/ 11 h 13"/>
                  <a:gd name="T40" fmla="*/ 46 w 49"/>
                  <a:gd name="T41" fmla="*/ 10 h 13"/>
                  <a:gd name="T42" fmla="*/ 48 w 49"/>
                  <a:gd name="T43" fmla="*/ 9 h 13"/>
                  <a:gd name="T44" fmla="*/ 47 w 49"/>
                  <a:gd name="T45" fmla="*/ 8 h 13"/>
                  <a:gd name="T46" fmla="*/ 29 w 49"/>
                  <a:gd name="T47" fmla="*/ 4 h 13"/>
                  <a:gd name="T48" fmla="*/ 14 w 49"/>
                  <a:gd name="T49" fmla="*/ 2 h 13"/>
                  <a:gd name="T50" fmla="*/ 4 w 49"/>
                  <a:gd name="T51" fmla="*/ 1 h 13"/>
                  <a:gd name="T52" fmla="*/ 1 w 49"/>
                  <a:gd name="T53" fmla="*/ 0 h 13"/>
                  <a:gd name="T54" fmla="*/ 0 w 49"/>
                  <a:gd name="T5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9" h="1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7" y="1"/>
                      <a:pt x="10" y="1"/>
                      <a:pt x="14" y="1"/>
                    </a:cubicBezTo>
                    <a:cubicBezTo>
                      <a:pt x="18" y="2"/>
                      <a:pt x="24" y="2"/>
                      <a:pt x="29" y="3"/>
                    </a:cubicBezTo>
                    <a:cubicBezTo>
                      <a:pt x="35" y="3"/>
                      <a:pt x="41" y="4"/>
                      <a:pt x="48" y="7"/>
                    </a:cubicBezTo>
                    <a:cubicBezTo>
                      <a:pt x="48" y="7"/>
                      <a:pt x="49" y="8"/>
                      <a:pt x="49" y="8"/>
                    </a:cubicBezTo>
                    <a:cubicBezTo>
                      <a:pt x="49" y="9"/>
                      <a:pt x="49" y="9"/>
                      <a:pt x="49" y="10"/>
                    </a:cubicBezTo>
                    <a:cubicBezTo>
                      <a:pt x="48" y="11"/>
                      <a:pt x="47" y="11"/>
                      <a:pt x="46" y="11"/>
                    </a:cubicBezTo>
                    <a:cubicBezTo>
                      <a:pt x="45" y="12"/>
                      <a:pt x="43" y="12"/>
                      <a:pt x="42" y="12"/>
                    </a:cubicBezTo>
                    <a:cubicBezTo>
                      <a:pt x="38" y="12"/>
                      <a:pt x="35" y="12"/>
                      <a:pt x="32" y="13"/>
                    </a:cubicBezTo>
                    <a:cubicBezTo>
                      <a:pt x="27" y="13"/>
                      <a:pt x="21" y="13"/>
                      <a:pt x="17" y="13"/>
                    </a:cubicBezTo>
                    <a:cubicBezTo>
                      <a:pt x="13" y="13"/>
                      <a:pt x="9" y="13"/>
                      <a:pt x="7" y="12"/>
                    </a:cubicBezTo>
                    <a:cubicBezTo>
                      <a:pt x="6" y="12"/>
                      <a:pt x="5" y="12"/>
                      <a:pt x="4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5" y="12"/>
                      <a:pt x="6" y="12"/>
                      <a:pt x="7" y="12"/>
                    </a:cubicBezTo>
                    <a:cubicBezTo>
                      <a:pt x="10" y="12"/>
                      <a:pt x="13" y="12"/>
                      <a:pt x="17" y="12"/>
                    </a:cubicBezTo>
                    <a:cubicBezTo>
                      <a:pt x="21" y="12"/>
                      <a:pt x="27" y="12"/>
                      <a:pt x="32" y="12"/>
                    </a:cubicBezTo>
                    <a:cubicBezTo>
                      <a:pt x="35" y="12"/>
                      <a:pt x="38" y="12"/>
                      <a:pt x="41" y="11"/>
                    </a:cubicBezTo>
                    <a:cubicBezTo>
                      <a:pt x="43" y="11"/>
                      <a:pt x="45" y="11"/>
                      <a:pt x="46" y="10"/>
                    </a:cubicBezTo>
                    <a:cubicBezTo>
                      <a:pt x="47" y="10"/>
                      <a:pt x="47" y="10"/>
                      <a:pt x="48" y="9"/>
                    </a:cubicBezTo>
                    <a:cubicBezTo>
                      <a:pt x="48" y="9"/>
                      <a:pt x="48" y="8"/>
                      <a:pt x="47" y="8"/>
                    </a:cubicBezTo>
                    <a:cubicBezTo>
                      <a:pt x="41" y="5"/>
                      <a:pt x="35" y="4"/>
                      <a:pt x="29" y="4"/>
                    </a:cubicBezTo>
                    <a:cubicBezTo>
                      <a:pt x="24" y="3"/>
                      <a:pt x="18" y="2"/>
                      <a:pt x="14" y="2"/>
                    </a:cubicBezTo>
                    <a:cubicBezTo>
                      <a:pt x="10" y="1"/>
                      <a:pt x="6" y="1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îSḷíḍé">
                <a:extLst>
                  <a:ext uri="{FF2B5EF4-FFF2-40B4-BE49-F238E27FC236}">
                    <a16:creationId xmlns:a16="http://schemas.microsoft.com/office/drawing/2014/main" id="{24FD8907-37B3-47A4-A9A7-97063E86373C}"/>
                  </a:ext>
                </a:extLst>
              </p:cNvPr>
              <p:cNvSpPr/>
              <p:nvPr/>
            </p:nvSpPr>
            <p:spPr bwMode="auto">
              <a:xfrm>
                <a:off x="6580189" y="5146676"/>
                <a:ext cx="654050" cy="293688"/>
              </a:xfrm>
              <a:custGeom>
                <a:avLst/>
                <a:gdLst>
                  <a:gd name="T0" fmla="*/ 149 w 149"/>
                  <a:gd name="T1" fmla="*/ 44 h 67"/>
                  <a:gd name="T2" fmla="*/ 5 w 149"/>
                  <a:gd name="T3" fmla="*/ 0 h 67"/>
                  <a:gd name="T4" fmla="*/ 2 w 149"/>
                  <a:gd name="T5" fmla="*/ 13 h 67"/>
                  <a:gd name="T6" fmla="*/ 21 w 149"/>
                  <a:gd name="T7" fmla="*/ 41 h 67"/>
                  <a:gd name="T8" fmla="*/ 140 w 149"/>
                  <a:gd name="T9" fmla="*/ 67 h 67"/>
                  <a:gd name="T10" fmla="*/ 149 w 149"/>
                  <a:gd name="T11" fmla="*/ 4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67">
                    <a:moveTo>
                      <a:pt x="149" y="4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26"/>
                      <a:pt x="8" y="38"/>
                      <a:pt x="21" y="41"/>
                    </a:cubicBezTo>
                    <a:cubicBezTo>
                      <a:pt x="140" y="67"/>
                      <a:pt x="140" y="67"/>
                      <a:pt x="140" y="67"/>
                    </a:cubicBezTo>
                    <a:lnTo>
                      <a:pt x="149" y="44"/>
                    </a:lnTo>
                    <a:close/>
                  </a:path>
                </a:pathLst>
              </a:custGeom>
              <a:solidFill>
                <a:srgbClr val="4B3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íṧḻiḓe">
                <a:extLst>
                  <a:ext uri="{FF2B5EF4-FFF2-40B4-BE49-F238E27FC236}">
                    <a16:creationId xmlns:a16="http://schemas.microsoft.com/office/drawing/2014/main" id="{1789CAFE-5114-4713-A170-141F91D71A1D}"/>
                  </a:ext>
                </a:extLst>
              </p:cNvPr>
              <p:cNvSpPr/>
              <p:nvPr/>
            </p:nvSpPr>
            <p:spPr bwMode="auto">
              <a:xfrm>
                <a:off x="6602414" y="5076826"/>
                <a:ext cx="1101725" cy="276225"/>
              </a:xfrm>
              <a:custGeom>
                <a:avLst/>
                <a:gdLst>
                  <a:gd name="T0" fmla="*/ 131 w 251"/>
                  <a:gd name="T1" fmla="*/ 32 h 63"/>
                  <a:gd name="T2" fmla="*/ 0 w 251"/>
                  <a:gd name="T3" fmla="*/ 16 h 63"/>
                  <a:gd name="T4" fmla="*/ 8 w 251"/>
                  <a:gd name="T5" fmla="*/ 50 h 63"/>
                  <a:gd name="T6" fmla="*/ 123 w 251"/>
                  <a:gd name="T7" fmla="*/ 63 h 63"/>
                  <a:gd name="T8" fmla="*/ 163 w 251"/>
                  <a:gd name="T9" fmla="*/ 63 h 63"/>
                  <a:gd name="T10" fmla="*/ 240 w 251"/>
                  <a:gd name="T11" fmla="*/ 35 h 63"/>
                  <a:gd name="T12" fmla="*/ 248 w 251"/>
                  <a:gd name="T13" fmla="*/ 18 h 63"/>
                  <a:gd name="T14" fmla="*/ 241 w 251"/>
                  <a:gd name="T15" fmla="*/ 0 h 63"/>
                  <a:gd name="T16" fmla="*/ 131 w 251"/>
                  <a:gd name="T17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63">
                    <a:moveTo>
                      <a:pt x="131" y="3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123" y="63"/>
                      <a:pt x="123" y="63"/>
                      <a:pt x="123" y="63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240" y="35"/>
                      <a:pt x="240" y="35"/>
                      <a:pt x="240" y="35"/>
                    </a:cubicBezTo>
                    <a:cubicBezTo>
                      <a:pt x="247" y="32"/>
                      <a:pt x="251" y="25"/>
                      <a:pt x="248" y="18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131" y="32"/>
                      <a:pt x="131" y="32"/>
                      <a:pt x="131" y="32"/>
                    </a:cubicBezTo>
                  </a:path>
                </a:pathLst>
              </a:custGeom>
              <a:gradFill>
                <a:gsLst>
                  <a:gs pos="4400">
                    <a:srgbClr val="AE5382"/>
                  </a:gs>
                  <a:gs pos="100000">
                    <a:srgbClr val="714091"/>
                  </a:gs>
                </a:gsLst>
                <a:lin ang="1080000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ïSļïḍè">
                <a:extLst>
                  <a:ext uri="{FF2B5EF4-FFF2-40B4-BE49-F238E27FC236}">
                    <a16:creationId xmlns:a16="http://schemas.microsoft.com/office/drawing/2014/main" id="{4611FDA0-F512-4322-8BDA-21F37875A02E}"/>
                  </a:ext>
                </a:extLst>
              </p:cNvPr>
              <p:cNvSpPr/>
              <p:nvPr/>
            </p:nvSpPr>
            <p:spPr bwMode="auto">
              <a:xfrm>
                <a:off x="6580189" y="5146676"/>
                <a:ext cx="671513" cy="293688"/>
              </a:xfrm>
              <a:custGeom>
                <a:avLst/>
                <a:gdLst>
                  <a:gd name="T0" fmla="*/ 153 w 153"/>
                  <a:gd name="T1" fmla="*/ 47 h 67"/>
                  <a:gd name="T2" fmla="*/ 5 w 153"/>
                  <a:gd name="T3" fmla="*/ 0 h 67"/>
                  <a:gd name="T4" fmla="*/ 3 w 153"/>
                  <a:gd name="T5" fmla="*/ 9 h 67"/>
                  <a:gd name="T6" fmla="*/ 25 w 153"/>
                  <a:gd name="T7" fmla="*/ 42 h 67"/>
                  <a:gd name="T8" fmla="*/ 147 w 153"/>
                  <a:gd name="T9" fmla="*/ 67 h 67"/>
                  <a:gd name="T10" fmla="*/ 153 w 153"/>
                  <a:gd name="T11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67">
                    <a:moveTo>
                      <a:pt x="153" y="47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24"/>
                      <a:pt x="10" y="38"/>
                      <a:pt x="25" y="42"/>
                    </a:cubicBezTo>
                    <a:cubicBezTo>
                      <a:pt x="147" y="67"/>
                      <a:pt x="147" y="67"/>
                      <a:pt x="147" y="67"/>
                    </a:cubicBezTo>
                    <a:lnTo>
                      <a:pt x="153" y="47"/>
                    </a:lnTo>
                    <a:close/>
                  </a:path>
                </a:pathLst>
              </a:custGeom>
              <a:gradFill>
                <a:gsLst>
                  <a:gs pos="4400">
                    <a:srgbClr val="AE5382"/>
                  </a:gs>
                  <a:gs pos="100000">
                    <a:srgbClr val="714091"/>
                  </a:gs>
                </a:gsLst>
                <a:lin ang="1080000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îS1ïde">
                <a:extLst>
                  <a:ext uri="{FF2B5EF4-FFF2-40B4-BE49-F238E27FC236}">
                    <a16:creationId xmlns:a16="http://schemas.microsoft.com/office/drawing/2014/main" id="{F9673E8E-0ADB-4712-A8E5-C72182FB3129}"/>
                  </a:ext>
                </a:extLst>
              </p:cNvPr>
              <p:cNvSpPr/>
              <p:nvPr/>
            </p:nvSpPr>
            <p:spPr bwMode="auto">
              <a:xfrm>
                <a:off x="7089776" y="5076826"/>
                <a:ext cx="623888" cy="403225"/>
              </a:xfrm>
              <a:custGeom>
                <a:avLst/>
                <a:gdLst>
                  <a:gd name="T0" fmla="*/ 6 w 142"/>
                  <a:gd name="T1" fmla="*/ 92 h 92"/>
                  <a:gd name="T2" fmla="*/ 124 w 142"/>
                  <a:gd name="T3" fmla="*/ 48 h 92"/>
                  <a:gd name="T4" fmla="*/ 137 w 142"/>
                  <a:gd name="T5" fmla="*/ 16 h 92"/>
                  <a:gd name="T6" fmla="*/ 130 w 142"/>
                  <a:gd name="T7" fmla="*/ 0 h 92"/>
                  <a:gd name="T8" fmla="*/ 0 w 142"/>
                  <a:gd name="T9" fmla="*/ 75 h 92"/>
                  <a:gd name="T10" fmla="*/ 1 w 142"/>
                  <a:gd name="T11" fmla="*/ 77 h 92"/>
                  <a:gd name="T12" fmla="*/ 2 w 142"/>
                  <a:gd name="T13" fmla="*/ 78 h 92"/>
                  <a:gd name="T14" fmla="*/ 6 w 142"/>
                  <a:gd name="T1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92">
                    <a:moveTo>
                      <a:pt x="6" y="92"/>
                    </a:moveTo>
                    <a:cubicBezTo>
                      <a:pt x="124" y="48"/>
                      <a:pt x="124" y="48"/>
                      <a:pt x="124" y="48"/>
                    </a:cubicBezTo>
                    <a:cubicBezTo>
                      <a:pt x="136" y="43"/>
                      <a:pt x="142" y="28"/>
                      <a:pt x="137" y="16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2" y="78"/>
                      <a:pt x="2" y="78"/>
                      <a:pt x="2" y="78"/>
                    </a:cubicBezTo>
                    <a:lnTo>
                      <a:pt x="6" y="92"/>
                    </a:lnTo>
                    <a:close/>
                  </a:path>
                </a:pathLst>
              </a:custGeom>
              <a:gradFill>
                <a:gsLst>
                  <a:gs pos="4400">
                    <a:srgbClr val="AE5382"/>
                  </a:gs>
                  <a:gs pos="100000">
                    <a:srgbClr val="714091"/>
                  </a:gs>
                </a:gsLst>
                <a:lin ang="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iṣľíḓe">
                <a:extLst>
                  <a:ext uri="{FF2B5EF4-FFF2-40B4-BE49-F238E27FC236}">
                    <a16:creationId xmlns:a16="http://schemas.microsoft.com/office/drawing/2014/main" id="{6713AA8E-F4C2-47C9-9F2F-C2CF649EA938}"/>
                  </a:ext>
                </a:extLst>
              </p:cNvPr>
              <p:cNvSpPr/>
              <p:nvPr/>
            </p:nvSpPr>
            <p:spPr bwMode="auto">
              <a:xfrm>
                <a:off x="6878639" y="5405439"/>
                <a:ext cx="228600" cy="52388"/>
              </a:xfrm>
              <a:custGeom>
                <a:avLst/>
                <a:gdLst>
                  <a:gd name="T0" fmla="*/ 52 w 52"/>
                  <a:gd name="T1" fmla="*/ 12 h 12"/>
                  <a:gd name="T2" fmla="*/ 5 w 52"/>
                  <a:gd name="T3" fmla="*/ 12 h 12"/>
                  <a:gd name="T4" fmla="*/ 1 w 52"/>
                  <a:gd name="T5" fmla="*/ 6 h 12"/>
                  <a:gd name="T6" fmla="*/ 4 w 52"/>
                  <a:gd name="T7" fmla="*/ 4 h 12"/>
                  <a:gd name="T8" fmla="*/ 48 w 52"/>
                  <a:gd name="T9" fmla="*/ 0 h 12"/>
                  <a:gd name="T10" fmla="*/ 52 w 5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2">
                    <a:moveTo>
                      <a:pt x="52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9"/>
                      <a:pt x="1" y="6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52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ïṥļïdè">
                <a:extLst>
                  <a:ext uri="{FF2B5EF4-FFF2-40B4-BE49-F238E27FC236}">
                    <a16:creationId xmlns:a16="http://schemas.microsoft.com/office/drawing/2014/main" id="{7BEDF2B7-DCBD-44A8-8B45-203E5072CEF4}"/>
                  </a:ext>
                </a:extLst>
              </p:cNvPr>
              <p:cNvSpPr/>
              <p:nvPr/>
            </p:nvSpPr>
            <p:spPr bwMode="auto">
              <a:xfrm>
                <a:off x="6918326" y="5422901"/>
                <a:ext cx="4763" cy="39688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işliḑê">
                <a:extLst>
                  <a:ext uri="{FF2B5EF4-FFF2-40B4-BE49-F238E27FC236}">
                    <a16:creationId xmlns:a16="http://schemas.microsoft.com/office/drawing/2014/main" id="{702A5E2D-8001-4B73-98EA-68D591B51895}"/>
                  </a:ext>
                </a:extLst>
              </p:cNvPr>
              <p:cNvSpPr/>
              <p:nvPr/>
            </p:nvSpPr>
            <p:spPr bwMode="auto">
              <a:xfrm>
                <a:off x="6970714" y="5422901"/>
                <a:ext cx="4763" cy="26988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5" name="ïṥḻîḋè">
                <a:extLst>
                  <a:ext uri="{FF2B5EF4-FFF2-40B4-BE49-F238E27FC236}">
                    <a16:creationId xmlns:a16="http://schemas.microsoft.com/office/drawing/2014/main" id="{938DA2A4-52DB-421B-90DE-CCBFF36165A8}"/>
                  </a:ext>
                </a:extLst>
              </p:cNvPr>
              <p:cNvSpPr/>
              <p:nvPr/>
            </p:nvSpPr>
            <p:spPr bwMode="auto">
              <a:xfrm>
                <a:off x="6985001" y="5422901"/>
                <a:ext cx="3175" cy="26988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ïślïḍe">
                <a:extLst>
                  <a:ext uri="{FF2B5EF4-FFF2-40B4-BE49-F238E27FC236}">
                    <a16:creationId xmlns:a16="http://schemas.microsoft.com/office/drawing/2014/main" id="{5709106B-6598-44E7-8CC1-07ACB75C540D}"/>
                  </a:ext>
                </a:extLst>
              </p:cNvPr>
              <p:cNvSpPr/>
              <p:nvPr/>
            </p:nvSpPr>
            <p:spPr bwMode="auto">
              <a:xfrm>
                <a:off x="6997701" y="5422901"/>
                <a:ext cx="4763" cy="26988"/>
              </a:xfrm>
              <a:custGeom>
                <a:avLst/>
                <a:gdLst>
                  <a:gd name="T0" fmla="*/ 0 w 1"/>
                  <a:gd name="T1" fmla="*/ 6 h 6"/>
                  <a:gd name="T2" fmla="*/ 0 w 1"/>
                  <a:gd name="T3" fmla="*/ 3 h 6"/>
                  <a:gd name="T4" fmla="*/ 1 w 1"/>
                  <a:gd name="T5" fmla="*/ 0 h 6"/>
                  <a:gd name="T6" fmla="*/ 1 w 1"/>
                  <a:gd name="T7" fmla="*/ 3 h 6"/>
                  <a:gd name="T8" fmla="*/ 0 w 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6"/>
                    </a:moveTo>
                    <a:cubicBezTo>
                      <a:pt x="0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3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7" name="îṧḻîḋê">
                <a:extLst>
                  <a:ext uri="{FF2B5EF4-FFF2-40B4-BE49-F238E27FC236}">
                    <a16:creationId xmlns:a16="http://schemas.microsoft.com/office/drawing/2014/main" id="{600ABACF-9681-4A5A-BFFF-335C99289C11}"/>
                  </a:ext>
                </a:extLst>
              </p:cNvPr>
              <p:cNvSpPr/>
              <p:nvPr/>
            </p:nvSpPr>
            <p:spPr bwMode="auto">
              <a:xfrm>
                <a:off x="7010401" y="5419726"/>
                <a:ext cx="4763" cy="30163"/>
              </a:xfrm>
              <a:custGeom>
                <a:avLst/>
                <a:gdLst>
                  <a:gd name="T0" fmla="*/ 0 w 1"/>
                  <a:gd name="T1" fmla="*/ 7 h 7"/>
                  <a:gd name="T2" fmla="*/ 0 w 1"/>
                  <a:gd name="T3" fmla="*/ 3 h 7"/>
                  <a:gd name="T4" fmla="*/ 1 w 1"/>
                  <a:gd name="T5" fmla="*/ 0 h 7"/>
                  <a:gd name="T6" fmla="*/ 1 w 1"/>
                  <a:gd name="T7" fmla="*/ 3 h 7"/>
                  <a:gd name="T8" fmla="*/ 0 w 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3"/>
                    </a:cubicBezTo>
                    <a:cubicBezTo>
                      <a:pt x="1" y="5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ís1ïḋè">
                <a:extLst>
                  <a:ext uri="{FF2B5EF4-FFF2-40B4-BE49-F238E27FC236}">
                    <a16:creationId xmlns:a16="http://schemas.microsoft.com/office/drawing/2014/main" id="{10D3E1BD-3CD8-47C7-B688-56BA18227288}"/>
                  </a:ext>
                </a:extLst>
              </p:cNvPr>
              <p:cNvSpPr/>
              <p:nvPr/>
            </p:nvSpPr>
            <p:spPr bwMode="auto">
              <a:xfrm>
                <a:off x="7027864" y="5400676"/>
                <a:ext cx="34925" cy="57150"/>
              </a:xfrm>
              <a:custGeom>
                <a:avLst/>
                <a:gdLst>
                  <a:gd name="T0" fmla="*/ 1 w 8"/>
                  <a:gd name="T1" fmla="*/ 8 h 13"/>
                  <a:gd name="T2" fmla="*/ 2 w 8"/>
                  <a:gd name="T3" fmla="*/ 8 h 13"/>
                  <a:gd name="T4" fmla="*/ 6 w 8"/>
                  <a:gd name="T5" fmla="*/ 9 h 13"/>
                  <a:gd name="T6" fmla="*/ 8 w 8"/>
                  <a:gd name="T7" fmla="*/ 11 h 13"/>
                  <a:gd name="T8" fmla="*/ 5 w 8"/>
                  <a:gd name="T9" fmla="*/ 13 h 13"/>
                  <a:gd name="T10" fmla="*/ 1 w 8"/>
                  <a:gd name="T11" fmla="*/ 8 h 13"/>
                  <a:gd name="T12" fmla="*/ 3 w 8"/>
                  <a:gd name="T13" fmla="*/ 1 h 13"/>
                  <a:gd name="T14" fmla="*/ 4 w 8"/>
                  <a:gd name="T15" fmla="*/ 0 h 13"/>
                  <a:gd name="T16" fmla="*/ 5 w 8"/>
                  <a:gd name="T17" fmla="*/ 1 h 13"/>
                  <a:gd name="T18" fmla="*/ 5 w 8"/>
                  <a:gd name="T19" fmla="*/ 2 h 13"/>
                  <a:gd name="T20" fmla="*/ 4 w 8"/>
                  <a:gd name="T21" fmla="*/ 5 h 13"/>
                  <a:gd name="T22" fmla="*/ 2 w 8"/>
                  <a:gd name="T23" fmla="*/ 8 h 13"/>
                  <a:gd name="T24" fmla="*/ 1 w 8"/>
                  <a:gd name="T25" fmla="*/ 9 h 13"/>
                  <a:gd name="T26" fmla="*/ 4 w 8"/>
                  <a:gd name="T27" fmla="*/ 5 h 13"/>
                  <a:gd name="T28" fmla="*/ 4 w 8"/>
                  <a:gd name="T29" fmla="*/ 2 h 13"/>
                  <a:gd name="T30" fmla="*/ 4 w 8"/>
                  <a:gd name="T31" fmla="*/ 1 h 13"/>
                  <a:gd name="T32" fmla="*/ 4 w 8"/>
                  <a:gd name="T33" fmla="*/ 1 h 13"/>
                  <a:gd name="T34" fmla="*/ 2 w 8"/>
                  <a:gd name="T35" fmla="*/ 7 h 13"/>
                  <a:gd name="T36" fmla="*/ 5 w 8"/>
                  <a:gd name="T37" fmla="*/ 12 h 13"/>
                  <a:gd name="T38" fmla="*/ 7 w 8"/>
                  <a:gd name="T39" fmla="*/ 11 h 13"/>
                  <a:gd name="T40" fmla="*/ 5 w 8"/>
                  <a:gd name="T41" fmla="*/ 10 h 13"/>
                  <a:gd name="T42" fmla="*/ 1 w 8"/>
                  <a:gd name="T4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3">
                    <a:moveTo>
                      <a:pt x="1" y="8"/>
                    </a:moveTo>
                    <a:cubicBezTo>
                      <a:pt x="1" y="8"/>
                      <a:pt x="1" y="8"/>
                      <a:pt x="2" y="8"/>
                    </a:cubicBezTo>
                    <a:cubicBezTo>
                      <a:pt x="3" y="9"/>
                      <a:pt x="4" y="9"/>
                      <a:pt x="6" y="9"/>
                    </a:cubicBezTo>
                    <a:cubicBezTo>
                      <a:pt x="6" y="9"/>
                      <a:pt x="8" y="10"/>
                      <a:pt x="8" y="11"/>
                    </a:cubicBezTo>
                    <a:cubicBezTo>
                      <a:pt x="8" y="12"/>
                      <a:pt x="6" y="13"/>
                      <a:pt x="5" y="13"/>
                    </a:cubicBezTo>
                    <a:cubicBezTo>
                      <a:pt x="3" y="13"/>
                      <a:pt x="1" y="10"/>
                      <a:pt x="1" y="8"/>
                    </a:cubicBezTo>
                    <a:cubicBezTo>
                      <a:pt x="1" y="5"/>
                      <a:pt x="2" y="3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3"/>
                      <a:pt x="5" y="4"/>
                      <a:pt x="4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3" y="8"/>
                      <a:pt x="4" y="5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3"/>
                      <a:pt x="2" y="5"/>
                      <a:pt x="2" y="7"/>
                    </a:cubicBezTo>
                    <a:cubicBezTo>
                      <a:pt x="2" y="10"/>
                      <a:pt x="3" y="12"/>
                      <a:pt x="5" y="12"/>
                    </a:cubicBezTo>
                    <a:cubicBezTo>
                      <a:pt x="6" y="12"/>
                      <a:pt x="7" y="12"/>
                      <a:pt x="7" y="11"/>
                    </a:cubicBezTo>
                    <a:cubicBezTo>
                      <a:pt x="7" y="10"/>
                      <a:pt x="6" y="10"/>
                      <a:pt x="5" y="10"/>
                    </a:cubicBezTo>
                    <a:cubicBezTo>
                      <a:pt x="2" y="9"/>
                      <a:pt x="0" y="9"/>
                      <a:pt x="1" y="8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9" name="íS1iḓé">
                <a:extLst>
                  <a:ext uri="{FF2B5EF4-FFF2-40B4-BE49-F238E27FC236}">
                    <a16:creationId xmlns:a16="http://schemas.microsoft.com/office/drawing/2014/main" id="{FA62C40B-1C10-4944-8B8D-99711825596B}"/>
                  </a:ext>
                </a:extLst>
              </p:cNvPr>
              <p:cNvSpPr/>
              <p:nvPr/>
            </p:nvSpPr>
            <p:spPr bwMode="auto">
              <a:xfrm>
                <a:off x="6892926" y="5405439"/>
                <a:ext cx="214313" cy="57150"/>
              </a:xfrm>
              <a:custGeom>
                <a:avLst/>
                <a:gdLst>
                  <a:gd name="T0" fmla="*/ 49 w 49"/>
                  <a:gd name="T1" fmla="*/ 12 h 13"/>
                  <a:gd name="T2" fmla="*/ 48 w 49"/>
                  <a:gd name="T3" fmla="*/ 12 h 13"/>
                  <a:gd name="T4" fmla="*/ 46 w 49"/>
                  <a:gd name="T5" fmla="*/ 12 h 13"/>
                  <a:gd name="T6" fmla="*/ 35 w 49"/>
                  <a:gd name="T7" fmla="*/ 12 h 13"/>
                  <a:gd name="T8" fmla="*/ 20 w 49"/>
                  <a:gd name="T9" fmla="*/ 13 h 13"/>
                  <a:gd name="T10" fmla="*/ 1 w 49"/>
                  <a:gd name="T11" fmla="*/ 10 h 13"/>
                  <a:gd name="T12" fmla="*/ 0 w 49"/>
                  <a:gd name="T13" fmla="*/ 9 h 13"/>
                  <a:gd name="T14" fmla="*/ 0 w 49"/>
                  <a:gd name="T15" fmla="*/ 8 h 13"/>
                  <a:gd name="T16" fmla="*/ 2 w 49"/>
                  <a:gd name="T17" fmla="*/ 6 h 13"/>
                  <a:gd name="T18" fmla="*/ 7 w 49"/>
                  <a:gd name="T19" fmla="*/ 5 h 13"/>
                  <a:gd name="T20" fmla="*/ 16 w 49"/>
                  <a:gd name="T21" fmla="*/ 3 h 13"/>
                  <a:gd name="T22" fmla="*/ 31 w 49"/>
                  <a:gd name="T23" fmla="*/ 1 h 13"/>
                  <a:gd name="T24" fmla="*/ 41 w 49"/>
                  <a:gd name="T25" fmla="*/ 0 h 13"/>
                  <a:gd name="T26" fmla="*/ 44 w 49"/>
                  <a:gd name="T27" fmla="*/ 0 h 13"/>
                  <a:gd name="T28" fmla="*/ 45 w 49"/>
                  <a:gd name="T29" fmla="*/ 0 h 13"/>
                  <a:gd name="T30" fmla="*/ 44 w 49"/>
                  <a:gd name="T31" fmla="*/ 1 h 13"/>
                  <a:gd name="T32" fmla="*/ 41 w 49"/>
                  <a:gd name="T33" fmla="*/ 1 h 13"/>
                  <a:gd name="T34" fmla="*/ 31 w 49"/>
                  <a:gd name="T35" fmla="*/ 2 h 13"/>
                  <a:gd name="T36" fmla="*/ 16 w 49"/>
                  <a:gd name="T37" fmla="*/ 4 h 13"/>
                  <a:gd name="T38" fmla="*/ 7 w 49"/>
                  <a:gd name="T39" fmla="*/ 5 h 13"/>
                  <a:gd name="T40" fmla="*/ 2 w 49"/>
                  <a:gd name="T41" fmla="*/ 7 h 13"/>
                  <a:gd name="T42" fmla="*/ 1 w 49"/>
                  <a:gd name="T43" fmla="*/ 8 h 13"/>
                  <a:gd name="T44" fmla="*/ 1 w 49"/>
                  <a:gd name="T45" fmla="*/ 10 h 13"/>
                  <a:gd name="T46" fmla="*/ 20 w 49"/>
                  <a:gd name="T47" fmla="*/ 12 h 13"/>
                  <a:gd name="T48" fmla="*/ 35 w 49"/>
                  <a:gd name="T49" fmla="*/ 12 h 13"/>
                  <a:gd name="T50" fmla="*/ 46 w 49"/>
                  <a:gd name="T51" fmla="*/ 12 h 13"/>
                  <a:gd name="T52" fmla="*/ 48 w 49"/>
                  <a:gd name="T53" fmla="*/ 12 h 13"/>
                  <a:gd name="T54" fmla="*/ 49 w 49"/>
                  <a:gd name="T5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9" h="13">
                    <a:moveTo>
                      <a:pt x="49" y="12"/>
                    </a:moveTo>
                    <a:cubicBezTo>
                      <a:pt x="49" y="12"/>
                      <a:pt x="49" y="12"/>
                      <a:pt x="48" y="12"/>
                    </a:cubicBezTo>
                    <a:cubicBezTo>
                      <a:pt x="48" y="12"/>
                      <a:pt x="47" y="12"/>
                      <a:pt x="46" y="12"/>
                    </a:cubicBezTo>
                    <a:cubicBezTo>
                      <a:pt x="43" y="12"/>
                      <a:pt x="39" y="12"/>
                      <a:pt x="35" y="12"/>
                    </a:cubicBezTo>
                    <a:cubicBezTo>
                      <a:pt x="31" y="12"/>
                      <a:pt x="26" y="12"/>
                      <a:pt x="20" y="13"/>
                    </a:cubicBezTo>
                    <a:cubicBezTo>
                      <a:pt x="14" y="13"/>
                      <a:pt x="8" y="12"/>
                      <a:pt x="1" y="10"/>
                    </a:cubicBezTo>
                    <a:cubicBezTo>
                      <a:pt x="1" y="10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4" y="5"/>
                      <a:pt x="5" y="5"/>
                      <a:pt x="7" y="5"/>
                    </a:cubicBezTo>
                    <a:cubicBezTo>
                      <a:pt x="10" y="4"/>
                      <a:pt x="13" y="4"/>
                      <a:pt x="16" y="3"/>
                    </a:cubicBezTo>
                    <a:cubicBezTo>
                      <a:pt x="21" y="2"/>
                      <a:pt x="27" y="2"/>
                      <a:pt x="31" y="1"/>
                    </a:cubicBezTo>
                    <a:cubicBezTo>
                      <a:pt x="35" y="1"/>
                      <a:pt x="39" y="1"/>
                      <a:pt x="41" y="0"/>
                    </a:cubicBezTo>
                    <a:cubicBezTo>
                      <a:pt x="42" y="0"/>
                      <a:pt x="43" y="0"/>
                      <a:pt x="4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1"/>
                    </a:cubicBezTo>
                    <a:cubicBezTo>
                      <a:pt x="43" y="1"/>
                      <a:pt x="42" y="1"/>
                      <a:pt x="41" y="1"/>
                    </a:cubicBezTo>
                    <a:cubicBezTo>
                      <a:pt x="38" y="1"/>
                      <a:pt x="35" y="1"/>
                      <a:pt x="31" y="2"/>
                    </a:cubicBezTo>
                    <a:cubicBezTo>
                      <a:pt x="27" y="2"/>
                      <a:pt x="21" y="3"/>
                      <a:pt x="16" y="4"/>
                    </a:cubicBezTo>
                    <a:cubicBezTo>
                      <a:pt x="13" y="4"/>
                      <a:pt x="10" y="5"/>
                      <a:pt x="7" y="5"/>
                    </a:cubicBezTo>
                    <a:cubicBezTo>
                      <a:pt x="5" y="6"/>
                      <a:pt x="4" y="6"/>
                      <a:pt x="2" y="7"/>
                    </a:cubicBezTo>
                    <a:cubicBezTo>
                      <a:pt x="2" y="7"/>
                      <a:pt x="1" y="8"/>
                      <a:pt x="1" y="8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8" y="12"/>
                      <a:pt x="14" y="12"/>
                      <a:pt x="20" y="12"/>
                    </a:cubicBezTo>
                    <a:cubicBezTo>
                      <a:pt x="26" y="12"/>
                      <a:pt x="31" y="12"/>
                      <a:pt x="35" y="12"/>
                    </a:cubicBezTo>
                    <a:cubicBezTo>
                      <a:pt x="39" y="12"/>
                      <a:pt x="43" y="12"/>
                      <a:pt x="46" y="12"/>
                    </a:cubicBezTo>
                    <a:cubicBezTo>
                      <a:pt x="47" y="12"/>
                      <a:pt x="48" y="12"/>
                      <a:pt x="48" y="12"/>
                    </a:cubicBezTo>
                    <a:cubicBezTo>
                      <a:pt x="49" y="12"/>
                      <a:pt x="49" y="12"/>
                      <a:pt x="49" y="12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0" name="iṥļídé">
                <a:extLst>
                  <a:ext uri="{FF2B5EF4-FFF2-40B4-BE49-F238E27FC236}">
                    <a16:creationId xmlns:a16="http://schemas.microsoft.com/office/drawing/2014/main" id="{66507573-C463-4459-8530-A3F046CFD69D}"/>
                  </a:ext>
                </a:extLst>
              </p:cNvPr>
              <p:cNvSpPr/>
              <p:nvPr/>
            </p:nvSpPr>
            <p:spPr bwMode="auto">
              <a:xfrm>
                <a:off x="7234239" y="4557714"/>
                <a:ext cx="26988" cy="26988"/>
              </a:xfrm>
              <a:custGeom>
                <a:avLst/>
                <a:gdLst>
                  <a:gd name="T0" fmla="*/ 2 w 6"/>
                  <a:gd name="T1" fmla="*/ 1 h 6"/>
                  <a:gd name="T2" fmla="*/ 4 w 6"/>
                  <a:gd name="T3" fmla="*/ 0 h 6"/>
                  <a:gd name="T4" fmla="*/ 5 w 6"/>
                  <a:gd name="T5" fmla="*/ 4 h 6"/>
                  <a:gd name="T6" fmla="*/ 1 w 6"/>
                  <a:gd name="T7" fmla="*/ 4 h 6"/>
                  <a:gd name="T8" fmla="*/ 1 w 6"/>
                  <a:gd name="T9" fmla="*/ 3 h 6"/>
                  <a:gd name="T10" fmla="*/ 2 w 6"/>
                  <a:gd name="T11" fmla="*/ 4 h 6"/>
                  <a:gd name="T12" fmla="*/ 5 w 6"/>
                  <a:gd name="T13" fmla="*/ 4 h 6"/>
                  <a:gd name="T14" fmla="*/ 4 w 6"/>
                  <a:gd name="T15" fmla="*/ 1 h 6"/>
                  <a:gd name="T16" fmla="*/ 2 w 6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2" y="1"/>
                    </a:moveTo>
                    <a:cubicBezTo>
                      <a:pt x="2" y="1"/>
                      <a:pt x="3" y="0"/>
                      <a:pt x="4" y="0"/>
                    </a:cubicBezTo>
                    <a:cubicBezTo>
                      <a:pt x="5" y="1"/>
                      <a:pt x="6" y="3"/>
                      <a:pt x="5" y="4"/>
                    </a:cubicBezTo>
                    <a:cubicBezTo>
                      <a:pt x="4" y="6"/>
                      <a:pt x="2" y="6"/>
                      <a:pt x="1" y="4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5"/>
                      <a:pt x="4" y="5"/>
                      <a:pt x="5" y="4"/>
                    </a:cubicBezTo>
                    <a:cubicBezTo>
                      <a:pt x="5" y="3"/>
                      <a:pt x="5" y="1"/>
                      <a:pt x="4" y="1"/>
                    </a:cubicBezTo>
                    <a:cubicBezTo>
                      <a:pt x="3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8675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1" name="iṥľiḍè">
                <a:extLst>
                  <a:ext uri="{FF2B5EF4-FFF2-40B4-BE49-F238E27FC236}">
                    <a16:creationId xmlns:a16="http://schemas.microsoft.com/office/drawing/2014/main" id="{525B0D9E-F910-4FE5-9B57-73AFAE3E3ABA}"/>
                  </a:ext>
                </a:extLst>
              </p:cNvPr>
              <p:cNvSpPr/>
              <p:nvPr/>
            </p:nvSpPr>
            <p:spPr bwMode="auto">
              <a:xfrm>
                <a:off x="7142164" y="4979989"/>
                <a:ext cx="360363" cy="246063"/>
              </a:xfrm>
              <a:custGeom>
                <a:avLst/>
                <a:gdLst>
                  <a:gd name="T0" fmla="*/ 46 w 82"/>
                  <a:gd name="T1" fmla="*/ 11 h 56"/>
                  <a:gd name="T2" fmla="*/ 54 w 82"/>
                  <a:gd name="T3" fmla="*/ 26 h 56"/>
                  <a:gd name="T4" fmla="*/ 0 w 82"/>
                  <a:gd name="T5" fmla="*/ 41 h 56"/>
                  <a:gd name="T6" fmla="*/ 2 w 82"/>
                  <a:gd name="T7" fmla="*/ 56 h 56"/>
                  <a:gd name="T8" fmla="*/ 79 w 82"/>
                  <a:gd name="T9" fmla="*/ 35 h 56"/>
                  <a:gd name="T10" fmla="*/ 67 w 82"/>
                  <a:gd name="T11" fmla="*/ 0 h 56"/>
                  <a:gd name="T12" fmla="*/ 46 w 82"/>
                  <a:gd name="T13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56">
                    <a:moveTo>
                      <a:pt x="46" y="11"/>
                    </a:moveTo>
                    <a:cubicBezTo>
                      <a:pt x="47" y="13"/>
                      <a:pt x="54" y="26"/>
                      <a:pt x="54" y="26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6"/>
                      <a:pt x="82" y="49"/>
                      <a:pt x="79" y="35"/>
                    </a:cubicBezTo>
                    <a:cubicBezTo>
                      <a:pt x="75" y="15"/>
                      <a:pt x="67" y="0"/>
                      <a:pt x="67" y="0"/>
                    </a:cubicBezTo>
                    <a:cubicBezTo>
                      <a:pt x="46" y="11"/>
                      <a:pt x="46" y="11"/>
                      <a:pt x="46" y="11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2" name="ïs1íḋe">
                <a:extLst>
                  <a:ext uri="{FF2B5EF4-FFF2-40B4-BE49-F238E27FC236}">
                    <a16:creationId xmlns:a16="http://schemas.microsoft.com/office/drawing/2014/main" id="{B2647117-3F39-4CA7-AD37-4943FB35959C}"/>
                  </a:ext>
                </a:extLst>
              </p:cNvPr>
              <p:cNvSpPr/>
              <p:nvPr/>
            </p:nvSpPr>
            <p:spPr bwMode="auto">
              <a:xfrm>
                <a:off x="6858001" y="4702176"/>
                <a:ext cx="622300" cy="546100"/>
              </a:xfrm>
              <a:custGeom>
                <a:avLst/>
                <a:gdLst>
                  <a:gd name="T0" fmla="*/ 0 w 142"/>
                  <a:gd name="T1" fmla="*/ 40 h 124"/>
                  <a:gd name="T2" fmla="*/ 24 w 142"/>
                  <a:gd name="T3" fmla="*/ 14 h 124"/>
                  <a:gd name="T4" fmla="*/ 62 w 142"/>
                  <a:gd name="T5" fmla="*/ 3 h 124"/>
                  <a:gd name="T6" fmla="*/ 131 w 142"/>
                  <a:gd name="T7" fmla="*/ 38 h 124"/>
                  <a:gd name="T8" fmla="*/ 142 w 142"/>
                  <a:gd name="T9" fmla="*/ 70 h 124"/>
                  <a:gd name="T10" fmla="*/ 111 w 142"/>
                  <a:gd name="T11" fmla="*/ 76 h 124"/>
                  <a:gd name="T12" fmla="*/ 101 w 142"/>
                  <a:gd name="T13" fmla="*/ 54 h 124"/>
                  <a:gd name="T14" fmla="*/ 100 w 142"/>
                  <a:gd name="T15" fmla="*/ 85 h 124"/>
                  <a:gd name="T16" fmla="*/ 107 w 142"/>
                  <a:gd name="T17" fmla="*/ 118 h 124"/>
                  <a:gd name="T18" fmla="*/ 25 w 142"/>
                  <a:gd name="T19" fmla="*/ 124 h 124"/>
                  <a:gd name="T20" fmla="*/ 31 w 142"/>
                  <a:gd name="T21" fmla="*/ 52 h 124"/>
                  <a:gd name="T22" fmla="*/ 22 w 142"/>
                  <a:gd name="T23" fmla="*/ 61 h 124"/>
                  <a:gd name="T24" fmla="*/ 0 w 142"/>
                  <a:gd name="T25" fmla="*/ 4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2" h="124">
                    <a:moveTo>
                      <a:pt x="0" y="40"/>
                    </a:moveTo>
                    <a:cubicBezTo>
                      <a:pt x="0" y="40"/>
                      <a:pt x="19" y="18"/>
                      <a:pt x="24" y="14"/>
                    </a:cubicBezTo>
                    <a:cubicBezTo>
                      <a:pt x="29" y="10"/>
                      <a:pt x="42" y="0"/>
                      <a:pt x="62" y="3"/>
                    </a:cubicBezTo>
                    <a:cubicBezTo>
                      <a:pt x="82" y="6"/>
                      <a:pt x="118" y="5"/>
                      <a:pt x="131" y="38"/>
                    </a:cubicBezTo>
                    <a:cubicBezTo>
                      <a:pt x="140" y="59"/>
                      <a:pt x="142" y="70"/>
                      <a:pt x="142" y="70"/>
                    </a:cubicBezTo>
                    <a:cubicBezTo>
                      <a:pt x="142" y="70"/>
                      <a:pt x="124" y="78"/>
                      <a:pt x="111" y="76"/>
                    </a:cubicBezTo>
                    <a:cubicBezTo>
                      <a:pt x="101" y="54"/>
                      <a:pt x="101" y="54"/>
                      <a:pt x="101" y="54"/>
                    </a:cubicBezTo>
                    <a:cubicBezTo>
                      <a:pt x="101" y="54"/>
                      <a:pt x="95" y="55"/>
                      <a:pt x="100" y="85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0" y="40"/>
                      <a:pt x="0" y="40"/>
                      <a:pt x="0" y="40"/>
                    </a:cubicBezTo>
                  </a:path>
                </a:pathLst>
              </a:custGeom>
              <a:solidFill>
                <a:srgbClr val="DD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3" name="íṣḷíďè">
                <a:extLst>
                  <a:ext uri="{FF2B5EF4-FFF2-40B4-BE49-F238E27FC236}">
                    <a16:creationId xmlns:a16="http://schemas.microsoft.com/office/drawing/2014/main" id="{C0728713-2DF6-4F75-9804-3A6D56378B65}"/>
                  </a:ext>
                </a:extLst>
              </p:cNvPr>
              <p:cNvSpPr/>
              <p:nvPr/>
            </p:nvSpPr>
            <p:spPr bwMode="auto">
              <a:xfrm>
                <a:off x="6761164" y="4895851"/>
                <a:ext cx="355600" cy="303213"/>
              </a:xfrm>
              <a:custGeom>
                <a:avLst/>
                <a:gdLst>
                  <a:gd name="T0" fmla="*/ 43 w 81"/>
                  <a:gd name="T1" fmla="*/ 16 h 69"/>
                  <a:gd name="T2" fmla="*/ 32 w 81"/>
                  <a:gd name="T3" fmla="*/ 29 h 69"/>
                  <a:gd name="T4" fmla="*/ 81 w 81"/>
                  <a:gd name="T5" fmla="*/ 55 h 69"/>
                  <a:gd name="T6" fmla="*/ 76 w 81"/>
                  <a:gd name="T7" fmla="*/ 69 h 69"/>
                  <a:gd name="T8" fmla="*/ 5 w 81"/>
                  <a:gd name="T9" fmla="*/ 32 h 69"/>
                  <a:gd name="T10" fmla="*/ 25 w 81"/>
                  <a:gd name="T11" fmla="*/ 0 h 69"/>
                  <a:gd name="T12" fmla="*/ 43 w 81"/>
                  <a:gd name="T13" fmla="*/ 1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69">
                    <a:moveTo>
                      <a:pt x="43" y="16"/>
                    </a:moveTo>
                    <a:cubicBezTo>
                      <a:pt x="42" y="17"/>
                      <a:pt x="32" y="29"/>
                      <a:pt x="32" y="29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0" y="44"/>
                      <a:pt x="5" y="32"/>
                    </a:cubicBezTo>
                    <a:cubicBezTo>
                      <a:pt x="14" y="13"/>
                      <a:pt x="25" y="0"/>
                      <a:pt x="25" y="0"/>
                    </a:cubicBezTo>
                    <a:cubicBezTo>
                      <a:pt x="43" y="16"/>
                      <a:pt x="43" y="16"/>
                      <a:pt x="43" y="16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4" name="ïşlîḋè">
                <a:extLst>
                  <a:ext uri="{FF2B5EF4-FFF2-40B4-BE49-F238E27FC236}">
                    <a16:creationId xmlns:a16="http://schemas.microsoft.com/office/drawing/2014/main" id="{CD5EC26C-709F-49C1-8E18-0BF09305A4A9}"/>
                  </a:ext>
                </a:extLst>
              </p:cNvPr>
              <p:cNvSpPr/>
              <p:nvPr/>
            </p:nvSpPr>
            <p:spPr bwMode="auto">
              <a:xfrm>
                <a:off x="6913564" y="4813301"/>
                <a:ext cx="31750" cy="39688"/>
              </a:xfrm>
              <a:custGeom>
                <a:avLst/>
                <a:gdLst>
                  <a:gd name="T0" fmla="*/ 5 w 7"/>
                  <a:gd name="T1" fmla="*/ 0 h 9"/>
                  <a:gd name="T2" fmla="*/ 0 w 7"/>
                  <a:gd name="T3" fmla="*/ 4 h 9"/>
                  <a:gd name="T4" fmla="*/ 5 w 7"/>
                  <a:gd name="T5" fmla="*/ 9 h 9"/>
                  <a:gd name="T6" fmla="*/ 7 w 7"/>
                  <a:gd name="T7" fmla="*/ 8 h 9"/>
                  <a:gd name="T8" fmla="*/ 6 w 7"/>
                  <a:gd name="T9" fmla="*/ 0 h 9"/>
                  <a:gd name="T10" fmla="*/ 5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5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5" y="9"/>
                      <a:pt x="6" y="9"/>
                      <a:pt x="7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E6EA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5" name="íṧļîḓê">
                <a:extLst>
                  <a:ext uri="{FF2B5EF4-FFF2-40B4-BE49-F238E27FC236}">
                    <a16:creationId xmlns:a16="http://schemas.microsoft.com/office/drawing/2014/main" id="{2D95E1F9-A69D-4570-B221-75EBFFEB5680}"/>
                  </a:ext>
                </a:extLst>
              </p:cNvPr>
              <p:cNvSpPr/>
              <p:nvPr/>
            </p:nvSpPr>
            <p:spPr bwMode="auto">
              <a:xfrm>
                <a:off x="6940551" y="4910139"/>
                <a:ext cx="12700" cy="30163"/>
              </a:xfrm>
              <a:custGeom>
                <a:avLst/>
                <a:gdLst>
                  <a:gd name="T0" fmla="*/ 2 w 3"/>
                  <a:gd name="T1" fmla="*/ 0 h 7"/>
                  <a:gd name="T2" fmla="*/ 2 w 3"/>
                  <a:gd name="T3" fmla="*/ 6 h 7"/>
                  <a:gd name="T4" fmla="*/ 3 w 3"/>
                  <a:gd name="T5" fmla="*/ 7 h 7"/>
                  <a:gd name="T6" fmla="*/ 2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2" y="6"/>
                      <a:pt x="2" y="7"/>
                      <a:pt x="3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6EA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6" name="îśḷíḋé">
                <a:extLst>
                  <a:ext uri="{FF2B5EF4-FFF2-40B4-BE49-F238E27FC236}">
                    <a16:creationId xmlns:a16="http://schemas.microsoft.com/office/drawing/2014/main" id="{1DB9AC95-801E-413C-99B7-EDBDC67264A1}"/>
                  </a:ext>
                </a:extLst>
              </p:cNvPr>
              <p:cNvSpPr/>
              <p:nvPr/>
            </p:nvSpPr>
            <p:spPr bwMode="auto">
              <a:xfrm>
                <a:off x="7397751" y="4873626"/>
                <a:ext cx="47625" cy="39688"/>
              </a:xfrm>
              <a:custGeom>
                <a:avLst/>
                <a:gdLst>
                  <a:gd name="T0" fmla="*/ 6 w 11"/>
                  <a:gd name="T1" fmla="*/ 0 h 9"/>
                  <a:gd name="T2" fmla="*/ 2 w 11"/>
                  <a:gd name="T3" fmla="*/ 1 h 9"/>
                  <a:gd name="T4" fmla="*/ 2 w 11"/>
                  <a:gd name="T5" fmla="*/ 8 h 9"/>
                  <a:gd name="T6" fmla="*/ 6 w 11"/>
                  <a:gd name="T7" fmla="*/ 9 h 9"/>
                  <a:gd name="T8" fmla="*/ 9 w 11"/>
                  <a:gd name="T9" fmla="*/ 8 h 9"/>
                  <a:gd name="T10" fmla="*/ 9 w 11"/>
                  <a:gd name="T11" fmla="*/ 1 h 9"/>
                  <a:gd name="T12" fmla="*/ 6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6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0" y="6"/>
                      <a:pt x="2" y="8"/>
                    </a:cubicBezTo>
                    <a:cubicBezTo>
                      <a:pt x="3" y="9"/>
                      <a:pt x="4" y="9"/>
                      <a:pt x="6" y="9"/>
                    </a:cubicBezTo>
                    <a:cubicBezTo>
                      <a:pt x="7" y="9"/>
                      <a:pt x="8" y="9"/>
                      <a:pt x="9" y="8"/>
                    </a:cubicBezTo>
                    <a:cubicBezTo>
                      <a:pt x="11" y="6"/>
                      <a:pt x="11" y="3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E6EA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7" name="ísḷîďe">
                <a:extLst>
                  <a:ext uri="{FF2B5EF4-FFF2-40B4-BE49-F238E27FC236}">
                    <a16:creationId xmlns:a16="http://schemas.microsoft.com/office/drawing/2014/main" id="{46C1B09E-969C-48F0-B5BB-1BA0B1AB4FC8}"/>
                  </a:ext>
                </a:extLst>
              </p:cNvPr>
              <p:cNvSpPr/>
              <p:nvPr/>
            </p:nvSpPr>
            <p:spPr bwMode="auto">
              <a:xfrm>
                <a:off x="7366001" y="4962526"/>
                <a:ext cx="22225" cy="39688"/>
              </a:xfrm>
              <a:custGeom>
                <a:avLst/>
                <a:gdLst>
                  <a:gd name="T0" fmla="*/ 1 w 5"/>
                  <a:gd name="T1" fmla="*/ 0 h 9"/>
                  <a:gd name="T2" fmla="*/ 0 w 5"/>
                  <a:gd name="T3" fmla="*/ 9 h 9"/>
                  <a:gd name="T4" fmla="*/ 0 w 5"/>
                  <a:gd name="T5" fmla="*/ 9 h 9"/>
                  <a:gd name="T6" fmla="*/ 4 w 5"/>
                  <a:gd name="T7" fmla="*/ 8 h 9"/>
                  <a:gd name="T8" fmla="*/ 4 w 5"/>
                  <a:gd name="T9" fmla="*/ 1 h 9"/>
                  <a:gd name="T10" fmla="*/ 1 w 5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1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3" y="9"/>
                      <a:pt x="4" y="8"/>
                    </a:cubicBezTo>
                    <a:cubicBezTo>
                      <a:pt x="5" y="6"/>
                      <a:pt x="5" y="3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solidFill>
                <a:srgbClr val="E6EA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8" name="işḷïḓe">
                <a:extLst>
                  <a:ext uri="{FF2B5EF4-FFF2-40B4-BE49-F238E27FC236}">
                    <a16:creationId xmlns:a16="http://schemas.microsoft.com/office/drawing/2014/main" id="{DABFCABA-824D-40F6-9339-9F31BCB727FE}"/>
                  </a:ext>
                </a:extLst>
              </p:cNvPr>
              <p:cNvSpPr/>
              <p:nvPr/>
            </p:nvSpPr>
            <p:spPr bwMode="auto">
              <a:xfrm>
                <a:off x="7423151" y="4975226"/>
                <a:ext cx="44450" cy="44450"/>
              </a:xfrm>
              <a:custGeom>
                <a:avLst/>
                <a:gdLst>
                  <a:gd name="T0" fmla="*/ 5 w 10"/>
                  <a:gd name="T1" fmla="*/ 0 h 10"/>
                  <a:gd name="T2" fmla="*/ 2 w 10"/>
                  <a:gd name="T3" fmla="*/ 2 h 10"/>
                  <a:gd name="T4" fmla="*/ 2 w 10"/>
                  <a:gd name="T5" fmla="*/ 9 h 10"/>
                  <a:gd name="T6" fmla="*/ 5 w 10"/>
                  <a:gd name="T7" fmla="*/ 10 h 10"/>
                  <a:gd name="T8" fmla="*/ 8 w 10"/>
                  <a:gd name="T9" fmla="*/ 9 h 10"/>
                  <a:gd name="T10" fmla="*/ 8 w 10"/>
                  <a:gd name="T11" fmla="*/ 2 h 10"/>
                  <a:gd name="T12" fmla="*/ 5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6" y="10"/>
                      <a:pt x="7" y="9"/>
                      <a:pt x="8" y="9"/>
                    </a:cubicBezTo>
                    <a:cubicBezTo>
                      <a:pt x="10" y="7"/>
                      <a:pt x="10" y="4"/>
                      <a:pt x="8" y="2"/>
                    </a:cubicBezTo>
                    <a:cubicBezTo>
                      <a:pt x="7" y="1"/>
                      <a:pt x="6" y="0"/>
                      <a:pt x="5" y="0"/>
                    </a:cubicBezTo>
                  </a:path>
                </a:pathLst>
              </a:custGeom>
              <a:solidFill>
                <a:srgbClr val="E6EA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9" name="ïṥļiḍe">
                <a:extLst>
                  <a:ext uri="{FF2B5EF4-FFF2-40B4-BE49-F238E27FC236}">
                    <a16:creationId xmlns:a16="http://schemas.microsoft.com/office/drawing/2014/main" id="{58A54845-A3EA-4C01-A01F-569002718155}"/>
                  </a:ext>
                </a:extLst>
              </p:cNvPr>
              <p:cNvSpPr/>
              <p:nvPr/>
            </p:nvSpPr>
            <p:spPr bwMode="auto">
              <a:xfrm>
                <a:off x="6900864" y="4311651"/>
                <a:ext cx="531813" cy="939800"/>
              </a:xfrm>
              <a:custGeom>
                <a:avLst/>
                <a:gdLst>
                  <a:gd name="T0" fmla="*/ 47 w 335"/>
                  <a:gd name="T1" fmla="*/ 570 h 592"/>
                  <a:gd name="T2" fmla="*/ 0 w 335"/>
                  <a:gd name="T3" fmla="*/ 0 h 592"/>
                  <a:gd name="T4" fmla="*/ 335 w 335"/>
                  <a:gd name="T5" fmla="*/ 0 h 592"/>
                  <a:gd name="T6" fmla="*/ 277 w 335"/>
                  <a:gd name="T7" fmla="*/ 592 h 592"/>
                  <a:gd name="T8" fmla="*/ 47 w 335"/>
                  <a:gd name="T9" fmla="*/ 570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592">
                    <a:moveTo>
                      <a:pt x="47" y="570"/>
                    </a:moveTo>
                    <a:lnTo>
                      <a:pt x="0" y="0"/>
                    </a:lnTo>
                    <a:lnTo>
                      <a:pt x="335" y="0"/>
                    </a:lnTo>
                    <a:lnTo>
                      <a:pt x="277" y="592"/>
                    </a:lnTo>
                    <a:lnTo>
                      <a:pt x="47" y="570"/>
                    </a:lnTo>
                    <a:close/>
                  </a:path>
                </a:pathLst>
              </a:custGeom>
              <a:gradFill>
                <a:gsLst>
                  <a:gs pos="4400">
                    <a:schemeClr val="bg1">
                      <a:alpha val="0"/>
                    </a:schemeClr>
                  </a:gs>
                  <a:gs pos="100000">
                    <a:schemeClr val="bg2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0" name="íṩliḓé">
                <a:extLst>
                  <a:ext uri="{FF2B5EF4-FFF2-40B4-BE49-F238E27FC236}">
                    <a16:creationId xmlns:a16="http://schemas.microsoft.com/office/drawing/2014/main" id="{6BB228A2-668F-4A1B-BD06-081AA06EDE36}"/>
                  </a:ext>
                </a:extLst>
              </p:cNvPr>
              <p:cNvSpPr/>
              <p:nvPr/>
            </p:nvSpPr>
            <p:spPr bwMode="auto">
              <a:xfrm>
                <a:off x="6900864" y="4311651"/>
                <a:ext cx="531813" cy="939800"/>
              </a:xfrm>
              <a:custGeom>
                <a:avLst/>
                <a:gdLst>
                  <a:gd name="T0" fmla="*/ 47 w 335"/>
                  <a:gd name="T1" fmla="*/ 570 h 592"/>
                  <a:gd name="T2" fmla="*/ 0 w 335"/>
                  <a:gd name="T3" fmla="*/ 0 h 592"/>
                  <a:gd name="T4" fmla="*/ 335 w 335"/>
                  <a:gd name="T5" fmla="*/ 0 h 592"/>
                  <a:gd name="T6" fmla="*/ 277 w 335"/>
                  <a:gd name="T7" fmla="*/ 592 h 592"/>
                  <a:gd name="T8" fmla="*/ 47 w 335"/>
                  <a:gd name="T9" fmla="*/ 570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592">
                    <a:moveTo>
                      <a:pt x="47" y="570"/>
                    </a:moveTo>
                    <a:lnTo>
                      <a:pt x="0" y="0"/>
                    </a:lnTo>
                    <a:lnTo>
                      <a:pt x="335" y="0"/>
                    </a:lnTo>
                    <a:lnTo>
                      <a:pt x="277" y="592"/>
                    </a:lnTo>
                    <a:lnTo>
                      <a:pt x="47" y="5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1" name="ï$ľiďe">
                <a:extLst>
                  <a:ext uri="{FF2B5EF4-FFF2-40B4-BE49-F238E27FC236}">
                    <a16:creationId xmlns:a16="http://schemas.microsoft.com/office/drawing/2014/main" id="{C2257D37-8152-42C2-94DF-70BD6D4D28DA}"/>
                  </a:ext>
                </a:extLst>
              </p:cNvPr>
              <p:cNvSpPr/>
              <p:nvPr/>
            </p:nvSpPr>
            <p:spPr bwMode="auto">
              <a:xfrm>
                <a:off x="6945314" y="5010151"/>
                <a:ext cx="415925" cy="258763"/>
              </a:xfrm>
              <a:custGeom>
                <a:avLst/>
                <a:gdLst>
                  <a:gd name="T0" fmla="*/ 0 w 262"/>
                  <a:gd name="T1" fmla="*/ 155 h 163"/>
                  <a:gd name="T2" fmla="*/ 5 w 262"/>
                  <a:gd name="T3" fmla="*/ 0 h 163"/>
                  <a:gd name="T4" fmla="*/ 262 w 262"/>
                  <a:gd name="T5" fmla="*/ 3 h 163"/>
                  <a:gd name="T6" fmla="*/ 260 w 262"/>
                  <a:gd name="T7" fmla="*/ 163 h 163"/>
                  <a:gd name="T8" fmla="*/ 0 w 262"/>
                  <a:gd name="T9" fmla="*/ 15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163">
                    <a:moveTo>
                      <a:pt x="0" y="155"/>
                    </a:moveTo>
                    <a:lnTo>
                      <a:pt x="5" y="0"/>
                    </a:lnTo>
                    <a:lnTo>
                      <a:pt x="262" y="3"/>
                    </a:lnTo>
                    <a:lnTo>
                      <a:pt x="260" y="163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DB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2" name="íşlïdé">
                <a:extLst>
                  <a:ext uri="{FF2B5EF4-FFF2-40B4-BE49-F238E27FC236}">
                    <a16:creationId xmlns:a16="http://schemas.microsoft.com/office/drawing/2014/main" id="{D6723624-32F5-4731-961E-249A3820A251}"/>
                  </a:ext>
                </a:extLst>
              </p:cNvPr>
              <p:cNvSpPr/>
              <p:nvPr/>
            </p:nvSpPr>
            <p:spPr bwMode="auto">
              <a:xfrm>
                <a:off x="6945314" y="5010151"/>
                <a:ext cx="415925" cy="258763"/>
              </a:xfrm>
              <a:custGeom>
                <a:avLst/>
                <a:gdLst>
                  <a:gd name="T0" fmla="*/ 0 w 262"/>
                  <a:gd name="T1" fmla="*/ 155 h 163"/>
                  <a:gd name="T2" fmla="*/ 5 w 262"/>
                  <a:gd name="T3" fmla="*/ 0 h 163"/>
                  <a:gd name="T4" fmla="*/ 262 w 262"/>
                  <a:gd name="T5" fmla="*/ 3 h 163"/>
                  <a:gd name="T6" fmla="*/ 260 w 262"/>
                  <a:gd name="T7" fmla="*/ 163 h 163"/>
                  <a:gd name="T8" fmla="*/ 0 w 262"/>
                  <a:gd name="T9" fmla="*/ 15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163">
                    <a:moveTo>
                      <a:pt x="0" y="155"/>
                    </a:moveTo>
                    <a:lnTo>
                      <a:pt x="5" y="0"/>
                    </a:lnTo>
                    <a:lnTo>
                      <a:pt x="262" y="3"/>
                    </a:lnTo>
                    <a:lnTo>
                      <a:pt x="260" y="163"/>
                    </a:lnTo>
                    <a:lnTo>
                      <a:pt x="0" y="15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3" name="îṡ1iḑè">
                <a:extLst>
                  <a:ext uri="{FF2B5EF4-FFF2-40B4-BE49-F238E27FC236}">
                    <a16:creationId xmlns:a16="http://schemas.microsoft.com/office/drawing/2014/main" id="{3701DD1A-E7D4-4B70-AE9F-D9884B08561E}"/>
                  </a:ext>
                </a:extLst>
              </p:cNvPr>
              <p:cNvSpPr/>
              <p:nvPr/>
            </p:nvSpPr>
            <p:spPr bwMode="auto">
              <a:xfrm>
                <a:off x="7129464" y="5111751"/>
                <a:ext cx="39688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4" name="îṩḻîďe">
                <a:extLst>
                  <a:ext uri="{FF2B5EF4-FFF2-40B4-BE49-F238E27FC236}">
                    <a16:creationId xmlns:a16="http://schemas.microsoft.com/office/drawing/2014/main" id="{A5171C29-3258-4089-9452-37D6E05B36D0}"/>
                  </a:ext>
                </a:extLst>
              </p:cNvPr>
              <p:cNvSpPr/>
              <p:nvPr/>
            </p:nvSpPr>
            <p:spPr bwMode="auto">
              <a:xfrm>
                <a:off x="7119939" y="5106989"/>
                <a:ext cx="57150" cy="44450"/>
              </a:xfrm>
              <a:custGeom>
                <a:avLst/>
                <a:gdLst>
                  <a:gd name="T0" fmla="*/ 7 w 13"/>
                  <a:gd name="T1" fmla="*/ 9 h 10"/>
                  <a:gd name="T2" fmla="*/ 2 w 13"/>
                  <a:gd name="T3" fmla="*/ 5 h 10"/>
                  <a:gd name="T4" fmla="*/ 7 w 13"/>
                  <a:gd name="T5" fmla="*/ 1 h 10"/>
                  <a:gd name="T6" fmla="*/ 11 w 13"/>
                  <a:gd name="T7" fmla="*/ 5 h 10"/>
                  <a:gd name="T8" fmla="*/ 7 w 13"/>
                  <a:gd name="T9" fmla="*/ 9 h 10"/>
                  <a:gd name="T10" fmla="*/ 7 w 13"/>
                  <a:gd name="T11" fmla="*/ 0 h 10"/>
                  <a:gd name="T12" fmla="*/ 3 w 13"/>
                  <a:gd name="T13" fmla="*/ 1 h 10"/>
                  <a:gd name="T14" fmla="*/ 3 w 13"/>
                  <a:gd name="T15" fmla="*/ 9 h 10"/>
                  <a:gd name="T16" fmla="*/ 7 w 13"/>
                  <a:gd name="T17" fmla="*/ 10 h 10"/>
                  <a:gd name="T18" fmla="*/ 11 w 13"/>
                  <a:gd name="T19" fmla="*/ 9 h 10"/>
                  <a:gd name="T20" fmla="*/ 11 w 13"/>
                  <a:gd name="T21" fmla="*/ 1 h 10"/>
                  <a:gd name="T22" fmla="*/ 7 w 13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10">
                    <a:moveTo>
                      <a:pt x="7" y="9"/>
                    </a:moveTo>
                    <a:cubicBezTo>
                      <a:pt x="4" y="9"/>
                      <a:pt x="2" y="7"/>
                      <a:pt x="2" y="5"/>
                    </a:cubicBezTo>
                    <a:cubicBezTo>
                      <a:pt x="2" y="3"/>
                      <a:pt x="4" y="1"/>
                      <a:pt x="7" y="1"/>
                    </a:cubicBezTo>
                    <a:cubicBezTo>
                      <a:pt x="9" y="1"/>
                      <a:pt x="11" y="3"/>
                      <a:pt x="11" y="5"/>
                    </a:cubicBezTo>
                    <a:cubicBezTo>
                      <a:pt x="11" y="7"/>
                      <a:pt x="9" y="9"/>
                      <a:pt x="7" y="9"/>
                    </a:cubicBezTo>
                    <a:moveTo>
                      <a:pt x="7" y="0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3"/>
                      <a:pt x="0" y="7"/>
                      <a:pt x="3" y="9"/>
                    </a:cubicBezTo>
                    <a:cubicBezTo>
                      <a:pt x="4" y="10"/>
                      <a:pt x="5" y="10"/>
                      <a:pt x="7" y="10"/>
                    </a:cubicBezTo>
                    <a:cubicBezTo>
                      <a:pt x="8" y="10"/>
                      <a:pt x="10" y="10"/>
                      <a:pt x="11" y="9"/>
                    </a:cubicBezTo>
                    <a:cubicBezTo>
                      <a:pt x="13" y="7"/>
                      <a:pt x="13" y="3"/>
                      <a:pt x="11" y="1"/>
                    </a:cubicBezTo>
                    <a:cubicBezTo>
                      <a:pt x="10" y="0"/>
                      <a:pt x="8" y="0"/>
                      <a:pt x="7" y="0"/>
                    </a:cubicBezTo>
                  </a:path>
                </a:pathLst>
              </a:custGeom>
              <a:solidFill>
                <a:srgbClr val="E6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5" name="íṩḻîḋê">
                <a:extLst>
                  <a:ext uri="{FF2B5EF4-FFF2-40B4-BE49-F238E27FC236}">
                    <a16:creationId xmlns:a16="http://schemas.microsoft.com/office/drawing/2014/main" id="{4B161A1E-4F5F-4045-9E12-5C1C9C57CEE5}"/>
                  </a:ext>
                </a:extLst>
              </p:cNvPr>
              <p:cNvSpPr/>
              <p:nvPr/>
            </p:nvSpPr>
            <p:spPr bwMode="auto">
              <a:xfrm>
                <a:off x="7129464" y="5111751"/>
                <a:ext cx="39688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6" name="íśľiḑê">
                <a:extLst>
                  <a:ext uri="{FF2B5EF4-FFF2-40B4-BE49-F238E27FC236}">
                    <a16:creationId xmlns:a16="http://schemas.microsoft.com/office/drawing/2014/main" id="{3479636D-9845-42A8-994A-329CFC7108F8}"/>
                  </a:ext>
                </a:extLst>
              </p:cNvPr>
              <p:cNvSpPr/>
              <p:nvPr/>
            </p:nvSpPr>
            <p:spPr bwMode="auto">
              <a:xfrm>
                <a:off x="5567364" y="1892301"/>
                <a:ext cx="114300" cy="122238"/>
              </a:xfrm>
              <a:custGeom>
                <a:avLst/>
                <a:gdLst>
                  <a:gd name="T0" fmla="*/ 0 w 26"/>
                  <a:gd name="T1" fmla="*/ 19 h 28"/>
                  <a:gd name="T2" fmla="*/ 16 w 26"/>
                  <a:gd name="T3" fmla="*/ 0 h 28"/>
                  <a:gd name="T4" fmla="*/ 25 w 26"/>
                  <a:gd name="T5" fmla="*/ 7 h 28"/>
                  <a:gd name="T6" fmla="*/ 10 w 26"/>
                  <a:gd name="T7" fmla="*/ 28 h 28"/>
                  <a:gd name="T8" fmla="*/ 0 w 26"/>
                  <a:gd name="T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8">
                    <a:moveTo>
                      <a:pt x="0" y="19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25" y="7"/>
                      <a:pt x="25" y="7"/>
                    </a:cubicBezTo>
                    <a:cubicBezTo>
                      <a:pt x="26" y="8"/>
                      <a:pt x="10" y="28"/>
                      <a:pt x="10" y="28"/>
                    </a:cubicBez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7" name="îs1îḍê">
                <a:extLst>
                  <a:ext uri="{FF2B5EF4-FFF2-40B4-BE49-F238E27FC236}">
                    <a16:creationId xmlns:a16="http://schemas.microsoft.com/office/drawing/2014/main" id="{BE74C2F4-9A42-4512-B200-3F8145B6D223}"/>
                  </a:ext>
                </a:extLst>
              </p:cNvPr>
              <p:cNvSpPr/>
              <p:nvPr/>
            </p:nvSpPr>
            <p:spPr bwMode="auto">
              <a:xfrm>
                <a:off x="5627689" y="1685926"/>
                <a:ext cx="88900" cy="244475"/>
              </a:xfrm>
              <a:custGeom>
                <a:avLst/>
                <a:gdLst>
                  <a:gd name="T0" fmla="*/ 56 w 56"/>
                  <a:gd name="T1" fmla="*/ 138 h 154"/>
                  <a:gd name="T2" fmla="*/ 28 w 56"/>
                  <a:gd name="T3" fmla="*/ 154 h 154"/>
                  <a:gd name="T4" fmla="*/ 0 w 56"/>
                  <a:gd name="T5" fmla="*/ 130 h 154"/>
                  <a:gd name="T6" fmla="*/ 17 w 56"/>
                  <a:gd name="T7" fmla="*/ 5 h 154"/>
                  <a:gd name="T8" fmla="*/ 28 w 56"/>
                  <a:gd name="T9" fmla="*/ 0 h 154"/>
                  <a:gd name="T10" fmla="*/ 56 w 56"/>
                  <a:gd name="T11" fmla="*/ 13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54">
                    <a:moveTo>
                      <a:pt x="56" y="138"/>
                    </a:moveTo>
                    <a:lnTo>
                      <a:pt x="28" y="154"/>
                    </a:lnTo>
                    <a:lnTo>
                      <a:pt x="0" y="130"/>
                    </a:lnTo>
                    <a:lnTo>
                      <a:pt x="17" y="5"/>
                    </a:lnTo>
                    <a:lnTo>
                      <a:pt x="28" y="0"/>
                    </a:lnTo>
                    <a:lnTo>
                      <a:pt x="56" y="138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8" name="îšļïḍe">
                <a:extLst>
                  <a:ext uri="{FF2B5EF4-FFF2-40B4-BE49-F238E27FC236}">
                    <a16:creationId xmlns:a16="http://schemas.microsoft.com/office/drawing/2014/main" id="{41E10AE7-8BFB-47EB-B3FF-116076B8D866}"/>
                  </a:ext>
                </a:extLst>
              </p:cNvPr>
              <p:cNvSpPr/>
              <p:nvPr/>
            </p:nvSpPr>
            <p:spPr bwMode="auto">
              <a:xfrm>
                <a:off x="5659439" y="1685926"/>
                <a:ext cx="42863" cy="236538"/>
              </a:xfrm>
              <a:custGeom>
                <a:avLst/>
                <a:gdLst>
                  <a:gd name="T0" fmla="*/ 10 w 10"/>
                  <a:gd name="T1" fmla="*/ 54 h 54"/>
                  <a:gd name="T2" fmla="*/ 4 w 10"/>
                  <a:gd name="T3" fmla="*/ 27 h 54"/>
                  <a:gd name="T4" fmla="*/ 0 w 10"/>
                  <a:gd name="T5" fmla="*/ 0 h 54"/>
                  <a:gd name="T6" fmla="*/ 5 w 10"/>
                  <a:gd name="T7" fmla="*/ 27 h 54"/>
                  <a:gd name="T8" fmla="*/ 10 w 10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4">
                    <a:moveTo>
                      <a:pt x="10" y="54"/>
                    </a:moveTo>
                    <a:cubicBezTo>
                      <a:pt x="9" y="54"/>
                      <a:pt x="7" y="42"/>
                      <a:pt x="4" y="27"/>
                    </a:cubicBezTo>
                    <a:cubicBezTo>
                      <a:pt x="2" y="12"/>
                      <a:pt x="0" y="0"/>
                      <a:pt x="0" y="0"/>
                    </a:cubicBezTo>
                    <a:cubicBezTo>
                      <a:pt x="0" y="0"/>
                      <a:pt x="3" y="12"/>
                      <a:pt x="5" y="27"/>
                    </a:cubicBezTo>
                    <a:cubicBezTo>
                      <a:pt x="8" y="42"/>
                      <a:pt x="10" y="54"/>
                      <a:pt x="10" y="54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9" name="isḻïḑè">
                <a:extLst>
                  <a:ext uri="{FF2B5EF4-FFF2-40B4-BE49-F238E27FC236}">
                    <a16:creationId xmlns:a16="http://schemas.microsoft.com/office/drawing/2014/main" id="{B9A5645A-EC1F-402D-AE94-6729CC54781D}"/>
                  </a:ext>
                </a:extLst>
              </p:cNvPr>
              <p:cNvSpPr/>
              <p:nvPr/>
            </p:nvSpPr>
            <p:spPr bwMode="auto">
              <a:xfrm>
                <a:off x="5637214" y="1830389"/>
                <a:ext cx="26988" cy="4763"/>
              </a:xfrm>
              <a:custGeom>
                <a:avLst/>
                <a:gdLst>
                  <a:gd name="T0" fmla="*/ 6 w 6"/>
                  <a:gd name="T1" fmla="*/ 0 h 1"/>
                  <a:gd name="T2" fmla="*/ 3 w 6"/>
                  <a:gd name="T3" fmla="*/ 1 h 1"/>
                  <a:gd name="T4" fmla="*/ 0 w 6"/>
                  <a:gd name="T5" fmla="*/ 0 h 1"/>
                  <a:gd name="T6" fmla="*/ 3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6" y="1"/>
                      <a:pt x="4" y="1"/>
                      <a:pt x="3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0" name="îślíḓè">
                <a:extLst>
                  <a:ext uri="{FF2B5EF4-FFF2-40B4-BE49-F238E27FC236}">
                    <a16:creationId xmlns:a16="http://schemas.microsoft.com/office/drawing/2014/main" id="{4BF71FF2-8C5F-4C5F-8981-ED889995EA3D}"/>
                  </a:ext>
                </a:extLst>
              </p:cNvPr>
              <p:cNvSpPr/>
              <p:nvPr/>
            </p:nvSpPr>
            <p:spPr bwMode="auto">
              <a:xfrm>
                <a:off x="5632451" y="1808164"/>
                <a:ext cx="26988" cy="9525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2 h 2"/>
                  <a:gd name="T4" fmla="*/ 0 w 6"/>
                  <a:gd name="T5" fmla="*/ 1 h 2"/>
                  <a:gd name="T6" fmla="*/ 3 w 6"/>
                  <a:gd name="T7" fmla="*/ 1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6" y="2"/>
                      <a:pt x="5" y="2"/>
                      <a:pt x="3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2" y="0"/>
                      <a:pt x="3" y="1"/>
                    </a:cubicBezTo>
                    <a:cubicBezTo>
                      <a:pt x="5" y="1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1" name="išḷîḑê">
                <a:extLst>
                  <a:ext uri="{FF2B5EF4-FFF2-40B4-BE49-F238E27FC236}">
                    <a16:creationId xmlns:a16="http://schemas.microsoft.com/office/drawing/2014/main" id="{2CA7F05B-323A-4A93-92A2-983976B850D3}"/>
                  </a:ext>
                </a:extLst>
              </p:cNvPr>
              <p:cNvSpPr/>
              <p:nvPr/>
            </p:nvSpPr>
            <p:spPr bwMode="auto">
              <a:xfrm>
                <a:off x="5637214" y="1795464"/>
                <a:ext cx="22225" cy="3175"/>
              </a:xfrm>
              <a:custGeom>
                <a:avLst/>
                <a:gdLst>
                  <a:gd name="T0" fmla="*/ 5 w 5"/>
                  <a:gd name="T1" fmla="*/ 1 h 1"/>
                  <a:gd name="T2" fmla="*/ 2 w 5"/>
                  <a:gd name="T3" fmla="*/ 1 h 1"/>
                  <a:gd name="T4" fmla="*/ 0 w 5"/>
                  <a:gd name="T5" fmla="*/ 0 h 1"/>
                  <a:gd name="T6" fmla="*/ 2 w 5"/>
                  <a:gd name="T7" fmla="*/ 0 h 1"/>
                  <a:gd name="T8" fmla="*/ 5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cubicBezTo>
                      <a:pt x="5" y="1"/>
                      <a:pt x="4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4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2" name="íṣḷíḍè">
                <a:extLst>
                  <a:ext uri="{FF2B5EF4-FFF2-40B4-BE49-F238E27FC236}">
                    <a16:creationId xmlns:a16="http://schemas.microsoft.com/office/drawing/2014/main" id="{457F1F4B-835D-48A2-B975-84ACED6013F2}"/>
                  </a:ext>
                </a:extLst>
              </p:cNvPr>
              <p:cNvSpPr/>
              <p:nvPr/>
            </p:nvSpPr>
            <p:spPr bwMode="auto">
              <a:xfrm>
                <a:off x="5589589" y="1835151"/>
                <a:ext cx="47625" cy="38100"/>
              </a:xfrm>
              <a:custGeom>
                <a:avLst/>
                <a:gdLst>
                  <a:gd name="T0" fmla="*/ 10 w 11"/>
                  <a:gd name="T1" fmla="*/ 2 h 9"/>
                  <a:gd name="T2" fmla="*/ 10 w 11"/>
                  <a:gd name="T3" fmla="*/ 4 h 9"/>
                  <a:gd name="T4" fmla="*/ 8 w 11"/>
                  <a:gd name="T5" fmla="*/ 7 h 9"/>
                  <a:gd name="T6" fmla="*/ 5 w 11"/>
                  <a:gd name="T7" fmla="*/ 9 h 9"/>
                  <a:gd name="T8" fmla="*/ 4 w 11"/>
                  <a:gd name="T9" fmla="*/ 9 h 9"/>
                  <a:gd name="T10" fmla="*/ 3 w 11"/>
                  <a:gd name="T11" fmla="*/ 8 h 9"/>
                  <a:gd name="T12" fmla="*/ 3 w 11"/>
                  <a:gd name="T13" fmla="*/ 7 h 9"/>
                  <a:gd name="T14" fmla="*/ 9 w 11"/>
                  <a:gd name="T15" fmla="*/ 2 h 9"/>
                  <a:gd name="T16" fmla="*/ 11 w 11"/>
                  <a:gd name="T17" fmla="*/ 1 h 9"/>
                  <a:gd name="T18" fmla="*/ 11 w 11"/>
                  <a:gd name="T19" fmla="*/ 2 h 9"/>
                  <a:gd name="T20" fmla="*/ 4 w 11"/>
                  <a:gd name="T21" fmla="*/ 3 h 9"/>
                  <a:gd name="T22" fmla="*/ 2 w 11"/>
                  <a:gd name="T23" fmla="*/ 3 h 9"/>
                  <a:gd name="T24" fmla="*/ 2 w 11"/>
                  <a:gd name="T25" fmla="*/ 1 h 9"/>
                  <a:gd name="T26" fmla="*/ 3 w 11"/>
                  <a:gd name="T27" fmla="*/ 1 h 9"/>
                  <a:gd name="T28" fmla="*/ 5 w 11"/>
                  <a:gd name="T29" fmla="*/ 0 h 9"/>
                  <a:gd name="T30" fmla="*/ 9 w 11"/>
                  <a:gd name="T31" fmla="*/ 1 h 9"/>
                  <a:gd name="T32" fmla="*/ 10 w 11"/>
                  <a:gd name="T33" fmla="*/ 1 h 9"/>
                  <a:gd name="T34" fmla="*/ 5 w 11"/>
                  <a:gd name="T35" fmla="*/ 1 h 9"/>
                  <a:gd name="T36" fmla="*/ 4 w 11"/>
                  <a:gd name="T37" fmla="*/ 2 h 9"/>
                  <a:gd name="T38" fmla="*/ 11 w 11"/>
                  <a:gd name="T39" fmla="*/ 2 h 9"/>
                  <a:gd name="T40" fmla="*/ 11 w 11"/>
                  <a:gd name="T41" fmla="*/ 2 h 9"/>
                  <a:gd name="T42" fmla="*/ 10 w 11"/>
                  <a:gd name="T43" fmla="*/ 3 h 9"/>
                  <a:gd name="T44" fmla="*/ 4 w 11"/>
                  <a:gd name="T45" fmla="*/ 8 h 9"/>
                  <a:gd name="T46" fmla="*/ 4 w 11"/>
                  <a:gd name="T47" fmla="*/ 8 h 9"/>
                  <a:gd name="T48" fmla="*/ 5 w 11"/>
                  <a:gd name="T49" fmla="*/ 8 h 9"/>
                  <a:gd name="T50" fmla="*/ 8 w 11"/>
                  <a:gd name="T51" fmla="*/ 7 h 9"/>
                  <a:gd name="T52" fmla="*/ 10 w 11"/>
                  <a:gd name="T5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9">
                    <a:moveTo>
                      <a:pt x="10" y="2"/>
                    </a:moveTo>
                    <a:cubicBezTo>
                      <a:pt x="10" y="2"/>
                      <a:pt x="10" y="3"/>
                      <a:pt x="10" y="4"/>
                    </a:cubicBezTo>
                    <a:cubicBezTo>
                      <a:pt x="10" y="5"/>
                      <a:pt x="9" y="6"/>
                      <a:pt x="8" y="7"/>
                    </a:cubicBezTo>
                    <a:cubicBezTo>
                      <a:pt x="7" y="8"/>
                      <a:pt x="6" y="9"/>
                      <a:pt x="5" y="9"/>
                    </a:cubicBezTo>
                    <a:cubicBezTo>
                      <a:pt x="5" y="9"/>
                      <a:pt x="4" y="9"/>
                      <a:pt x="4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3" y="8"/>
                      <a:pt x="3" y="7"/>
                      <a:pt x="3" y="7"/>
                    </a:cubicBezTo>
                    <a:cubicBezTo>
                      <a:pt x="5" y="5"/>
                      <a:pt x="7" y="3"/>
                      <a:pt x="9" y="2"/>
                    </a:cubicBezTo>
                    <a:cubicBezTo>
                      <a:pt x="10" y="2"/>
                      <a:pt x="10" y="2"/>
                      <a:pt x="11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8" y="4"/>
                      <a:pt x="6" y="3"/>
                      <a:pt x="4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7" y="0"/>
                      <a:pt x="8" y="0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9" y="0"/>
                      <a:pt x="5" y="1"/>
                    </a:cubicBezTo>
                    <a:cubicBezTo>
                      <a:pt x="4" y="1"/>
                      <a:pt x="0" y="2"/>
                      <a:pt x="4" y="2"/>
                    </a:cubicBezTo>
                    <a:cubicBezTo>
                      <a:pt x="6" y="3"/>
                      <a:pt x="8" y="3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0" y="3"/>
                      <a:pt x="10" y="3"/>
                    </a:cubicBezTo>
                    <a:cubicBezTo>
                      <a:pt x="7" y="4"/>
                      <a:pt x="5" y="6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5" y="8"/>
                      <a:pt x="5" y="8"/>
                    </a:cubicBezTo>
                    <a:cubicBezTo>
                      <a:pt x="6" y="8"/>
                      <a:pt x="7" y="7"/>
                      <a:pt x="8" y="7"/>
                    </a:cubicBezTo>
                    <a:cubicBezTo>
                      <a:pt x="10" y="5"/>
                      <a:pt x="10" y="2"/>
                      <a:pt x="10" y="2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3" name="iṧ1iďe">
                <a:extLst>
                  <a:ext uri="{FF2B5EF4-FFF2-40B4-BE49-F238E27FC236}">
                    <a16:creationId xmlns:a16="http://schemas.microsoft.com/office/drawing/2014/main" id="{D59C89BA-B60D-48E4-BDC6-F95286418711}"/>
                  </a:ext>
                </a:extLst>
              </p:cNvPr>
              <p:cNvSpPr/>
              <p:nvPr/>
            </p:nvSpPr>
            <p:spPr bwMode="auto">
              <a:xfrm>
                <a:off x="5646739" y="1852614"/>
                <a:ext cx="42863" cy="47625"/>
              </a:xfrm>
              <a:custGeom>
                <a:avLst/>
                <a:gdLst>
                  <a:gd name="T0" fmla="*/ 5 w 10"/>
                  <a:gd name="T1" fmla="*/ 1 h 11"/>
                  <a:gd name="T2" fmla="*/ 7 w 10"/>
                  <a:gd name="T3" fmla="*/ 1 h 11"/>
                  <a:gd name="T4" fmla="*/ 9 w 10"/>
                  <a:gd name="T5" fmla="*/ 4 h 11"/>
                  <a:gd name="T6" fmla="*/ 8 w 10"/>
                  <a:gd name="T7" fmla="*/ 8 h 11"/>
                  <a:gd name="T8" fmla="*/ 3 w 10"/>
                  <a:gd name="T9" fmla="*/ 10 h 11"/>
                  <a:gd name="T10" fmla="*/ 0 w 10"/>
                  <a:gd name="T11" fmla="*/ 4 h 11"/>
                  <a:gd name="T12" fmla="*/ 3 w 10"/>
                  <a:gd name="T13" fmla="*/ 0 h 11"/>
                  <a:gd name="T14" fmla="*/ 6 w 10"/>
                  <a:gd name="T15" fmla="*/ 0 h 11"/>
                  <a:gd name="T16" fmla="*/ 7 w 10"/>
                  <a:gd name="T17" fmla="*/ 1 h 11"/>
                  <a:gd name="T18" fmla="*/ 6 w 10"/>
                  <a:gd name="T19" fmla="*/ 1 h 11"/>
                  <a:gd name="T20" fmla="*/ 3 w 10"/>
                  <a:gd name="T21" fmla="*/ 1 h 11"/>
                  <a:gd name="T22" fmla="*/ 1 w 10"/>
                  <a:gd name="T23" fmla="*/ 5 h 11"/>
                  <a:gd name="T24" fmla="*/ 3 w 10"/>
                  <a:gd name="T25" fmla="*/ 9 h 11"/>
                  <a:gd name="T26" fmla="*/ 8 w 10"/>
                  <a:gd name="T27" fmla="*/ 8 h 11"/>
                  <a:gd name="T28" fmla="*/ 8 w 10"/>
                  <a:gd name="T29" fmla="*/ 4 h 11"/>
                  <a:gd name="T30" fmla="*/ 5 w 10"/>
                  <a:gd name="T3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1">
                    <a:moveTo>
                      <a:pt x="5" y="1"/>
                    </a:moveTo>
                    <a:cubicBezTo>
                      <a:pt x="6" y="1"/>
                      <a:pt x="6" y="1"/>
                      <a:pt x="7" y="1"/>
                    </a:cubicBezTo>
                    <a:cubicBezTo>
                      <a:pt x="7" y="2"/>
                      <a:pt x="8" y="2"/>
                      <a:pt x="9" y="4"/>
                    </a:cubicBezTo>
                    <a:cubicBezTo>
                      <a:pt x="9" y="5"/>
                      <a:pt x="10" y="7"/>
                      <a:pt x="8" y="8"/>
                    </a:cubicBezTo>
                    <a:cubicBezTo>
                      <a:pt x="7" y="10"/>
                      <a:pt x="5" y="11"/>
                      <a:pt x="3" y="10"/>
                    </a:cubicBezTo>
                    <a:cubicBezTo>
                      <a:pt x="1" y="9"/>
                      <a:pt x="0" y="6"/>
                      <a:pt x="0" y="4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5" y="10"/>
                      <a:pt x="7" y="9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7" y="2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4" name="îṡ1ïḑe">
                <a:extLst>
                  <a:ext uri="{FF2B5EF4-FFF2-40B4-BE49-F238E27FC236}">
                    <a16:creationId xmlns:a16="http://schemas.microsoft.com/office/drawing/2014/main" id="{C7932D23-3A2D-447E-89A0-8ED7825737C3}"/>
                  </a:ext>
                </a:extLst>
              </p:cNvPr>
              <p:cNvSpPr/>
              <p:nvPr/>
            </p:nvSpPr>
            <p:spPr bwMode="auto">
              <a:xfrm>
                <a:off x="5294314" y="1698626"/>
                <a:ext cx="71438" cy="127000"/>
              </a:xfrm>
              <a:custGeom>
                <a:avLst/>
                <a:gdLst>
                  <a:gd name="T0" fmla="*/ 0 w 16"/>
                  <a:gd name="T1" fmla="*/ 27 h 29"/>
                  <a:gd name="T2" fmla="*/ 1 w 16"/>
                  <a:gd name="T3" fmla="*/ 0 h 29"/>
                  <a:gd name="T4" fmla="*/ 15 w 16"/>
                  <a:gd name="T5" fmla="*/ 0 h 29"/>
                  <a:gd name="T6" fmla="*/ 15 w 16"/>
                  <a:gd name="T7" fmla="*/ 29 h 29"/>
                  <a:gd name="T8" fmla="*/ 0 w 16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9">
                    <a:moveTo>
                      <a:pt x="0" y="27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4" y="0"/>
                      <a:pt x="15" y="0"/>
                    </a:cubicBezTo>
                    <a:cubicBezTo>
                      <a:pt x="16" y="0"/>
                      <a:pt x="15" y="29"/>
                      <a:pt x="15" y="29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5" name="ïṥḷiḍè">
                <a:extLst>
                  <a:ext uri="{FF2B5EF4-FFF2-40B4-BE49-F238E27FC236}">
                    <a16:creationId xmlns:a16="http://schemas.microsoft.com/office/drawing/2014/main" id="{1A91E411-66B2-4B7A-9260-13FD6A0C4986}"/>
                  </a:ext>
                </a:extLst>
              </p:cNvPr>
              <p:cNvSpPr/>
              <p:nvPr/>
            </p:nvSpPr>
            <p:spPr bwMode="auto">
              <a:xfrm>
                <a:off x="5246689" y="1922464"/>
                <a:ext cx="425450" cy="434975"/>
              </a:xfrm>
              <a:custGeom>
                <a:avLst/>
                <a:gdLst>
                  <a:gd name="T0" fmla="*/ 6 w 268"/>
                  <a:gd name="T1" fmla="*/ 227 h 274"/>
                  <a:gd name="T2" fmla="*/ 193 w 268"/>
                  <a:gd name="T3" fmla="*/ 0 h 274"/>
                  <a:gd name="T4" fmla="*/ 268 w 268"/>
                  <a:gd name="T5" fmla="*/ 36 h 274"/>
                  <a:gd name="T6" fmla="*/ 69 w 268"/>
                  <a:gd name="T7" fmla="*/ 274 h 274"/>
                  <a:gd name="T8" fmla="*/ 0 w 268"/>
                  <a:gd name="T9" fmla="*/ 241 h 274"/>
                  <a:gd name="T10" fmla="*/ 6 w 268"/>
                  <a:gd name="T11" fmla="*/ 22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8" h="274">
                    <a:moveTo>
                      <a:pt x="6" y="227"/>
                    </a:moveTo>
                    <a:lnTo>
                      <a:pt x="193" y="0"/>
                    </a:lnTo>
                    <a:lnTo>
                      <a:pt x="268" y="36"/>
                    </a:lnTo>
                    <a:lnTo>
                      <a:pt x="69" y="274"/>
                    </a:lnTo>
                    <a:lnTo>
                      <a:pt x="0" y="241"/>
                    </a:lnTo>
                    <a:lnTo>
                      <a:pt x="6" y="227"/>
                    </a:lnTo>
                    <a:close/>
                  </a:path>
                </a:pathLst>
              </a:custGeom>
              <a:solidFill>
                <a:srgbClr val="D6A3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6" name="íṩľîḑé">
                <a:extLst>
                  <a:ext uri="{FF2B5EF4-FFF2-40B4-BE49-F238E27FC236}">
                    <a16:creationId xmlns:a16="http://schemas.microsoft.com/office/drawing/2014/main" id="{F290D244-2700-40E6-8B4F-307342240061}"/>
                  </a:ext>
                </a:extLst>
              </p:cNvPr>
              <p:cNvSpPr/>
              <p:nvPr/>
            </p:nvSpPr>
            <p:spPr bwMode="auto">
              <a:xfrm>
                <a:off x="5246689" y="1922464"/>
                <a:ext cx="425450" cy="434975"/>
              </a:xfrm>
              <a:custGeom>
                <a:avLst/>
                <a:gdLst>
                  <a:gd name="T0" fmla="*/ 6 w 268"/>
                  <a:gd name="T1" fmla="*/ 227 h 274"/>
                  <a:gd name="T2" fmla="*/ 193 w 268"/>
                  <a:gd name="T3" fmla="*/ 0 h 274"/>
                  <a:gd name="T4" fmla="*/ 268 w 268"/>
                  <a:gd name="T5" fmla="*/ 36 h 274"/>
                  <a:gd name="T6" fmla="*/ 69 w 268"/>
                  <a:gd name="T7" fmla="*/ 274 h 274"/>
                  <a:gd name="T8" fmla="*/ 0 w 268"/>
                  <a:gd name="T9" fmla="*/ 241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274">
                    <a:moveTo>
                      <a:pt x="6" y="227"/>
                    </a:moveTo>
                    <a:lnTo>
                      <a:pt x="193" y="0"/>
                    </a:lnTo>
                    <a:lnTo>
                      <a:pt x="268" y="36"/>
                    </a:lnTo>
                    <a:lnTo>
                      <a:pt x="69" y="274"/>
                    </a:lnTo>
                    <a:lnTo>
                      <a:pt x="0" y="2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7" name="i$lïḑé">
                <a:extLst>
                  <a:ext uri="{FF2B5EF4-FFF2-40B4-BE49-F238E27FC236}">
                    <a16:creationId xmlns:a16="http://schemas.microsoft.com/office/drawing/2014/main" id="{02E7A732-06CC-496C-AA7E-6C17731558C8}"/>
                  </a:ext>
                </a:extLst>
              </p:cNvPr>
              <p:cNvSpPr/>
              <p:nvPr/>
            </p:nvSpPr>
            <p:spPr bwMode="auto">
              <a:xfrm>
                <a:off x="5756276" y="1631951"/>
                <a:ext cx="719138" cy="655638"/>
              </a:xfrm>
              <a:custGeom>
                <a:avLst/>
                <a:gdLst>
                  <a:gd name="T0" fmla="*/ 150 w 164"/>
                  <a:gd name="T1" fmla="*/ 59 h 149"/>
                  <a:gd name="T2" fmla="*/ 163 w 164"/>
                  <a:gd name="T3" fmla="*/ 30 h 149"/>
                  <a:gd name="T4" fmla="*/ 146 w 164"/>
                  <a:gd name="T5" fmla="*/ 5 h 149"/>
                  <a:gd name="T6" fmla="*/ 115 w 164"/>
                  <a:gd name="T7" fmla="*/ 8 h 149"/>
                  <a:gd name="T8" fmla="*/ 83 w 164"/>
                  <a:gd name="T9" fmla="*/ 55 h 149"/>
                  <a:gd name="T10" fmla="*/ 37 w 164"/>
                  <a:gd name="T11" fmla="*/ 70 h 149"/>
                  <a:gd name="T12" fmla="*/ 21 w 164"/>
                  <a:gd name="T13" fmla="*/ 97 h 149"/>
                  <a:gd name="T14" fmla="*/ 5 w 164"/>
                  <a:gd name="T15" fmla="*/ 114 h 149"/>
                  <a:gd name="T16" fmla="*/ 15 w 164"/>
                  <a:gd name="T17" fmla="*/ 143 h 149"/>
                  <a:gd name="T18" fmla="*/ 47 w 164"/>
                  <a:gd name="T19" fmla="*/ 148 h 149"/>
                  <a:gd name="T20" fmla="*/ 102 w 164"/>
                  <a:gd name="T21" fmla="*/ 132 h 149"/>
                  <a:gd name="T22" fmla="*/ 133 w 164"/>
                  <a:gd name="T23" fmla="*/ 113 h 149"/>
                  <a:gd name="T24" fmla="*/ 149 w 164"/>
                  <a:gd name="T25" fmla="*/ 5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4" h="149">
                    <a:moveTo>
                      <a:pt x="150" y="59"/>
                    </a:moveTo>
                    <a:cubicBezTo>
                      <a:pt x="159" y="52"/>
                      <a:pt x="164" y="41"/>
                      <a:pt x="163" y="30"/>
                    </a:cubicBezTo>
                    <a:cubicBezTo>
                      <a:pt x="162" y="20"/>
                      <a:pt x="155" y="9"/>
                      <a:pt x="146" y="5"/>
                    </a:cubicBezTo>
                    <a:cubicBezTo>
                      <a:pt x="136" y="0"/>
                      <a:pt x="123" y="1"/>
                      <a:pt x="115" y="8"/>
                    </a:cubicBezTo>
                    <a:cubicBezTo>
                      <a:pt x="100" y="20"/>
                      <a:pt x="99" y="45"/>
                      <a:pt x="83" y="55"/>
                    </a:cubicBezTo>
                    <a:cubicBezTo>
                      <a:pt x="69" y="64"/>
                      <a:pt x="50" y="60"/>
                      <a:pt x="37" y="70"/>
                    </a:cubicBezTo>
                    <a:cubicBezTo>
                      <a:pt x="30" y="77"/>
                      <a:pt x="27" y="89"/>
                      <a:pt x="21" y="97"/>
                    </a:cubicBezTo>
                    <a:cubicBezTo>
                      <a:pt x="16" y="103"/>
                      <a:pt x="8" y="107"/>
                      <a:pt x="5" y="114"/>
                    </a:cubicBezTo>
                    <a:cubicBezTo>
                      <a:pt x="0" y="124"/>
                      <a:pt x="6" y="137"/>
                      <a:pt x="15" y="143"/>
                    </a:cubicBezTo>
                    <a:cubicBezTo>
                      <a:pt x="25" y="149"/>
                      <a:pt x="36" y="149"/>
                      <a:pt x="47" y="148"/>
                    </a:cubicBezTo>
                    <a:cubicBezTo>
                      <a:pt x="66" y="146"/>
                      <a:pt x="85" y="140"/>
                      <a:pt x="102" y="132"/>
                    </a:cubicBezTo>
                    <a:cubicBezTo>
                      <a:pt x="113" y="128"/>
                      <a:pt x="125" y="122"/>
                      <a:pt x="133" y="113"/>
                    </a:cubicBezTo>
                    <a:cubicBezTo>
                      <a:pt x="145" y="98"/>
                      <a:pt x="147" y="78"/>
                      <a:pt x="149" y="59"/>
                    </a:cubicBezTo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8" name="íṧḷíḓé">
                <a:extLst>
                  <a:ext uri="{FF2B5EF4-FFF2-40B4-BE49-F238E27FC236}">
                    <a16:creationId xmlns:a16="http://schemas.microsoft.com/office/drawing/2014/main" id="{EC255347-FB41-43DE-82E4-4414CEC7225E}"/>
                  </a:ext>
                </a:extLst>
              </p:cNvPr>
              <p:cNvSpPr/>
              <p:nvPr/>
            </p:nvSpPr>
            <p:spPr bwMode="auto">
              <a:xfrm>
                <a:off x="5145089" y="1798639"/>
                <a:ext cx="838200" cy="628650"/>
              </a:xfrm>
              <a:custGeom>
                <a:avLst/>
                <a:gdLst>
                  <a:gd name="T0" fmla="*/ 177 w 191"/>
                  <a:gd name="T1" fmla="*/ 97 h 143"/>
                  <a:gd name="T2" fmla="*/ 191 w 191"/>
                  <a:gd name="T3" fmla="*/ 143 h 143"/>
                  <a:gd name="T4" fmla="*/ 0 w 191"/>
                  <a:gd name="T5" fmla="*/ 143 h 143"/>
                  <a:gd name="T6" fmla="*/ 23 w 191"/>
                  <a:gd name="T7" fmla="*/ 0 h 143"/>
                  <a:gd name="T8" fmla="*/ 48 w 191"/>
                  <a:gd name="T9" fmla="*/ 0 h 143"/>
                  <a:gd name="T10" fmla="*/ 48 w 191"/>
                  <a:gd name="T11" fmla="*/ 102 h 143"/>
                  <a:gd name="T12" fmla="*/ 126 w 191"/>
                  <a:gd name="T13" fmla="*/ 100 h 143"/>
                  <a:gd name="T14" fmla="*/ 177 w 191"/>
                  <a:gd name="T15" fmla="*/ 9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1" h="143">
                    <a:moveTo>
                      <a:pt x="177" y="97"/>
                    </a:moveTo>
                    <a:cubicBezTo>
                      <a:pt x="191" y="143"/>
                      <a:pt x="191" y="143"/>
                      <a:pt x="191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40"/>
                      <a:pt x="48" y="102"/>
                      <a:pt x="48" y="102"/>
                    </a:cubicBezTo>
                    <a:cubicBezTo>
                      <a:pt x="73" y="103"/>
                      <a:pt x="102" y="103"/>
                      <a:pt x="126" y="100"/>
                    </a:cubicBezTo>
                    <a:cubicBezTo>
                      <a:pt x="126" y="100"/>
                      <a:pt x="172" y="92"/>
                      <a:pt x="177" y="97"/>
                    </a:cubicBez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9" name="íṣľíḑè">
                <a:extLst>
                  <a:ext uri="{FF2B5EF4-FFF2-40B4-BE49-F238E27FC236}">
                    <a16:creationId xmlns:a16="http://schemas.microsoft.com/office/drawing/2014/main" id="{AEFDB30E-8DC5-40D8-9551-15E52C50172D}"/>
                  </a:ext>
                </a:extLst>
              </p:cNvPr>
              <p:cNvSpPr/>
              <p:nvPr/>
            </p:nvSpPr>
            <p:spPr bwMode="auto">
              <a:xfrm>
                <a:off x="6413501" y="2081214"/>
                <a:ext cx="176213" cy="328613"/>
              </a:xfrm>
              <a:custGeom>
                <a:avLst/>
                <a:gdLst>
                  <a:gd name="T0" fmla="*/ 56 w 111"/>
                  <a:gd name="T1" fmla="*/ 0 h 207"/>
                  <a:gd name="T2" fmla="*/ 111 w 111"/>
                  <a:gd name="T3" fmla="*/ 196 h 207"/>
                  <a:gd name="T4" fmla="*/ 39 w 111"/>
                  <a:gd name="T5" fmla="*/ 207 h 207"/>
                  <a:gd name="T6" fmla="*/ 0 w 111"/>
                  <a:gd name="T7" fmla="*/ 22 h 207"/>
                  <a:gd name="T8" fmla="*/ 56 w 111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07">
                    <a:moveTo>
                      <a:pt x="56" y="0"/>
                    </a:moveTo>
                    <a:lnTo>
                      <a:pt x="111" y="196"/>
                    </a:lnTo>
                    <a:lnTo>
                      <a:pt x="39" y="207"/>
                    </a:lnTo>
                    <a:lnTo>
                      <a:pt x="0" y="22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0" name="í$lîḑê">
                <a:extLst>
                  <a:ext uri="{FF2B5EF4-FFF2-40B4-BE49-F238E27FC236}">
                    <a16:creationId xmlns:a16="http://schemas.microsoft.com/office/drawing/2014/main" id="{436AEB94-1CA3-4EA7-B691-5555344DAE92}"/>
                  </a:ext>
                </a:extLst>
              </p:cNvPr>
              <p:cNvSpPr/>
              <p:nvPr/>
            </p:nvSpPr>
            <p:spPr bwMode="auto">
              <a:xfrm>
                <a:off x="5918201" y="1922464"/>
                <a:ext cx="609600" cy="509588"/>
              </a:xfrm>
              <a:custGeom>
                <a:avLst/>
                <a:gdLst>
                  <a:gd name="T0" fmla="*/ 95 w 139"/>
                  <a:gd name="T1" fmla="*/ 2 h 116"/>
                  <a:gd name="T2" fmla="*/ 46 w 139"/>
                  <a:gd name="T3" fmla="*/ 22 h 116"/>
                  <a:gd name="T4" fmla="*/ 0 w 139"/>
                  <a:gd name="T5" fmla="*/ 69 h 116"/>
                  <a:gd name="T6" fmla="*/ 17 w 139"/>
                  <a:gd name="T7" fmla="*/ 116 h 116"/>
                  <a:gd name="T8" fmla="*/ 91 w 139"/>
                  <a:gd name="T9" fmla="*/ 96 h 116"/>
                  <a:gd name="T10" fmla="*/ 110 w 139"/>
                  <a:gd name="T11" fmla="*/ 70 h 116"/>
                  <a:gd name="T12" fmla="*/ 117 w 139"/>
                  <a:gd name="T13" fmla="*/ 61 h 116"/>
                  <a:gd name="T14" fmla="*/ 139 w 139"/>
                  <a:gd name="T15" fmla="*/ 47 h 116"/>
                  <a:gd name="T16" fmla="*/ 95 w 139"/>
                  <a:gd name="T17" fmla="*/ 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16">
                    <a:moveTo>
                      <a:pt x="95" y="2"/>
                    </a:moveTo>
                    <a:cubicBezTo>
                      <a:pt x="95" y="2"/>
                      <a:pt x="72" y="0"/>
                      <a:pt x="46" y="22"/>
                    </a:cubicBezTo>
                    <a:cubicBezTo>
                      <a:pt x="33" y="33"/>
                      <a:pt x="0" y="69"/>
                      <a:pt x="0" y="69"/>
                    </a:cubicBezTo>
                    <a:cubicBezTo>
                      <a:pt x="17" y="116"/>
                      <a:pt x="17" y="116"/>
                      <a:pt x="17" y="116"/>
                    </a:cubicBezTo>
                    <a:cubicBezTo>
                      <a:pt x="17" y="116"/>
                      <a:pt x="68" y="113"/>
                      <a:pt x="91" y="96"/>
                    </a:cubicBezTo>
                    <a:cubicBezTo>
                      <a:pt x="110" y="70"/>
                      <a:pt x="110" y="70"/>
                      <a:pt x="110" y="70"/>
                    </a:cubicBezTo>
                    <a:cubicBezTo>
                      <a:pt x="117" y="61"/>
                      <a:pt x="117" y="61"/>
                      <a:pt x="117" y="61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39" y="47"/>
                      <a:pt x="120" y="0"/>
                      <a:pt x="95" y="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1" name="iślíḓe">
                <a:extLst>
                  <a:ext uri="{FF2B5EF4-FFF2-40B4-BE49-F238E27FC236}">
                    <a16:creationId xmlns:a16="http://schemas.microsoft.com/office/drawing/2014/main" id="{5B08AA41-54FB-4F8E-AD3C-2604124871FC}"/>
                  </a:ext>
                </a:extLst>
              </p:cNvPr>
              <p:cNvSpPr/>
              <p:nvPr/>
            </p:nvSpPr>
            <p:spPr bwMode="auto">
              <a:xfrm>
                <a:off x="5891214" y="2133601"/>
                <a:ext cx="611188" cy="303213"/>
              </a:xfrm>
              <a:custGeom>
                <a:avLst/>
                <a:gdLst>
                  <a:gd name="T0" fmla="*/ 39 w 139"/>
                  <a:gd name="T1" fmla="*/ 0 h 69"/>
                  <a:gd name="T2" fmla="*/ 20 w 139"/>
                  <a:gd name="T3" fmla="*/ 69 h 69"/>
                  <a:gd name="T4" fmla="*/ 139 w 139"/>
                  <a:gd name="T5" fmla="*/ 62 h 69"/>
                  <a:gd name="T6" fmla="*/ 132 w 139"/>
                  <a:gd name="T7" fmla="*/ 48 h 69"/>
                  <a:gd name="T8" fmla="*/ 44 w 139"/>
                  <a:gd name="T9" fmla="*/ 47 h 69"/>
                  <a:gd name="T10" fmla="*/ 61 w 139"/>
                  <a:gd name="T11" fmla="*/ 19 h 69"/>
                  <a:gd name="T12" fmla="*/ 39 w 139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69">
                    <a:moveTo>
                      <a:pt x="39" y="0"/>
                    </a:moveTo>
                    <a:cubicBezTo>
                      <a:pt x="39" y="0"/>
                      <a:pt x="0" y="53"/>
                      <a:pt x="20" y="69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32" y="48"/>
                      <a:pt x="132" y="48"/>
                      <a:pt x="132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2" name="iṩlîďé">
                <a:extLst>
                  <a:ext uri="{FF2B5EF4-FFF2-40B4-BE49-F238E27FC236}">
                    <a16:creationId xmlns:a16="http://schemas.microsoft.com/office/drawing/2014/main" id="{1BC20AE5-9F88-43A1-B73C-254857D5B7B7}"/>
                  </a:ext>
                </a:extLst>
              </p:cNvPr>
              <p:cNvSpPr/>
              <p:nvPr/>
            </p:nvSpPr>
            <p:spPr bwMode="auto">
              <a:xfrm>
                <a:off x="6278564" y="1681164"/>
                <a:ext cx="157163" cy="338138"/>
              </a:xfrm>
              <a:custGeom>
                <a:avLst/>
                <a:gdLst>
                  <a:gd name="T0" fmla="*/ 0 w 36"/>
                  <a:gd name="T1" fmla="*/ 0 h 77"/>
                  <a:gd name="T2" fmla="*/ 0 w 36"/>
                  <a:gd name="T3" fmla="*/ 50 h 77"/>
                  <a:gd name="T4" fmla="*/ 10 w 36"/>
                  <a:gd name="T5" fmla="*/ 54 h 77"/>
                  <a:gd name="T6" fmla="*/ 7 w 36"/>
                  <a:gd name="T7" fmla="*/ 74 h 77"/>
                  <a:gd name="T8" fmla="*/ 29 w 36"/>
                  <a:gd name="T9" fmla="*/ 77 h 77"/>
                  <a:gd name="T10" fmla="*/ 36 w 36"/>
                  <a:gd name="T11" fmla="*/ 13 h 77"/>
                  <a:gd name="T12" fmla="*/ 0 w 36"/>
                  <a:gd name="T1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77">
                    <a:moveTo>
                      <a:pt x="0" y="0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5" y="13"/>
                      <a:pt x="36" y="13"/>
                    </a:cubicBezTo>
                    <a:cubicBezTo>
                      <a:pt x="36" y="1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3" name="îšḷíḑê">
                <a:extLst>
                  <a:ext uri="{FF2B5EF4-FFF2-40B4-BE49-F238E27FC236}">
                    <a16:creationId xmlns:a16="http://schemas.microsoft.com/office/drawing/2014/main" id="{505B694E-A28A-4A53-ADBD-9D8155DAFD4D}"/>
                  </a:ext>
                </a:extLst>
              </p:cNvPr>
              <p:cNvSpPr/>
              <p:nvPr/>
            </p:nvSpPr>
            <p:spPr bwMode="auto">
              <a:xfrm>
                <a:off x="6286501" y="1763714"/>
                <a:ext cx="34925" cy="14288"/>
              </a:xfrm>
              <a:custGeom>
                <a:avLst/>
                <a:gdLst>
                  <a:gd name="T0" fmla="*/ 8 w 8"/>
                  <a:gd name="T1" fmla="*/ 1 h 3"/>
                  <a:gd name="T2" fmla="*/ 4 w 8"/>
                  <a:gd name="T3" fmla="*/ 2 h 3"/>
                  <a:gd name="T4" fmla="*/ 0 w 8"/>
                  <a:gd name="T5" fmla="*/ 3 h 3"/>
                  <a:gd name="T6" fmla="*/ 3 w 8"/>
                  <a:gd name="T7" fmla="*/ 1 h 3"/>
                  <a:gd name="T8" fmla="*/ 8 w 8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cubicBezTo>
                      <a:pt x="8" y="1"/>
                      <a:pt x="6" y="1"/>
                      <a:pt x="4" y="2"/>
                    </a:cubicBezTo>
                    <a:cubicBezTo>
                      <a:pt x="2" y="2"/>
                      <a:pt x="0" y="3"/>
                      <a:pt x="0" y="3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6" y="0"/>
                      <a:pt x="8" y="1"/>
                      <a:pt x="8" y="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4" name="íṡḷïḓê">
                <a:extLst>
                  <a:ext uri="{FF2B5EF4-FFF2-40B4-BE49-F238E27FC236}">
                    <a16:creationId xmlns:a16="http://schemas.microsoft.com/office/drawing/2014/main" id="{6467B3DD-12A4-457F-B819-B94EF126658C}"/>
                  </a:ext>
                </a:extLst>
              </p:cNvPr>
              <p:cNvSpPr/>
              <p:nvPr/>
            </p:nvSpPr>
            <p:spPr bwMode="auto">
              <a:xfrm>
                <a:off x="6303964" y="1795464"/>
                <a:ext cx="9525" cy="12700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5" name="ï$ḷiḍè">
                <a:extLst>
                  <a:ext uri="{FF2B5EF4-FFF2-40B4-BE49-F238E27FC236}">
                    <a16:creationId xmlns:a16="http://schemas.microsoft.com/office/drawing/2014/main" id="{CFD04380-0A41-4DDD-88BB-A55763817FA5}"/>
                  </a:ext>
                </a:extLst>
              </p:cNvPr>
              <p:cNvSpPr/>
              <p:nvPr/>
            </p:nvSpPr>
            <p:spPr bwMode="auto">
              <a:xfrm>
                <a:off x="6378576" y="1798639"/>
                <a:ext cx="9525" cy="9525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6" name="íṡļíḓè">
                <a:extLst>
                  <a:ext uri="{FF2B5EF4-FFF2-40B4-BE49-F238E27FC236}">
                    <a16:creationId xmlns:a16="http://schemas.microsoft.com/office/drawing/2014/main" id="{F17A5DAC-33E7-4B4F-BA88-11ACC82BA5EC}"/>
                  </a:ext>
                </a:extLst>
              </p:cNvPr>
              <p:cNvSpPr/>
              <p:nvPr/>
            </p:nvSpPr>
            <p:spPr bwMode="auto">
              <a:xfrm>
                <a:off x="6370639" y="1763714"/>
                <a:ext cx="34925" cy="14288"/>
              </a:xfrm>
              <a:custGeom>
                <a:avLst/>
                <a:gdLst>
                  <a:gd name="T0" fmla="*/ 7 w 8"/>
                  <a:gd name="T1" fmla="*/ 3 h 3"/>
                  <a:gd name="T2" fmla="*/ 4 w 8"/>
                  <a:gd name="T3" fmla="*/ 2 h 3"/>
                  <a:gd name="T4" fmla="*/ 0 w 8"/>
                  <a:gd name="T5" fmla="*/ 1 h 3"/>
                  <a:gd name="T6" fmla="*/ 4 w 8"/>
                  <a:gd name="T7" fmla="*/ 1 h 3"/>
                  <a:gd name="T8" fmla="*/ 7 w 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7" y="3"/>
                    </a:moveTo>
                    <a:cubicBezTo>
                      <a:pt x="7" y="3"/>
                      <a:pt x="6" y="2"/>
                      <a:pt x="4" y="2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0" y="1"/>
                      <a:pt x="2" y="0"/>
                      <a:pt x="4" y="1"/>
                    </a:cubicBezTo>
                    <a:cubicBezTo>
                      <a:pt x="6" y="1"/>
                      <a:pt x="8" y="2"/>
                      <a:pt x="7" y="3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7" name="îşḻîḍè">
                <a:extLst>
                  <a:ext uri="{FF2B5EF4-FFF2-40B4-BE49-F238E27FC236}">
                    <a16:creationId xmlns:a16="http://schemas.microsoft.com/office/drawing/2014/main" id="{198EBF6B-8214-408A-887B-0908D47039D2}"/>
                  </a:ext>
                </a:extLst>
              </p:cNvPr>
              <p:cNvSpPr/>
              <p:nvPr/>
            </p:nvSpPr>
            <p:spPr bwMode="auto">
              <a:xfrm>
                <a:off x="6286501" y="1825626"/>
                <a:ext cx="34925" cy="12700"/>
              </a:xfrm>
              <a:custGeom>
                <a:avLst/>
                <a:gdLst>
                  <a:gd name="T0" fmla="*/ 8 w 8"/>
                  <a:gd name="T1" fmla="*/ 1 h 3"/>
                  <a:gd name="T2" fmla="*/ 4 w 8"/>
                  <a:gd name="T3" fmla="*/ 3 h 3"/>
                  <a:gd name="T4" fmla="*/ 0 w 8"/>
                  <a:gd name="T5" fmla="*/ 1 h 3"/>
                  <a:gd name="T6" fmla="*/ 4 w 8"/>
                  <a:gd name="T7" fmla="*/ 0 h 3"/>
                  <a:gd name="T8" fmla="*/ 8 w 8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cubicBezTo>
                      <a:pt x="8" y="2"/>
                      <a:pt x="7" y="3"/>
                      <a:pt x="4" y="3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1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8" name="îŝļïḑê">
                <a:extLst>
                  <a:ext uri="{FF2B5EF4-FFF2-40B4-BE49-F238E27FC236}">
                    <a16:creationId xmlns:a16="http://schemas.microsoft.com/office/drawing/2014/main" id="{7E61D039-A77B-4DC2-92F5-A46FF4E02E9D}"/>
                  </a:ext>
                </a:extLst>
              </p:cNvPr>
              <p:cNvSpPr/>
              <p:nvPr/>
            </p:nvSpPr>
            <p:spPr bwMode="auto">
              <a:xfrm>
                <a:off x="6373814" y="1825626"/>
                <a:ext cx="26988" cy="9525"/>
              </a:xfrm>
              <a:custGeom>
                <a:avLst/>
                <a:gdLst>
                  <a:gd name="T0" fmla="*/ 6 w 6"/>
                  <a:gd name="T1" fmla="*/ 1 h 2"/>
                  <a:gd name="T2" fmla="*/ 3 w 6"/>
                  <a:gd name="T3" fmla="*/ 2 h 2"/>
                  <a:gd name="T4" fmla="*/ 0 w 6"/>
                  <a:gd name="T5" fmla="*/ 1 h 2"/>
                  <a:gd name="T6" fmla="*/ 3 w 6"/>
                  <a:gd name="T7" fmla="*/ 0 h 2"/>
                  <a:gd name="T8" fmla="*/ 6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5" y="2"/>
                      <a:pt x="3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9" name="îşļíḍe">
                <a:extLst>
                  <a:ext uri="{FF2B5EF4-FFF2-40B4-BE49-F238E27FC236}">
                    <a16:creationId xmlns:a16="http://schemas.microsoft.com/office/drawing/2014/main" id="{A6251EC9-2684-48E5-8DA3-00A264999C69}"/>
                  </a:ext>
                </a:extLst>
              </p:cNvPr>
              <p:cNvSpPr/>
              <p:nvPr/>
            </p:nvSpPr>
            <p:spPr bwMode="auto">
              <a:xfrm>
                <a:off x="6356351" y="1870076"/>
                <a:ext cx="17463" cy="17463"/>
              </a:xfrm>
              <a:custGeom>
                <a:avLst/>
                <a:gdLst>
                  <a:gd name="T0" fmla="*/ 3 w 4"/>
                  <a:gd name="T1" fmla="*/ 0 h 4"/>
                  <a:gd name="T2" fmla="*/ 3 w 4"/>
                  <a:gd name="T3" fmla="*/ 3 h 4"/>
                  <a:gd name="T4" fmla="*/ 0 w 4"/>
                  <a:gd name="T5" fmla="*/ 3 h 4"/>
                  <a:gd name="T6" fmla="*/ 1 w 4"/>
                  <a:gd name="T7" fmla="*/ 1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4" y="0"/>
                      <a:pt x="4" y="2"/>
                      <a:pt x="3" y="3"/>
                    </a:cubicBezTo>
                    <a:cubicBezTo>
                      <a:pt x="2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0" name="iSľíḍé">
                <a:extLst>
                  <a:ext uri="{FF2B5EF4-FFF2-40B4-BE49-F238E27FC236}">
                    <a16:creationId xmlns:a16="http://schemas.microsoft.com/office/drawing/2014/main" id="{2556676B-EF8F-4D5E-B22F-69FFF39AB102}"/>
                  </a:ext>
                </a:extLst>
              </p:cNvPr>
              <p:cNvSpPr/>
              <p:nvPr/>
            </p:nvSpPr>
            <p:spPr bwMode="auto">
              <a:xfrm>
                <a:off x="6318251" y="1912939"/>
                <a:ext cx="47625" cy="22225"/>
              </a:xfrm>
              <a:custGeom>
                <a:avLst/>
                <a:gdLst>
                  <a:gd name="T0" fmla="*/ 11 w 11"/>
                  <a:gd name="T1" fmla="*/ 4 h 5"/>
                  <a:gd name="T2" fmla="*/ 5 w 11"/>
                  <a:gd name="T3" fmla="*/ 4 h 5"/>
                  <a:gd name="T4" fmla="*/ 1 w 11"/>
                  <a:gd name="T5" fmla="*/ 1 h 5"/>
                  <a:gd name="T6" fmla="*/ 6 w 11"/>
                  <a:gd name="T7" fmla="*/ 1 h 5"/>
                  <a:gd name="T8" fmla="*/ 11 w 11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1" y="4"/>
                    </a:moveTo>
                    <a:cubicBezTo>
                      <a:pt x="10" y="5"/>
                      <a:pt x="8" y="5"/>
                      <a:pt x="5" y="4"/>
                    </a:cubicBezTo>
                    <a:cubicBezTo>
                      <a:pt x="2" y="3"/>
                      <a:pt x="0" y="1"/>
                      <a:pt x="1" y="1"/>
                    </a:cubicBezTo>
                    <a:cubicBezTo>
                      <a:pt x="1" y="0"/>
                      <a:pt x="3" y="0"/>
                      <a:pt x="6" y="1"/>
                    </a:cubicBezTo>
                    <a:cubicBezTo>
                      <a:pt x="9" y="2"/>
                      <a:pt x="11" y="3"/>
                      <a:pt x="11" y="4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1" name="iS1îḋé">
                <a:extLst>
                  <a:ext uri="{FF2B5EF4-FFF2-40B4-BE49-F238E27FC236}">
                    <a16:creationId xmlns:a16="http://schemas.microsoft.com/office/drawing/2014/main" id="{196EF04C-D269-4FF8-9C60-B98297E024A2}"/>
                  </a:ext>
                </a:extLst>
              </p:cNvPr>
              <p:cNvSpPr/>
              <p:nvPr/>
            </p:nvSpPr>
            <p:spPr bwMode="auto">
              <a:xfrm>
                <a:off x="6423026" y="1785939"/>
                <a:ext cx="39688" cy="61913"/>
              </a:xfrm>
              <a:custGeom>
                <a:avLst/>
                <a:gdLst>
                  <a:gd name="T0" fmla="*/ 1 w 9"/>
                  <a:gd name="T1" fmla="*/ 3 h 14"/>
                  <a:gd name="T2" fmla="*/ 9 w 9"/>
                  <a:gd name="T3" fmla="*/ 6 h 14"/>
                  <a:gd name="T4" fmla="*/ 0 w 9"/>
                  <a:gd name="T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4">
                    <a:moveTo>
                      <a:pt x="1" y="3"/>
                    </a:moveTo>
                    <a:cubicBezTo>
                      <a:pt x="1" y="3"/>
                      <a:pt x="9" y="0"/>
                      <a:pt x="9" y="6"/>
                    </a:cubicBezTo>
                    <a:cubicBezTo>
                      <a:pt x="9" y="12"/>
                      <a:pt x="6" y="14"/>
                      <a:pt x="0" y="13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2" name="iṡ1íḓé">
                <a:extLst>
                  <a:ext uri="{FF2B5EF4-FFF2-40B4-BE49-F238E27FC236}">
                    <a16:creationId xmlns:a16="http://schemas.microsoft.com/office/drawing/2014/main" id="{16EA7CDF-E34A-4D72-8356-CCAB052C4038}"/>
                  </a:ext>
                </a:extLst>
              </p:cNvPr>
              <p:cNvSpPr/>
              <p:nvPr/>
            </p:nvSpPr>
            <p:spPr bwMode="auto">
              <a:xfrm>
                <a:off x="6430964" y="1808164"/>
                <a:ext cx="17463" cy="26988"/>
              </a:xfrm>
              <a:custGeom>
                <a:avLst/>
                <a:gdLst>
                  <a:gd name="T0" fmla="*/ 0 w 4"/>
                  <a:gd name="T1" fmla="*/ 5 h 6"/>
                  <a:gd name="T2" fmla="*/ 1 w 4"/>
                  <a:gd name="T3" fmla="*/ 5 h 6"/>
                  <a:gd name="T4" fmla="*/ 2 w 4"/>
                  <a:gd name="T5" fmla="*/ 3 h 6"/>
                  <a:gd name="T6" fmla="*/ 1 w 4"/>
                  <a:gd name="T7" fmla="*/ 1 h 6"/>
                  <a:gd name="T8" fmla="*/ 0 w 4"/>
                  <a:gd name="T9" fmla="*/ 1 h 6"/>
                  <a:gd name="T10" fmla="*/ 2 w 4"/>
                  <a:gd name="T11" fmla="*/ 0 h 6"/>
                  <a:gd name="T12" fmla="*/ 3 w 4"/>
                  <a:gd name="T13" fmla="*/ 3 h 6"/>
                  <a:gd name="T14" fmla="*/ 1 w 4"/>
                  <a:gd name="T15" fmla="*/ 6 h 6"/>
                  <a:gd name="T16" fmla="*/ 0 w 4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5"/>
                      <a:pt x="1" y="5"/>
                      <a:pt x="1" y="5"/>
                    </a:cubicBezTo>
                    <a:cubicBezTo>
                      <a:pt x="2" y="5"/>
                      <a:pt x="3" y="4"/>
                      <a:pt x="2" y="3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1"/>
                      <a:pt x="3" y="2"/>
                      <a:pt x="3" y="3"/>
                    </a:cubicBezTo>
                    <a:cubicBezTo>
                      <a:pt x="4" y="5"/>
                      <a:pt x="2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3" name="ïṥ1îḍe">
                <a:extLst>
                  <a:ext uri="{FF2B5EF4-FFF2-40B4-BE49-F238E27FC236}">
                    <a16:creationId xmlns:a16="http://schemas.microsoft.com/office/drawing/2014/main" id="{0AC10999-6E8B-4421-A2CD-07578B9FD146}"/>
                  </a:ext>
                </a:extLst>
              </p:cNvPr>
              <p:cNvSpPr/>
              <p:nvPr/>
            </p:nvSpPr>
            <p:spPr bwMode="auto">
              <a:xfrm>
                <a:off x="6256339" y="1658939"/>
                <a:ext cx="188913" cy="149225"/>
              </a:xfrm>
              <a:custGeom>
                <a:avLst/>
                <a:gdLst>
                  <a:gd name="T0" fmla="*/ 1 w 43"/>
                  <a:gd name="T1" fmla="*/ 23 h 34"/>
                  <a:gd name="T2" fmla="*/ 38 w 43"/>
                  <a:gd name="T3" fmla="*/ 14 h 34"/>
                  <a:gd name="T4" fmla="*/ 38 w 43"/>
                  <a:gd name="T5" fmla="*/ 34 h 34"/>
                  <a:gd name="T6" fmla="*/ 41 w 43"/>
                  <a:gd name="T7" fmla="*/ 30 h 34"/>
                  <a:gd name="T8" fmla="*/ 43 w 43"/>
                  <a:gd name="T9" fmla="*/ 17 h 34"/>
                  <a:gd name="T10" fmla="*/ 6 w 43"/>
                  <a:gd name="T11" fmla="*/ 0 h 34"/>
                  <a:gd name="T12" fmla="*/ 0 w 43"/>
                  <a:gd name="T13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34">
                    <a:moveTo>
                      <a:pt x="1" y="23"/>
                    </a:moveTo>
                    <a:cubicBezTo>
                      <a:pt x="32" y="24"/>
                      <a:pt x="38" y="14"/>
                      <a:pt x="38" y="1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14"/>
                      <a:pt x="0" y="14"/>
                      <a:pt x="0" y="14"/>
                    </a:cubicBezTo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4" name="i$ļïḍè">
                <a:extLst>
                  <a:ext uri="{FF2B5EF4-FFF2-40B4-BE49-F238E27FC236}">
                    <a16:creationId xmlns:a16="http://schemas.microsoft.com/office/drawing/2014/main" id="{F88972EA-FB03-4467-BFDD-45E8E760ADAE}"/>
                  </a:ext>
                </a:extLst>
              </p:cNvPr>
              <p:cNvSpPr/>
              <p:nvPr/>
            </p:nvSpPr>
            <p:spPr bwMode="auto">
              <a:xfrm>
                <a:off x="6326189" y="1790701"/>
                <a:ext cx="26988" cy="61913"/>
              </a:xfrm>
              <a:custGeom>
                <a:avLst/>
                <a:gdLst>
                  <a:gd name="T0" fmla="*/ 5 w 6"/>
                  <a:gd name="T1" fmla="*/ 13 h 14"/>
                  <a:gd name="T2" fmla="*/ 2 w 6"/>
                  <a:gd name="T3" fmla="*/ 14 h 14"/>
                  <a:gd name="T4" fmla="*/ 1 w 6"/>
                  <a:gd name="T5" fmla="*/ 14 h 14"/>
                  <a:gd name="T6" fmla="*/ 1 w 6"/>
                  <a:gd name="T7" fmla="*/ 13 h 14"/>
                  <a:gd name="T8" fmla="*/ 2 w 6"/>
                  <a:gd name="T9" fmla="*/ 12 h 14"/>
                  <a:gd name="T10" fmla="*/ 5 w 6"/>
                  <a:gd name="T11" fmla="*/ 9 h 14"/>
                  <a:gd name="T12" fmla="*/ 5 w 6"/>
                  <a:gd name="T13" fmla="*/ 10 h 14"/>
                  <a:gd name="T14" fmla="*/ 5 w 6"/>
                  <a:gd name="T15" fmla="*/ 10 h 14"/>
                  <a:gd name="T16" fmla="*/ 3 w 6"/>
                  <a:gd name="T17" fmla="*/ 0 h 14"/>
                  <a:gd name="T18" fmla="*/ 6 w 6"/>
                  <a:gd name="T19" fmla="*/ 9 h 14"/>
                  <a:gd name="T20" fmla="*/ 6 w 6"/>
                  <a:gd name="T21" fmla="*/ 10 h 14"/>
                  <a:gd name="T22" fmla="*/ 6 w 6"/>
                  <a:gd name="T23" fmla="*/ 10 h 14"/>
                  <a:gd name="T24" fmla="*/ 5 w 6"/>
                  <a:gd name="T25" fmla="*/ 10 h 14"/>
                  <a:gd name="T26" fmla="*/ 2 w 6"/>
                  <a:gd name="T27" fmla="*/ 12 h 14"/>
                  <a:gd name="T28" fmla="*/ 1 w 6"/>
                  <a:gd name="T29" fmla="*/ 13 h 14"/>
                  <a:gd name="T30" fmla="*/ 2 w 6"/>
                  <a:gd name="T31" fmla="*/ 13 h 14"/>
                  <a:gd name="T32" fmla="*/ 5 w 6"/>
                  <a:gd name="T3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14">
                    <a:moveTo>
                      <a:pt x="5" y="13"/>
                    </a:moveTo>
                    <a:cubicBezTo>
                      <a:pt x="5" y="13"/>
                      <a:pt x="4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3"/>
                      <a:pt x="1" y="13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3" y="11"/>
                      <a:pt x="4" y="10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4"/>
                      <a:pt x="3" y="0"/>
                      <a:pt x="3" y="0"/>
                    </a:cubicBezTo>
                    <a:cubicBezTo>
                      <a:pt x="4" y="0"/>
                      <a:pt x="5" y="4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1"/>
                      <a:pt x="3" y="11"/>
                      <a:pt x="2" y="12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4" y="14"/>
                      <a:pt x="5" y="13"/>
                      <a:pt x="5" y="13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5" name="ïṧḻíḋé">
                <a:extLst>
                  <a:ext uri="{FF2B5EF4-FFF2-40B4-BE49-F238E27FC236}">
                    <a16:creationId xmlns:a16="http://schemas.microsoft.com/office/drawing/2014/main" id="{2F99730F-B691-409F-91C4-BFBBB66FF20B}"/>
                  </a:ext>
                </a:extLst>
              </p:cNvPr>
              <p:cNvSpPr/>
              <p:nvPr/>
            </p:nvSpPr>
            <p:spPr bwMode="auto">
              <a:xfrm>
                <a:off x="6391276" y="1795464"/>
                <a:ext cx="4763" cy="3175"/>
              </a:xfrm>
              <a:prstGeom prst="rect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6" name="ïsļíḍè">
                <a:extLst>
                  <a:ext uri="{FF2B5EF4-FFF2-40B4-BE49-F238E27FC236}">
                    <a16:creationId xmlns:a16="http://schemas.microsoft.com/office/drawing/2014/main" id="{AC07C0B4-F318-4396-A15A-C11F2145AB80}"/>
                  </a:ext>
                </a:extLst>
              </p:cNvPr>
              <p:cNvSpPr/>
              <p:nvPr/>
            </p:nvSpPr>
            <p:spPr bwMode="auto">
              <a:xfrm>
                <a:off x="6396039" y="1798639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0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7" name="iṧľiḓe">
                <a:extLst>
                  <a:ext uri="{FF2B5EF4-FFF2-40B4-BE49-F238E27FC236}">
                    <a16:creationId xmlns:a16="http://schemas.microsoft.com/office/drawing/2014/main" id="{FC7152E0-173E-49D7-9B06-983B77E1F928}"/>
                  </a:ext>
                </a:extLst>
              </p:cNvPr>
              <p:cNvSpPr/>
              <p:nvPr/>
            </p:nvSpPr>
            <p:spPr bwMode="auto">
              <a:xfrm>
                <a:off x="6281739" y="1795464"/>
                <a:ext cx="14288" cy="3175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8" name="îs1ïḑê">
                <a:extLst>
                  <a:ext uri="{FF2B5EF4-FFF2-40B4-BE49-F238E27FC236}">
                    <a16:creationId xmlns:a16="http://schemas.microsoft.com/office/drawing/2014/main" id="{BEEBF175-B814-40AE-96E6-3A94ECB64F37}"/>
                  </a:ext>
                </a:extLst>
              </p:cNvPr>
              <p:cNvSpPr/>
              <p:nvPr/>
            </p:nvSpPr>
            <p:spPr bwMode="auto">
              <a:xfrm>
                <a:off x="6286501" y="1790701"/>
                <a:ext cx="12700" cy="7938"/>
              </a:xfrm>
              <a:custGeom>
                <a:avLst/>
                <a:gdLst>
                  <a:gd name="T0" fmla="*/ 2 w 3"/>
                  <a:gd name="T1" fmla="*/ 2 h 2"/>
                  <a:gd name="T2" fmla="*/ 1 w 3"/>
                  <a:gd name="T3" fmla="*/ 1 h 2"/>
                  <a:gd name="T4" fmla="*/ 0 w 3"/>
                  <a:gd name="T5" fmla="*/ 0 h 2"/>
                  <a:gd name="T6" fmla="*/ 1 w 3"/>
                  <a:gd name="T7" fmla="*/ 1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3" y="1"/>
                      <a:pt x="2" y="2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9" name="iṣļíḋe">
                <a:extLst>
                  <a:ext uri="{FF2B5EF4-FFF2-40B4-BE49-F238E27FC236}">
                    <a16:creationId xmlns:a16="http://schemas.microsoft.com/office/drawing/2014/main" id="{1F936F42-00F1-40D9-945A-5785DEF682E0}"/>
                  </a:ext>
                </a:extLst>
              </p:cNvPr>
              <p:cNvSpPr/>
              <p:nvPr/>
            </p:nvSpPr>
            <p:spPr bwMode="auto">
              <a:xfrm>
                <a:off x="6348414" y="1860551"/>
                <a:ext cx="22225" cy="17463"/>
              </a:xfrm>
              <a:custGeom>
                <a:avLst/>
                <a:gdLst>
                  <a:gd name="T0" fmla="*/ 0 w 5"/>
                  <a:gd name="T1" fmla="*/ 1 h 4"/>
                  <a:gd name="T2" fmla="*/ 1 w 5"/>
                  <a:gd name="T3" fmla="*/ 3 h 4"/>
                  <a:gd name="T4" fmla="*/ 3 w 5"/>
                  <a:gd name="T5" fmla="*/ 4 h 4"/>
                  <a:gd name="T6" fmla="*/ 5 w 5"/>
                  <a:gd name="T7" fmla="*/ 2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0" name="ïśļîďè">
                <a:extLst>
                  <a:ext uri="{FF2B5EF4-FFF2-40B4-BE49-F238E27FC236}">
                    <a16:creationId xmlns:a16="http://schemas.microsoft.com/office/drawing/2014/main" id="{314EB736-612E-4AE2-ACA1-000BD03C833E}"/>
                  </a:ext>
                </a:extLst>
              </p:cNvPr>
              <p:cNvSpPr/>
              <p:nvPr/>
            </p:nvSpPr>
            <p:spPr bwMode="auto">
              <a:xfrm>
                <a:off x="5948365" y="1820068"/>
                <a:ext cx="930275" cy="576263"/>
              </a:xfrm>
              <a:custGeom>
                <a:avLst/>
                <a:gdLst>
                  <a:gd name="T0" fmla="*/ 586 w 586"/>
                  <a:gd name="T1" fmla="*/ 191 h 363"/>
                  <a:gd name="T2" fmla="*/ 301 w 586"/>
                  <a:gd name="T3" fmla="*/ 0 h 363"/>
                  <a:gd name="T4" fmla="*/ 0 w 586"/>
                  <a:gd name="T5" fmla="*/ 186 h 363"/>
                  <a:gd name="T6" fmla="*/ 254 w 586"/>
                  <a:gd name="T7" fmla="*/ 357 h 363"/>
                  <a:gd name="T8" fmla="*/ 478 w 586"/>
                  <a:gd name="T9" fmla="*/ 363 h 363"/>
                  <a:gd name="T10" fmla="*/ 586 w 586"/>
                  <a:gd name="T11" fmla="*/ 191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6" h="363">
                    <a:moveTo>
                      <a:pt x="586" y="191"/>
                    </a:moveTo>
                    <a:lnTo>
                      <a:pt x="301" y="0"/>
                    </a:lnTo>
                    <a:lnTo>
                      <a:pt x="0" y="186"/>
                    </a:lnTo>
                    <a:lnTo>
                      <a:pt x="254" y="357"/>
                    </a:lnTo>
                    <a:lnTo>
                      <a:pt x="478" y="363"/>
                    </a:lnTo>
                    <a:lnTo>
                      <a:pt x="586" y="191"/>
                    </a:lnTo>
                    <a:close/>
                  </a:path>
                </a:pathLst>
              </a:custGeom>
              <a:gradFill>
                <a:gsLst>
                  <a:gs pos="4400">
                    <a:schemeClr val="bg1">
                      <a:alpha val="0"/>
                    </a:schemeClr>
                  </a:gs>
                  <a:gs pos="100000">
                    <a:schemeClr val="bg2"/>
                  </a:gs>
                </a:gsLst>
                <a:lin ang="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1" name="îṣ1íḑé">
                <a:extLst>
                  <a:ext uri="{FF2B5EF4-FFF2-40B4-BE49-F238E27FC236}">
                    <a16:creationId xmlns:a16="http://schemas.microsoft.com/office/drawing/2014/main" id="{7CBC3B0A-C7D3-46C8-8C7A-269F63F3C958}"/>
                  </a:ext>
                </a:extLst>
              </p:cNvPr>
              <p:cNvSpPr/>
              <p:nvPr/>
            </p:nvSpPr>
            <p:spPr bwMode="auto">
              <a:xfrm>
                <a:off x="6189664" y="2133601"/>
                <a:ext cx="733425" cy="293688"/>
              </a:xfrm>
              <a:custGeom>
                <a:avLst/>
                <a:gdLst>
                  <a:gd name="T0" fmla="*/ 68 w 167"/>
                  <a:gd name="T1" fmla="*/ 0 h 67"/>
                  <a:gd name="T2" fmla="*/ 45 w 167"/>
                  <a:gd name="T3" fmla="*/ 60 h 67"/>
                  <a:gd name="T4" fmla="*/ 0 w 167"/>
                  <a:gd name="T5" fmla="*/ 60 h 67"/>
                  <a:gd name="T6" fmla="*/ 0 w 167"/>
                  <a:gd name="T7" fmla="*/ 67 h 67"/>
                  <a:gd name="T8" fmla="*/ 133 w 167"/>
                  <a:gd name="T9" fmla="*/ 67 h 67"/>
                  <a:gd name="T10" fmla="*/ 167 w 167"/>
                  <a:gd name="T11" fmla="*/ 0 h 67"/>
                  <a:gd name="T12" fmla="*/ 68 w 16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67">
                    <a:moveTo>
                      <a:pt x="68" y="0"/>
                    </a:moveTo>
                    <a:cubicBezTo>
                      <a:pt x="68" y="2"/>
                      <a:pt x="45" y="60"/>
                      <a:pt x="45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33" y="67"/>
                      <a:pt x="133" y="67"/>
                      <a:pt x="133" y="67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68" y="0"/>
                      <a:pt x="68" y="0"/>
                      <a:pt x="68" y="0"/>
                    </a:cubicBezTo>
                  </a:path>
                </a:pathLst>
              </a:custGeom>
              <a:solidFill>
                <a:srgbClr val="222C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2" name="iṡ1îḍé">
                <a:extLst>
                  <a:ext uri="{FF2B5EF4-FFF2-40B4-BE49-F238E27FC236}">
                    <a16:creationId xmlns:a16="http://schemas.microsoft.com/office/drawing/2014/main" id="{823E5DC5-DF99-41C7-B7C6-74CB6573E73F}"/>
                  </a:ext>
                </a:extLst>
              </p:cNvPr>
              <p:cNvSpPr/>
              <p:nvPr/>
            </p:nvSpPr>
            <p:spPr bwMode="auto">
              <a:xfrm>
                <a:off x="6418264" y="1835151"/>
                <a:ext cx="30163" cy="47625"/>
              </a:xfrm>
              <a:custGeom>
                <a:avLst/>
                <a:gdLst>
                  <a:gd name="T0" fmla="*/ 3 w 7"/>
                  <a:gd name="T1" fmla="*/ 1 h 11"/>
                  <a:gd name="T2" fmla="*/ 6 w 7"/>
                  <a:gd name="T3" fmla="*/ 1 h 11"/>
                  <a:gd name="T4" fmla="*/ 7 w 7"/>
                  <a:gd name="T5" fmla="*/ 7 h 11"/>
                  <a:gd name="T6" fmla="*/ 2 w 7"/>
                  <a:gd name="T7" fmla="*/ 10 h 11"/>
                  <a:gd name="T8" fmla="*/ 0 w 7"/>
                  <a:gd name="T9" fmla="*/ 8 h 11"/>
                  <a:gd name="T10" fmla="*/ 2 w 7"/>
                  <a:gd name="T11" fmla="*/ 9 h 11"/>
                  <a:gd name="T12" fmla="*/ 6 w 7"/>
                  <a:gd name="T13" fmla="*/ 7 h 11"/>
                  <a:gd name="T14" fmla="*/ 5 w 7"/>
                  <a:gd name="T15" fmla="*/ 1 h 11"/>
                  <a:gd name="T16" fmla="*/ 3 w 7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3" y="1"/>
                    </a:moveTo>
                    <a:cubicBezTo>
                      <a:pt x="3" y="1"/>
                      <a:pt x="4" y="0"/>
                      <a:pt x="6" y="1"/>
                    </a:cubicBezTo>
                    <a:cubicBezTo>
                      <a:pt x="7" y="2"/>
                      <a:pt x="7" y="5"/>
                      <a:pt x="7" y="7"/>
                    </a:cubicBezTo>
                    <a:cubicBezTo>
                      <a:pt x="6" y="10"/>
                      <a:pt x="3" y="11"/>
                      <a:pt x="2" y="10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3" y="10"/>
                      <a:pt x="5" y="9"/>
                      <a:pt x="6" y="7"/>
                    </a:cubicBezTo>
                    <a:cubicBezTo>
                      <a:pt x="6" y="5"/>
                      <a:pt x="6" y="2"/>
                      <a:pt x="5" y="1"/>
                    </a:cubicBezTo>
                    <a:cubicBezTo>
                      <a:pt x="4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A690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3" name="îsļíḋè">
                <a:extLst>
                  <a:ext uri="{FF2B5EF4-FFF2-40B4-BE49-F238E27FC236}">
                    <a16:creationId xmlns:a16="http://schemas.microsoft.com/office/drawing/2014/main" id="{E22B806B-645E-4B7A-A027-2EBACBE40A34}"/>
                  </a:ext>
                </a:extLst>
              </p:cNvPr>
              <p:cNvSpPr/>
              <p:nvPr/>
            </p:nvSpPr>
            <p:spPr bwMode="auto">
              <a:xfrm>
                <a:off x="5184776" y="1492251"/>
                <a:ext cx="198438" cy="214313"/>
              </a:xfrm>
              <a:custGeom>
                <a:avLst/>
                <a:gdLst>
                  <a:gd name="T0" fmla="*/ 125 w 125"/>
                  <a:gd name="T1" fmla="*/ 102 h 135"/>
                  <a:gd name="T2" fmla="*/ 111 w 125"/>
                  <a:gd name="T3" fmla="*/ 135 h 135"/>
                  <a:gd name="T4" fmla="*/ 69 w 125"/>
                  <a:gd name="T5" fmla="*/ 133 h 135"/>
                  <a:gd name="T6" fmla="*/ 0 w 125"/>
                  <a:gd name="T7" fmla="*/ 14 h 135"/>
                  <a:gd name="T8" fmla="*/ 6 w 125"/>
                  <a:gd name="T9" fmla="*/ 0 h 135"/>
                  <a:gd name="T10" fmla="*/ 125 w 125"/>
                  <a:gd name="T11" fmla="*/ 10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135">
                    <a:moveTo>
                      <a:pt x="125" y="102"/>
                    </a:moveTo>
                    <a:lnTo>
                      <a:pt x="111" y="135"/>
                    </a:lnTo>
                    <a:lnTo>
                      <a:pt x="69" y="133"/>
                    </a:lnTo>
                    <a:lnTo>
                      <a:pt x="0" y="14"/>
                    </a:lnTo>
                    <a:lnTo>
                      <a:pt x="6" y="0"/>
                    </a:lnTo>
                    <a:lnTo>
                      <a:pt x="125" y="102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4" name="íş1iḋé">
                <a:extLst>
                  <a:ext uri="{FF2B5EF4-FFF2-40B4-BE49-F238E27FC236}">
                    <a16:creationId xmlns:a16="http://schemas.microsoft.com/office/drawing/2014/main" id="{D7F84CE2-862D-46B9-85A6-510F0E0204B7}"/>
                  </a:ext>
                </a:extLst>
              </p:cNvPr>
              <p:cNvSpPr/>
              <p:nvPr/>
            </p:nvSpPr>
            <p:spPr bwMode="auto">
              <a:xfrm>
                <a:off x="5181601" y="1497014"/>
                <a:ext cx="196850" cy="184150"/>
              </a:xfrm>
              <a:custGeom>
                <a:avLst/>
                <a:gdLst>
                  <a:gd name="T0" fmla="*/ 45 w 45"/>
                  <a:gd name="T1" fmla="*/ 42 h 42"/>
                  <a:gd name="T2" fmla="*/ 23 w 45"/>
                  <a:gd name="T3" fmla="*/ 22 h 42"/>
                  <a:gd name="T4" fmla="*/ 1 w 45"/>
                  <a:gd name="T5" fmla="*/ 0 h 42"/>
                  <a:gd name="T6" fmla="*/ 23 w 45"/>
                  <a:gd name="T7" fmla="*/ 21 h 42"/>
                  <a:gd name="T8" fmla="*/ 45 w 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2">
                    <a:moveTo>
                      <a:pt x="45" y="42"/>
                    </a:moveTo>
                    <a:cubicBezTo>
                      <a:pt x="45" y="42"/>
                      <a:pt x="35" y="33"/>
                      <a:pt x="23" y="22"/>
                    </a:cubicBezTo>
                    <a:cubicBezTo>
                      <a:pt x="10" y="10"/>
                      <a:pt x="0" y="1"/>
                      <a:pt x="1" y="0"/>
                    </a:cubicBezTo>
                    <a:cubicBezTo>
                      <a:pt x="1" y="0"/>
                      <a:pt x="11" y="9"/>
                      <a:pt x="23" y="21"/>
                    </a:cubicBezTo>
                    <a:cubicBezTo>
                      <a:pt x="36" y="33"/>
                      <a:pt x="45" y="42"/>
                      <a:pt x="45" y="42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5" name="iṩḻíḑe">
                <a:extLst>
                  <a:ext uri="{FF2B5EF4-FFF2-40B4-BE49-F238E27FC236}">
                    <a16:creationId xmlns:a16="http://schemas.microsoft.com/office/drawing/2014/main" id="{984F0B84-43B2-4FC7-B163-8E10DFD84194}"/>
                  </a:ext>
                </a:extLst>
              </p:cNvPr>
              <p:cNvSpPr/>
              <p:nvPr/>
            </p:nvSpPr>
            <p:spPr bwMode="auto">
              <a:xfrm>
                <a:off x="5259389" y="1628776"/>
                <a:ext cx="26988" cy="17463"/>
              </a:xfrm>
              <a:custGeom>
                <a:avLst/>
                <a:gdLst>
                  <a:gd name="T0" fmla="*/ 6 w 6"/>
                  <a:gd name="T1" fmla="*/ 0 h 4"/>
                  <a:gd name="T2" fmla="*/ 3 w 6"/>
                  <a:gd name="T3" fmla="*/ 2 h 4"/>
                  <a:gd name="T4" fmla="*/ 0 w 6"/>
                  <a:gd name="T5" fmla="*/ 3 h 4"/>
                  <a:gd name="T6" fmla="*/ 3 w 6"/>
                  <a:gd name="T7" fmla="*/ 1 h 4"/>
                  <a:gd name="T8" fmla="*/ 6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4"/>
                      <a:pt x="0" y="3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6" name="îṥḻïḑe">
                <a:extLst>
                  <a:ext uri="{FF2B5EF4-FFF2-40B4-BE49-F238E27FC236}">
                    <a16:creationId xmlns:a16="http://schemas.microsoft.com/office/drawing/2014/main" id="{C19799C3-FAB5-445F-9C44-C6BFE27108E4}"/>
                  </a:ext>
                </a:extLst>
              </p:cNvPr>
              <p:cNvSpPr/>
              <p:nvPr/>
            </p:nvSpPr>
            <p:spPr bwMode="auto">
              <a:xfrm>
                <a:off x="5241926" y="1614489"/>
                <a:ext cx="31750" cy="14288"/>
              </a:xfrm>
              <a:custGeom>
                <a:avLst/>
                <a:gdLst>
                  <a:gd name="T0" fmla="*/ 7 w 7"/>
                  <a:gd name="T1" fmla="*/ 0 h 3"/>
                  <a:gd name="T2" fmla="*/ 4 w 7"/>
                  <a:gd name="T3" fmla="*/ 2 h 3"/>
                  <a:gd name="T4" fmla="*/ 1 w 7"/>
                  <a:gd name="T5" fmla="*/ 3 h 3"/>
                  <a:gd name="T6" fmla="*/ 4 w 7"/>
                  <a:gd name="T7" fmla="*/ 1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cubicBezTo>
                      <a:pt x="7" y="0"/>
                      <a:pt x="6" y="1"/>
                      <a:pt x="4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2" y="2"/>
                      <a:pt x="4" y="1"/>
                    </a:cubicBezTo>
                    <a:cubicBezTo>
                      <a:pt x="5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7" name="i$ľíďè">
                <a:extLst>
                  <a:ext uri="{FF2B5EF4-FFF2-40B4-BE49-F238E27FC236}">
                    <a16:creationId xmlns:a16="http://schemas.microsoft.com/office/drawing/2014/main" id="{72633333-6BF4-4CC0-9254-71914EBA70A8}"/>
                  </a:ext>
                </a:extLst>
              </p:cNvPr>
              <p:cNvSpPr/>
              <p:nvPr/>
            </p:nvSpPr>
            <p:spPr bwMode="auto">
              <a:xfrm>
                <a:off x="5237164" y="1597026"/>
                <a:ext cx="22225" cy="17463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2 h 4"/>
                  <a:gd name="T4" fmla="*/ 0 w 5"/>
                  <a:gd name="T5" fmla="*/ 3 h 4"/>
                  <a:gd name="T6" fmla="*/ 2 w 5"/>
                  <a:gd name="T7" fmla="*/ 2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5" y="1"/>
                      <a:pt x="4" y="2"/>
                      <a:pt x="2" y="2"/>
                    </a:cubicBezTo>
                    <a:cubicBezTo>
                      <a:pt x="1" y="3"/>
                      <a:pt x="0" y="4"/>
                      <a:pt x="0" y="3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3" y="1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8" name="îṩliḓe">
                <a:extLst>
                  <a:ext uri="{FF2B5EF4-FFF2-40B4-BE49-F238E27FC236}">
                    <a16:creationId xmlns:a16="http://schemas.microsoft.com/office/drawing/2014/main" id="{6D4B6EAF-5AC9-475F-9EDA-CFBEDE4D9B95}"/>
                  </a:ext>
                </a:extLst>
              </p:cNvPr>
              <p:cNvSpPr/>
              <p:nvPr/>
            </p:nvSpPr>
            <p:spPr bwMode="auto">
              <a:xfrm>
                <a:off x="5229226" y="1654176"/>
                <a:ext cx="44450" cy="49213"/>
              </a:xfrm>
              <a:custGeom>
                <a:avLst/>
                <a:gdLst>
                  <a:gd name="T0" fmla="*/ 9 w 10"/>
                  <a:gd name="T1" fmla="*/ 0 h 11"/>
                  <a:gd name="T2" fmla="*/ 10 w 10"/>
                  <a:gd name="T3" fmla="*/ 2 h 11"/>
                  <a:gd name="T4" fmla="*/ 10 w 10"/>
                  <a:gd name="T5" fmla="*/ 7 h 11"/>
                  <a:gd name="T6" fmla="*/ 9 w 10"/>
                  <a:gd name="T7" fmla="*/ 10 h 11"/>
                  <a:gd name="T8" fmla="*/ 7 w 10"/>
                  <a:gd name="T9" fmla="*/ 11 h 11"/>
                  <a:gd name="T10" fmla="*/ 6 w 10"/>
                  <a:gd name="T11" fmla="*/ 11 h 11"/>
                  <a:gd name="T12" fmla="*/ 6 w 10"/>
                  <a:gd name="T13" fmla="*/ 10 h 11"/>
                  <a:gd name="T14" fmla="*/ 8 w 10"/>
                  <a:gd name="T15" fmla="*/ 1 h 11"/>
                  <a:gd name="T16" fmla="*/ 9 w 10"/>
                  <a:gd name="T17" fmla="*/ 0 h 11"/>
                  <a:gd name="T18" fmla="*/ 9 w 10"/>
                  <a:gd name="T19" fmla="*/ 0 h 11"/>
                  <a:gd name="T20" fmla="*/ 3 w 10"/>
                  <a:gd name="T21" fmla="*/ 6 h 11"/>
                  <a:gd name="T22" fmla="*/ 2 w 10"/>
                  <a:gd name="T23" fmla="*/ 7 h 11"/>
                  <a:gd name="T24" fmla="*/ 1 w 10"/>
                  <a:gd name="T25" fmla="*/ 6 h 11"/>
                  <a:gd name="T26" fmla="*/ 1 w 10"/>
                  <a:gd name="T27" fmla="*/ 5 h 11"/>
                  <a:gd name="T28" fmla="*/ 3 w 10"/>
                  <a:gd name="T29" fmla="*/ 2 h 11"/>
                  <a:gd name="T30" fmla="*/ 7 w 10"/>
                  <a:gd name="T31" fmla="*/ 0 h 11"/>
                  <a:gd name="T32" fmla="*/ 8 w 10"/>
                  <a:gd name="T33" fmla="*/ 0 h 11"/>
                  <a:gd name="T34" fmla="*/ 3 w 10"/>
                  <a:gd name="T35" fmla="*/ 3 h 11"/>
                  <a:gd name="T36" fmla="*/ 3 w 10"/>
                  <a:gd name="T37" fmla="*/ 5 h 11"/>
                  <a:gd name="T38" fmla="*/ 9 w 10"/>
                  <a:gd name="T39" fmla="*/ 0 h 11"/>
                  <a:gd name="T40" fmla="*/ 9 w 10"/>
                  <a:gd name="T41" fmla="*/ 0 h 11"/>
                  <a:gd name="T42" fmla="*/ 9 w 10"/>
                  <a:gd name="T43" fmla="*/ 2 h 11"/>
                  <a:gd name="T44" fmla="*/ 7 w 10"/>
                  <a:gd name="T45" fmla="*/ 10 h 11"/>
                  <a:gd name="T46" fmla="*/ 7 w 10"/>
                  <a:gd name="T47" fmla="*/ 10 h 11"/>
                  <a:gd name="T48" fmla="*/ 8 w 10"/>
                  <a:gd name="T49" fmla="*/ 9 h 11"/>
                  <a:gd name="T50" fmla="*/ 9 w 10"/>
                  <a:gd name="T51" fmla="*/ 7 h 11"/>
                  <a:gd name="T52" fmla="*/ 9 w 10"/>
                  <a:gd name="T5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" h="11">
                    <a:moveTo>
                      <a:pt x="9" y="0"/>
                    </a:moveTo>
                    <a:cubicBezTo>
                      <a:pt x="9" y="0"/>
                      <a:pt x="9" y="1"/>
                      <a:pt x="10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10" y="9"/>
                      <a:pt x="9" y="10"/>
                    </a:cubicBezTo>
                    <a:cubicBezTo>
                      <a:pt x="9" y="10"/>
                      <a:pt x="8" y="11"/>
                      <a:pt x="7" y="11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7"/>
                      <a:pt x="6" y="4"/>
                      <a:pt x="8" y="1"/>
                    </a:cubicBezTo>
                    <a:cubicBezTo>
                      <a:pt x="8" y="1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3"/>
                      <a:pt x="6" y="5"/>
                      <a:pt x="3" y="6"/>
                    </a:cubicBezTo>
                    <a:cubicBezTo>
                      <a:pt x="3" y="6"/>
                      <a:pt x="2" y="7"/>
                      <a:pt x="2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2" y="3"/>
                      <a:pt x="3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6" y="0"/>
                      <a:pt x="3" y="3"/>
                    </a:cubicBezTo>
                    <a:cubicBezTo>
                      <a:pt x="2" y="3"/>
                      <a:pt x="0" y="7"/>
                      <a:pt x="3" y="5"/>
                    </a:cubicBezTo>
                    <a:cubicBezTo>
                      <a:pt x="5" y="4"/>
                      <a:pt x="7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7" y="4"/>
                      <a:pt x="7" y="7"/>
                      <a:pt x="7" y="10"/>
                    </a:cubicBezTo>
                    <a:cubicBezTo>
                      <a:pt x="7" y="10"/>
                      <a:pt x="7" y="11"/>
                      <a:pt x="7" y="10"/>
                    </a:cubicBezTo>
                    <a:cubicBezTo>
                      <a:pt x="8" y="10"/>
                      <a:pt x="8" y="10"/>
                      <a:pt x="8" y="9"/>
                    </a:cubicBezTo>
                    <a:cubicBezTo>
                      <a:pt x="9" y="9"/>
                      <a:pt x="9" y="8"/>
                      <a:pt x="9" y="7"/>
                    </a:cubicBezTo>
                    <a:cubicBezTo>
                      <a:pt x="10" y="3"/>
                      <a:pt x="9" y="1"/>
                      <a:pt x="9" y="0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9" name="îṩḻíḍê">
                <a:extLst>
                  <a:ext uri="{FF2B5EF4-FFF2-40B4-BE49-F238E27FC236}">
                    <a16:creationId xmlns:a16="http://schemas.microsoft.com/office/drawing/2014/main" id="{22D0205A-CEE4-40BB-8380-AE9F0459488A}"/>
                  </a:ext>
                </a:extLst>
              </p:cNvPr>
              <p:cNvSpPr/>
              <p:nvPr/>
            </p:nvSpPr>
            <p:spPr bwMode="auto">
              <a:xfrm>
                <a:off x="5291139" y="1641476"/>
                <a:ext cx="47625" cy="47625"/>
              </a:xfrm>
              <a:custGeom>
                <a:avLst/>
                <a:gdLst>
                  <a:gd name="T0" fmla="*/ 4 w 11"/>
                  <a:gd name="T1" fmla="*/ 0 h 11"/>
                  <a:gd name="T2" fmla="*/ 5 w 11"/>
                  <a:gd name="T3" fmla="*/ 0 h 11"/>
                  <a:gd name="T4" fmla="*/ 9 w 11"/>
                  <a:gd name="T5" fmla="*/ 1 h 11"/>
                  <a:gd name="T6" fmla="*/ 11 w 11"/>
                  <a:gd name="T7" fmla="*/ 5 h 11"/>
                  <a:gd name="T8" fmla="*/ 7 w 11"/>
                  <a:gd name="T9" fmla="*/ 10 h 11"/>
                  <a:gd name="T10" fmla="*/ 1 w 11"/>
                  <a:gd name="T11" fmla="*/ 7 h 11"/>
                  <a:gd name="T12" fmla="*/ 1 w 11"/>
                  <a:gd name="T13" fmla="*/ 2 h 11"/>
                  <a:gd name="T14" fmla="*/ 4 w 11"/>
                  <a:gd name="T15" fmla="*/ 0 h 11"/>
                  <a:gd name="T16" fmla="*/ 5 w 11"/>
                  <a:gd name="T17" fmla="*/ 0 h 11"/>
                  <a:gd name="T18" fmla="*/ 4 w 11"/>
                  <a:gd name="T19" fmla="*/ 0 h 11"/>
                  <a:gd name="T20" fmla="*/ 2 w 11"/>
                  <a:gd name="T21" fmla="*/ 2 h 11"/>
                  <a:gd name="T22" fmla="*/ 2 w 11"/>
                  <a:gd name="T23" fmla="*/ 7 h 11"/>
                  <a:gd name="T24" fmla="*/ 7 w 11"/>
                  <a:gd name="T25" fmla="*/ 9 h 11"/>
                  <a:gd name="T26" fmla="*/ 10 w 11"/>
                  <a:gd name="T27" fmla="*/ 5 h 11"/>
                  <a:gd name="T28" fmla="*/ 8 w 11"/>
                  <a:gd name="T29" fmla="*/ 2 h 11"/>
                  <a:gd name="T30" fmla="*/ 4 w 11"/>
                  <a:gd name="T3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9" y="1"/>
                    </a:cubicBezTo>
                    <a:cubicBezTo>
                      <a:pt x="10" y="1"/>
                      <a:pt x="11" y="3"/>
                      <a:pt x="11" y="5"/>
                    </a:cubicBezTo>
                    <a:cubicBezTo>
                      <a:pt x="11" y="7"/>
                      <a:pt x="10" y="10"/>
                      <a:pt x="7" y="10"/>
                    </a:cubicBezTo>
                    <a:cubicBezTo>
                      <a:pt x="5" y="11"/>
                      <a:pt x="2" y="9"/>
                      <a:pt x="1" y="7"/>
                    </a:cubicBezTo>
                    <a:cubicBezTo>
                      <a:pt x="0" y="6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1" y="4"/>
                      <a:pt x="1" y="5"/>
                      <a:pt x="2" y="7"/>
                    </a:cubicBezTo>
                    <a:cubicBezTo>
                      <a:pt x="3" y="8"/>
                      <a:pt x="5" y="9"/>
                      <a:pt x="7" y="9"/>
                    </a:cubicBezTo>
                    <a:cubicBezTo>
                      <a:pt x="9" y="9"/>
                      <a:pt x="10" y="7"/>
                      <a:pt x="10" y="5"/>
                    </a:cubicBezTo>
                    <a:cubicBezTo>
                      <a:pt x="11" y="3"/>
                      <a:pt x="9" y="2"/>
                      <a:pt x="8" y="2"/>
                    </a:cubicBezTo>
                    <a:cubicBezTo>
                      <a:pt x="6" y="0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E59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0" name="íṡľîḍe">
                <a:extLst>
                  <a:ext uri="{FF2B5EF4-FFF2-40B4-BE49-F238E27FC236}">
                    <a16:creationId xmlns:a16="http://schemas.microsoft.com/office/drawing/2014/main" id="{52CF8830-3020-4FD7-A6FA-30C6DACFBD38}"/>
                  </a:ext>
                </a:extLst>
              </p:cNvPr>
              <p:cNvSpPr/>
              <p:nvPr/>
            </p:nvSpPr>
            <p:spPr bwMode="auto">
              <a:xfrm>
                <a:off x="4768851" y="2867026"/>
                <a:ext cx="579438" cy="579438"/>
              </a:xfrm>
              <a:prstGeom prst="ellipse">
                <a:avLst/>
              </a:prstGeom>
              <a:solidFill>
                <a:srgbClr val="4228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1" name="ïṣḻïdê">
                <a:extLst>
                  <a:ext uri="{FF2B5EF4-FFF2-40B4-BE49-F238E27FC236}">
                    <a16:creationId xmlns:a16="http://schemas.microsoft.com/office/drawing/2014/main" id="{408E5FE6-BC81-4CB9-8DC2-342843A64087}"/>
                  </a:ext>
                </a:extLst>
              </p:cNvPr>
              <p:cNvSpPr/>
              <p:nvPr/>
            </p:nvSpPr>
            <p:spPr bwMode="auto">
              <a:xfrm>
                <a:off x="5119689" y="3292476"/>
                <a:ext cx="179388" cy="220663"/>
              </a:xfrm>
              <a:custGeom>
                <a:avLst/>
                <a:gdLst>
                  <a:gd name="T0" fmla="*/ 0 w 113"/>
                  <a:gd name="T1" fmla="*/ 58 h 139"/>
                  <a:gd name="T2" fmla="*/ 113 w 113"/>
                  <a:gd name="T3" fmla="*/ 139 h 139"/>
                  <a:gd name="T4" fmla="*/ 86 w 113"/>
                  <a:gd name="T5" fmla="*/ 0 h 139"/>
                  <a:gd name="T6" fmla="*/ 0 w 113"/>
                  <a:gd name="T7" fmla="*/ 5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39">
                    <a:moveTo>
                      <a:pt x="0" y="58"/>
                    </a:moveTo>
                    <a:lnTo>
                      <a:pt x="113" y="139"/>
                    </a:lnTo>
                    <a:lnTo>
                      <a:pt x="86" y="0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4228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2" name="îṣļíḍe">
                <a:extLst>
                  <a:ext uri="{FF2B5EF4-FFF2-40B4-BE49-F238E27FC236}">
                    <a16:creationId xmlns:a16="http://schemas.microsoft.com/office/drawing/2014/main" id="{42C99C40-DD80-4E8E-A22A-93208B522D65}"/>
                  </a:ext>
                </a:extLst>
              </p:cNvPr>
              <p:cNvSpPr/>
              <p:nvPr/>
            </p:nvSpPr>
            <p:spPr bwMode="auto">
              <a:xfrm>
                <a:off x="4948239" y="2930909"/>
                <a:ext cx="219074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31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</a:rPr>
                  <a:t>?</a:t>
                </a:r>
                <a:endParaRPr kumimoji="0" lang="zh-CN" altLang="zh-CN" sz="3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</a:endParaRPr>
              </a:p>
            </p:txBody>
          </p:sp>
          <p:sp>
            <p:nvSpPr>
              <p:cNvPr id="273" name="ïṧ1ïḍê">
                <a:extLst>
                  <a:ext uri="{FF2B5EF4-FFF2-40B4-BE49-F238E27FC236}">
                    <a16:creationId xmlns:a16="http://schemas.microsoft.com/office/drawing/2014/main" id="{DB93BE49-7521-4ABE-9DD0-2AC1F9FFA24A}"/>
                  </a:ext>
                </a:extLst>
              </p:cNvPr>
              <p:cNvSpPr/>
              <p:nvPr/>
            </p:nvSpPr>
            <p:spPr bwMode="auto">
              <a:xfrm>
                <a:off x="5378451" y="3451226"/>
                <a:ext cx="39688" cy="65088"/>
              </a:xfrm>
              <a:custGeom>
                <a:avLst/>
                <a:gdLst>
                  <a:gd name="T0" fmla="*/ 8 w 9"/>
                  <a:gd name="T1" fmla="*/ 4 h 15"/>
                  <a:gd name="T2" fmla="*/ 0 w 9"/>
                  <a:gd name="T3" fmla="*/ 6 h 15"/>
                  <a:gd name="T4" fmla="*/ 9 w 9"/>
                  <a:gd name="T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5">
                    <a:moveTo>
                      <a:pt x="8" y="4"/>
                    </a:moveTo>
                    <a:cubicBezTo>
                      <a:pt x="8" y="4"/>
                      <a:pt x="0" y="0"/>
                      <a:pt x="0" y="6"/>
                    </a:cubicBezTo>
                    <a:cubicBezTo>
                      <a:pt x="0" y="12"/>
                      <a:pt x="3" y="15"/>
                      <a:pt x="9" y="14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4" name="iSļïḓe">
                <a:extLst>
                  <a:ext uri="{FF2B5EF4-FFF2-40B4-BE49-F238E27FC236}">
                    <a16:creationId xmlns:a16="http://schemas.microsoft.com/office/drawing/2014/main" id="{C52258B3-79D9-43D6-B33C-894B48167F60}"/>
                  </a:ext>
                </a:extLst>
              </p:cNvPr>
              <p:cNvSpPr/>
              <p:nvPr/>
            </p:nvSpPr>
            <p:spPr bwMode="auto">
              <a:xfrm>
                <a:off x="5672139" y="3819526"/>
                <a:ext cx="350838" cy="285750"/>
              </a:xfrm>
              <a:custGeom>
                <a:avLst/>
                <a:gdLst>
                  <a:gd name="T0" fmla="*/ 21 w 80"/>
                  <a:gd name="T1" fmla="*/ 16 h 65"/>
                  <a:gd name="T2" fmla="*/ 29 w 80"/>
                  <a:gd name="T3" fmla="*/ 32 h 65"/>
                  <a:gd name="T4" fmla="*/ 69 w 80"/>
                  <a:gd name="T5" fmla="*/ 0 h 65"/>
                  <a:gd name="T6" fmla="*/ 80 w 80"/>
                  <a:gd name="T7" fmla="*/ 10 h 65"/>
                  <a:gd name="T8" fmla="*/ 21 w 80"/>
                  <a:gd name="T9" fmla="*/ 56 h 65"/>
                  <a:gd name="T10" fmla="*/ 0 w 80"/>
                  <a:gd name="T11" fmla="*/ 23 h 65"/>
                  <a:gd name="T12" fmla="*/ 21 w 80"/>
                  <a:gd name="T13" fmla="*/ 1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65">
                    <a:moveTo>
                      <a:pt x="21" y="16"/>
                    </a:moveTo>
                    <a:cubicBezTo>
                      <a:pt x="22" y="17"/>
                      <a:pt x="29" y="32"/>
                      <a:pt x="29" y="3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29" y="65"/>
                      <a:pt x="21" y="56"/>
                    </a:cubicBezTo>
                    <a:cubicBezTo>
                      <a:pt x="8" y="41"/>
                      <a:pt x="0" y="23"/>
                      <a:pt x="0" y="23"/>
                    </a:cubicBezTo>
                    <a:lnTo>
                      <a:pt x="21" y="16"/>
                    </a:ln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5" name="íṩ1iḑe">
                <a:extLst>
                  <a:ext uri="{FF2B5EF4-FFF2-40B4-BE49-F238E27FC236}">
                    <a16:creationId xmlns:a16="http://schemas.microsoft.com/office/drawing/2014/main" id="{A59A58F9-1E77-451F-9F2D-54359229DEEA}"/>
                  </a:ext>
                </a:extLst>
              </p:cNvPr>
              <p:cNvSpPr/>
              <p:nvPr/>
            </p:nvSpPr>
            <p:spPr bwMode="auto">
              <a:xfrm>
                <a:off x="5965826" y="3722689"/>
                <a:ext cx="128588" cy="150813"/>
              </a:xfrm>
              <a:custGeom>
                <a:avLst/>
                <a:gdLst>
                  <a:gd name="T0" fmla="*/ 29 w 29"/>
                  <a:gd name="T1" fmla="*/ 26 h 34"/>
                  <a:gd name="T2" fmla="*/ 19 w 29"/>
                  <a:gd name="T3" fmla="*/ 33 h 34"/>
                  <a:gd name="T4" fmla="*/ 12 w 29"/>
                  <a:gd name="T5" fmla="*/ 33 h 34"/>
                  <a:gd name="T6" fmla="*/ 2 w 29"/>
                  <a:gd name="T7" fmla="*/ 24 h 34"/>
                  <a:gd name="T8" fmla="*/ 1 w 29"/>
                  <a:gd name="T9" fmla="*/ 20 h 34"/>
                  <a:gd name="T10" fmla="*/ 6 w 29"/>
                  <a:gd name="T11" fmla="*/ 8 h 34"/>
                  <a:gd name="T12" fmla="*/ 6 w 29"/>
                  <a:gd name="T13" fmla="*/ 2 h 34"/>
                  <a:gd name="T14" fmla="*/ 11 w 29"/>
                  <a:gd name="T15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4">
                    <a:moveTo>
                      <a:pt x="29" y="26"/>
                    </a:moveTo>
                    <a:cubicBezTo>
                      <a:pt x="27" y="27"/>
                      <a:pt x="22" y="31"/>
                      <a:pt x="19" y="33"/>
                    </a:cubicBezTo>
                    <a:cubicBezTo>
                      <a:pt x="17" y="34"/>
                      <a:pt x="14" y="34"/>
                      <a:pt x="12" y="3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3"/>
                      <a:pt x="0" y="21"/>
                      <a:pt x="1" y="20"/>
                    </a:cubicBezTo>
                    <a:cubicBezTo>
                      <a:pt x="3" y="16"/>
                      <a:pt x="7" y="10"/>
                      <a:pt x="6" y="8"/>
                    </a:cubicBezTo>
                    <a:cubicBezTo>
                      <a:pt x="5" y="3"/>
                      <a:pt x="4" y="2"/>
                      <a:pt x="6" y="2"/>
                    </a:cubicBezTo>
                    <a:cubicBezTo>
                      <a:pt x="9" y="0"/>
                      <a:pt x="15" y="6"/>
                      <a:pt x="11" y="17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6" name="îṡḷíḓè">
                <a:extLst>
                  <a:ext uri="{FF2B5EF4-FFF2-40B4-BE49-F238E27FC236}">
                    <a16:creationId xmlns:a16="http://schemas.microsoft.com/office/drawing/2014/main" id="{F37E3238-F604-4C3E-B7DC-9E05ADA037FE}"/>
                  </a:ext>
                </a:extLst>
              </p:cNvPr>
              <p:cNvSpPr/>
              <p:nvPr/>
            </p:nvSpPr>
            <p:spPr bwMode="auto">
              <a:xfrm>
                <a:off x="5997576" y="3727451"/>
                <a:ext cx="152400" cy="119063"/>
              </a:xfrm>
              <a:custGeom>
                <a:avLst/>
                <a:gdLst>
                  <a:gd name="T0" fmla="*/ 0 w 35"/>
                  <a:gd name="T1" fmla="*/ 17 h 27"/>
                  <a:gd name="T2" fmla="*/ 22 w 35"/>
                  <a:gd name="T3" fmla="*/ 1 h 27"/>
                  <a:gd name="T4" fmla="*/ 12 w 35"/>
                  <a:gd name="T5" fmla="*/ 15 h 27"/>
                  <a:gd name="T6" fmla="*/ 31 w 35"/>
                  <a:gd name="T7" fmla="*/ 7 h 27"/>
                  <a:gd name="T8" fmla="*/ 17 w 35"/>
                  <a:gd name="T9" fmla="*/ 19 h 27"/>
                  <a:gd name="T10" fmla="*/ 35 w 35"/>
                  <a:gd name="T11" fmla="*/ 12 h 27"/>
                  <a:gd name="T12" fmla="*/ 23 w 35"/>
                  <a:gd name="T13" fmla="*/ 21 h 27"/>
                  <a:gd name="T14" fmla="*/ 34 w 35"/>
                  <a:gd name="T15" fmla="*/ 22 h 27"/>
                  <a:gd name="T16" fmla="*/ 16 w 35"/>
                  <a:gd name="T17" fmla="*/ 27 h 27"/>
                  <a:gd name="T18" fmla="*/ 0 w 35"/>
                  <a:gd name="T1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27">
                    <a:moveTo>
                      <a:pt x="0" y="17"/>
                    </a:moveTo>
                    <a:cubicBezTo>
                      <a:pt x="0" y="17"/>
                      <a:pt x="19" y="1"/>
                      <a:pt x="22" y="1"/>
                    </a:cubicBezTo>
                    <a:cubicBezTo>
                      <a:pt x="25" y="0"/>
                      <a:pt x="15" y="13"/>
                      <a:pt x="12" y="15"/>
                    </a:cubicBezTo>
                    <a:cubicBezTo>
                      <a:pt x="12" y="15"/>
                      <a:pt x="29" y="5"/>
                      <a:pt x="31" y="7"/>
                    </a:cubicBezTo>
                    <a:cubicBezTo>
                      <a:pt x="33" y="8"/>
                      <a:pt x="17" y="19"/>
                      <a:pt x="17" y="19"/>
                    </a:cubicBezTo>
                    <a:cubicBezTo>
                      <a:pt x="17" y="19"/>
                      <a:pt x="34" y="10"/>
                      <a:pt x="35" y="12"/>
                    </a:cubicBezTo>
                    <a:cubicBezTo>
                      <a:pt x="35" y="14"/>
                      <a:pt x="23" y="21"/>
                      <a:pt x="23" y="21"/>
                    </a:cubicBezTo>
                    <a:cubicBezTo>
                      <a:pt x="23" y="21"/>
                      <a:pt x="34" y="19"/>
                      <a:pt x="34" y="22"/>
                    </a:cubicBezTo>
                    <a:cubicBezTo>
                      <a:pt x="34" y="23"/>
                      <a:pt x="16" y="27"/>
                      <a:pt x="16" y="27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7" name="íšľíḋe">
                <a:extLst>
                  <a:ext uri="{FF2B5EF4-FFF2-40B4-BE49-F238E27FC236}">
                    <a16:creationId xmlns:a16="http://schemas.microsoft.com/office/drawing/2014/main" id="{15FDC1C2-C3B3-4CBB-A6F4-94CBED70883A}"/>
                  </a:ext>
                </a:extLst>
              </p:cNvPr>
              <p:cNvSpPr/>
              <p:nvPr/>
            </p:nvSpPr>
            <p:spPr bwMode="auto">
              <a:xfrm>
                <a:off x="5408614" y="3349626"/>
                <a:ext cx="163513" cy="338138"/>
              </a:xfrm>
              <a:custGeom>
                <a:avLst/>
                <a:gdLst>
                  <a:gd name="T0" fmla="*/ 0 w 37"/>
                  <a:gd name="T1" fmla="*/ 0 h 77"/>
                  <a:gd name="T2" fmla="*/ 1 w 37"/>
                  <a:gd name="T3" fmla="*/ 53 h 77"/>
                  <a:gd name="T4" fmla="*/ 9 w 37"/>
                  <a:gd name="T5" fmla="*/ 57 h 77"/>
                  <a:gd name="T6" fmla="*/ 8 w 37"/>
                  <a:gd name="T7" fmla="*/ 74 h 77"/>
                  <a:gd name="T8" fmla="*/ 29 w 37"/>
                  <a:gd name="T9" fmla="*/ 77 h 77"/>
                  <a:gd name="T10" fmla="*/ 36 w 37"/>
                  <a:gd name="T11" fmla="*/ 12 h 77"/>
                  <a:gd name="T12" fmla="*/ 0 w 37"/>
                  <a:gd name="T1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77">
                    <a:moveTo>
                      <a:pt x="0" y="0"/>
                    </a:moveTo>
                    <a:cubicBezTo>
                      <a:pt x="1" y="53"/>
                      <a:pt x="1" y="53"/>
                      <a:pt x="1" y="53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6" y="13"/>
                      <a:pt x="36" y="12"/>
                    </a:cubicBezTo>
                    <a:cubicBezTo>
                      <a:pt x="37" y="1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8" name="î$1ïḍé">
                <a:extLst>
                  <a:ext uri="{FF2B5EF4-FFF2-40B4-BE49-F238E27FC236}">
                    <a16:creationId xmlns:a16="http://schemas.microsoft.com/office/drawing/2014/main" id="{4BFC0DA3-1AAA-42A4-82BE-C4CEE030DE21}"/>
                  </a:ext>
                </a:extLst>
              </p:cNvPr>
              <p:cNvSpPr/>
              <p:nvPr/>
            </p:nvSpPr>
            <p:spPr bwMode="auto">
              <a:xfrm>
                <a:off x="5557839" y="3451226"/>
                <a:ext cx="34925" cy="65088"/>
              </a:xfrm>
              <a:custGeom>
                <a:avLst/>
                <a:gdLst>
                  <a:gd name="T0" fmla="*/ 1 w 8"/>
                  <a:gd name="T1" fmla="*/ 4 h 15"/>
                  <a:gd name="T2" fmla="*/ 8 w 8"/>
                  <a:gd name="T3" fmla="*/ 6 h 15"/>
                  <a:gd name="T4" fmla="*/ 0 w 8"/>
                  <a:gd name="T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5">
                    <a:moveTo>
                      <a:pt x="1" y="4"/>
                    </a:moveTo>
                    <a:cubicBezTo>
                      <a:pt x="1" y="4"/>
                      <a:pt x="8" y="0"/>
                      <a:pt x="8" y="6"/>
                    </a:cubicBezTo>
                    <a:cubicBezTo>
                      <a:pt x="8" y="12"/>
                      <a:pt x="6" y="15"/>
                      <a:pt x="0" y="14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9" name="ïṩḻîḍè">
                <a:extLst>
                  <a:ext uri="{FF2B5EF4-FFF2-40B4-BE49-F238E27FC236}">
                    <a16:creationId xmlns:a16="http://schemas.microsoft.com/office/drawing/2014/main" id="{FA667BD2-7AB7-48BA-AAA3-E6660E53B9DC}"/>
                  </a:ext>
                </a:extLst>
              </p:cNvPr>
              <p:cNvSpPr/>
              <p:nvPr/>
            </p:nvSpPr>
            <p:spPr bwMode="auto">
              <a:xfrm>
                <a:off x="4856164" y="5326064"/>
                <a:ext cx="298450" cy="79375"/>
              </a:xfrm>
              <a:custGeom>
                <a:avLst/>
                <a:gdLst>
                  <a:gd name="T0" fmla="*/ 0 w 68"/>
                  <a:gd name="T1" fmla="*/ 14 h 18"/>
                  <a:gd name="T2" fmla="*/ 54 w 68"/>
                  <a:gd name="T3" fmla="*/ 0 h 18"/>
                  <a:gd name="T4" fmla="*/ 68 w 68"/>
                  <a:gd name="T5" fmla="*/ 7 h 18"/>
                  <a:gd name="T6" fmla="*/ 68 w 68"/>
                  <a:gd name="T7" fmla="*/ 18 h 18"/>
                  <a:gd name="T8" fmla="*/ 1 w 68"/>
                  <a:gd name="T9" fmla="*/ 18 h 18"/>
                  <a:gd name="T10" fmla="*/ 0 w 68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18">
                    <a:moveTo>
                      <a:pt x="0" y="14"/>
                    </a:moveTo>
                    <a:cubicBezTo>
                      <a:pt x="0" y="14"/>
                      <a:pt x="40" y="11"/>
                      <a:pt x="54" y="0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1" y="18"/>
                      <a:pt x="1" y="18"/>
                      <a:pt x="1" y="18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0" name="îşḻïḑé">
                <a:extLst>
                  <a:ext uri="{FF2B5EF4-FFF2-40B4-BE49-F238E27FC236}">
                    <a16:creationId xmlns:a16="http://schemas.microsoft.com/office/drawing/2014/main" id="{7B654E89-92DD-4C6F-9171-E400293E37C2}"/>
                  </a:ext>
                </a:extLst>
              </p:cNvPr>
              <p:cNvSpPr/>
              <p:nvPr/>
            </p:nvSpPr>
            <p:spPr bwMode="auto">
              <a:xfrm>
                <a:off x="4856164" y="5400676"/>
                <a:ext cx="303213" cy="4763"/>
              </a:xfrm>
              <a:custGeom>
                <a:avLst/>
                <a:gdLst>
                  <a:gd name="T0" fmla="*/ 69 w 69"/>
                  <a:gd name="T1" fmla="*/ 0 h 1"/>
                  <a:gd name="T2" fmla="*/ 66 w 69"/>
                  <a:gd name="T3" fmla="*/ 0 h 1"/>
                  <a:gd name="T4" fmla="*/ 59 w 69"/>
                  <a:gd name="T5" fmla="*/ 0 h 1"/>
                  <a:gd name="T6" fmla="*/ 34 w 69"/>
                  <a:gd name="T7" fmla="*/ 1 h 1"/>
                  <a:gd name="T8" fmla="*/ 10 w 69"/>
                  <a:gd name="T9" fmla="*/ 0 h 1"/>
                  <a:gd name="T10" fmla="*/ 3 w 69"/>
                  <a:gd name="T11" fmla="*/ 0 h 1"/>
                  <a:gd name="T12" fmla="*/ 0 w 69"/>
                  <a:gd name="T13" fmla="*/ 0 h 1"/>
                  <a:gd name="T14" fmla="*/ 3 w 69"/>
                  <a:gd name="T15" fmla="*/ 0 h 1"/>
                  <a:gd name="T16" fmla="*/ 10 w 69"/>
                  <a:gd name="T17" fmla="*/ 0 h 1"/>
                  <a:gd name="T18" fmla="*/ 34 w 69"/>
                  <a:gd name="T19" fmla="*/ 0 h 1"/>
                  <a:gd name="T20" fmla="*/ 59 w 69"/>
                  <a:gd name="T21" fmla="*/ 0 h 1"/>
                  <a:gd name="T22" fmla="*/ 66 w 69"/>
                  <a:gd name="T23" fmla="*/ 0 h 1"/>
                  <a:gd name="T24" fmla="*/ 69 w 69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1">
                    <a:moveTo>
                      <a:pt x="69" y="0"/>
                    </a:moveTo>
                    <a:cubicBezTo>
                      <a:pt x="69" y="0"/>
                      <a:pt x="68" y="0"/>
                      <a:pt x="66" y="0"/>
                    </a:cubicBezTo>
                    <a:cubicBezTo>
                      <a:pt x="64" y="0"/>
                      <a:pt x="61" y="0"/>
                      <a:pt x="59" y="0"/>
                    </a:cubicBezTo>
                    <a:cubicBezTo>
                      <a:pt x="52" y="0"/>
                      <a:pt x="44" y="0"/>
                      <a:pt x="34" y="1"/>
                    </a:cubicBezTo>
                    <a:cubicBezTo>
                      <a:pt x="25" y="1"/>
                      <a:pt x="17" y="1"/>
                      <a:pt x="10" y="0"/>
                    </a:cubicBezTo>
                    <a:cubicBezTo>
                      <a:pt x="7" y="0"/>
                      <a:pt x="5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7" y="0"/>
                      <a:pt x="25" y="0"/>
                      <a:pt x="34" y="0"/>
                    </a:cubicBezTo>
                    <a:cubicBezTo>
                      <a:pt x="44" y="0"/>
                      <a:pt x="52" y="0"/>
                      <a:pt x="59" y="0"/>
                    </a:cubicBezTo>
                    <a:cubicBezTo>
                      <a:pt x="61" y="0"/>
                      <a:pt x="64" y="0"/>
                      <a:pt x="66" y="0"/>
                    </a:cubicBezTo>
                    <a:cubicBezTo>
                      <a:pt x="68" y="0"/>
                      <a:pt x="69" y="0"/>
                      <a:pt x="69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1" name="ïṣ1íďê">
                <a:extLst>
                  <a:ext uri="{FF2B5EF4-FFF2-40B4-BE49-F238E27FC236}">
                    <a16:creationId xmlns:a16="http://schemas.microsoft.com/office/drawing/2014/main" id="{92FB7F4E-4536-49F9-B08A-1FDE3D6E9961}"/>
                  </a:ext>
                </a:extLst>
              </p:cNvPr>
              <p:cNvSpPr/>
              <p:nvPr/>
            </p:nvSpPr>
            <p:spPr bwMode="auto">
              <a:xfrm>
                <a:off x="5067301" y="5375276"/>
                <a:ext cx="52388" cy="7938"/>
              </a:xfrm>
              <a:custGeom>
                <a:avLst/>
                <a:gdLst>
                  <a:gd name="T0" fmla="*/ 12 w 12"/>
                  <a:gd name="T1" fmla="*/ 0 h 2"/>
                  <a:gd name="T2" fmla="*/ 6 w 12"/>
                  <a:gd name="T3" fmla="*/ 2 h 2"/>
                  <a:gd name="T4" fmla="*/ 0 w 12"/>
                  <a:gd name="T5" fmla="*/ 2 h 2"/>
                  <a:gd name="T6" fmla="*/ 6 w 12"/>
                  <a:gd name="T7" fmla="*/ 1 h 2"/>
                  <a:gd name="T8" fmla="*/ 12 w 1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2" y="0"/>
                    </a:moveTo>
                    <a:cubicBezTo>
                      <a:pt x="12" y="1"/>
                      <a:pt x="9" y="1"/>
                      <a:pt x="6" y="2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0" y="2"/>
                      <a:pt x="3" y="1"/>
                      <a:pt x="6" y="1"/>
                    </a:cubicBezTo>
                    <a:cubicBezTo>
                      <a:pt x="9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2" name="iṣ1ïḍé">
                <a:extLst>
                  <a:ext uri="{FF2B5EF4-FFF2-40B4-BE49-F238E27FC236}">
                    <a16:creationId xmlns:a16="http://schemas.microsoft.com/office/drawing/2014/main" id="{1D0D0E1D-8574-4A2B-82FE-4B4BABA8D94C}"/>
                  </a:ext>
                </a:extLst>
              </p:cNvPr>
              <p:cNvSpPr/>
              <p:nvPr/>
            </p:nvSpPr>
            <p:spPr bwMode="auto">
              <a:xfrm>
                <a:off x="5005389" y="5362576"/>
                <a:ext cx="12700" cy="25400"/>
              </a:xfrm>
              <a:custGeom>
                <a:avLst/>
                <a:gdLst>
                  <a:gd name="T0" fmla="*/ 3 w 3"/>
                  <a:gd name="T1" fmla="*/ 6 h 6"/>
                  <a:gd name="T2" fmla="*/ 1 w 3"/>
                  <a:gd name="T3" fmla="*/ 3 h 6"/>
                  <a:gd name="T4" fmla="*/ 0 w 3"/>
                  <a:gd name="T5" fmla="*/ 0 h 6"/>
                  <a:gd name="T6" fmla="*/ 2 w 3"/>
                  <a:gd name="T7" fmla="*/ 3 h 6"/>
                  <a:gd name="T8" fmla="*/ 3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2" y="5"/>
                      <a:pt x="1" y="3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3"/>
                    </a:cubicBezTo>
                    <a:cubicBezTo>
                      <a:pt x="3" y="4"/>
                      <a:pt x="3" y="6"/>
                      <a:pt x="3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3" name="íŝḷîḋé">
                <a:extLst>
                  <a:ext uri="{FF2B5EF4-FFF2-40B4-BE49-F238E27FC236}">
                    <a16:creationId xmlns:a16="http://schemas.microsoft.com/office/drawing/2014/main" id="{E07BD45C-BE93-4F97-B615-139127485A7C}"/>
                  </a:ext>
                </a:extLst>
              </p:cNvPr>
              <p:cNvSpPr/>
              <p:nvPr/>
            </p:nvSpPr>
            <p:spPr bwMode="auto">
              <a:xfrm>
                <a:off x="5018089" y="5353051"/>
                <a:ext cx="17463" cy="30163"/>
              </a:xfrm>
              <a:custGeom>
                <a:avLst/>
                <a:gdLst>
                  <a:gd name="T0" fmla="*/ 3 w 4"/>
                  <a:gd name="T1" fmla="*/ 7 h 7"/>
                  <a:gd name="T2" fmla="*/ 2 w 4"/>
                  <a:gd name="T3" fmla="*/ 4 h 7"/>
                  <a:gd name="T4" fmla="*/ 1 w 4"/>
                  <a:gd name="T5" fmla="*/ 1 h 7"/>
                  <a:gd name="T6" fmla="*/ 2 w 4"/>
                  <a:gd name="T7" fmla="*/ 4 h 7"/>
                  <a:gd name="T8" fmla="*/ 3 w 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3" y="7"/>
                    </a:moveTo>
                    <a:cubicBezTo>
                      <a:pt x="3" y="7"/>
                      <a:pt x="2" y="6"/>
                      <a:pt x="2" y="4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2"/>
                      <a:pt x="2" y="4"/>
                    </a:cubicBezTo>
                    <a:cubicBezTo>
                      <a:pt x="3" y="5"/>
                      <a:pt x="4" y="7"/>
                      <a:pt x="3" y="7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4" name="ïṡ1íde">
                <a:extLst>
                  <a:ext uri="{FF2B5EF4-FFF2-40B4-BE49-F238E27FC236}">
                    <a16:creationId xmlns:a16="http://schemas.microsoft.com/office/drawing/2014/main" id="{E6CF53CE-EC68-42CC-A39F-6E9722A5E9E8}"/>
                  </a:ext>
                </a:extLst>
              </p:cNvPr>
              <p:cNvSpPr/>
              <p:nvPr/>
            </p:nvSpPr>
            <p:spPr bwMode="auto">
              <a:xfrm>
                <a:off x="5035551" y="5348289"/>
                <a:ext cx="17463" cy="31750"/>
              </a:xfrm>
              <a:custGeom>
                <a:avLst/>
                <a:gdLst>
                  <a:gd name="T0" fmla="*/ 4 w 4"/>
                  <a:gd name="T1" fmla="*/ 7 h 7"/>
                  <a:gd name="T2" fmla="*/ 2 w 4"/>
                  <a:gd name="T3" fmla="*/ 4 h 7"/>
                  <a:gd name="T4" fmla="*/ 1 w 4"/>
                  <a:gd name="T5" fmla="*/ 0 h 7"/>
                  <a:gd name="T6" fmla="*/ 3 w 4"/>
                  <a:gd name="T7" fmla="*/ 3 h 7"/>
                  <a:gd name="T8" fmla="*/ 4 w 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7"/>
                    </a:moveTo>
                    <a:cubicBezTo>
                      <a:pt x="4" y="7"/>
                      <a:pt x="3" y="6"/>
                      <a:pt x="2" y="4"/>
                    </a:cubicBezTo>
                    <a:cubicBezTo>
                      <a:pt x="1" y="2"/>
                      <a:pt x="0" y="1"/>
                      <a:pt x="1" y="0"/>
                    </a:cubicBezTo>
                    <a:cubicBezTo>
                      <a:pt x="1" y="0"/>
                      <a:pt x="2" y="2"/>
                      <a:pt x="3" y="3"/>
                    </a:cubicBezTo>
                    <a:cubicBezTo>
                      <a:pt x="4" y="5"/>
                      <a:pt x="4" y="7"/>
                      <a:pt x="4" y="7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5" name="işḻíḓé">
                <a:extLst>
                  <a:ext uri="{FF2B5EF4-FFF2-40B4-BE49-F238E27FC236}">
                    <a16:creationId xmlns:a16="http://schemas.microsoft.com/office/drawing/2014/main" id="{D9476216-6EEF-41B4-96E5-487D72C9517B}"/>
                  </a:ext>
                </a:extLst>
              </p:cNvPr>
              <p:cNvSpPr/>
              <p:nvPr/>
            </p:nvSpPr>
            <p:spPr bwMode="auto">
              <a:xfrm>
                <a:off x="5013326" y="5278439"/>
                <a:ext cx="44450" cy="74613"/>
              </a:xfrm>
              <a:custGeom>
                <a:avLst/>
                <a:gdLst>
                  <a:gd name="T0" fmla="*/ 10 w 10"/>
                  <a:gd name="T1" fmla="*/ 17 h 17"/>
                  <a:gd name="T2" fmla="*/ 9 w 10"/>
                  <a:gd name="T3" fmla="*/ 15 h 17"/>
                  <a:gd name="T4" fmla="*/ 6 w 10"/>
                  <a:gd name="T5" fmla="*/ 9 h 17"/>
                  <a:gd name="T6" fmla="*/ 6 w 10"/>
                  <a:gd name="T7" fmla="*/ 5 h 17"/>
                  <a:gd name="T8" fmla="*/ 6 w 10"/>
                  <a:gd name="T9" fmla="*/ 2 h 17"/>
                  <a:gd name="T10" fmla="*/ 6 w 10"/>
                  <a:gd name="T11" fmla="*/ 1 h 17"/>
                  <a:gd name="T12" fmla="*/ 8 w 10"/>
                  <a:gd name="T13" fmla="*/ 1 h 17"/>
                  <a:gd name="T14" fmla="*/ 10 w 10"/>
                  <a:gd name="T15" fmla="*/ 12 h 17"/>
                  <a:gd name="T16" fmla="*/ 10 w 10"/>
                  <a:gd name="T17" fmla="*/ 15 h 17"/>
                  <a:gd name="T18" fmla="*/ 8 w 10"/>
                  <a:gd name="T19" fmla="*/ 16 h 17"/>
                  <a:gd name="T20" fmla="*/ 6 w 10"/>
                  <a:gd name="T21" fmla="*/ 15 h 17"/>
                  <a:gd name="T22" fmla="*/ 5 w 10"/>
                  <a:gd name="T23" fmla="*/ 13 h 17"/>
                  <a:gd name="T24" fmla="*/ 0 w 10"/>
                  <a:gd name="T25" fmla="*/ 7 h 17"/>
                  <a:gd name="T26" fmla="*/ 0 w 10"/>
                  <a:gd name="T27" fmla="*/ 6 h 17"/>
                  <a:gd name="T28" fmla="*/ 1 w 10"/>
                  <a:gd name="T29" fmla="*/ 7 h 17"/>
                  <a:gd name="T30" fmla="*/ 8 w 10"/>
                  <a:gd name="T31" fmla="*/ 13 h 17"/>
                  <a:gd name="T32" fmla="*/ 9 w 10"/>
                  <a:gd name="T33" fmla="*/ 16 h 17"/>
                  <a:gd name="T34" fmla="*/ 8 w 10"/>
                  <a:gd name="T35" fmla="*/ 13 h 17"/>
                  <a:gd name="T36" fmla="*/ 1 w 10"/>
                  <a:gd name="T37" fmla="*/ 7 h 17"/>
                  <a:gd name="T38" fmla="*/ 1 w 10"/>
                  <a:gd name="T39" fmla="*/ 7 h 17"/>
                  <a:gd name="T40" fmla="*/ 5 w 10"/>
                  <a:gd name="T41" fmla="*/ 13 h 17"/>
                  <a:gd name="T42" fmla="*/ 8 w 10"/>
                  <a:gd name="T43" fmla="*/ 15 h 17"/>
                  <a:gd name="T44" fmla="*/ 10 w 10"/>
                  <a:gd name="T45" fmla="*/ 12 h 17"/>
                  <a:gd name="T46" fmla="*/ 7 w 10"/>
                  <a:gd name="T47" fmla="*/ 1 h 17"/>
                  <a:gd name="T48" fmla="*/ 6 w 10"/>
                  <a:gd name="T49" fmla="*/ 2 h 17"/>
                  <a:gd name="T50" fmla="*/ 6 w 10"/>
                  <a:gd name="T51" fmla="*/ 5 h 17"/>
                  <a:gd name="T52" fmla="*/ 7 w 10"/>
                  <a:gd name="T53" fmla="*/ 9 h 17"/>
                  <a:gd name="T54" fmla="*/ 10 w 10"/>
                  <a:gd name="T5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" h="17">
                    <a:moveTo>
                      <a:pt x="10" y="17"/>
                    </a:moveTo>
                    <a:cubicBezTo>
                      <a:pt x="10" y="17"/>
                      <a:pt x="9" y="17"/>
                      <a:pt x="9" y="15"/>
                    </a:cubicBezTo>
                    <a:cubicBezTo>
                      <a:pt x="8" y="14"/>
                      <a:pt x="7" y="12"/>
                      <a:pt x="6" y="9"/>
                    </a:cubicBezTo>
                    <a:cubicBezTo>
                      <a:pt x="6" y="8"/>
                      <a:pt x="6" y="6"/>
                      <a:pt x="6" y="5"/>
                    </a:cubicBezTo>
                    <a:cubicBezTo>
                      <a:pt x="6" y="4"/>
                      <a:pt x="6" y="3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4"/>
                      <a:pt x="10" y="8"/>
                      <a:pt x="10" y="12"/>
                    </a:cubicBezTo>
                    <a:cubicBezTo>
                      <a:pt x="10" y="13"/>
                      <a:pt x="10" y="14"/>
                      <a:pt x="10" y="15"/>
                    </a:cubicBezTo>
                    <a:cubicBezTo>
                      <a:pt x="10" y="15"/>
                      <a:pt x="9" y="16"/>
                      <a:pt x="8" y="16"/>
                    </a:cubicBezTo>
                    <a:cubicBezTo>
                      <a:pt x="7" y="16"/>
                      <a:pt x="7" y="16"/>
                      <a:pt x="6" y="15"/>
                    </a:cubicBezTo>
                    <a:cubicBezTo>
                      <a:pt x="6" y="15"/>
                      <a:pt x="5" y="14"/>
                      <a:pt x="5" y="13"/>
                    </a:cubicBezTo>
                    <a:cubicBezTo>
                      <a:pt x="3" y="11"/>
                      <a:pt x="1" y="9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8"/>
                      <a:pt x="7" y="11"/>
                      <a:pt x="8" y="13"/>
                    </a:cubicBezTo>
                    <a:cubicBezTo>
                      <a:pt x="9" y="15"/>
                      <a:pt x="9" y="16"/>
                      <a:pt x="9" y="16"/>
                    </a:cubicBezTo>
                    <a:cubicBezTo>
                      <a:pt x="9" y="16"/>
                      <a:pt x="9" y="15"/>
                      <a:pt x="8" y="13"/>
                    </a:cubicBezTo>
                    <a:cubicBezTo>
                      <a:pt x="7" y="11"/>
                      <a:pt x="4" y="8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9"/>
                      <a:pt x="3" y="11"/>
                      <a:pt x="5" y="13"/>
                    </a:cubicBezTo>
                    <a:cubicBezTo>
                      <a:pt x="6" y="14"/>
                      <a:pt x="7" y="15"/>
                      <a:pt x="8" y="15"/>
                    </a:cubicBezTo>
                    <a:cubicBezTo>
                      <a:pt x="10" y="15"/>
                      <a:pt x="10" y="14"/>
                      <a:pt x="10" y="12"/>
                    </a:cubicBezTo>
                    <a:cubicBezTo>
                      <a:pt x="9" y="8"/>
                      <a:pt x="9" y="4"/>
                      <a:pt x="7" y="1"/>
                    </a:cubicBezTo>
                    <a:cubicBezTo>
                      <a:pt x="7" y="1"/>
                      <a:pt x="6" y="2"/>
                      <a:pt x="6" y="2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6" y="6"/>
                      <a:pt x="7" y="8"/>
                      <a:pt x="7" y="9"/>
                    </a:cubicBezTo>
                    <a:cubicBezTo>
                      <a:pt x="8" y="14"/>
                      <a:pt x="10" y="17"/>
                      <a:pt x="10" y="17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6" name="íṥlïḓé">
                <a:extLst>
                  <a:ext uri="{FF2B5EF4-FFF2-40B4-BE49-F238E27FC236}">
                    <a16:creationId xmlns:a16="http://schemas.microsoft.com/office/drawing/2014/main" id="{99B201A1-82F0-4512-B066-9D28BDF6C032}"/>
                  </a:ext>
                </a:extLst>
              </p:cNvPr>
              <p:cNvSpPr/>
              <p:nvPr/>
            </p:nvSpPr>
            <p:spPr bwMode="auto">
              <a:xfrm>
                <a:off x="5057776" y="4079876"/>
                <a:ext cx="728663" cy="1295400"/>
              </a:xfrm>
              <a:custGeom>
                <a:avLst/>
                <a:gdLst>
                  <a:gd name="T0" fmla="*/ 61 w 166"/>
                  <a:gd name="T1" fmla="*/ 10 h 295"/>
                  <a:gd name="T2" fmla="*/ 36 w 166"/>
                  <a:gd name="T3" fmla="*/ 147 h 295"/>
                  <a:gd name="T4" fmla="*/ 0 w 166"/>
                  <a:gd name="T5" fmla="*/ 284 h 295"/>
                  <a:gd name="T6" fmla="*/ 6 w 166"/>
                  <a:gd name="T7" fmla="*/ 288 h 295"/>
                  <a:gd name="T8" fmla="*/ 29 w 166"/>
                  <a:gd name="T9" fmla="*/ 293 h 295"/>
                  <a:gd name="T10" fmla="*/ 80 w 166"/>
                  <a:gd name="T11" fmla="*/ 121 h 295"/>
                  <a:gd name="T12" fmla="*/ 99 w 166"/>
                  <a:gd name="T13" fmla="*/ 32 h 295"/>
                  <a:gd name="T14" fmla="*/ 94 w 166"/>
                  <a:gd name="T15" fmla="*/ 291 h 295"/>
                  <a:gd name="T16" fmla="*/ 122 w 166"/>
                  <a:gd name="T17" fmla="*/ 295 h 295"/>
                  <a:gd name="T18" fmla="*/ 125 w 166"/>
                  <a:gd name="T19" fmla="*/ 0 h 295"/>
                  <a:gd name="T20" fmla="*/ 61 w 166"/>
                  <a:gd name="T21" fmla="*/ 1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6" h="295">
                    <a:moveTo>
                      <a:pt x="61" y="10"/>
                    </a:moveTo>
                    <a:cubicBezTo>
                      <a:pt x="61" y="10"/>
                      <a:pt x="45" y="112"/>
                      <a:pt x="36" y="147"/>
                    </a:cubicBezTo>
                    <a:cubicBezTo>
                      <a:pt x="30" y="170"/>
                      <a:pt x="0" y="284"/>
                      <a:pt x="0" y="284"/>
                    </a:cubicBezTo>
                    <a:cubicBezTo>
                      <a:pt x="0" y="284"/>
                      <a:pt x="2" y="286"/>
                      <a:pt x="6" y="288"/>
                    </a:cubicBezTo>
                    <a:cubicBezTo>
                      <a:pt x="12" y="290"/>
                      <a:pt x="21" y="293"/>
                      <a:pt x="29" y="293"/>
                    </a:cubicBezTo>
                    <a:cubicBezTo>
                      <a:pt x="29" y="293"/>
                      <a:pt x="65" y="185"/>
                      <a:pt x="80" y="121"/>
                    </a:cubicBezTo>
                    <a:cubicBezTo>
                      <a:pt x="90" y="75"/>
                      <a:pt x="94" y="33"/>
                      <a:pt x="99" y="32"/>
                    </a:cubicBezTo>
                    <a:cubicBezTo>
                      <a:pt x="114" y="29"/>
                      <a:pt x="94" y="291"/>
                      <a:pt x="94" y="291"/>
                    </a:cubicBezTo>
                    <a:cubicBezTo>
                      <a:pt x="122" y="295"/>
                      <a:pt x="122" y="295"/>
                      <a:pt x="122" y="295"/>
                    </a:cubicBezTo>
                    <a:cubicBezTo>
                      <a:pt x="122" y="295"/>
                      <a:pt x="166" y="59"/>
                      <a:pt x="125" y="0"/>
                    </a:cubicBezTo>
                    <a:cubicBezTo>
                      <a:pt x="61" y="10"/>
                      <a:pt x="61" y="10"/>
                      <a:pt x="61" y="10"/>
                    </a:cubicBezTo>
                  </a:path>
                </a:pathLst>
              </a:custGeom>
              <a:gradFill>
                <a:gsLst>
                  <a:gs pos="4400">
                    <a:srgbClr val="4AB9E1"/>
                  </a:gs>
                  <a:gs pos="100000">
                    <a:srgbClr val="66ECF2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7" name="isliḑé">
                <a:extLst>
                  <a:ext uri="{FF2B5EF4-FFF2-40B4-BE49-F238E27FC236}">
                    <a16:creationId xmlns:a16="http://schemas.microsoft.com/office/drawing/2014/main" id="{649F7FA2-6385-4114-97E3-64F28D4941C3}"/>
                  </a:ext>
                </a:extLst>
              </p:cNvPr>
              <p:cNvSpPr/>
              <p:nvPr/>
            </p:nvSpPr>
            <p:spPr bwMode="auto">
              <a:xfrm>
                <a:off x="4978401" y="3684589"/>
                <a:ext cx="315913" cy="328613"/>
              </a:xfrm>
              <a:custGeom>
                <a:avLst/>
                <a:gdLst>
                  <a:gd name="T0" fmla="*/ 54 w 72"/>
                  <a:gd name="T1" fmla="*/ 30 h 75"/>
                  <a:gd name="T2" fmla="*/ 42 w 72"/>
                  <a:gd name="T3" fmla="*/ 43 h 75"/>
                  <a:gd name="T4" fmla="*/ 13 w 72"/>
                  <a:gd name="T5" fmla="*/ 0 h 75"/>
                  <a:gd name="T6" fmla="*/ 0 w 72"/>
                  <a:gd name="T7" fmla="*/ 6 h 75"/>
                  <a:gd name="T8" fmla="*/ 42 w 72"/>
                  <a:gd name="T9" fmla="*/ 68 h 75"/>
                  <a:gd name="T10" fmla="*/ 72 w 72"/>
                  <a:gd name="T11" fmla="*/ 44 h 75"/>
                  <a:gd name="T12" fmla="*/ 54 w 72"/>
                  <a:gd name="T13" fmla="*/ 3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5">
                    <a:moveTo>
                      <a:pt x="54" y="30"/>
                    </a:moveTo>
                    <a:cubicBezTo>
                      <a:pt x="53" y="31"/>
                      <a:pt x="42" y="43"/>
                      <a:pt x="42" y="4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31" y="75"/>
                      <a:pt x="42" y="68"/>
                    </a:cubicBezTo>
                    <a:cubicBezTo>
                      <a:pt x="58" y="58"/>
                      <a:pt x="72" y="44"/>
                      <a:pt x="72" y="44"/>
                    </a:cubicBezTo>
                    <a:lnTo>
                      <a:pt x="54" y="30"/>
                    </a:ln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8" name="îs1íḋé">
                <a:extLst>
                  <a:ext uri="{FF2B5EF4-FFF2-40B4-BE49-F238E27FC236}">
                    <a16:creationId xmlns:a16="http://schemas.microsoft.com/office/drawing/2014/main" id="{1A318B16-4C7F-46BB-82B5-D29E330D2159}"/>
                  </a:ext>
                </a:extLst>
              </p:cNvPr>
              <p:cNvSpPr/>
              <p:nvPr/>
            </p:nvSpPr>
            <p:spPr bwMode="auto">
              <a:xfrm>
                <a:off x="4918076" y="3587751"/>
                <a:ext cx="134938" cy="131763"/>
              </a:xfrm>
              <a:custGeom>
                <a:avLst/>
                <a:gdLst>
                  <a:gd name="T0" fmla="*/ 0 w 31"/>
                  <a:gd name="T1" fmla="*/ 18 h 30"/>
                  <a:gd name="T2" fmla="*/ 8 w 31"/>
                  <a:gd name="T3" fmla="*/ 28 h 30"/>
                  <a:gd name="T4" fmla="*/ 15 w 31"/>
                  <a:gd name="T5" fmla="*/ 30 h 30"/>
                  <a:gd name="T6" fmla="*/ 27 w 31"/>
                  <a:gd name="T7" fmla="*/ 24 h 30"/>
                  <a:gd name="T8" fmla="*/ 29 w 31"/>
                  <a:gd name="T9" fmla="*/ 20 h 30"/>
                  <a:gd name="T10" fmla="*/ 28 w 31"/>
                  <a:gd name="T11" fmla="*/ 7 h 30"/>
                  <a:gd name="T12" fmla="*/ 30 w 31"/>
                  <a:gd name="T13" fmla="*/ 2 h 30"/>
                  <a:gd name="T14" fmla="*/ 20 w 31"/>
                  <a:gd name="T1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0" y="18"/>
                    </a:moveTo>
                    <a:cubicBezTo>
                      <a:pt x="1" y="19"/>
                      <a:pt x="5" y="24"/>
                      <a:pt x="8" y="28"/>
                    </a:cubicBezTo>
                    <a:cubicBezTo>
                      <a:pt x="10" y="30"/>
                      <a:pt x="12" y="30"/>
                      <a:pt x="15" y="30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3"/>
                      <a:pt x="29" y="22"/>
                      <a:pt x="29" y="20"/>
                    </a:cubicBezTo>
                    <a:cubicBezTo>
                      <a:pt x="28" y="17"/>
                      <a:pt x="26" y="10"/>
                      <a:pt x="28" y="7"/>
                    </a:cubicBezTo>
                    <a:cubicBezTo>
                      <a:pt x="30" y="3"/>
                      <a:pt x="31" y="3"/>
                      <a:pt x="30" y="2"/>
                    </a:cubicBezTo>
                    <a:cubicBezTo>
                      <a:pt x="27" y="0"/>
                      <a:pt x="20" y="3"/>
                      <a:pt x="20" y="15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9" name="îSḷíďe">
                <a:extLst>
                  <a:ext uri="{FF2B5EF4-FFF2-40B4-BE49-F238E27FC236}">
                    <a16:creationId xmlns:a16="http://schemas.microsoft.com/office/drawing/2014/main" id="{77845509-2A45-42B0-A631-62BC2BDCB6D3}"/>
                  </a:ext>
                </a:extLst>
              </p:cNvPr>
              <p:cNvSpPr/>
              <p:nvPr/>
            </p:nvSpPr>
            <p:spPr bwMode="auto">
              <a:xfrm>
                <a:off x="4868864" y="3556001"/>
                <a:ext cx="149225" cy="128588"/>
              </a:xfrm>
              <a:custGeom>
                <a:avLst/>
                <a:gdLst>
                  <a:gd name="T0" fmla="*/ 34 w 34"/>
                  <a:gd name="T1" fmla="*/ 24 h 29"/>
                  <a:gd name="T2" fmla="*/ 19 w 34"/>
                  <a:gd name="T3" fmla="*/ 2 h 29"/>
                  <a:gd name="T4" fmla="*/ 24 w 34"/>
                  <a:gd name="T5" fmla="*/ 19 h 29"/>
                  <a:gd name="T6" fmla="*/ 9 w 34"/>
                  <a:gd name="T7" fmla="*/ 5 h 29"/>
                  <a:gd name="T8" fmla="*/ 18 w 34"/>
                  <a:gd name="T9" fmla="*/ 21 h 29"/>
                  <a:gd name="T10" fmla="*/ 3 w 34"/>
                  <a:gd name="T11" fmla="*/ 8 h 29"/>
                  <a:gd name="T12" fmla="*/ 12 w 34"/>
                  <a:gd name="T13" fmla="*/ 21 h 29"/>
                  <a:gd name="T14" fmla="*/ 1 w 34"/>
                  <a:gd name="T15" fmla="*/ 18 h 29"/>
                  <a:gd name="T16" fmla="*/ 16 w 34"/>
                  <a:gd name="T17" fmla="*/ 29 h 29"/>
                  <a:gd name="T18" fmla="*/ 34 w 34"/>
                  <a:gd name="T1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29">
                    <a:moveTo>
                      <a:pt x="34" y="24"/>
                    </a:moveTo>
                    <a:cubicBezTo>
                      <a:pt x="34" y="24"/>
                      <a:pt x="21" y="3"/>
                      <a:pt x="19" y="2"/>
                    </a:cubicBezTo>
                    <a:cubicBezTo>
                      <a:pt x="16" y="0"/>
                      <a:pt x="21" y="16"/>
                      <a:pt x="24" y="19"/>
                    </a:cubicBezTo>
                    <a:cubicBezTo>
                      <a:pt x="24" y="19"/>
                      <a:pt x="11" y="4"/>
                      <a:pt x="9" y="5"/>
                    </a:cubicBezTo>
                    <a:cubicBezTo>
                      <a:pt x="6" y="5"/>
                      <a:pt x="18" y="21"/>
                      <a:pt x="18" y="21"/>
                    </a:cubicBezTo>
                    <a:cubicBezTo>
                      <a:pt x="18" y="20"/>
                      <a:pt x="5" y="6"/>
                      <a:pt x="3" y="8"/>
                    </a:cubicBezTo>
                    <a:cubicBezTo>
                      <a:pt x="2" y="10"/>
                      <a:pt x="12" y="21"/>
                      <a:pt x="12" y="21"/>
                    </a:cubicBezTo>
                    <a:cubicBezTo>
                      <a:pt x="12" y="21"/>
                      <a:pt x="1" y="16"/>
                      <a:pt x="1" y="18"/>
                    </a:cubicBezTo>
                    <a:cubicBezTo>
                      <a:pt x="0" y="19"/>
                      <a:pt x="16" y="29"/>
                      <a:pt x="16" y="29"/>
                    </a:cubicBezTo>
                    <a:lnTo>
                      <a:pt x="34" y="24"/>
                    </a:ln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0" name="îśļïḋê">
                <a:extLst>
                  <a:ext uri="{FF2B5EF4-FFF2-40B4-BE49-F238E27FC236}">
                    <a16:creationId xmlns:a16="http://schemas.microsoft.com/office/drawing/2014/main" id="{E066AB7B-A0FB-4AB6-AD69-18F7393B6CF0}"/>
                  </a:ext>
                </a:extLst>
              </p:cNvPr>
              <p:cNvSpPr/>
              <p:nvPr/>
            </p:nvSpPr>
            <p:spPr bwMode="auto">
              <a:xfrm>
                <a:off x="5154614" y="5313364"/>
                <a:ext cx="17463" cy="44450"/>
              </a:xfrm>
              <a:custGeom>
                <a:avLst/>
                <a:gdLst>
                  <a:gd name="T0" fmla="*/ 3 w 4"/>
                  <a:gd name="T1" fmla="*/ 1 h 10"/>
                  <a:gd name="T2" fmla="*/ 2 w 4"/>
                  <a:gd name="T3" fmla="*/ 5 h 10"/>
                  <a:gd name="T4" fmla="*/ 0 w 4"/>
                  <a:gd name="T5" fmla="*/ 10 h 10"/>
                  <a:gd name="T6" fmla="*/ 1 w 4"/>
                  <a:gd name="T7" fmla="*/ 5 h 10"/>
                  <a:gd name="T8" fmla="*/ 3 w 4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3" y="1"/>
                    </a:moveTo>
                    <a:cubicBezTo>
                      <a:pt x="4" y="1"/>
                      <a:pt x="3" y="3"/>
                      <a:pt x="2" y="5"/>
                    </a:cubicBezTo>
                    <a:cubicBezTo>
                      <a:pt x="1" y="8"/>
                      <a:pt x="1" y="10"/>
                      <a:pt x="0" y="10"/>
                    </a:cubicBezTo>
                    <a:cubicBezTo>
                      <a:pt x="0" y="10"/>
                      <a:pt x="1" y="8"/>
                      <a:pt x="1" y="5"/>
                    </a:cubicBezTo>
                    <a:cubicBezTo>
                      <a:pt x="2" y="3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1" name="iṧḻíḍê">
                <a:extLst>
                  <a:ext uri="{FF2B5EF4-FFF2-40B4-BE49-F238E27FC236}">
                    <a16:creationId xmlns:a16="http://schemas.microsoft.com/office/drawing/2014/main" id="{820B7A4E-83E8-4B21-A38D-6DDFE36F35F0}"/>
                  </a:ext>
                </a:extLst>
              </p:cNvPr>
              <p:cNvSpPr/>
              <p:nvPr/>
            </p:nvSpPr>
            <p:spPr bwMode="auto">
              <a:xfrm>
                <a:off x="5194301" y="5159376"/>
                <a:ext cx="25400" cy="79375"/>
              </a:xfrm>
              <a:custGeom>
                <a:avLst/>
                <a:gdLst>
                  <a:gd name="T0" fmla="*/ 6 w 6"/>
                  <a:gd name="T1" fmla="*/ 0 h 18"/>
                  <a:gd name="T2" fmla="*/ 3 w 6"/>
                  <a:gd name="T3" fmla="*/ 9 h 18"/>
                  <a:gd name="T4" fmla="*/ 0 w 6"/>
                  <a:gd name="T5" fmla="*/ 18 h 18"/>
                  <a:gd name="T6" fmla="*/ 2 w 6"/>
                  <a:gd name="T7" fmla="*/ 9 h 18"/>
                  <a:gd name="T8" fmla="*/ 6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cubicBezTo>
                      <a:pt x="6" y="0"/>
                      <a:pt x="5" y="4"/>
                      <a:pt x="3" y="9"/>
                    </a:cubicBezTo>
                    <a:cubicBezTo>
                      <a:pt x="2" y="14"/>
                      <a:pt x="0" y="18"/>
                      <a:pt x="0" y="18"/>
                    </a:cubicBezTo>
                    <a:cubicBezTo>
                      <a:pt x="0" y="18"/>
                      <a:pt x="1" y="14"/>
                      <a:pt x="2" y="9"/>
                    </a:cubicBezTo>
                    <a:cubicBezTo>
                      <a:pt x="4" y="4"/>
                      <a:pt x="5" y="0"/>
                      <a:pt x="6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2" name="iṣ1iḍe">
                <a:extLst>
                  <a:ext uri="{FF2B5EF4-FFF2-40B4-BE49-F238E27FC236}">
                    <a16:creationId xmlns:a16="http://schemas.microsoft.com/office/drawing/2014/main" id="{21E3EBA8-E1FA-429B-8D3D-542C609EA6F0}"/>
                  </a:ext>
                </a:extLst>
              </p:cNvPr>
              <p:cNvSpPr/>
              <p:nvPr/>
            </p:nvSpPr>
            <p:spPr bwMode="auto">
              <a:xfrm>
                <a:off x="5241926" y="5002214"/>
                <a:ext cx="26988" cy="77788"/>
              </a:xfrm>
              <a:custGeom>
                <a:avLst/>
                <a:gdLst>
                  <a:gd name="T0" fmla="*/ 5 w 6"/>
                  <a:gd name="T1" fmla="*/ 0 h 18"/>
                  <a:gd name="T2" fmla="*/ 3 w 6"/>
                  <a:gd name="T3" fmla="*/ 9 h 18"/>
                  <a:gd name="T4" fmla="*/ 0 w 6"/>
                  <a:gd name="T5" fmla="*/ 18 h 18"/>
                  <a:gd name="T6" fmla="*/ 2 w 6"/>
                  <a:gd name="T7" fmla="*/ 9 h 18"/>
                  <a:gd name="T8" fmla="*/ 5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5" y="0"/>
                    </a:moveTo>
                    <a:cubicBezTo>
                      <a:pt x="6" y="0"/>
                      <a:pt x="5" y="4"/>
                      <a:pt x="3" y="9"/>
                    </a:cubicBezTo>
                    <a:cubicBezTo>
                      <a:pt x="2" y="14"/>
                      <a:pt x="0" y="18"/>
                      <a:pt x="0" y="18"/>
                    </a:cubicBezTo>
                    <a:cubicBezTo>
                      <a:pt x="0" y="18"/>
                      <a:pt x="1" y="14"/>
                      <a:pt x="2" y="9"/>
                    </a:cubicBezTo>
                    <a:cubicBezTo>
                      <a:pt x="4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3" name="išḷíďe">
                <a:extLst>
                  <a:ext uri="{FF2B5EF4-FFF2-40B4-BE49-F238E27FC236}">
                    <a16:creationId xmlns:a16="http://schemas.microsoft.com/office/drawing/2014/main" id="{82EB3F63-7BAD-4E2A-A9EF-E1B1F35AE3EA}"/>
                  </a:ext>
                </a:extLst>
              </p:cNvPr>
              <p:cNvSpPr/>
              <p:nvPr/>
            </p:nvSpPr>
            <p:spPr bwMode="auto">
              <a:xfrm>
                <a:off x="5291139" y="4848226"/>
                <a:ext cx="20638" cy="79375"/>
              </a:xfrm>
              <a:custGeom>
                <a:avLst/>
                <a:gdLst>
                  <a:gd name="T0" fmla="*/ 5 w 5"/>
                  <a:gd name="T1" fmla="*/ 0 h 18"/>
                  <a:gd name="T2" fmla="*/ 3 w 5"/>
                  <a:gd name="T3" fmla="*/ 9 h 18"/>
                  <a:gd name="T4" fmla="*/ 0 w 5"/>
                  <a:gd name="T5" fmla="*/ 17 h 18"/>
                  <a:gd name="T6" fmla="*/ 2 w 5"/>
                  <a:gd name="T7" fmla="*/ 8 h 18"/>
                  <a:gd name="T8" fmla="*/ 5 w 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8">
                    <a:moveTo>
                      <a:pt x="5" y="0"/>
                    </a:moveTo>
                    <a:cubicBezTo>
                      <a:pt x="5" y="0"/>
                      <a:pt x="4" y="4"/>
                      <a:pt x="3" y="9"/>
                    </a:cubicBezTo>
                    <a:cubicBezTo>
                      <a:pt x="1" y="14"/>
                      <a:pt x="0" y="18"/>
                      <a:pt x="0" y="17"/>
                    </a:cubicBezTo>
                    <a:cubicBezTo>
                      <a:pt x="0" y="17"/>
                      <a:pt x="1" y="13"/>
                      <a:pt x="2" y="8"/>
                    </a:cubicBezTo>
                    <a:cubicBezTo>
                      <a:pt x="3" y="3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4" name="iŝḷíḓé">
                <a:extLst>
                  <a:ext uri="{FF2B5EF4-FFF2-40B4-BE49-F238E27FC236}">
                    <a16:creationId xmlns:a16="http://schemas.microsoft.com/office/drawing/2014/main" id="{73D52E3A-0B34-4234-B370-8640F722B19F}"/>
                  </a:ext>
                </a:extLst>
              </p:cNvPr>
              <p:cNvSpPr/>
              <p:nvPr/>
            </p:nvSpPr>
            <p:spPr bwMode="auto">
              <a:xfrm>
                <a:off x="5334001" y="4689476"/>
                <a:ext cx="22225" cy="79375"/>
              </a:xfrm>
              <a:custGeom>
                <a:avLst/>
                <a:gdLst>
                  <a:gd name="T0" fmla="*/ 5 w 5"/>
                  <a:gd name="T1" fmla="*/ 0 h 18"/>
                  <a:gd name="T2" fmla="*/ 3 w 5"/>
                  <a:gd name="T3" fmla="*/ 9 h 18"/>
                  <a:gd name="T4" fmla="*/ 0 w 5"/>
                  <a:gd name="T5" fmla="*/ 18 h 18"/>
                  <a:gd name="T6" fmla="*/ 2 w 5"/>
                  <a:gd name="T7" fmla="*/ 9 h 18"/>
                  <a:gd name="T8" fmla="*/ 5 w 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8">
                    <a:moveTo>
                      <a:pt x="5" y="0"/>
                    </a:moveTo>
                    <a:cubicBezTo>
                      <a:pt x="5" y="0"/>
                      <a:pt x="4" y="4"/>
                      <a:pt x="3" y="9"/>
                    </a:cubicBezTo>
                    <a:cubicBezTo>
                      <a:pt x="2" y="14"/>
                      <a:pt x="0" y="18"/>
                      <a:pt x="0" y="18"/>
                    </a:cubicBezTo>
                    <a:cubicBezTo>
                      <a:pt x="0" y="18"/>
                      <a:pt x="1" y="14"/>
                      <a:pt x="2" y="9"/>
                    </a:cubicBezTo>
                    <a:cubicBezTo>
                      <a:pt x="4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5" name="ïSḷiḋè">
                <a:extLst>
                  <a:ext uri="{FF2B5EF4-FFF2-40B4-BE49-F238E27FC236}">
                    <a16:creationId xmlns:a16="http://schemas.microsoft.com/office/drawing/2014/main" id="{ED21B056-FFBA-4EDD-9410-5DF44A312920}"/>
                  </a:ext>
                </a:extLst>
              </p:cNvPr>
              <p:cNvSpPr/>
              <p:nvPr/>
            </p:nvSpPr>
            <p:spPr bwMode="auto">
              <a:xfrm>
                <a:off x="5378451" y="4532314"/>
                <a:ext cx="22225" cy="77788"/>
              </a:xfrm>
              <a:custGeom>
                <a:avLst/>
                <a:gdLst>
                  <a:gd name="T0" fmla="*/ 4 w 5"/>
                  <a:gd name="T1" fmla="*/ 0 h 18"/>
                  <a:gd name="T2" fmla="*/ 3 w 5"/>
                  <a:gd name="T3" fmla="*/ 9 h 18"/>
                  <a:gd name="T4" fmla="*/ 0 w 5"/>
                  <a:gd name="T5" fmla="*/ 18 h 18"/>
                  <a:gd name="T6" fmla="*/ 2 w 5"/>
                  <a:gd name="T7" fmla="*/ 9 h 18"/>
                  <a:gd name="T8" fmla="*/ 4 w 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8">
                    <a:moveTo>
                      <a:pt x="4" y="0"/>
                    </a:moveTo>
                    <a:cubicBezTo>
                      <a:pt x="5" y="0"/>
                      <a:pt x="4" y="4"/>
                      <a:pt x="3" y="9"/>
                    </a:cubicBezTo>
                    <a:cubicBezTo>
                      <a:pt x="1" y="14"/>
                      <a:pt x="0" y="18"/>
                      <a:pt x="0" y="18"/>
                    </a:cubicBezTo>
                    <a:cubicBezTo>
                      <a:pt x="0" y="18"/>
                      <a:pt x="0" y="14"/>
                      <a:pt x="2" y="9"/>
                    </a:cubicBezTo>
                    <a:cubicBezTo>
                      <a:pt x="3" y="4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6" name="i$ḻídê">
                <a:extLst>
                  <a:ext uri="{FF2B5EF4-FFF2-40B4-BE49-F238E27FC236}">
                    <a16:creationId xmlns:a16="http://schemas.microsoft.com/office/drawing/2014/main" id="{861F0403-E365-47F0-A404-ECE0ADB19D6E}"/>
                  </a:ext>
                </a:extLst>
              </p:cNvPr>
              <p:cNvSpPr/>
              <p:nvPr/>
            </p:nvSpPr>
            <p:spPr bwMode="auto">
              <a:xfrm>
                <a:off x="5413376" y="4368801"/>
                <a:ext cx="22225" cy="84138"/>
              </a:xfrm>
              <a:custGeom>
                <a:avLst/>
                <a:gdLst>
                  <a:gd name="T0" fmla="*/ 4 w 5"/>
                  <a:gd name="T1" fmla="*/ 0 h 19"/>
                  <a:gd name="T2" fmla="*/ 3 w 5"/>
                  <a:gd name="T3" fmla="*/ 9 h 19"/>
                  <a:gd name="T4" fmla="*/ 1 w 5"/>
                  <a:gd name="T5" fmla="*/ 18 h 19"/>
                  <a:gd name="T6" fmla="*/ 2 w 5"/>
                  <a:gd name="T7" fmla="*/ 9 h 19"/>
                  <a:gd name="T8" fmla="*/ 4 w 5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cubicBezTo>
                      <a:pt x="5" y="0"/>
                      <a:pt x="4" y="4"/>
                      <a:pt x="3" y="9"/>
                    </a:cubicBezTo>
                    <a:cubicBezTo>
                      <a:pt x="2" y="14"/>
                      <a:pt x="1" y="19"/>
                      <a:pt x="1" y="18"/>
                    </a:cubicBezTo>
                    <a:cubicBezTo>
                      <a:pt x="0" y="18"/>
                      <a:pt x="1" y="14"/>
                      <a:pt x="2" y="9"/>
                    </a:cubicBezTo>
                    <a:cubicBezTo>
                      <a:pt x="3" y="4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7" name="ïSḷiḋé">
                <a:extLst>
                  <a:ext uri="{FF2B5EF4-FFF2-40B4-BE49-F238E27FC236}">
                    <a16:creationId xmlns:a16="http://schemas.microsoft.com/office/drawing/2014/main" id="{0D5B04DA-FC4E-423A-8CE6-19B75294250A}"/>
                  </a:ext>
                </a:extLst>
              </p:cNvPr>
              <p:cNvSpPr/>
              <p:nvPr/>
            </p:nvSpPr>
            <p:spPr bwMode="auto">
              <a:xfrm>
                <a:off x="5443539" y="4246564"/>
                <a:ext cx="4763" cy="42863"/>
              </a:xfrm>
              <a:custGeom>
                <a:avLst/>
                <a:gdLst>
                  <a:gd name="T0" fmla="*/ 1 w 1"/>
                  <a:gd name="T1" fmla="*/ 0 h 10"/>
                  <a:gd name="T2" fmla="*/ 1 w 1"/>
                  <a:gd name="T3" fmla="*/ 5 h 10"/>
                  <a:gd name="T4" fmla="*/ 0 w 1"/>
                  <a:gd name="T5" fmla="*/ 10 h 10"/>
                  <a:gd name="T6" fmla="*/ 0 w 1"/>
                  <a:gd name="T7" fmla="*/ 5 h 10"/>
                  <a:gd name="T8" fmla="*/ 1 w 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1" y="0"/>
                    </a:moveTo>
                    <a:cubicBezTo>
                      <a:pt x="1" y="0"/>
                      <a:pt x="1" y="2"/>
                      <a:pt x="1" y="5"/>
                    </a:cubicBezTo>
                    <a:cubicBezTo>
                      <a:pt x="1" y="8"/>
                      <a:pt x="1" y="10"/>
                      <a:pt x="0" y="10"/>
                    </a:cubicBezTo>
                    <a:cubicBezTo>
                      <a:pt x="0" y="10"/>
                      <a:pt x="0" y="7"/>
                      <a:pt x="0" y="5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8" name="îŝļîdê">
                <a:extLst>
                  <a:ext uri="{FF2B5EF4-FFF2-40B4-BE49-F238E27FC236}">
                    <a16:creationId xmlns:a16="http://schemas.microsoft.com/office/drawing/2014/main" id="{FBB00339-2ED5-4638-90AC-1B8E28E76A1B}"/>
                  </a:ext>
                </a:extLst>
              </p:cNvPr>
              <p:cNvSpPr/>
              <p:nvPr/>
            </p:nvSpPr>
            <p:spPr bwMode="auto">
              <a:xfrm>
                <a:off x="5567364" y="5287964"/>
                <a:ext cx="17463" cy="87313"/>
              </a:xfrm>
              <a:custGeom>
                <a:avLst/>
                <a:gdLst>
                  <a:gd name="T0" fmla="*/ 3 w 4"/>
                  <a:gd name="T1" fmla="*/ 0 h 20"/>
                  <a:gd name="T2" fmla="*/ 2 w 4"/>
                  <a:gd name="T3" fmla="*/ 10 h 20"/>
                  <a:gd name="T4" fmla="*/ 0 w 4"/>
                  <a:gd name="T5" fmla="*/ 20 h 20"/>
                  <a:gd name="T6" fmla="*/ 1 w 4"/>
                  <a:gd name="T7" fmla="*/ 10 h 20"/>
                  <a:gd name="T8" fmla="*/ 3 w 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0">
                    <a:moveTo>
                      <a:pt x="3" y="0"/>
                    </a:moveTo>
                    <a:cubicBezTo>
                      <a:pt x="4" y="0"/>
                      <a:pt x="3" y="5"/>
                      <a:pt x="2" y="10"/>
                    </a:cubicBezTo>
                    <a:cubicBezTo>
                      <a:pt x="1" y="16"/>
                      <a:pt x="1" y="20"/>
                      <a:pt x="0" y="20"/>
                    </a:cubicBezTo>
                    <a:cubicBezTo>
                      <a:pt x="0" y="20"/>
                      <a:pt x="1" y="16"/>
                      <a:pt x="1" y="10"/>
                    </a:cubicBezTo>
                    <a:cubicBezTo>
                      <a:pt x="2" y="5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9" name="í$ľíḓé">
                <a:extLst>
                  <a:ext uri="{FF2B5EF4-FFF2-40B4-BE49-F238E27FC236}">
                    <a16:creationId xmlns:a16="http://schemas.microsoft.com/office/drawing/2014/main" id="{5176D350-CD0D-46CF-BF3B-A6D794E4D946}"/>
                  </a:ext>
                </a:extLst>
              </p:cNvPr>
              <p:cNvSpPr/>
              <p:nvPr/>
            </p:nvSpPr>
            <p:spPr bwMode="auto">
              <a:xfrm>
                <a:off x="5592763" y="5116513"/>
                <a:ext cx="14288" cy="87313"/>
              </a:xfrm>
              <a:custGeom>
                <a:avLst/>
                <a:gdLst>
                  <a:gd name="T0" fmla="*/ 2 w 3"/>
                  <a:gd name="T1" fmla="*/ 0 h 20"/>
                  <a:gd name="T2" fmla="*/ 2 w 3"/>
                  <a:gd name="T3" fmla="*/ 10 h 20"/>
                  <a:gd name="T4" fmla="*/ 0 w 3"/>
                  <a:gd name="T5" fmla="*/ 20 h 20"/>
                  <a:gd name="T6" fmla="*/ 1 w 3"/>
                  <a:gd name="T7" fmla="*/ 10 h 20"/>
                  <a:gd name="T8" fmla="*/ 2 w 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2" y="0"/>
                    </a:moveTo>
                    <a:cubicBezTo>
                      <a:pt x="3" y="0"/>
                      <a:pt x="2" y="4"/>
                      <a:pt x="2" y="10"/>
                    </a:cubicBezTo>
                    <a:cubicBezTo>
                      <a:pt x="1" y="15"/>
                      <a:pt x="0" y="20"/>
                      <a:pt x="0" y="20"/>
                    </a:cubicBezTo>
                    <a:cubicBezTo>
                      <a:pt x="0" y="20"/>
                      <a:pt x="0" y="15"/>
                      <a:pt x="1" y="10"/>
                    </a:cubicBezTo>
                    <a:cubicBezTo>
                      <a:pt x="1" y="4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0" name="iŝ1íḑè">
                <a:extLst>
                  <a:ext uri="{FF2B5EF4-FFF2-40B4-BE49-F238E27FC236}">
                    <a16:creationId xmlns:a16="http://schemas.microsoft.com/office/drawing/2014/main" id="{A0132CB5-EC51-4F81-8362-67234C6E6BE7}"/>
                  </a:ext>
                </a:extLst>
              </p:cNvPr>
              <p:cNvSpPr/>
              <p:nvPr/>
            </p:nvSpPr>
            <p:spPr bwMode="auto">
              <a:xfrm>
                <a:off x="5610226" y="4940301"/>
                <a:ext cx="14288" cy="87313"/>
              </a:xfrm>
              <a:custGeom>
                <a:avLst/>
                <a:gdLst>
                  <a:gd name="T0" fmla="*/ 3 w 3"/>
                  <a:gd name="T1" fmla="*/ 0 h 20"/>
                  <a:gd name="T2" fmla="*/ 2 w 3"/>
                  <a:gd name="T3" fmla="*/ 10 h 20"/>
                  <a:gd name="T4" fmla="*/ 1 w 3"/>
                  <a:gd name="T5" fmla="*/ 20 h 20"/>
                  <a:gd name="T6" fmla="*/ 1 w 3"/>
                  <a:gd name="T7" fmla="*/ 10 h 20"/>
                  <a:gd name="T8" fmla="*/ 3 w 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3" y="0"/>
                    </a:moveTo>
                    <a:cubicBezTo>
                      <a:pt x="3" y="0"/>
                      <a:pt x="3" y="4"/>
                      <a:pt x="2" y="10"/>
                    </a:cubicBezTo>
                    <a:cubicBezTo>
                      <a:pt x="1" y="15"/>
                      <a:pt x="1" y="20"/>
                      <a:pt x="1" y="20"/>
                    </a:cubicBezTo>
                    <a:cubicBezTo>
                      <a:pt x="0" y="20"/>
                      <a:pt x="1" y="15"/>
                      <a:pt x="1" y="10"/>
                    </a:cubicBezTo>
                    <a:cubicBezTo>
                      <a:pt x="2" y="4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1" name="iSľîďe">
                <a:extLst>
                  <a:ext uri="{FF2B5EF4-FFF2-40B4-BE49-F238E27FC236}">
                    <a16:creationId xmlns:a16="http://schemas.microsoft.com/office/drawing/2014/main" id="{1E04EC3A-D42E-4D6A-86C6-231B342584BB}"/>
                  </a:ext>
                </a:extLst>
              </p:cNvPr>
              <p:cNvSpPr/>
              <p:nvPr/>
            </p:nvSpPr>
            <p:spPr bwMode="auto">
              <a:xfrm>
                <a:off x="5627688" y="4764088"/>
                <a:ext cx="9525" cy="88900"/>
              </a:xfrm>
              <a:custGeom>
                <a:avLst/>
                <a:gdLst>
                  <a:gd name="T0" fmla="*/ 2 w 2"/>
                  <a:gd name="T1" fmla="*/ 0 h 20"/>
                  <a:gd name="T2" fmla="*/ 1 w 2"/>
                  <a:gd name="T3" fmla="*/ 10 h 20"/>
                  <a:gd name="T4" fmla="*/ 0 w 2"/>
                  <a:gd name="T5" fmla="*/ 20 h 20"/>
                  <a:gd name="T6" fmla="*/ 1 w 2"/>
                  <a:gd name="T7" fmla="*/ 10 h 20"/>
                  <a:gd name="T8" fmla="*/ 2 w 2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0">
                    <a:moveTo>
                      <a:pt x="2" y="0"/>
                    </a:moveTo>
                    <a:cubicBezTo>
                      <a:pt x="2" y="0"/>
                      <a:pt x="2" y="5"/>
                      <a:pt x="1" y="10"/>
                    </a:cubicBezTo>
                    <a:cubicBezTo>
                      <a:pt x="1" y="16"/>
                      <a:pt x="1" y="20"/>
                      <a:pt x="0" y="20"/>
                    </a:cubicBezTo>
                    <a:cubicBezTo>
                      <a:pt x="0" y="20"/>
                      <a:pt x="0" y="16"/>
                      <a:pt x="1" y="10"/>
                    </a:cubicBezTo>
                    <a:cubicBezTo>
                      <a:pt x="1" y="5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2" name="íṧḷïḑê">
                <a:extLst>
                  <a:ext uri="{FF2B5EF4-FFF2-40B4-BE49-F238E27FC236}">
                    <a16:creationId xmlns:a16="http://schemas.microsoft.com/office/drawing/2014/main" id="{9BFE121C-D530-4B45-9807-08958E29825C}"/>
                  </a:ext>
                </a:extLst>
              </p:cNvPr>
              <p:cNvSpPr/>
              <p:nvPr/>
            </p:nvSpPr>
            <p:spPr bwMode="auto">
              <a:xfrm>
                <a:off x="5641976" y="4589463"/>
                <a:ext cx="4763" cy="87313"/>
              </a:xfrm>
              <a:custGeom>
                <a:avLst/>
                <a:gdLst>
                  <a:gd name="T0" fmla="*/ 1 w 1"/>
                  <a:gd name="T1" fmla="*/ 0 h 20"/>
                  <a:gd name="T2" fmla="*/ 1 w 1"/>
                  <a:gd name="T3" fmla="*/ 10 h 20"/>
                  <a:gd name="T4" fmla="*/ 0 w 1"/>
                  <a:gd name="T5" fmla="*/ 20 h 20"/>
                  <a:gd name="T6" fmla="*/ 0 w 1"/>
                  <a:gd name="T7" fmla="*/ 10 h 20"/>
                  <a:gd name="T8" fmla="*/ 1 w 1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0">
                    <a:moveTo>
                      <a:pt x="1" y="0"/>
                    </a:moveTo>
                    <a:cubicBezTo>
                      <a:pt x="1" y="0"/>
                      <a:pt x="1" y="5"/>
                      <a:pt x="1" y="10"/>
                    </a:cubicBezTo>
                    <a:cubicBezTo>
                      <a:pt x="0" y="16"/>
                      <a:pt x="0" y="20"/>
                      <a:pt x="0" y="20"/>
                    </a:cubicBezTo>
                    <a:cubicBezTo>
                      <a:pt x="0" y="20"/>
                      <a:pt x="0" y="16"/>
                      <a:pt x="0" y="10"/>
                    </a:cubicBezTo>
                    <a:cubicBezTo>
                      <a:pt x="0" y="5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3" name="íşľiḑe">
                <a:extLst>
                  <a:ext uri="{FF2B5EF4-FFF2-40B4-BE49-F238E27FC236}">
                    <a16:creationId xmlns:a16="http://schemas.microsoft.com/office/drawing/2014/main" id="{97D1CBAF-3CE0-476F-9E90-D13A85AFDBB7}"/>
                  </a:ext>
                </a:extLst>
              </p:cNvPr>
              <p:cNvSpPr/>
              <p:nvPr/>
            </p:nvSpPr>
            <p:spPr bwMode="auto">
              <a:xfrm>
                <a:off x="5641976" y="4413251"/>
                <a:ext cx="4763" cy="87313"/>
              </a:xfrm>
              <a:custGeom>
                <a:avLst/>
                <a:gdLst>
                  <a:gd name="T0" fmla="*/ 0 w 1"/>
                  <a:gd name="T1" fmla="*/ 0 h 20"/>
                  <a:gd name="T2" fmla="*/ 1 w 1"/>
                  <a:gd name="T3" fmla="*/ 10 h 20"/>
                  <a:gd name="T4" fmla="*/ 1 w 1"/>
                  <a:gd name="T5" fmla="*/ 20 h 20"/>
                  <a:gd name="T6" fmla="*/ 0 w 1"/>
                  <a:gd name="T7" fmla="*/ 10 h 20"/>
                  <a:gd name="T8" fmla="*/ 0 w 1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0">
                    <a:moveTo>
                      <a:pt x="0" y="0"/>
                    </a:moveTo>
                    <a:cubicBezTo>
                      <a:pt x="1" y="0"/>
                      <a:pt x="1" y="5"/>
                      <a:pt x="1" y="10"/>
                    </a:cubicBezTo>
                    <a:cubicBezTo>
                      <a:pt x="1" y="16"/>
                      <a:pt x="1" y="20"/>
                      <a:pt x="1" y="20"/>
                    </a:cubicBezTo>
                    <a:cubicBezTo>
                      <a:pt x="1" y="20"/>
                      <a:pt x="0" y="16"/>
                      <a:pt x="0" y="10"/>
                    </a:cubicBezTo>
                    <a:cubicBezTo>
                      <a:pt x="0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4" name="ïśḻïḓê">
                <a:extLst>
                  <a:ext uri="{FF2B5EF4-FFF2-40B4-BE49-F238E27FC236}">
                    <a16:creationId xmlns:a16="http://schemas.microsoft.com/office/drawing/2014/main" id="{7FF388BC-3FFA-43D1-8962-B95BDEDC4048}"/>
                  </a:ext>
                </a:extLst>
              </p:cNvPr>
              <p:cNvSpPr/>
              <p:nvPr/>
            </p:nvSpPr>
            <p:spPr bwMode="auto">
              <a:xfrm>
                <a:off x="5624513" y="4237038"/>
                <a:ext cx="12700" cy="88900"/>
              </a:xfrm>
              <a:custGeom>
                <a:avLst/>
                <a:gdLst>
                  <a:gd name="T0" fmla="*/ 0 w 3"/>
                  <a:gd name="T1" fmla="*/ 0 h 20"/>
                  <a:gd name="T2" fmla="*/ 2 w 3"/>
                  <a:gd name="T3" fmla="*/ 10 h 20"/>
                  <a:gd name="T4" fmla="*/ 3 w 3"/>
                  <a:gd name="T5" fmla="*/ 20 h 20"/>
                  <a:gd name="T6" fmla="*/ 1 w 3"/>
                  <a:gd name="T7" fmla="*/ 10 h 20"/>
                  <a:gd name="T8" fmla="*/ 0 w 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0" y="0"/>
                    </a:moveTo>
                    <a:cubicBezTo>
                      <a:pt x="1" y="0"/>
                      <a:pt x="1" y="5"/>
                      <a:pt x="2" y="10"/>
                    </a:cubicBezTo>
                    <a:cubicBezTo>
                      <a:pt x="3" y="16"/>
                      <a:pt x="3" y="20"/>
                      <a:pt x="3" y="20"/>
                    </a:cubicBezTo>
                    <a:cubicBezTo>
                      <a:pt x="3" y="20"/>
                      <a:pt x="2" y="16"/>
                      <a:pt x="1" y="10"/>
                    </a:cubicBezTo>
                    <a:cubicBezTo>
                      <a:pt x="1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5" name="iŝľíḋè">
                <a:extLst>
                  <a:ext uri="{FF2B5EF4-FFF2-40B4-BE49-F238E27FC236}">
                    <a16:creationId xmlns:a16="http://schemas.microsoft.com/office/drawing/2014/main" id="{341F3B91-BBB4-463B-8D9A-E8F5EDEC1D2C}"/>
                  </a:ext>
                </a:extLst>
              </p:cNvPr>
              <p:cNvSpPr/>
              <p:nvPr/>
            </p:nvSpPr>
            <p:spPr bwMode="auto">
              <a:xfrm>
                <a:off x="5592763" y="4132263"/>
                <a:ext cx="14288" cy="22225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2 h 5"/>
                  <a:gd name="T4" fmla="*/ 2 w 3"/>
                  <a:gd name="T5" fmla="*/ 5 h 5"/>
                  <a:gd name="T6" fmla="*/ 1 w 3"/>
                  <a:gd name="T7" fmla="*/ 3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1"/>
                      <a:pt x="2" y="2"/>
                    </a:cubicBezTo>
                    <a:cubicBezTo>
                      <a:pt x="2" y="4"/>
                      <a:pt x="3" y="5"/>
                      <a:pt x="2" y="5"/>
                    </a:cubicBezTo>
                    <a:cubicBezTo>
                      <a:pt x="2" y="5"/>
                      <a:pt x="2" y="4"/>
                      <a:pt x="1" y="3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6" name="ïṩļíde">
                <a:extLst>
                  <a:ext uri="{FF2B5EF4-FFF2-40B4-BE49-F238E27FC236}">
                    <a16:creationId xmlns:a16="http://schemas.microsoft.com/office/drawing/2014/main" id="{9F6AF49B-608A-4125-ADE4-3C49DC80D280}"/>
                  </a:ext>
                </a:extLst>
              </p:cNvPr>
              <p:cNvSpPr/>
              <p:nvPr/>
            </p:nvSpPr>
            <p:spPr bwMode="auto">
              <a:xfrm>
                <a:off x="5067301" y="5287963"/>
                <a:ext cx="127000" cy="47625"/>
              </a:xfrm>
              <a:custGeom>
                <a:avLst/>
                <a:gdLst>
                  <a:gd name="T0" fmla="*/ 29 w 29"/>
                  <a:gd name="T1" fmla="*/ 11 h 11"/>
                  <a:gd name="T2" fmla="*/ 28 w 29"/>
                  <a:gd name="T3" fmla="*/ 11 h 11"/>
                  <a:gd name="T4" fmla="*/ 25 w 29"/>
                  <a:gd name="T5" fmla="*/ 11 h 11"/>
                  <a:gd name="T6" fmla="*/ 14 w 29"/>
                  <a:gd name="T7" fmla="*/ 8 h 11"/>
                  <a:gd name="T8" fmla="*/ 3 w 29"/>
                  <a:gd name="T9" fmla="*/ 3 h 11"/>
                  <a:gd name="T10" fmla="*/ 1 w 29"/>
                  <a:gd name="T11" fmla="*/ 1 h 11"/>
                  <a:gd name="T12" fmla="*/ 0 w 29"/>
                  <a:gd name="T13" fmla="*/ 0 h 11"/>
                  <a:gd name="T14" fmla="*/ 4 w 29"/>
                  <a:gd name="T15" fmla="*/ 3 h 11"/>
                  <a:gd name="T16" fmla="*/ 14 w 29"/>
                  <a:gd name="T17" fmla="*/ 8 h 11"/>
                  <a:gd name="T18" fmla="*/ 25 w 29"/>
                  <a:gd name="T19" fmla="*/ 11 h 11"/>
                  <a:gd name="T20" fmla="*/ 29 w 29"/>
                  <a:gd name="T2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11">
                    <a:moveTo>
                      <a:pt x="29" y="11"/>
                    </a:moveTo>
                    <a:cubicBezTo>
                      <a:pt x="29" y="11"/>
                      <a:pt x="29" y="11"/>
                      <a:pt x="28" y="11"/>
                    </a:cubicBezTo>
                    <a:cubicBezTo>
                      <a:pt x="27" y="11"/>
                      <a:pt x="26" y="11"/>
                      <a:pt x="25" y="11"/>
                    </a:cubicBezTo>
                    <a:cubicBezTo>
                      <a:pt x="22" y="11"/>
                      <a:pt x="18" y="10"/>
                      <a:pt x="14" y="8"/>
                    </a:cubicBezTo>
                    <a:cubicBezTo>
                      <a:pt x="9" y="7"/>
                      <a:pt x="6" y="5"/>
                      <a:pt x="3" y="3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4" y="3"/>
                    </a:cubicBezTo>
                    <a:cubicBezTo>
                      <a:pt x="6" y="4"/>
                      <a:pt x="10" y="6"/>
                      <a:pt x="14" y="8"/>
                    </a:cubicBezTo>
                    <a:cubicBezTo>
                      <a:pt x="18" y="9"/>
                      <a:pt x="22" y="10"/>
                      <a:pt x="25" y="11"/>
                    </a:cubicBezTo>
                    <a:cubicBezTo>
                      <a:pt x="28" y="11"/>
                      <a:pt x="29" y="11"/>
                      <a:pt x="29" y="1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7" name="isḷíḍè">
                <a:extLst>
                  <a:ext uri="{FF2B5EF4-FFF2-40B4-BE49-F238E27FC236}">
                    <a16:creationId xmlns:a16="http://schemas.microsoft.com/office/drawing/2014/main" id="{8C5E277D-6A73-42CD-93FA-873491B93F32}"/>
                  </a:ext>
                </a:extLst>
              </p:cNvPr>
              <p:cNvSpPr/>
              <p:nvPr/>
            </p:nvSpPr>
            <p:spPr bwMode="auto">
              <a:xfrm>
                <a:off x="5465763" y="5330826"/>
                <a:ext cx="141288" cy="12700"/>
              </a:xfrm>
              <a:custGeom>
                <a:avLst/>
                <a:gdLst>
                  <a:gd name="T0" fmla="*/ 32 w 32"/>
                  <a:gd name="T1" fmla="*/ 3 h 3"/>
                  <a:gd name="T2" fmla="*/ 16 w 32"/>
                  <a:gd name="T3" fmla="*/ 2 h 3"/>
                  <a:gd name="T4" fmla="*/ 0 w 32"/>
                  <a:gd name="T5" fmla="*/ 0 h 3"/>
                  <a:gd name="T6" fmla="*/ 16 w 32"/>
                  <a:gd name="T7" fmla="*/ 1 h 3"/>
                  <a:gd name="T8" fmla="*/ 32 w 3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">
                    <a:moveTo>
                      <a:pt x="32" y="3"/>
                    </a:moveTo>
                    <a:cubicBezTo>
                      <a:pt x="32" y="3"/>
                      <a:pt x="25" y="3"/>
                      <a:pt x="16" y="2"/>
                    </a:cubicBezTo>
                    <a:cubicBezTo>
                      <a:pt x="7" y="1"/>
                      <a:pt x="0" y="0"/>
                      <a:pt x="0" y="0"/>
                    </a:cubicBezTo>
                    <a:cubicBezTo>
                      <a:pt x="0" y="0"/>
                      <a:pt x="7" y="0"/>
                      <a:pt x="16" y="1"/>
                    </a:cubicBezTo>
                    <a:cubicBezTo>
                      <a:pt x="25" y="2"/>
                      <a:pt x="32" y="3"/>
                      <a:pt x="32" y="3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8" name="iṥļíḋê">
                <a:extLst>
                  <a:ext uri="{FF2B5EF4-FFF2-40B4-BE49-F238E27FC236}">
                    <a16:creationId xmlns:a16="http://schemas.microsoft.com/office/drawing/2014/main" id="{A70DBD59-5276-4AD8-9CE6-6F409DF4392B}"/>
                  </a:ext>
                </a:extLst>
              </p:cNvPr>
              <p:cNvSpPr/>
              <p:nvPr/>
            </p:nvSpPr>
            <p:spPr bwMode="auto">
              <a:xfrm>
                <a:off x="5202238" y="3640138"/>
                <a:ext cx="584200" cy="509588"/>
              </a:xfrm>
              <a:custGeom>
                <a:avLst/>
                <a:gdLst>
                  <a:gd name="T0" fmla="*/ 0 w 133"/>
                  <a:gd name="T1" fmla="*/ 38 h 116"/>
                  <a:gd name="T2" fmla="*/ 23 w 133"/>
                  <a:gd name="T3" fmla="*/ 13 h 116"/>
                  <a:gd name="T4" fmla="*/ 58 w 133"/>
                  <a:gd name="T5" fmla="*/ 3 h 116"/>
                  <a:gd name="T6" fmla="*/ 123 w 133"/>
                  <a:gd name="T7" fmla="*/ 35 h 116"/>
                  <a:gd name="T8" fmla="*/ 133 w 133"/>
                  <a:gd name="T9" fmla="*/ 65 h 116"/>
                  <a:gd name="T10" fmla="*/ 104 w 133"/>
                  <a:gd name="T11" fmla="*/ 71 h 116"/>
                  <a:gd name="T12" fmla="*/ 95 w 133"/>
                  <a:gd name="T13" fmla="*/ 50 h 116"/>
                  <a:gd name="T14" fmla="*/ 94 w 133"/>
                  <a:gd name="T15" fmla="*/ 79 h 116"/>
                  <a:gd name="T16" fmla="*/ 100 w 133"/>
                  <a:gd name="T17" fmla="*/ 110 h 116"/>
                  <a:gd name="T18" fmla="*/ 24 w 133"/>
                  <a:gd name="T19" fmla="*/ 116 h 116"/>
                  <a:gd name="T20" fmla="*/ 30 w 133"/>
                  <a:gd name="T21" fmla="*/ 48 h 116"/>
                  <a:gd name="T22" fmla="*/ 21 w 133"/>
                  <a:gd name="T23" fmla="*/ 56 h 116"/>
                  <a:gd name="T24" fmla="*/ 0 w 133"/>
                  <a:gd name="T25" fmla="*/ 3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116">
                    <a:moveTo>
                      <a:pt x="0" y="38"/>
                    </a:moveTo>
                    <a:cubicBezTo>
                      <a:pt x="0" y="38"/>
                      <a:pt x="18" y="16"/>
                      <a:pt x="23" y="13"/>
                    </a:cubicBezTo>
                    <a:cubicBezTo>
                      <a:pt x="27" y="9"/>
                      <a:pt x="40" y="0"/>
                      <a:pt x="58" y="3"/>
                    </a:cubicBezTo>
                    <a:cubicBezTo>
                      <a:pt x="77" y="6"/>
                      <a:pt x="111" y="5"/>
                      <a:pt x="123" y="35"/>
                    </a:cubicBezTo>
                    <a:cubicBezTo>
                      <a:pt x="131" y="55"/>
                      <a:pt x="133" y="65"/>
                      <a:pt x="133" y="65"/>
                    </a:cubicBezTo>
                    <a:cubicBezTo>
                      <a:pt x="133" y="65"/>
                      <a:pt x="117" y="73"/>
                      <a:pt x="104" y="71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5" y="50"/>
                      <a:pt x="89" y="51"/>
                      <a:pt x="94" y="79"/>
                    </a:cubicBezTo>
                    <a:cubicBezTo>
                      <a:pt x="100" y="110"/>
                      <a:pt x="100" y="110"/>
                      <a:pt x="100" y="110"/>
                    </a:cubicBezTo>
                    <a:cubicBezTo>
                      <a:pt x="24" y="116"/>
                      <a:pt x="24" y="116"/>
                      <a:pt x="24" y="116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0" y="38"/>
                      <a:pt x="0" y="38"/>
                      <a:pt x="0" y="38"/>
                    </a:cubicBezTo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9" name="iS1ïḋe">
                <a:extLst>
                  <a:ext uri="{FF2B5EF4-FFF2-40B4-BE49-F238E27FC236}">
                    <a16:creationId xmlns:a16="http://schemas.microsoft.com/office/drawing/2014/main" id="{3AA09BF8-D184-4075-8280-1D02C7DE35B2}"/>
                  </a:ext>
                </a:extLst>
              </p:cNvPr>
              <p:cNvSpPr/>
              <p:nvPr/>
            </p:nvSpPr>
            <p:spPr bwMode="auto">
              <a:xfrm>
                <a:off x="5303838" y="4132263"/>
                <a:ext cx="476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DC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0" name="îṡlíḍe">
                <a:extLst>
                  <a:ext uri="{FF2B5EF4-FFF2-40B4-BE49-F238E27FC236}">
                    <a16:creationId xmlns:a16="http://schemas.microsoft.com/office/drawing/2014/main" id="{80BD09D0-6450-42D0-8877-2E3C5E76EB2E}"/>
                  </a:ext>
                </a:extLst>
              </p:cNvPr>
              <p:cNvSpPr/>
              <p:nvPr/>
            </p:nvSpPr>
            <p:spPr bwMode="auto">
              <a:xfrm>
                <a:off x="5308601" y="4110038"/>
                <a:ext cx="328613" cy="22225"/>
              </a:xfrm>
              <a:custGeom>
                <a:avLst/>
                <a:gdLst>
                  <a:gd name="T0" fmla="*/ 75 w 75"/>
                  <a:gd name="T1" fmla="*/ 0 h 5"/>
                  <a:gd name="T2" fmla="*/ 37 w 75"/>
                  <a:gd name="T3" fmla="*/ 2 h 5"/>
                  <a:gd name="T4" fmla="*/ 0 w 75"/>
                  <a:gd name="T5" fmla="*/ 5 h 5"/>
                  <a:gd name="T6" fmla="*/ 0 w 75"/>
                  <a:gd name="T7" fmla="*/ 5 h 5"/>
                  <a:gd name="T8" fmla="*/ 37 w 75"/>
                  <a:gd name="T9" fmla="*/ 3 h 5"/>
                  <a:gd name="T10" fmla="*/ 75 w 75"/>
                  <a:gd name="T11" fmla="*/ 0 h 5"/>
                  <a:gd name="T12" fmla="*/ 75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5" y="0"/>
                    </a:moveTo>
                    <a:cubicBezTo>
                      <a:pt x="72" y="0"/>
                      <a:pt x="56" y="1"/>
                      <a:pt x="37" y="2"/>
                    </a:cubicBezTo>
                    <a:cubicBezTo>
                      <a:pt x="19" y="3"/>
                      <a:pt x="4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5"/>
                      <a:pt x="19" y="4"/>
                      <a:pt x="37" y="3"/>
                    </a:cubicBezTo>
                    <a:cubicBezTo>
                      <a:pt x="58" y="1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C79C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1" name="îSļíde">
                <a:extLst>
                  <a:ext uri="{FF2B5EF4-FFF2-40B4-BE49-F238E27FC236}">
                    <a16:creationId xmlns:a16="http://schemas.microsoft.com/office/drawing/2014/main" id="{0235EAD4-B9ED-41BF-8025-D70751A8C3BA}"/>
                  </a:ext>
                </a:extLst>
              </p:cNvPr>
              <p:cNvSpPr/>
              <p:nvPr/>
            </p:nvSpPr>
            <p:spPr bwMode="auto">
              <a:xfrm>
                <a:off x="5461001" y="5357813"/>
                <a:ext cx="220663" cy="69850"/>
              </a:xfrm>
              <a:custGeom>
                <a:avLst/>
                <a:gdLst>
                  <a:gd name="T0" fmla="*/ 0 w 139"/>
                  <a:gd name="T1" fmla="*/ 39 h 44"/>
                  <a:gd name="T2" fmla="*/ 6 w 139"/>
                  <a:gd name="T3" fmla="*/ 3 h 44"/>
                  <a:gd name="T4" fmla="*/ 47 w 139"/>
                  <a:gd name="T5" fmla="*/ 0 h 44"/>
                  <a:gd name="T6" fmla="*/ 139 w 139"/>
                  <a:gd name="T7" fmla="*/ 33 h 44"/>
                  <a:gd name="T8" fmla="*/ 139 w 139"/>
                  <a:gd name="T9" fmla="*/ 44 h 44"/>
                  <a:gd name="T10" fmla="*/ 0 w 139"/>
                  <a:gd name="T11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4">
                    <a:moveTo>
                      <a:pt x="0" y="39"/>
                    </a:moveTo>
                    <a:lnTo>
                      <a:pt x="6" y="3"/>
                    </a:lnTo>
                    <a:lnTo>
                      <a:pt x="47" y="0"/>
                    </a:lnTo>
                    <a:lnTo>
                      <a:pt x="139" y="33"/>
                    </a:lnTo>
                    <a:lnTo>
                      <a:pt x="139" y="44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2" name="íşḻiďé">
                <a:extLst>
                  <a:ext uri="{FF2B5EF4-FFF2-40B4-BE49-F238E27FC236}">
                    <a16:creationId xmlns:a16="http://schemas.microsoft.com/office/drawing/2014/main" id="{7207B3AB-5BC5-4AEA-AA96-E636700D643B}"/>
                  </a:ext>
                </a:extLst>
              </p:cNvPr>
              <p:cNvSpPr/>
              <p:nvPr/>
            </p:nvSpPr>
            <p:spPr bwMode="auto">
              <a:xfrm>
                <a:off x="5457826" y="5410201"/>
                <a:ext cx="219075" cy="12700"/>
              </a:xfrm>
              <a:custGeom>
                <a:avLst/>
                <a:gdLst>
                  <a:gd name="T0" fmla="*/ 50 w 50"/>
                  <a:gd name="T1" fmla="*/ 1 h 3"/>
                  <a:gd name="T2" fmla="*/ 48 w 50"/>
                  <a:gd name="T3" fmla="*/ 1 h 3"/>
                  <a:gd name="T4" fmla="*/ 43 w 50"/>
                  <a:gd name="T5" fmla="*/ 2 h 3"/>
                  <a:gd name="T6" fmla="*/ 25 w 50"/>
                  <a:gd name="T7" fmla="*/ 3 h 3"/>
                  <a:gd name="T8" fmla="*/ 7 w 50"/>
                  <a:gd name="T9" fmla="*/ 2 h 3"/>
                  <a:gd name="T10" fmla="*/ 2 w 50"/>
                  <a:gd name="T11" fmla="*/ 1 h 3"/>
                  <a:gd name="T12" fmla="*/ 0 w 50"/>
                  <a:gd name="T13" fmla="*/ 0 h 3"/>
                  <a:gd name="T14" fmla="*/ 2 w 50"/>
                  <a:gd name="T15" fmla="*/ 1 h 3"/>
                  <a:gd name="T16" fmla="*/ 7 w 50"/>
                  <a:gd name="T17" fmla="*/ 1 h 3"/>
                  <a:gd name="T18" fmla="*/ 25 w 50"/>
                  <a:gd name="T19" fmla="*/ 2 h 3"/>
                  <a:gd name="T20" fmla="*/ 43 w 50"/>
                  <a:gd name="T21" fmla="*/ 1 h 3"/>
                  <a:gd name="T22" fmla="*/ 48 w 50"/>
                  <a:gd name="T23" fmla="*/ 1 h 3"/>
                  <a:gd name="T24" fmla="*/ 50 w 50"/>
                  <a:gd name="T2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3">
                    <a:moveTo>
                      <a:pt x="50" y="1"/>
                    </a:moveTo>
                    <a:cubicBezTo>
                      <a:pt x="50" y="1"/>
                      <a:pt x="50" y="1"/>
                      <a:pt x="48" y="1"/>
                    </a:cubicBezTo>
                    <a:cubicBezTo>
                      <a:pt x="47" y="2"/>
                      <a:pt x="45" y="2"/>
                      <a:pt x="43" y="2"/>
                    </a:cubicBezTo>
                    <a:cubicBezTo>
                      <a:pt x="38" y="3"/>
                      <a:pt x="32" y="3"/>
                      <a:pt x="25" y="3"/>
                    </a:cubicBezTo>
                    <a:cubicBezTo>
                      <a:pt x="18" y="3"/>
                      <a:pt x="12" y="2"/>
                      <a:pt x="7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1"/>
                    </a:cubicBezTo>
                    <a:cubicBezTo>
                      <a:pt x="3" y="1"/>
                      <a:pt x="5" y="1"/>
                      <a:pt x="7" y="1"/>
                    </a:cubicBezTo>
                    <a:cubicBezTo>
                      <a:pt x="12" y="2"/>
                      <a:pt x="18" y="2"/>
                      <a:pt x="25" y="2"/>
                    </a:cubicBezTo>
                    <a:cubicBezTo>
                      <a:pt x="32" y="2"/>
                      <a:pt x="38" y="2"/>
                      <a:pt x="43" y="1"/>
                    </a:cubicBezTo>
                    <a:cubicBezTo>
                      <a:pt x="45" y="1"/>
                      <a:pt x="46" y="1"/>
                      <a:pt x="48" y="1"/>
                    </a:cubicBezTo>
                    <a:cubicBezTo>
                      <a:pt x="50" y="1"/>
                      <a:pt x="50" y="1"/>
                      <a:pt x="50" y="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3" name="iṥḻíḑe">
                <a:extLst>
                  <a:ext uri="{FF2B5EF4-FFF2-40B4-BE49-F238E27FC236}">
                    <a16:creationId xmlns:a16="http://schemas.microsoft.com/office/drawing/2014/main" id="{7DA69FD8-3028-43BF-AB95-54D2C3ED14B3}"/>
                  </a:ext>
                </a:extLst>
              </p:cNvPr>
              <p:cNvSpPr/>
              <p:nvPr/>
            </p:nvSpPr>
            <p:spPr bwMode="auto">
              <a:xfrm>
                <a:off x="5373688" y="4189413"/>
                <a:ext cx="223838" cy="60325"/>
              </a:xfrm>
              <a:custGeom>
                <a:avLst/>
                <a:gdLst>
                  <a:gd name="T0" fmla="*/ 51 w 51"/>
                  <a:gd name="T1" fmla="*/ 1 h 14"/>
                  <a:gd name="T2" fmla="*/ 25 w 51"/>
                  <a:gd name="T3" fmla="*/ 8 h 14"/>
                  <a:gd name="T4" fmla="*/ 0 w 51"/>
                  <a:gd name="T5" fmla="*/ 14 h 14"/>
                  <a:gd name="T6" fmla="*/ 25 w 51"/>
                  <a:gd name="T7" fmla="*/ 7 h 14"/>
                  <a:gd name="T8" fmla="*/ 51 w 51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4">
                    <a:moveTo>
                      <a:pt x="51" y="1"/>
                    </a:moveTo>
                    <a:cubicBezTo>
                      <a:pt x="51" y="1"/>
                      <a:pt x="39" y="4"/>
                      <a:pt x="25" y="8"/>
                    </a:cubicBezTo>
                    <a:cubicBezTo>
                      <a:pt x="11" y="11"/>
                      <a:pt x="0" y="14"/>
                      <a:pt x="0" y="14"/>
                    </a:cubicBezTo>
                    <a:cubicBezTo>
                      <a:pt x="0" y="13"/>
                      <a:pt x="11" y="10"/>
                      <a:pt x="25" y="7"/>
                    </a:cubicBezTo>
                    <a:cubicBezTo>
                      <a:pt x="39" y="3"/>
                      <a:pt x="50" y="0"/>
                      <a:pt x="51" y="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4" name="íṣļîde">
                <a:extLst>
                  <a:ext uri="{FF2B5EF4-FFF2-40B4-BE49-F238E27FC236}">
                    <a16:creationId xmlns:a16="http://schemas.microsoft.com/office/drawing/2014/main" id="{BEAC35D3-FED1-470D-BE37-C2468D3962DB}"/>
                  </a:ext>
                </a:extLst>
              </p:cNvPr>
              <p:cNvSpPr/>
              <p:nvPr/>
            </p:nvSpPr>
            <p:spPr bwMode="auto">
              <a:xfrm>
                <a:off x="5308601" y="3292476"/>
                <a:ext cx="346075" cy="747713"/>
              </a:xfrm>
              <a:custGeom>
                <a:avLst/>
                <a:gdLst>
                  <a:gd name="T0" fmla="*/ 49 w 79"/>
                  <a:gd name="T1" fmla="*/ 8 h 170"/>
                  <a:gd name="T2" fmla="*/ 24 w 79"/>
                  <a:gd name="T3" fmla="*/ 10 h 170"/>
                  <a:gd name="T4" fmla="*/ 20 w 79"/>
                  <a:gd name="T5" fmla="*/ 37 h 170"/>
                  <a:gd name="T6" fmla="*/ 19 w 79"/>
                  <a:gd name="T7" fmla="*/ 65 h 170"/>
                  <a:gd name="T8" fmla="*/ 7 w 79"/>
                  <a:gd name="T9" fmla="*/ 84 h 170"/>
                  <a:gd name="T10" fmla="*/ 3 w 79"/>
                  <a:gd name="T11" fmla="*/ 104 h 170"/>
                  <a:gd name="T12" fmla="*/ 12 w 79"/>
                  <a:gd name="T13" fmla="*/ 119 h 170"/>
                  <a:gd name="T14" fmla="*/ 10 w 79"/>
                  <a:gd name="T15" fmla="*/ 149 h 170"/>
                  <a:gd name="T16" fmla="*/ 39 w 79"/>
                  <a:gd name="T17" fmla="*/ 166 h 170"/>
                  <a:gd name="T18" fmla="*/ 59 w 79"/>
                  <a:gd name="T19" fmla="*/ 136 h 170"/>
                  <a:gd name="T20" fmla="*/ 63 w 79"/>
                  <a:gd name="T21" fmla="*/ 106 h 170"/>
                  <a:gd name="T22" fmla="*/ 75 w 79"/>
                  <a:gd name="T23" fmla="*/ 95 h 170"/>
                  <a:gd name="T24" fmla="*/ 72 w 79"/>
                  <a:gd name="T25" fmla="*/ 70 h 170"/>
                  <a:gd name="T26" fmla="*/ 61 w 79"/>
                  <a:gd name="T27" fmla="*/ 47 h 170"/>
                  <a:gd name="T28" fmla="*/ 63 w 79"/>
                  <a:gd name="T29" fmla="*/ 30 h 170"/>
                  <a:gd name="T30" fmla="*/ 63 w 79"/>
                  <a:gd name="T31" fmla="*/ 13 h 170"/>
                  <a:gd name="T32" fmla="*/ 49 w 79"/>
                  <a:gd name="T33" fmla="*/ 6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9" h="170">
                    <a:moveTo>
                      <a:pt x="49" y="8"/>
                    </a:moveTo>
                    <a:cubicBezTo>
                      <a:pt x="43" y="0"/>
                      <a:pt x="30" y="2"/>
                      <a:pt x="24" y="10"/>
                    </a:cubicBezTo>
                    <a:cubicBezTo>
                      <a:pt x="19" y="17"/>
                      <a:pt x="19" y="27"/>
                      <a:pt x="20" y="37"/>
                    </a:cubicBezTo>
                    <a:cubicBezTo>
                      <a:pt x="20" y="46"/>
                      <a:pt x="22" y="56"/>
                      <a:pt x="19" y="65"/>
                    </a:cubicBezTo>
                    <a:cubicBezTo>
                      <a:pt x="16" y="72"/>
                      <a:pt x="11" y="78"/>
                      <a:pt x="7" y="84"/>
                    </a:cubicBezTo>
                    <a:cubicBezTo>
                      <a:pt x="3" y="90"/>
                      <a:pt x="0" y="97"/>
                      <a:pt x="3" y="104"/>
                    </a:cubicBezTo>
                    <a:cubicBezTo>
                      <a:pt x="5" y="110"/>
                      <a:pt x="10" y="114"/>
                      <a:pt x="12" y="119"/>
                    </a:cubicBezTo>
                    <a:cubicBezTo>
                      <a:pt x="15" y="129"/>
                      <a:pt x="8" y="139"/>
                      <a:pt x="10" y="149"/>
                    </a:cubicBezTo>
                    <a:cubicBezTo>
                      <a:pt x="12" y="162"/>
                      <a:pt x="27" y="170"/>
                      <a:pt x="39" y="166"/>
                    </a:cubicBezTo>
                    <a:cubicBezTo>
                      <a:pt x="51" y="162"/>
                      <a:pt x="58" y="149"/>
                      <a:pt x="59" y="136"/>
                    </a:cubicBezTo>
                    <a:cubicBezTo>
                      <a:pt x="60" y="126"/>
                      <a:pt x="57" y="114"/>
                      <a:pt x="63" y="106"/>
                    </a:cubicBezTo>
                    <a:cubicBezTo>
                      <a:pt x="67" y="101"/>
                      <a:pt x="72" y="99"/>
                      <a:pt x="75" y="95"/>
                    </a:cubicBezTo>
                    <a:cubicBezTo>
                      <a:pt x="79" y="87"/>
                      <a:pt x="76" y="78"/>
                      <a:pt x="72" y="70"/>
                    </a:cubicBezTo>
                    <a:cubicBezTo>
                      <a:pt x="67" y="63"/>
                      <a:pt x="61" y="56"/>
                      <a:pt x="61" y="47"/>
                    </a:cubicBezTo>
                    <a:cubicBezTo>
                      <a:pt x="60" y="42"/>
                      <a:pt x="62" y="36"/>
                      <a:pt x="63" y="30"/>
                    </a:cubicBezTo>
                    <a:cubicBezTo>
                      <a:pt x="65" y="24"/>
                      <a:pt x="65" y="18"/>
                      <a:pt x="63" y="13"/>
                    </a:cubicBezTo>
                    <a:cubicBezTo>
                      <a:pt x="61" y="8"/>
                      <a:pt x="54" y="4"/>
                      <a:pt x="49" y="6"/>
                    </a:cubicBezTo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5" name="iš1íďé">
                <a:extLst>
                  <a:ext uri="{FF2B5EF4-FFF2-40B4-BE49-F238E27FC236}">
                    <a16:creationId xmlns:a16="http://schemas.microsoft.com/office/drawing/2014/main" id="{14CD4B48-C9A3-49D7-B373-0088FF335056}"/>
                  </a:ext>
                </a:extLst>
              </p:cNvPr>
              <p:cNvSpPr/>
              <p:nvPr/>
            </p:nvSpPr>
            <p:spPr bwMode="auto">
              <a:xfrm>
                <a:off x="6492876" y="1368426"/>
                <a:ext cx="579438" cy="377825"/>
              </a:xfrm>
              <a:custGeom>
                <a:avLst/>
                <a:gdLst>
                  <a:gd name="T0" fmla="*/ 109 w 132"/>
                  <a:gd name="T1" fmla="*/ 86 h 86"/>
                  <a:gd name="T2" fmla="*/ 22 w 132"/>
                  <a:gd name="T3" fmla="*/ 86 h 86"/>
                  <a:gd name="T4" fmla="*/ 0 w 132"/>
                  <a:gd name="T5" fmla="*/ 63 h 86"/>
                  <a:gd name="T6" fmla="*/ 0 w 132"/>
                  <a:gd name="T7" fmla="*/ 22 h 86"/>
                  <a:gd name="T8" fmla="*/ 22 w 132"/>
                  <a:gd name="T9" fmla="*/ 0 h 86"/>
                  <a:gd name="T10" fmla="*/ 109 w 132"/>
                  <a:gd name="T11" fmla="*/ 0 h 86"/>
                  <a:gd name="T12" fmla="*/ 132 w 132"/>
                  <a:gd name="T13" fmla="*/ 22 h 86"/>
                  <a:gd name="T14" fmla="*/ 132 w 132"/>
                  <a:gd name="T15" fmla="*/ 63 h 86"/>
                  <a:gd name="T16" fmla="*/ 109 w 132"/>
                  <a:gd name="T1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6">
                    <a:moveTo>
                      <a:pt x="109" y="86"/>
                    </a:moveTo>
                    <a:cubicBezTo>
                      <a:pt x="22" y="86"/>
                      <a:pt x="22" y="86"/>
                      <a:pt x="22" y="86"/>
                    </a:cubicBezTo>
                    <a:cubicBezTo>
                      <a:pt x="10" y="86"/>
                      <a:pt x="0" y="76"/>
                      <a:pt x="0" y="6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22" y="0"/>
                      <a:pt x="132" y="10"/>
                      <a:pt x="132" y="22"/>
                    </a:cubicBezTo>
                    <a:cubicBezTo>
                      <a:pt x="132" y="63"/>
                      <a:pt x="132" y="63"/>
                      <a:pt x="132" y="63"/>
                    </a:cubicBezTo>
                    <a:cubicBezTo>
                      <a:pt x="132" y="76"/>
                      <a:pt x="122" y="86"/>
                      <a:pt x="109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6" name="ïŝļîḓè">
                <a:extLst>
                  <a:ext uri="{FF2B5EF4-FFF2-40B4-BE49-F238E27FC236}">
                    <a16:creationId xmlns:a16="http://schemas.microsoft.com/office/drawing/2014/main" id="{C0938187-9D64-41B1-9606-D1F149ADB0DD}"/>
                  </a:ext>
                </a:extLst>
              </p:cNvPr>
              <p:cNvSpPr/>
              <p:nvPr/>
            </p:nvSpPr>
            <p:spPr bwMode="auto">
              <a:xfrm>
                <a:off x="6634163" y="1706563"/>
                <a:ext cx="104775" cy="158750"/>
              </a:xfrm>
              <a:custGeom>
                <a:avLst/>
                <a:gdLst>
                  <a:gd name="T0" fmla="*/ 0 w 66"/>
                  <a:gd name="T1" fmla="*/ 0 h 100"/>
                  <a:gd name="T2" fmla="*/ 2 w 66"/>
                  <a:gd name="T3" fmla="*/ 100 h 100"/>
                  <a:gd name="T4" fmla="*/ 66 w 66"/>
                  <a:gd name="T5" fmla="*/ 17 h 100"/>
                  <a:gd name="T6" fmla="*/ 0 w 66"/>
                  <a:gd name="T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100">
                    <a:moveTo>
                      <a:pt x="0" y="0"/>
                    </a:moveTo>
                    <a:lnTo>
                      <a:pt x="2" y="100"/>
                    </a:lnTo>
                    <a:lnTo>
                      <a:pt x="66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7" name="ïŝļîdè">
                <a:extLst>
                  <a:ext uri="{FF2B5EF4-FFF2-40B4-BE49-F238E27FC236}">
                    <a16:creationId xmlns:a16="http://schemas.microsoft.com/office/drawing/2014/main" id="{91354407-C280-4491-999A-B90A685D75A4}"/>
                  </a:ext>
                </a:extLst>
              </p:cNvPr>
              <p:cNvSpPr/>
              <p:nvPr/>
            </p:nvSpPr>
            <p:spPr bwMode="auto">
              <a:xfrm>
                <a:off x="7340601" y="4017963"/>
                <a:ext cx="579438" cy="377825"/>
              </a:xfrm>
              <a:custGeom>
                <a:avLst/>
                <a:gdLst>
                  <a:gd name="T0" fmla="*/ 109 w 132"/>
                  <a:gd name="T1" fmla="*/ 86 h 86"/>
                  <a:gd name="T2" fmla="*/ 22 w 132"/>
                  <a:gd name="T3" fmla="*/ 86 h 86"/>
                  <a:gd name="T4" fmla="*/ 0 w 132"/>
                  <a:gd name="T5" fmla="*/ 64 h 86"/>
                  <a:gd name="T6" fmla="*/ 0 w 132"/>
                  <a:gd name="T7" fmla="*/ 23 h 86"/>
                  <a:gd name="T8" fmla="*/ 22 w 132"/>
                  <a:gd name="T9" fmla="*/ 0 h 86"/>
                  <a:gd name="T10" fmla="*/ 109 w 132"/>
                  <a:gd name="T11" fmla="*/ 0 h 86"/>
                  <a:gd name="T12" fmla="*/ 132 w 132"/>
                  <a:gd name="T13" fmla="*/ 23 h 86"/>
                  <a:gd name="T14" fmla="*/ 132 w 132"/>
                  <a:gd name="T15" fmla="*/ 64 h 86"/>
                  <a:gd name="T16" fmla="*/ 109 w 132"/>
                  <a:gd name="T1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6">
                    <a:moveTo>
                      <a:pt x="109" y="86"/>
                    </a:moveTo>
                    <a:cubicBezTo>
                      <a:pt x="22" y="86"/>
                      <a:pt x="22" y="86"/>
                      <a:pt x="22" y="86"/>
                    </a:cubicBezTo>
                    <a:cubicBezTo>
                      <a:pt x="10" y="86"/>
                      <a:pt x="0" y="76"/>
                      <a:pt x="0" y="6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22" y="0"/>
                      <a:pt x="132" y="10"/>
                      <a:pt x="132" y="23"/>
                    </a:cubicBezTo>
                    <a:cubicBezTo>
                      <a:pt x="132" y="64"/>
                      <a:pt x="132" y="64"/>
                      <a:pt x="132" y="64"/>
                    </a:cubicBezTo>
                    <a:cubicBezTo>
                      <a:pt x="132" y="76"/>
                      <a:pt x="122" y="86"/>
                      <a:pt x="109" y="86"/>
                    </a:cubicBezTo>
                    <a:close/>
                  </a:path>
                </a:pathLst>
              </a:custGeom>
              <a:solidFill>
                <a:srgbClr val="4228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8" name="ïş1îḓê">
                <a:extLst>
                  <a:ext uri="{FF2B5EF4-FFF2-40B4-BE49-F238E27FC236}">
                    <a16:creationId xmlns:a16="http://schemas.microsoft.com/office/drawing/2014/main" id="{5E641CED-0A05-466A-9016-87B6D5830087}"/>
                  </a:ext>
                </a:extLst>
              </p:cNvPr>
              <p:cNvSpPr/>
              <p:nvPr/>
            </p:nvSpPr>
            <p:spPr bwMode="auto">
              <a:xfrm>
                <a:off x="7480301" y="4356101"/>
                <a:ext cx="104775" cy="161925"/>
              </a:xfrm>
              <a:custGeom>
                <a:avLst/>
                <a:gdLst>
                  <a:gd name="T0" fmla="*/ 0 w 66"/>
                  <a:gd name="T1" fmla="*/ 0 h 102"/>
                  <a:gd name="T2" fmla="*/ 3 w 66"/>
                  <a:gd name="T3" fmla="*/ 102 h 102"/>
                  <a:gd name="T4" fmla="*/ 66 w 66"/>
                  <a:gd name="T5" fmla="*/ 19 h 102"/>
                  <a:gd name="T6" fmla="*/ 0 w 66"/>
                  <a:gd name="T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102">
                    <a:moveTo>
                      <a:pt x="0" y="0"/>
                    </a:moveTo>
                    <a:lnTo>
                      <a:pt x="3" y="102"/>
                    </a:lnTo>
                    <a:lnTo>
                      <a:pt x="66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228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9" name="íSḷidê">
                <a:extLst>
                  <a:ext uri="{FF2B5EF4-FFF2-40B4-BE49-F238E27FC236}">
                    <a16:creationId xmlns:a16="http://schemas.microsoft.com/office/drawing/2014/main" id="{1CB61CEA-AADF-49C2-B6D1-5F6F82ABC4E0}"/>
                  </a:ext>
                </a:extLst>
              </p:cNvPr>
              <p:cNvSpPr/>
              <p:nvPr/>
            </p:nvSpPr>
            <p:spPr bwMode="auto">
              <a:xfrm>
                <a:off x="3508376" y="4271963"/>
                <a:ext cx="206375" cy="193675"/>
              </a:xfrm>
              <a:custGeom>
                <a:avLst/>
                <a:gdLst>
                  <a:gd name="T0" fmla="*/ 0 w 47"/>
                  <a:gd name="T1" fmla="*/ 39 h 44"/>
                  <a:gd name="T2" fmla="*/ 25 w 47"/>
                  <a:gd name="T3" fmla="*/ 1 h 44"/>
                  <a:gd name="T4" fmla="*/ 40 w 47"/>
                  <a:gd name="T5" fmla="*/ 44 h 44"/>
                  <a:gd name="T6" fmla="*/ 34 w 47"/>
                  <a:gd name="T7" fmla="*/ 44 h 44"/>
                  <a:gd name="T8" fmla="*/ 25 w 47"/>
                  <a:gd name="T9" fmla="*/ 4 h 44"/>
                  <a:gd name="T10" fmla="*/ 6 w 47"/>
                  <a:gd name="T11" fmla="*/ 39 h 44"/>
                  <a:gd name="T12" fmla="*/ 0 w 47"/>
                  <a:gd name="T13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4">
                    <a:moveTo>
                      <a:pt x="0" y="39"/>
                    </a:moveTo>
                    <a:cubicBezTo>
                      <a:pt x="0" y="39"/>
                      <a:pt x="3" y="0"/>
                      <a:pt x="25" y="1"/>
                    </a:cubicBezTo>
                    <a:cubicBezTo>
                      <a:pt x="47" y="2"/>
                      <a:pt x="40" y="44"/>
                      <a:pt x="40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44"/>
                      <a:pt x="42" y="5"/>
                      <a:pt x="25" y="4"/>
                    </a:cubicBezTo>
                    <a:cubicBezTo>
                      <a:pt x="9" y="2"/>
                      <a:pt x="6" y="39"/>
                      <a:pt x="6" y="39"/>
                    </a:cubicBez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E2B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0" name="îsḻíḋe">
                <a:extLst>
                  <a:ext uri="{FF2B5EF4-FFF2-40B4-BE49-F238E27FC236}">
                    <a16:creationId xmlns:a16="http://schemas.microsoft.com/office/drawing/2014/main" id="{2CA8DA32-42C7-44A6-8F24-9B9231CBDFA5}"/>
                  </a:ext>
                </a:extLst>
              </p:cNvPr>
              <p:cNvSpPr/>
              <p:nvPr/>
            </p:nvSpPr>
            <p:spPr bwMode="auto">
              <a:xfrm>
                <a:off x="3351213" y="4421188"/>
                <a:ext cx="438150" cy="474663"/>
              </a:xfrm>
              <a:custGeom>
                <a:avLst/>
                <a:gdLst>
                  <a:gd name="T0" fmla="*/ 44 w 276"/>
                  <a:gd name="T1" fmla="*/ 0 h 299"/>
                  <a:gd name="T2" fmla="*/ 276 w 276"/>
                  <a:gd name="T3" fmla="*/ 34 h 299"/>
                  <a:gd name="T4" fmla="*/ 240 w 276"/>
                  <a:gd name="T5" fmla="*/ 299 h 299"/>
                  <a:gd name="T6" fmla="*/ 0 w 276"/>
                  <a:gd name="T7" fmla="*/ 283 h 299"/>
                  <a:gd name="T8" fmla="*/ 44 w 276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299">
                    <a:moveTo>
                      <a:pt x="44" y="0"/>
                    </a:moveTo>
                    <a:lnTo>
                      <a:pt x="276" y="34"/>
                    </a:lnTo>
                    <a:lnTo>
                      <a:pt x="240" y="299"/>
                    </a:lnTo>
                    <a:lnTo>
                      <a:pt x="0" y="283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1" name="ïS1iḋè">
                <a:extLst>
                  <a:ext uri="{FF2B5EF4-FFF2-40B4-BE49-F238E27FC236}">
                    <a16:creationId xmlns:a16="http://schemas.microsoft.com/office/drawing/2014/main" id="{AED56F32-95BF-4F51-B496-365507A7119D}"/>
                  </a:ext>
                </a:extLst>
              </p:cNvPr>
              <p:cNvSpPr/>
              <p:nvPr/>
            </p:nvSpPr>
            <p:spPr bwMode="auto">
              <a:xfrm>
                <a:off x="3517901" y="4264026"/>
                <a:ext cx="206375" cy="196850"/>
              </a:xfrm>
              <a:custGeom>
                <a:avLst/>
                <a:gdLst>
                  <a:gd name="T0" fmla="*/ 0 w 47"/>
                  <a:gd name="T1" fmla="*/ 39 h 45"/>
                  <a:gd name="T2" fmla="*/ 25 w 47"/>
                  <a:gd name="T3" fmla="*/ 2 h 45"/>
                  <a:gd name="T4" fmla="*/ 40 w 47"/>
                  <a:gd name="T5" fmla="*/ 45 h 45"/>
                  <a:gd name="T6" fmla="*/ 34 w 47"/>
                  <a:gd name="T7" fmla="*/ 44 h 45"/>
                  <a:gd name="T8" fmla="*/ 25 w 47"/>
                  <a:gd name="T9" fmla="*/ 5 h 45"/>
                  <a:gd name="T10" fmla="*/ 6 w 47"/>
                  <a:gd name="T11" fmla="*/ 40 h 45"/>
                  <a:gd name="T12" fmla="*/ 0 w 47"/>
                  <a:gd name="T13" fmla="*/ 3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5">
                    <a:moveTo>
                      <a:pt x="0" y="39"/>
                    </a:moveTo>
                    <a:cubicBezTo>
                      <a:pt x="0" y="39"/>
                      <a:pt x="3" y="0"/>
                      <a:pt x="25" y="2"/>
                    </a:cubicBezTo>
                    <a:cubicBezTo>
                      <a:pt x="47" y="3"/>
                      <a:pt x="40" y="45"/>
                      <a:pt x="40" y="45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44"/>
                      <a:pt x="42" y="6"/>
                      <a:pt x="25" y="5"/>
                    </a:cubicBezTo>
                    <a:cubicBezTo>
                      <a:pt x="9" y="3"/>
                      <a:pt x="6" y="40"/>
                      <a:pt x="6" y="40"/>
                    </a:cubicBez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2" name="ïṣḷîḑê">
                <a:extLst>
                  <a:ext uri="{FF2B5EF4-FFF2-40B4-BE49-F238E27FC236}">
                    <a16:creationId xmlns:a16="http://schemas.microsoft.com/office/drawing/2014/main" id="{FE366ECF-05B6-491A-A0FD-4CF4D4F9E0B0}"/>
                  </a:ext>
                </a:extLst>
              </p:cNvPr>
              <p:cNvSpPr/>
              <p:nvPr/>
            </p:nvSpPr>
            <p:spPr bwMode="auto">
              <a:xfrm>
                <a:off x="3890963" y="3309938"/>
                <a:ext cx="276225" cy="312738"/>
              </a:xfrm>
              <a:custGeom>
                <a:avLst/>
                <a:gdLst>
                  <a:gd name="T0" fmla="*/ 13 w 63"/>
                  <a:gd name="T1" fmla="*/ 7 h 71"/>
                  <a:gd name="T2" fmla="*/ 6 w 63"/>
                  <a:gd name="T3" fmla="*/ 37 h 71"/>
                  <a:gd name="T4" fmla="*/ 1 w 63"/>
                  <a:gd name="T5" fmla="*/ 68 h 71"/>
                  <a:gd name="T6" fmla="*/ 62 w 63"/>
                  <a:gd name="T7" fmla="*/ 71 h 71"/>
                  <a:gd name="T8" fmla="*/ 37 w 63"/>
                  <a:gd name="T9" fmla="*/ 5 h 71"/>
                  <a:gd name="T10" fmla="*/ 13 w 63"/>
                  <a:gd name="T11" fmla="*/ 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71">
                    <a:moveTo>
                      <a:pt x="13" y="7"/>
                    </a:moveTo>
                    <a:cubicBezTo>
                      <a:pt x="13" y="7"/>
                      <a:pt x="5" y="18"/>
                      <a:pt x="6" y="37"/>
                    </a:cubicBezTo>
                    <a:cubicBezTo>
                      <a:pt x="6" y="56"/>
                      <a:pt x="0" y="68"/>
                      <a:pt x="1" y="68"/>
                    </a:cubicBezTo>
                    <a:cubicBezTo>
                      <a:pt x="1" y="67"/>
                      <a:pt x="62" y="71"/>
                      <a:pt x="62" y="71"/>
                    </a:cubicBezTo>
                    <a:cubicBezTo>
                      <a:pt x="62" y="71"/>
                      <a:pt x="63" y="0"/>
                      <a:pt x="37" y="5"/>
                    </a:cubicBez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3" name="îŝļíḓe">
                <a:extLst>
                  <a:ext uri="{FF2B5EF4-FFF2-40B4-BE49-F238E27FC236}">
                    <a16:creationId xmlns:a16="http://schemas.microsoft.com/office/drawing/2014/main" id="{DA6224BF-B0CC-41D6-AEAC-B43841ABC62B}"/>
                  </a:ext>
                </a:extLst>
              </p:cNvPr>
              <p:cNvSpPr/>
              <p:nvPr/>
            </p:nvSpPr>
            <p:spPr bwMode="auto">
              <a:xfrm>
                <a:off x="3662363" y="4062413"/>
                <a:ext cx="658813" cy="1295400"/>
              </a:xfrm>
              <a:custGeom>
                <a:avLst/>
                <a:gdLst>
                  <a:gd name="T0" fmla="*/ 13 w 150"/>
                  <a:gd name="T1" fmla="*/ 293 h 295"/>
                  <a:gd name="T2" fmla="*/ 64 w 150"/>
                  <a:gd name="T3" fmla="*/ 121 h 295"/>
                  <a:gd name="T4" fmla="*/ 83 w 150"/>
                  <a:gd name="T5" fmla="*/ 32 h 295"/>
                  <a:gd name="T6" fmla="*/ 89 w 150"/>
                  <a:gd name="T7" fmla="*/ 293 h 295"/>
                  <a:gd name="T8" fmla="*/ 106 w 150"/>
                  <a:gd name="T9" fmla="*/ 295 h 295"/>
                  <a:gd name="T10" fmla="*/ 109 w 150"/>
                  <a:gd name="T11" fmla="*/ 0 h 295"/>
                  <a:gd name="T12" fmla="*/ 45 w 150"/>
                  <a:gd name="T13" fmla="*/ 10 h 295"/>
                  <a:gd name="T14" fmla="*/ 31 w 150"/>
                  <a:gd name="T15" fmla="*/ 150 h 295"/>
                  <a:gd name="T16" fmla="*/ 0 w 150"/>
                  <a:gd name="T17" fmla="*/ 288 h 295"/>
                  <a:gd name="T18" fmla="*/ 13 w 150"/>
                  <a:gd name="T19" fmla="*/ 29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295">
                    <a:moveTo>
                      <a:pt x="13" y="293"/>
                    </a:moveTo>
                    <a:cubicBezTo>
                      <a:pt x="13" y="293"/>
                      <a:pt x="49" y="185"/>
                      <a:pt x="64" y="121"/>
                    </a:cubicBezTo>
                    <a:cubicBezTo>
                      <a:pt x="74" y="75"/>
                      <a:pt x="78" y="33"/>
                      <a:pt x="83" y="32"/>
                    </a:cubicBezTo>
                    <a:cubicBezTo>
                      <a:pt x="112" y="29"/>
                      <a:pt x="89" y="293"/>
                      <a:pt x="89" y="293"/>
                    </a:cubicBezTo>
                    <a:cubicBezTo>
                      <a:pt x="106" y="295"/>
                      <a:pt x="106" y="295"/>
                      <a:pt x="106" y="295"/>
                    </a:cubicBezTo>
                    <a:cubicBezTo>
                      <a:pt x="106" y="295"/>
                      <a:pt x="150" y="59"/>
                      <a:pt x="109" y="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0" y="115"/>
                      <a:pt x="31" y="150"/>
                    </a:cubicBezTo>
                    <a:cubicBezTo>
                      <a:pt x="25" y="174"/>
                      <a:pt x="0" y="288"/>
                      <a:pt x="0" y="288"/>
                    </a:cubicBezTo>
                    <a:cubicBezTo>
                      <a:pt x="13" y="293"/>
                      <a:pt x="13" y="293"/>
                      <a:pt x="13" y="293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4" name="iṣ1íďê">
                <a:extLst>
                  <a:ext uri="{FF2B5EF4-FFF2-40B4-BE49-F238E27FC236}">
                    <a16:creationId xmlns:a16="http://schemas.microsoft.com/office/drawing/2014/main" id="{6D0ED97F-9FFE-48AD-9C01-39A0FE1B2066}"/>
                  </a:ext>
                </a:extLst>
              </p:cNvPr>
              <p:cNvSpPr/>
              <p:nvPr/>
            </p:nvSpPr>
            <p:spPr bwMode="auto">
              <a:xfrm>
                <a:off x="4202113" y="3881438"/>
                <a:ext cx="153988" cy="434975"/>
              </a:xfrm>
              <a:custGeom>
                <a:avLst/>
                <a:gdLst>
                  <a:gd name="T0" fmla="*/ 0 w 35"/>
                  <a:gd name="T1" fmla="*/ 11 h 99"/>
                  <a:gd name="T2" fmla="*/ 19 w 35"/>
                  <a:gd name="T3" fmla="*/ 96 h 99"/>
                  <a:gd name="T4" fmla="*/ 35 w 35"/>
                  <a:gd name="T5" fmla="*/ 99 h 99"/>
                  <a:gd name="T6" fmla="*/ 20 w 35"/>
                  <a:gd name="T7" fmla="*/ 0 h 99"/>
                  <a:gd name="T8" fmla="*/ 0 w 35"/>
                  <a:gd name="T9" fmla="*/ 1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99">
                    <a:moveTo>
                      <a:pt x="0" y="11"/>
                    </a:moveTo>
                    <a:cubicBezTo>
                      <a:pt x="0" y="11"/>
                      <a:pt x="22" y="88"/>
                      <a:pt x="19" y="96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99"/>
                      <a:pt x="28" y="19"/>
                      <a:pt x="2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5" name="ïŝļîdé">
                <a:extLst>
                  <a:ext uri="{FF2B5EF4-FFF2-40B4-BE49-F238E27FC236}">
                    <a16:creationId xmlns:a16="http://schemas.microsoft.com/office/drawing/2014/main" id="{01687667-48B9-4196-A725-43CFAE86EDE9}"/>
                  </a:ext>
                </a:extLst>
              </p:cNvPr>
              <p:cNvSpPr/>
              <p:nvPr/>
            </p:nvSpPr>
            <p:spPr bwMode="auto">
              <a:xfrm>
                <a:off x="3771901" y="3630613"/>
                <a:ext cx="534988" cy="501650"/>
              </a:xfrm>
              <a:custGeom>
                <a:avLst/>
                <a:gdLst>
                  <a:gd name="T0" fmla="*/ 0 w 122"/>
                  <a:gd name="T1" fmla="*/ 44 h 114"/>
                  <a:gd name="T2" fmla="*/ 20 w 122"/>
                  <a:gd name="T3" fmla="*/ 12 h 114"/>
                  <a:gd name="T4" fmla="*/ 50 w 122"/>
                  <a:gd name="T5" fmla="*/ 1 h 114"/>
                  <a:gd name="T6" fmla="*/ 110 w 122"/>
                  <a:gd name="T7" fmla="*/ 34 h 114"/>
                  <a:gd name="T8" fmla="*/ 122 w 122"/>
                  <a:gd name="T9" fmla="*/ 71 h 114"/>
                  <a:gd name="T10" fmla="*/ 100 w 122"/>
                  <a:gd name="T11" fmla="*/ 74 h 114"/>
                  <a:gd name="T12" fmla="*/ 87 w 122"/>
                  <a:gd name="T13" fmla="*/ 48 h 114"/>
                  <a:gd name="T14" fmla="*/ 86 w 122"/>
                  <a:gd name="T15" fmla="*/ 78 h 114"/>
                  <a:gd name="T16" fmla="*/ 93 w 122"/>
                  <a:gd name="T17" fmla="*/ 108 h 114"/>
                  <a:gd name="T18" fmla="*/ 16 w 122"/>
                  <a:gd name="T19" fmla="*/ 114 h 114"/>
                  <a:gd name="T20" fmla="*/ 22 w 122"/>
                  <a:gd name="T21" fmla="*/ 44 h 114"/>
                  <a:gd name="T22" fmla="*/ 18 w 122"/>
                  <a:gd name="T23" fmla="*/ 57 h 114"/>
                  <a:gd name="T24" fmla="*/ 0 w 122"/>
                  <a:gd name="T25" fmla="*/ 4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2" h="114">
                    <a:moveTo>
                      <a:pt x="0" y="44"/>
                    </a:moveTo>
                    <a:cubicBezTo>
                      <a:pt x="0" y="44"/>
                      <a:pt x="15" y="15"/>
                      <a:pt x="20" y="12"/>
                    </a:cubicBezTo>
                    <a:cubicBezTo>
                      <a:pt x="24" y="9"/>
                      <a:pt x="30" y="2"/>
                      <a:pt x="50" y="1"/>
                    </a:cubicBezTo>
                    <a:cubicBezTo>
                      <a:pt x="69" y="0"/>
                      <a:pt x="98" y="4"/>
                      <a:pt x="110" y="34"/>
                    </a:cubicBezTo>
                    <a:cubicBezTo>
                      <a:pt x="118" y="54"/>
                      <a:pt x="122" y="71"/>
                      <a:pt x="122" y="71"/>
                    </a:cubicBezTo>
                    <a:cubicBezTo>
                      <a:pt x="122" y="71"/>
                      <a:pt x="112" y="77"/>
                      <a:pt x="100" y="74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7" y="48"/>
                      <a:pt x="82" y="49"/>
                      <a:pt x="86" y="78"/>
                    </a:cubicBezTo>
                    <a:cubicBezTo>
                      <a:pt x="93" y="108"/>
                      <a:pt x="93" y="108"/>
                      <a:pt x="93" y="108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0" y="44"/>
                      <a:pt x="0" y="44"/>
                      <a:pt x="0" y="44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6" name="íṥľíḑe">
                <a:extLst>
                  <a:ext uri="{FF2B5EF4-FFF2-40B4-BE49-F238E27FC236}">
                    <a16:creationId xmlns:a16="http://schemas.microsoft.com/office/drawing/2014/main" id="{19CD4920-8C7C-45BA-80EE-900F5D944BD8}"/>
                  </a:ext>
                </a:extLst>
              </p:cNvPr>
              <p:cNvSpPr/>
              <p:nvPr/>
            </p:nvSpPr>
            <p:spPr bwMode="auto">
              <a:xfrm>
                <a:off x="4044951" y="3816351"/>
                <a:ext cx="55563" cy="74613"/>
              </a:xfrm>
              <a:custGeom>
                <a:avLst/>
                <a:gdLst>
                  <a:gd name="T0" fmla="*/ 13 w 13"/>
                  <a:gd name="T1" fmla="*/ 0 h 17"/>
                  <a:gd name="T2" fmla="*/ 12 w 13"/>
                  <a:gd name="T3" fmla="*/ 0 h 17"/>
                  <a:gd name="T4" fmla="*/ 5 w 13"/>
                  <a:gd name="T5" fmla="*/ 1 h 17"/>
                  <a:gd name="T6" fmla="*/ 3 w 13"/>
                  <a:gd name="T7" fmla="*/ 1 h 17"/>
                  <a:gd name="T8" fmla="*/ 0 w 13"/>
                  <a:gd name="T9" fmla="*/ 1 h 17"/>
                  <a:gd name="T10" fmla="*/ 0 w 13"/>
                  <a:gd name="T11" fmla="*/ 1 h 17"/>
                  <a:gd name="T12" fmla="*/ 1 w 13"/>
                  <a:gd name="T13" fmla="*/ 1 h 17"/>
                  <a:gd name="T14" fmla="*/ 3 w 13"/>
                  <a:gd name="T15" fmla="*/ 1 h 17"/>
                  <a:gd name="T16" fmla="*/ 7 w 13"/>
                  <a:gd name="T17" fmla="*/ 1 h 17"/>
                  <a:gd name="T18" fmla="*/ 12 w 13"/>
                  <a:gd name="T19" fmla="*/ 1 h 17"/>
                  <a:gd name="T20" fmla="*/ 12 w 13"/>
                  <a:gd name="T21" fmla="*/ 13 h 17"/>
                  <a:gd name="T22" fmla="*/ 9 w 13"/>
                  <a:gd name="T23" fmla="*/ 16 h 17"/>
                  <a:gd name="T24" fmla="*/ 8 w 13"/>
                  <a:gd name="T25" fmla="*/ 16 h 17"/>
                  <a:gd name="T26" fmla="*/ 6 w 13"/>
                  <a:gd name="T27" fmla="*/ 15 h 17"/>
                  <a:gd name="T28" fmla="*/ 2 w 13"/>
                  <a:gd name="T29" fmla="*/ 9 h 17"/>
                  <a:gd name="T30" fmla="*/ 1 w 13"/>
                  <a:gd name="T31" fmla="*/ 2 h 17"/>
                  <a:gd name="T32" fmla="*/ 1 w 13"/>
                  <a:gd name="T33" fmla="*/ 2 h 17"/>
                  <a:gd name="T34" fmla="*/ 1 w 13"/>
                  <a:gd name="T35" fmla="*/ 2 h 17"/>
                  <a:gd name="T36" fmla="*/ 0 w 13"/>
                  <a:gd name="T37" fmla="*/ 4 h 17"/>
                  <a:gd name="T38" fmla="*/ 1 w 13"/>
                  <a:gd name="T39" fmla="*/ 9 h 17"/>
                  <a:gd name="T40" fmla="*/ 5 w 13"/>
                  <a:gd name="T41" fmla="*/ 16 h 17"/>
                  <a:gd name="T42" fmla="*/ 8 w 13"/>
                  <a:gd name="T43" fmla="*/ 17 h 17"/>
                  <a:gd name="T44" fmla="*/ 10 w 13"/>
                  <a:gd name="T45" fmla="*/ 17 h 17"/>
                  <a:gd name="T46" fmla="*/ 12 w 13"/>
                  <a:gd name="T47" fmla="*/ 13 h 17"/>
                  <a:gd name="T48" fmla="*/ 13 w 13"/>
                  <a:gd name="T49" fmla="*/ 1 h 17"/>
                  <a:gd name="T50" fmla="*/ 13 w 13"/>
                  <a:gd name="T5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" h="17">
                    <a:moveTo>
                      <a:pt x="13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0" y="1"/>
                      <a:pt x="7" y="1"/>
                      <a:pt x="5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9" y="1"/>
                      <a:pt x="10" y="1"/>
                      <a:pt x="12" y="1"/>
                    </a:cubicBezTo>
                    <a:cubicBezTo>
                      <a:pt x="12" y="5"/>
                      <a:pt x="12" y="8"/>
                      <a:pt x="12" y="13"/>
                    </a:cubicBezTo>
                    <a:cubicBezTo>
                      <a:pt x="11" y="14"/>
                      <a:pt x="11" y="16"/>
                      <a:pt x="9" y="16"/>
                    </a:cubicBezTo>
                    <a:cubicBezTo>
                      <a:pt x="9" y="16"/>
                      <a:pt x="9" y="16"/>
                      <a:pt x="8" y="16"/>
                    </a:cubicBezTo>
                    <a:cubicBezTo>
                      <a:pt x="7" y="16"/>
                      <a:pt x="6" y="16"/>
                      <a:pt x="6" y="15"/>
                    </a:cubicBezTo>
                    <a:cubicBezTo>
                      <a:pt x="4" y="13"/>
                      <a:pt x="2" y="11"/>
                      <a:pt x="2" y="9"/>
                    </a:cubicBezTo>
                    <a:cubicBezTo>
                      <a:pt x="0" y="4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4"/>
                    </a:cubicBezTo>
                    <a:cubicBezTo>
                      <a:pt x="0" y="5"/>
                      <a:pt x="0" y="7"/>
                      <a:pt x="1" y="9"/>
                    </a:cubicBezTo>
                    <a:cubicBezTo>
                      <a:pt x="2" y="11"/>
                      <a:pt x="3" y="14"/>
                      <a:pt x="5" y="16"/>
                    </a:cubicBezTo>
                    <a:cubicBezTo>
                      <a:pt x="6" y="17"/>
                      <a:pt x="7" y="17"/>
                      <a:pt x="8" y="17"/>
                    </a:cubicBezTo>
                    <a:cubicBezTo>
                      <a:pt x="9" y="17"/>
                      <a:pt x="9" y="17"/>
                      <a:pt x="10" y="17"/>
                    </a:cubicBezTo>
                    <a:cubicBezTo>
                      <a:pt x="12" y="16"/>
                      <a:pt x="12" y="14"/>
                      <a:pt x="12" y="13"/>
                    </a:cubicBezTo>
                    <a:cubicBezTo>
                      <a:pt x="13" y="8"/>
                      <a:pt x="13" y="4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C799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7" name="iŝļîḓe">
                <a:extLst>
                  <a:ext uri="{FF2B5EF4-FFF2-40B4-BE49-F238E27FC236}">
                    <a16:creationId xmlns:a16="http://schemas.microsoft.com/office/drawing/2014/main" id="{3AD2B37B-10C5-4163-9605-492E980452B3}"/>
                  </a:ext>
                </a:extLst>
              </p:cNvPr>
              <p:cNvSpPr/>
              <p:nvPr/>
            </p:nvSpPr>
            <p:spPr bwMode="auto">
              <a:xfrm>
                <a:off x="3838576" y="4114801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2B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8" name="iṣľïḑè">
                <a:extLst>
                  <a:ext uri="{FF2B5EF4-FFF2-40B4-BE49-F238E27FC236}">
                    <a16:creationId xmlns:a16="http://schemas.microsoft.com/office/drawing/2014/main" id="{EF00854F-53CC-4FC1-B5E7-A4AF96958475}"/>
                  </a:ext>
                </a:extLst>
              </p:cNvPr>
              <p:cNvSpPr/>
              <p:nvPr/>
            </p:nvSpPr>
            <p:spPr bwMode="auto">
              <a:xfrm>
                <a:off x="3841751" y="4092576"/>
                <a:ext cx="330200" cy="22225"/>
              </a:xfrm>
              <a:custGeom>
                <a:avLst/>
                <a:gdLst>
                  <a:gd name="T0" fmla="*/ 75 w 75"/>
                  <a:gd name="T1" fmla="*/ 0 h 5"/>
                  <a:gd name="T2" fmla="*/ 37 w 75"/>
                  <a:gd name="T3" fmla="*/ 2 h 5"/>
                  <a:gd name="T4" fmla="*/ 0 w 75"/>
                  <a:gd name="T5" fmla="*/ 5 h 5"/>
                  <a:gd name="T6" fmla="*/ 0 w 75"/>
                  <a:gd name="T7" fmla="*/ 5 h 5"/>
                  <a:gd name="T8" fmla="*/ 37 w 75"/>
                  <a:gd name="T9" fmla="*/ 3 h 5"/>
                  <a:gd name="T10" fmla="*/ 75 w 75"/>
                  <a:gd name="T11" fmla="*/ 0 h 5"/>
                  <a:gd name="T12" fmla="*/ 75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5" y="0"/>
                    </a:moveTo>
                    <a:cubicBezTo>
                      <a:pt x="72" y="0"/>
                      <a:pt x="56" y="1"/>
                      <a:pt x="37" y="2"/>
                    </a:cubicBezTo>
                    <a:cubicBezTo>
                      <a:pt x="19" y="4"/>
                      <a:pt x="4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5"/>
                      <a:pt x="19" y="4"/>
                      <a:pt x="37" y="3"/>
                    </a:cubicBezTo>
                    <a:cubicBezTo>
                      <a:pt x="58" y="2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C799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9" name="íṡľîdé">
                <a:extLst>
                  <a:ext uri="{FF2B5EF4-FFF2-40B4-BE49-F238E27FC236}">
                    <a16:creationId xmlns:a16="http://schemas.microsoft.com/office/drawing/2014/main" id="{15F97EC1-8B51-41E6-B837-EF0A1E8E6AB4}"/>
                  </a:ext>
                </a:extLst>
              </p:cNvPr>
              <p:cNvSpPr/>
              <p:nvPr/>
            </p:nvSpPr>
            <p:spPr bwMode="auto">
              <a:xfrm>
                <a:off x="3943351" y="3376613"/>
                <a:ext cx="161925" cy="293688"/>
              </a:xfrm>
              <a:custGeom>
                <a:avLst/>
                <a:gdLst>
                  <a:gd name="T0" fmla="*/ 0 w 37"/>
                  <a:gd name="T1" fmla="*/ 0 h 67"/>
                  <a:gd name="T2" fmla="*/ 1 w 37"/>
                  <a:gd name="T3" fmla="*/ 44 h 67"/>
                  <a:gd name="T4" fmla="*/ 10 w 37"/>
                  <a:gd name="T5" fmla="*/ 47 h 67"/>
                  <a:gd name="T6" fmla="*/ 8 w 37"/>
                  <a:gd name="T7" fmla="*/ 64 h 67"/>
                  <a:gd name="T8" fmla="*/ 29 w 37"/>
                  <a:gd name="T9" fmla="*/ 67 h 67"/>
                  <a:gd name="T10" fmla="*/ 36 w 37"/>
                  <a:gd name="T11" fmla="*/ 3 h 67"/>
                  <a:gd name="T12" fmla="*/ 0 w 3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cubicBezTo>
                      <a:pt x="1" y="44"/>
                      <a:pt x="1" y="44"/>
                      <a:pt x="1" y="44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67"/>
                      <a:pt x="36" y="3"/>
                      <a:pt x="36" y="3"/>
                    </a:cubicBezTo>
                    <a:cubicBezTo>
                      <a:pt x="37" y="2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0" name="iṣ1íḋé">
                <a:extLst>
                  <a:ext uri="{FF2B5EF4-FFF2-40B4-BE49-F238E27FC236}">
                    <a16:creationId xmlns:a16="http://schemas.microsoft.com/office/drawing/2014/main" id="{2E7ACDDB-33F4-49EF-A4EC-4F675F1789FC}"/>
                  </a:ext>
                </a:extLst>
              </p:cNvPr>
              <p:cNvSpPr/>
              <p:nvPr/>
            </p:nvSpPr>
            <p:spPr bwMode="auto">
              <a:xfrm>
                <a:off x="3956051" y="3416301"/>
                <a:ext cx="34925" cy="12700"/>
              </a:xfrm>
              <a:custGeom>
                <a:avLst/>
                <a:gdLst>
                  <a:gd name="T0" fmla="*/ 7 w 8"/>
                  <a:gd name="T1" fmla="*/ 1 h 3"/>
                  <a:gd name="T2" fmla="*/ 4 w 8"/>
                  <a:gd name="T3" fmla="*/ 2 h 3"/>
                  <a:gd name="T4" fmla="*/ 0 w 8"/>
                  <a:gd name="T5" fmla="*/ 3 h 3"/>
                  <a:gd name="T6" fmla="*/ 3 w 8"/>
                  <a:gd name="T7" fmla="*/ 1 h 3"/>
                  <a:gd name="T8" fmla="*/ 7 w 8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7" y="1"/>
                    </a:moveTo>
                    <a:cubicBezTo>
                      <a:pt x="7" y="1"/>
                      <a:pt x="6" y="1"/>
                      <a:pt x="4" y="2"/>
                    </a:cubicBezTo>
                    <a:cubicBezTo>
                      <a:pt x="2" y="2"/>
                      <a:pt x="0" y="3"/>
                      <a:pt x="0" y="3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6" y="0"/>
                      <a:pt x="8" y="1"/>
                      <a:pt x="7" y="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1" name="ï$ļiḋe">
                <a:extLst>
                  <a:ext uri="{FF2B5EF4-FFF2-40B4-BE49-F238E27FC236}">
                    <a16:creationId xmlns:a16="http://schemas.microsoft.com/office/drawing/2014/main" id="{22B59D5F-2A8F-4A31-93C7-B7E616F4D042}"/>
                  </a:ext>
                </a:extLst>
              </p:cNvPr>
              <p:cNvSpPr/>
              <p:nvPr/>
            </p:nvSpPr>
            <p:spPr bwMode="auto">
              <a:xfrm>
                <a:off x="3970338" y="3446463"/>
                <a:ext cx="12700" cy="12700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2" name="îś1îdê">
                <a:extLst>
                  <a:ext uri="{FF2B5EF4-FFF2-40B4-BE49-F238E27FC236}">
                    <a16:creationId xmlns:a16="http://schemas.microsoft.com/office/drawing/2014/main" id="{C335C980-A593-4E60-B918-EAA49E887F60}"/>
                  </a:ext>
                </a:extLst>
              </p:cNvPr>
              <p:cNvSpPr/>
              <p:nvPr/>
            </p:nvSpPr>
            <p:spPr bwMode="auto">
              <a:xfrm>
                <a:off x="4048126" y="3451226"/>
                <a:ext cx="9525" cy="7938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3" name="îṩḻïḋè">
                <a:extLst>
                  <a:ext uri="{FF2B5EF4-FFF2-40B4-BE49-F238E27FC236}">
                    <a16:creationId xmlns:a16="http://schemas.microsoft.com/office/drawing/2014/main" id="{C366BCCA-F976-4B7F-9488-55637D1D4ACA}"/>
                  </a:ext>
                </a:extLst>
              </p:cNvPr>
              <p:cNvSpPr/>
              <p:nvPr/>
            </p:nvSpPr>
            <p:spPr bwMode="auto">
              <a:xfrm>
                <a:off x="4040188" y="3416301"/>
                <a:ext cx="30163" cy="12700"/>
              </a:xfrm>
              <a:custGeom>
                <a:avLst/>
                <a:gdLst>
                  <a:gd name="T0" fmla="*/ 7 w 7"/>
                  <a:gd name="T1" fmla="*/ 3 h 3"/>
                  <a:gd name="T2" fmla="*/ 4 w 7"/>
                  <a:gd name="T3" fmla="*/ 2 h 3"/>
                  <a:gd name="T4" fmla="*/ 0 w 7"/>
                  <a:gd name="T5" fmla="*/ 1 h 3"/>
                  <a:gd name="T6" fmla="*/ 4 w 7"/>
                  <a:gd name="T7" fmla="*/ 1 h 3"/>
                  <a:gd name="T8" fmla="*/ 7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cubicBezTo>
                      <a:pt x="7" y="3"/>
                      <a:pt x="6" y="2"/>
                      <a:pt x="4" y="2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0" y="1"/>
                      <a:pt x="2" y="0"/>
                      <a:pt x="4" y="1"/>
                    </a:cubicBezTo>
                    <a:cubicBezTo>
                      <a:pt x="6" y="1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4" name="í$1iḍé">
                <a:extLst>
                  <a:ext uri="{FF2B5EF4-FFF2-40B4-BE49-F238E27FC236}">
                    <a16:creationId xmlns:a16="http://schemas.microsoft.com/office/drawing/2014/main" id="{D8781F3F-3DBA-4790-ACD6-0FF3138DD05E}"/>
                  </a:ext>
                </a:extLst>
              </p:cNvPr>
              <p:cNvSpPr/>
              <p:nvPr/>
            </p:nvSpPr>
            <p:spPr bwMode="auto">
              <a:xfrm>
                <a:off x="3956051" y="3476626"/>
                <a:ext cx="34925" cy="14288"/>
              </a:xfrm>
              <a:custGeom>
                <a:avLst/>
                <a:gdLst>
                  <a:gd name="T0" fmla="*/ 8 w 8"/>
                  <a:gd name="T1" fmla="*/ 1 h 3"/>
                  <a:gd name="T2" fmla="*/ 4 w 8"/>
                  <a:gd name="T3" fmla="*/ 2 h 3"/>
                  <a:gd name="T4" fmla="*/ 0 w 8"/>
                  <a:gd name="T5" fmla="*/ 2 h 3"/>
                  <a:gd name="T6" fmla="*/ 4 w 8"/>
                  <a:gd name="T7" fmla="*/ 0 h 3"/>
                  <a:gd name="T8" fmla="*/ 8 w 8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cubicBezTo>
                      <a:pt x="8" y="2"/>
                      <a:pt x="6" y="2"/>
                      <a:pt x="4" y="2"/>
                    </a:cubicBezTo>
                    <a:cubicBezTo>
                      <a:pt x="2" y="3"/>
                      <a:pt x="0" y="2"/>
                      <a:pt x="0" y="2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1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5" name="íṣľïḋê">
                <a:extLst>
                  <a:ext uri="{FF2B5EF4-FFF2-40B4-BE49-F238E27FC236}">
                    <a16:creationId xmlns:a16="http://schemas.microsoft.com/office/drawing/2014/main" id="{55DA2123-306F-406D-9FF9-CEF3A8A75430}"/>
                  </a:ext>
                </a:extLst>
              </p:cNvPr>
              <p:cNvSpPr/>
              <p:nvPr/>
            </p:nvSpPr>
            <p:spPr bwMode="auto">
              <a:xfrm>
                <a:off x="4040188" y="3476626"/>
                <a:ext cx="30163" cy="9525"/>
              </a:xfrm>
              <a:custGeom>
                <a:avLst/>
                <a:gdLst>
                  <a:gd name="T0" fmla="*/ 7 w 7"/>
                  <a:gd name="T1" fmla="*/ 1 h 2"/>
                  <a:gd name="T2" fmla="*/ 4 w 7"/>
                  <a:gd name="T3" fmla="*/ 2 h 2"/>
                  <a:gd name="T4" fmla="*/ 1 w 7"/>
                  <a:gd name="T5" fmla="*/ 1 h 2"/>
                  <a:gd name="T6" fmla="*/ 4 w 7"/>
                  <a:gd name="T7" fmla="*/ 0 h 2"/>
                  <a:gd name="T8" fmla="*/ 7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7" y="2"/>
                      <a:pt x="5" y="2"/>
                      <a:pt x="4" y="2"/>
                    </a:cubicBezTo>
                    <a:cubicBezTo>
                      <a:pt x="2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6" name="ïşľiďé">
                <a:extLst>
                  <a:ext uri="{FF2B5EF4-FFF2-40B4-BE49-F238E27FC236}">
                    <a16:creationId xmlns:a16="http://schemas.microsoft.com/office/drawing/2014/main" id="{3AD87E31-9797-40C1-9EB4-79531D79B91D}"/>
                  </a:ext>
                </a:extLst>
              </p:cNvPr>
              <p:cNvSpPr/>
              <p:nvPr/>
            </p:nvSpPr>
            <p:spPr bwMode="auto">
              <a:xfrm>
                <a:off x="4008438" y="3525838"/>
                <a:ext cx="22225" cy="12700"/>
              </a:xfrm>
              <a:custGeom>
                <a:avLst/>
                <a:gdLst>
                  <a:gd name="T0" fmla="*/ 4 w 5"/>
                  <a:gd name="T1" fmla="*/ 0 h 3"/>
                  <a:gd name="T2" fmla="*/ 3 w 5"/>
                  <a:gd name="T3" fmla="*/ 2 h 3"/>
                  <a:gd name="T4" fmla="*/ 0 w 5"/>
                  <a:gd name="T5" fmla="*/ 1 h 3"/>
                  <a:gd name="T6" fmla="*/ 2 w 5"/>
                  <a:gd name="T7" fmla="*/ 0 h 3"/>
                  <a:gd name="T8" fmla="*/ 4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5" y="0"/>
                      <a:pt x="4" y="2"/>
                      <a:pt x="3" y="2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7" name="îSľíḋè">
                <a:extLst>
                  <a:ext uri="{FF2B5EF4-FFF2-40B4-BE49-F238E27FC236}">
                    <a16:creationId xmlns:a16="http://schemas.microsoft.com/office/drawing/2014/main" id="{E22BAD18-DB70-428A-9E84-8BAF4522F3F0}"/>
                  </a:ext>
                </a:extLst>
              </p:cNvPr>
              <p:cNvSpPr/>
              <p:nvPr/>
            </p:nvSpPr>
            <p:spPr bwMode="auto">
              <a:xfrm>
                <a:off x="3983038" y="3582988"/>
                <a:ext cx="47625" cy="17463"/>
              </a:xfrm>
              <a:custGeom>
                <a:avLst/>
                <a:gdLst>
                  <a:gd name="T0" fmla="*/ 11 w 11"/>
                  <a:gd name="T1" fmla="*/ 4 h 4"/>
                  <a:gd name="T2" fmla="*/ 5 w 11"/>
                  <a:gd name="T3" fmla="*/ 3 h 4"/>
                  <a:gd name="T4" fmla="*/ 1 w 11"/>
                  <a:gd name="T5" fmla="*/ 0 h 4"/>
                  <a:gd name="T6" fmla="*/ 6 w 11"/>
                  <a:gd name="T7" fmla="*/ 1 h 4"/>
                  <a:gd name="T8" fmla="*/ 11 w 1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11" y="4"/>
                    </a:moveTo>
                    <a:cubicBezTo>
                      <a:pt x="11" y="4"/>
                      <a:pt x="8" y="4"/>
                      <a:pt x="5" y="3"/>
                    </a:cubicBezTo>
                    <a:cubicBezTo>
                      <a:pt x="3" y="2"/>
                      <a:pt x="0" y="1"/>
                      <a:pt x="1" y="0"/>
                    </a:cubicBezTo>
                    <a:cubicBezTo>
                      <a:pt x="1" y="0"/>
                      <a:pt x="3" y="0"/>
                      <a:pt x="6" y="1"/>
                    </a:cubicBezTo>
                    <a:cubicBezTo>
                      <a:pt x="9" y="2"/>
                      <a:pt x="11" y="3"/>
                      <a:pt x="11" y="4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8" name="íŝlíḋé">
                <a:extLst>
                  <a:ext uri="{FF2B5EF4-FFF2-40B4-BE49-F238E27FC236}">
                    <a16:creationId xmlns:a16="http://schemas.microsoft.com/office/drawing/2014/main" id="{C472247C-9350-467C-B8C9-56E81F0B0CC8}"/>
                  </a:ext>
                </a:extLst>
              </p:cNvPr>
              <p:cNvSpPr/>
              <p:nvPr/>
            </p:nvSpPr>
            <p:spPr bwMode="auto">
              <a:xfrm>
                <a:off x="4092576" y="3438526"/>
                <a:ext cx="34925" cy="60325"/>
              </a:xfrm>
              <a:custGeom>
                <a:avLst/>
                <a:gdLst>
                  <a:gd name="T0" fmla="*/ 1 w 8"/>
                  <a:gd name="T1" fmla="*/ 3 h 14"/>
                  <a:gd name="T2" fmla="*/ 8 w 8"/>
                  <a:gd name="T3" fmla="*/ 6 h 14"/>
                  <a:gd name="T4" fmla="*/ 0 w 8"/>
                  <a:gd name="T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4">
                    <a:moveTo>
                      <a:pt x="1" y="3"/>
                    </a:moveTo>
                    <a:cubicBezTo>
                      <a:pt x="1" y="3"/>
                      <a:pt x="8" y="0"/>
                      <a:pt x="8" y="6"/>
                    </a:cubicBezTo>
                    <a:cubicBezTo>
                      <a:pt x="8" y="12"/>
                      <a:pt x="6" y="14"/>
                      <a:pt x="0" y="13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9" name="îSľîďe">
                <a:extLst>
                  <a:ext uri="{FF2B5EF4-FFF2-40B4-BE49-F238E27FC236}">
                    <a16:creationId xmlns:a16="http://schemas.microsoft.com/office/drawing/2014/main" id="{6CB0C1A3-CF73-4EE2-A9E3-3F7ECAE1DC8C}"/>
                  </a:ext>
                </a:extLst>
              </p:cNvPr>
              <p:cNvSpPr/>
              <p:nvPr/>
            </p:nvSpPr>
            <p:spPr bwMode="auto">
              <a:xfrm>
                <a:off x="4100513" y="3459163"/>
                <a:ext cx="14288" cy="26988"/>
              </a:xfrm>
              <a:custGeom>
                <a:avLst/>
                <a:gdLst>
                  <a:gd name="T0" fmla="*/ 0 w 3"/>
                  <a:gd name="T1" fmla="*/ 5 h 6"/>
                  <a:gd name="T2" fmla="*/ 1 w 3"/>
                  <a:gd name="T3" fmla="*/ 5 h 6"/>
                  <a:gd name="T4" fmla="*/ 2 w 3"/>
                  <a:gd name="T5" fmla="*/ 3 h 6"/>
                  <a:gd name="T6" fmla="*/ 1 w 3"/>
                  <a:gd name="T7" fmla="*/ 1 h 6"/>
                  <a:gd name="T8" fmla="*/ 0 w 3"/>
                  <a:gd name="T9" fmla="*/ 1 h 6"/>
                  <a:gd name="T10" fmla="*/ 1 w 3"/>
                  <a:gd name="T11" fmla="*/ 1 h 6"/>
                  <a:gd name="T12" fmla="*/ 3 w 3"/>
                  <a:gd name="T13" fmla="*/ 3 h 6"/>
                  <a:gd name="T14" fmla="*/ 1 w 3"/>
                  <a:gd name="T15" fmla="*/ 6 h 6"/>
                  <a:gd name="T16" fmla="*/ 0 w 3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5"/>
                      <a:pt x="0" y="5"/>
                      <a:pt x="1" y="5"/>
                    </a:cubicBezTo>
                    <a:cubicBezTo>
                      <a:pt x="2" y="5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3" y="5"/>
                      <a:pt x="2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0" name="íṣḷïḓé">
                <a:extLst>
                  <a:ext uri="{FF2B5EF4-FFF2-40B4-BE49-F238E27FC236}">
                    <a16:creationId xmlns:a16="http://schemas.microsoft.com/office/drawing/2014/main" id="{8C600D90-D3F1-41C8-AD3D-DD07B3D40EEA}"/>
                  </a:ext>
                </a:extLst>
              </p:cNvPr>
              <p:cNvSpPr/>
              <p:nvPr/>
            </p:nvSpPr>
            <p:spPr bwMode="auto">
              <a:xfrm>
                <a:off x="3990976" y="3446463"/>
                <a:ext cx="31750" cy="66675"/>
              </a:xfrm>
              <a:custGeom>
                <a:avLst/>
                <a:gdLst>
                  <a:gd name="T0" fmla="*/ 6 w 7"/>
                  <a:gd name="T1" fmla="*/ 14 h 15"/>
                  <a:gd name="T2" fmla="*/ 0 w 7"/>
                  <a:gd name="T3" fmla="*/ 12 h 15"/>
                  <a:gd name="T4" fmla="*/ 1 w 7"/>
                  <a:gd name="T5" fmla="*/ 12 h 15"/>
                  <a:gd name="T6" fmla="*/ 4 w 7"/>
                  <a:gd name="T7" fmla="*/ 11 h 15"/>
                  <a:gd name="T8" fmla="*/ 5 w 7"/>
                  <a:gd name="T9" fmla="*/ 7 h 15"/>
                  <a:gd name="T10" fmla="*/ 5 w 7"/>
                  <a:gd name="T11" fmla="*/ 3 h 15"/>
                  <a:gd name="T12" fmla="*/ 5 w 7"/>
                  <a:gd name="T13" fmla="*/ 0 h 15"/>
                  <a:gd name="T14" fmla="*/ 6 w 7"/>
                  <a:gd name="T15" fmla="*/ 3 h 15"/>
                  <a:gd name="T16" fmla="*/ 6 w 7"/>
                  <a:gd name="T17" fmla="*/ 7 h 15"/>
                  <a:gd name="T18" fmla="*/ 5 w 7"/>
                  <a:gd name="T19" fmla="*/ 11 h 15"/>
                  <a:gd name="T20" fmla="*/ 0 w 7"/>
                  <a:gd name="T21" fmla="*/ 12 h 15"/>
                  <a:gd name="T22" fmla="*/ 1 w 7"/>
                  <a:gd name="T23" fmla="*/ 12 h 15"/>
                  <a:gd name="T24" fmla="*/ 6 w 7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5">
                    <a:moveTo>
                      <a:pt x="6" y="14"/>
                    </a:moveTo>
                    <a:cubicBezTo>
                      <a:pt x="7" y="14"/>
                      <a:pt x="3" y="15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3" y="12"/>
                      <a:pt x="4" y="11"/>
                    </a:cubicBezTo>
                    <a:cubicBezTo>
                      <a:pt x="5" y="10"/>
                      <a:pt x="5" y="8"/>
                      <a:pt x="5" y="7"/>
                    </a:cubicBezTo>
                    <a:cubicBezTo>
                      <a:pt x="5" y="5"/>
                      <a:pt x="5" y="4"/>
                      <a:pt x="5" y="3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4"/>
                      <a:pt x="6" y="5"/>
                      <a:pt x="6" y="7"/>
                    </a:cubicBezTo>
                    <a:cubicBezTo>
                      <a:pt x="6" y="8"/>
                      <a:pt x="6" y="10"/>
                      <a:pt x="5" y="11"/>
                    </a:cubicBezTo>
                    <a:cubicBezTo>
                      <a:pt x="4" y="13"/>
                      <a:pt x="1" y="14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3" y="15"/>
                      <a:pt x="6" y="14"/>
                      <a:pt x="6" y="14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1" name="îŝḻiḑe">
                <a:extLst>
                  <a:ext uri="{FF2B5EF4-FFF2-40B4-BE49-F238E27FC236}">
                    <a16:creationId xmlns:a16="http://schemas.microsoft.com/office/drawing/2014/main" id="{9161D17F-BA8E-4C3F-8A6C-BB3E40AB3A43}"/>
                  </a:ext>
                </a:extLst>
              </p:cNvPr>
              <p:cNvSpPr/>
              <p:nvPr/>
            </p:nvSpPr>
            <p:spPr bwMode="auto">
              <a:xfrm>
                <a:off x="4057651" y="3441701"/>
                <a:ext cx="7938" cy="952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0 w 2"/>
                  <a:gd name="T5" fmla="*/ 2 h 2"/>
                  <a:gd name="T6" fmla="*/ 1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2" name="íṥļíḍe">
                <a:extLst>
                  <a:ext uri="{FF2B5EF4-FFF2-40B4-BE49-F238E27FC236}">
                    <a16:creationId xmlns:a16="http://schemas.microsoft.com/office/drawing/2014/main" id="{81B1063B-3341-49AB-9F4C-D5F7C3BA5D1A}"/>
                  </a:ext>
                </a:extLst>
              </p:cNvPr>
              <p:cNvSpPr/>
              <p:nvPr/>
            </p:nvSpPr>
            <p:spPr bwMode="auto">
              <a:xfrm>
                <a:off x="4062413" y="3451226"/>
                <a:ext cx="3175" cy="476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3" name="ïsḻïďê">
                <a:extLst>
                  <a:ext uri="{FF2B5EF4-FFF2-40B4-BE49-F238E27FC236}">
                    <a16:creationId xmlns:a16="http://schemas.microsoft.com/office/drawing/2014/main" id="{0FC62B97-92B1-416A-8932-19FD300623BA}"/>
                  </a:ext>
                </a:extLst>
              </p:cNvPr>
              <p:cNvSpPr/>
              <p:nvPr/>
            </p:nvSpPr>
            <p:spPr bwMode="auto">
              <a:xfrm>
                <a:off x="3960813" y="3446463"/>
                <a:ext cx="4763" cy="476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3 h 3"/>
                  <a:gd name="T4" fmla="*/ 0 w 3"/>
                  <a:gd name="T5" fmla="*/ 0 h 3"/>
                  <a:gd name="T6" fmla="*/ 3 w 3"/>
                  <a:gd name="T7" fmla="*/ 3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4" name="íṧľïde">
                <a:extLst>
                  <a:ext uri="{FF2B5EF4-FFF2-40B4-BE49-F238E27FC236}">
                    <a16:creationId xmlns:a16="http://schemas.microsoft.com/office/drawing/2014/main" id="{7046CC8E-7356-4F35-B227-B5FEB3AF0F01}"/>
                  </a:ext>
                </a:extLst>
              </p:cNvPr>
              <p:cNvSpPr/>
              <p:nvPr/>
            </p:nvSpPr>
            <p:spPr bwMode="auto">
              <a:xfrm>
                <a:off x="3965576" y="3441701"/>
                <a:ext cx="4763" cy="9525"/>
              </a:xfrm>
              <a:custGeom>
                <a:avLst/>
                <a:gdLst>
                  <a:gd name="T0" fmla="*/ 3 w 3"/>
                  <a:gd name="T1" fmla="*/ 6 h 6"/>
                  <a:gd name="T2" fmla="*/ 0 w 3"/>
                  <a:gd name="T3" fmla="*/ 3 h 6"/>
                  <a:gd name="T4" fmla="*/ 0 w 3"/>
                  <a:gd name="T5" fmla="*/ 0 h 6"/>
                  <a:gd name="T6" fmla="*/ 3 w 3"/>
                  <a:gd name="T7" fmla="*/ 3 h 6"/>
                  <a:gd name="T8" fmla="*/ 3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5" name="î$1íḑè">
                <a:extLst>
                  <a:ext uri="{FF2B5EF4-FFF2-40B4-BE49-F238E27FC236}">
                    <a16:creationId xmlns:a16="http://schemas.microsoft.com/office/drawing/2014/main" id="{AEE8121F-0E34-49C0-A3B5-57EFD91F5B8E}"/>
                  </a:ext>
                </a:extLst>
              </p:cNvPr>
              <p:cNvSpPr/>
              <p:nvPr/>
            </p:nvSpPr>
            <p:spPr bwMode="auto">
              <a:xfrm>
                <a:off x="4000501" y="3513138"/>
                <a:ext cx="39688" cy="17463"/>
              </a:xfrm>
              <a:custGeom>
                <a:avLst/>
                <a:gdLst>
                  <a:gd name="T0" fmla="*/ 9 w 9"/>
                  <a:gd name="T1" fmla="*/ 0 h 4"/>
                  <a:gd name="T2" fmla="*/ 8 w 9"/>
                  <a:gd name="T3" fmla="*/ 2 h 4"/>
                  <a:gd name="T4" fmla="*/ 6 w 9"/>
                  <a:gd name="T5" fmla="*/ 3 h 4"/>
                  <a:gd name="T6" fmla="*/ 5 w 9"/>
                  <a:gd name="T7" fmla="*/ 3 h 4"/>
                  <a:gd name="T8" fmla="*/ 4 w 9"/>
                  <a:gd name="T9" fmla="*/ 4 h 4"/>
                  <a:gd name="T10" fmla="*/ 3 w 9"/>
                  <a:gd name="T11" fmla="*/ 4 h 4"/>
                  <a:gd name="T12" fmla="*/ 1 w 9"/>
                  <a:gd name="T13" fmla="*/ 3 h 4"/>
                  <a:gd name="T14" fmla="*/ 1 w 9"/>
                  <a:gd name="T15" fmla="*/ 4 h 4"/>
                  <a:gd name="T16" fmla="*/ 1 w 9"/>
                  <a:gd name="T17" fmla="*/ 3 h 4"/>
                  <a:gd name="T18" fmla="*/ 3 w 9"/>
                  <a:gd name="T19" fmla="*/ 3 h 4"/>
                  <a:gd name="T20" fmla="*/ 4 w 9"/>
                  <a:gd name="T21" fmla="*/ 2 h 4"/>
                  <a:gd name="T22" fmla="*/ 6 w 9"/>
                  <a:gd name="T23" fmla="*/ 2 h 4"/>
                  <a:gd name="T24" fmla="*/ 7 w 9"/>
                  <a:gd name="T25" fmla="*/ 1 h 4"/>
                  <a:gd name="T26" fmla="*/ 9 w 9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cubicBezTo>
                      <a:pt x="9" y="1"/>
                      <a:pt x="9" y="1"/>
                      <a:pt x="8" y="2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1" y="3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8" y="1"/>
                      <a:pt x="8" y="0"/>
                      <a:pt x="9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6" name="ïṣlïḑé">
                <a:extLst>
                  <a:ext uri="{FF2B5EF4-FFF2-40B4-BE49-F238E27FC236}">
                    <a16:creationId xmlns:a16="http://schemas.microsoft.com/office/drawing/2014/main" id="{19F24913-CF88-412B-A1D0-4E806AF849EA}"/>
                  </a:ext>
                </a:extLst>
              </p:cNvPr>
              <p:cNvSpPr/>
              <p:nvPr/>
            </p:nvSpPr>
            <p:spPr bwMode="auto">
              <a:xfrm>
                <a:off x="4100513" y="3490913"/>
                <a:ext cx="4763" cy="476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7" name="íS1iďé">
                <a:extLst>
                  <a:ext uri="{FF2B5EF4-FFF2-40B4-BE49-F238E27FC236}">
                    <a16:creationId xmlns:a16="http://schemas.microsoft.com/office/drawing/2014/main" id="{DB429C2B-FDF2-4633-93E3-A185E9E54AE4}"/>
                  </a:ext>
                </a:extLst>
              </p:cNvPr>
              <p:cNvSpPr/>
              <p:nvPr/>
            </p:nvSpPr>
            <p:spPr bwMode="auto">
              <a:xfrm>
                <a:off x="3798888" y="4105276"/>
                <a:ext cx="438150" cy="417513"/>
              </a:xfrm>
              <a:custGeom>
                <a:avLst/>
                <a:gdLst>
                  <a:gd name="T0" fmla="*/ 11 w 100"/>
                  <a:gd name="T1" fmla="*/ 2 h 95"/>
                  <a:gd name="T2" fmla="*/ 0 w 100"/>
                  <a:gd name="T3" fmla="*/ 84 h 95"/>
                  <a:gd name="T4" fmla="*/ 96 w 100"/>
                  <a:gd name="T5" fmla="*/ 95 h 95"/>
                  <a:gd name="T6" fmla="*/ 84 w 100"/>
                  <a:gd name="T7" fmla="*/ 0 h 95"/>
                  <a:gd name="T8" fmla="*/ 11 w 100"/>
                  <a:gd name="T9" fmla="*/ 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1" y="2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100" y="32"/>
                      <a:pt x="84" y="0"/>
                    </a:cubicBezTo>
                    <a:lnTo>
                      <a:pt x="11" y="2"/>
                    </a:lnTo>
                    <a:close/>
                  </a:path>
                </a:pathLst>
              </a:custGeom>
              <a:gradFill>
                <a:gsLst>
                  <a:gs pos="4400">
                    <a:srgbClr val="AE5382"/>
                  </a:gs>
                  <a:gs pos="100000">
                    <a:srgbClr val="714091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8" name="iśļiḓé">
                <a:extLst>
                  <a:ext uri="{FF2B5EF4-FFF2-40B4-BE49-F238E27FC236}">
                    <a16:creationId xmlns:a16="http://schemas.microsoft.com/office/drawing/2014/main" id="{49764CC1-EF33-4333-A6DA-6DFE3817EDD3}"/>
                  </a:ext>
                </a:extLst>
              </p:cNvPr>
              <p:cNvSpPr/>
              <p:nvPr/>
            </p:nvSpPr>
            <p:spPr bwMode="auto">
              <a:xfrm>
                <a:off x="4119563" y="4110038"/>
                <a:ext cx="65088" cy="65088"/>
              </a:xfrm>
              <a:custGeom>
                <a:avLst/>
                <a:gdLst>
                  <a:gd name="T0" fmla="*/ 15 w 15"/>
                  <a:gd name="T1" fmla="*/ 14 h 15"/>
                  <a:gd name="T2" fmla="*/ 12 w 15"/>
                  <a:gd name="T3" fmla="*/ 14 h 15"/>
                  <a:gd name="T4" fmla="*/ 4 w 15"/>
                  <a:gd name="T5" fmla="*/ 11 h 15"/>
                  <a:gd name="T6" fmla="*/ 0 w 15"/>
                  <a:gd name="T7" fmla="*/ 4 h 15"/>
                  <a:gd name="T8" fmla="*/ 0 w 15"/>
                  <a:gd name="T9" fmla="*/ 0 h 15"/>
                  <a:gd name="T10" fmla="*/ 1 w 15"/>
                  <a:gd name="T11" fmla="*/ 4 h 15"/>
                  <a:gd name="T12" fmla="*/ 5 w 15"/>
                  <a:gd name="T13" fmla="*/ 10 h 15"/>
                  <a:gd name="T14" fmla="*/ 12 w 15"/>
                  <a:gd name="T15" fmla="*/ 14 h 15"/>
                  <a:gd name="T16" fmla="*/ 15 w 15"/>
                  <a:gd name="T1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5">
                    <a:moveTo>
                      <a:pt x="15" y="14"/>
                    </a:moveTo>
                    <a:cubicBezTo>
                      <a:pt x="15" y="14"/>
                      <a:pt x="14" y="15"/>
                      <a:pt x="12" y="14"/>
                    </a:cubicBezTo>
                    <a:cubicBezTo>
                      <a:pt x="10" y="14"/>
                      <a:pt x="7" y="13"/>
                      <a:pt x="4" y="11"/>
                    </a:cubicBezTo>
                    <a:cubicBezTo>
                      <a:pt x="2" y="9"/>
                      <a:pt x="0" y="6"/>
                      <a:pt x="0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6"/>
                      <a:pt x="2" y="8"/>
                      <a:pt x="5" y="10"/>
                    </a:cubicBezTo>
                    <a:cubicBezTo>
                      <a:pt x="7" y="13"/>
                      <a:pt x="10" y="13"/>
                      <a:pt x="12" y="14"/>
                    </a:cubicBezTo>
                    <a:cubicBezTo>
                      <a:pt x="14" y="14"/>
                      <a:pt x="15" y="14"/>
                      <a:pt x="15" y="14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9" name="iṣḷïḑê">
                <a:extLst>
                  <a:ext uri="{FF2B5EF4-FFF2-40B4-BE49-F238E27FC236}">
                    <a16:creationId xmlns:a16="http://schemas.microsoft.com/office/drawing/2014/main" id="{6D112802-E62E-4805-B515-30804B051D43}"/>
                  </a:ext>
                </a:extLst>
              </p:cNvPr>
              <p:cNvSpPr/>
              <p:nvPr/>
            </p:nvSpPr>
            <p:spPr bwMode="auto">
              <a:xfrm>
                <a:off x="3846513" y="4127501"/>
                <a:ext cx="74613" cy="104775"/>
              </a:xfrm>
              <a:custGeom>
                <a:avLst/>
                <a:gdLst>
                  <a:gd name="T0" fmla="*/ 16 w 17"/>
                  <a:gd name="T1" fmla="*/ 0 h 24"/>
                  <a:gd name="T2" fmla="*/ 16 w 17"/>
                  <a:gd name="T3" fmla="*/ 1 h 24"/>
                  <a:gd name="T4" fmla="*/ 17 w 17"/>
                  <a:gd name="T5" fmla="*/ 5 h 24"/>
                  <a:gd name="T6" fmla="*/ 13 w 17"/>
                  <a:gd name="T7" fmla="*/ 15 h 24"/>
                  <a:gd name="T8" fmla="*/ 4 w 17"/>
                  <a:gd name="T9" fmla="*/ 23 h 24"/>
                  <a:gd name="T10" fmla="*/ 1 w 17"/>
                  <a:gd name="T11" fmla="*/ 24 h 24"/>
                  <a:gd name="T12" fmla="*/ 0 w 17"/>
                  <a:gd name="T13" fmla="*/ 24 h 24"/>
                  <a:gd name="T14" fmla="*/ 4 w 17"/>
                  <a:gd name="T15" fmla="*/ 22 h 24"/>
                  <a:gd name="T16" fmla="*/ 12 w 17"/>
                  <a:gd name="T17" fmla="*/ 15 h 24"/>
                  <a:gd name="T18" fmla="*/ 16 w 17"/>
                  <a:gd name="T19" fmla="*/ 4 h 24"/>
                  <a:gd name="T20" fmla="*/ 16 w 17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24">
                    <a:moveTo>
                      <a:pt x="16" y="0"/>
                    </a:moveTo>
                    <a:cubicBezTo>
                      <a:pt x="16" y="0"/>
                      <a:pt x="16" y="0"/>
                      <a:pt x="16" y="1"/>
                    </a:cubicBezTo>
                    <a:cubicBezTo>
                      <a:pt x="17" y="2"/>
                      <a:pt x="17" y="3"/>
                      <a:pt x="17" y="5"/>
                    </a:cubicBezTo>
                    <a:cubicBezTo>
                      <a:pt x="17" y="7"/>
                      <a:pt x="16" y="12"/>
                      <a:pt x="13" y="15"/>
                    </a:cubicBezTo>
                    <a:cubicBezTo>
                      <a:pt x="10" y="19"/>
                      <a:pt x="7" y="21"/>
                      <a:pt x="4" y="23"/>
                    </a:cubicBezTo>
                    <a:cubicBezTo>
                      <a:pt x="3" y="23"/>
                      <a:pt x="2" y="23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3"/>
                      <a:pt x="4" y="22"/>
                    </a:cubicBezTo>
                    <a:cubicBezTo>
                      <a:pt x="7" y="21"/>
                      <a:pt x="10" y="18"/>
                      <a:pt x="12" y="15"/>
                    </a:cubicBezTo>
                    <a:cubicBezTo>
                      <a:pt x="15" y="11"/>
                      <a:pt x="16" y="7"/>
                      <a:pt x="16" y="4"/>
                    </a:cubicBezTo>
                    <a:cubicBezTo>
                      <a:pt x="16" y="2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0" name="išḷîḑè">
                <a:extLst>
                  <a:ext uri="{FF2B5EF4-FFF2-40B4-BE49-F238E27FC236}">
                    <a16:creationId xmlns:a16="http://schemas.microsoft.com/office/drawing/2014/main" id="{B3D94DF3-5097-4F7C-A499-CBF0B826AF8E}"/>
                  </a:ext>
                </a:extLst>
              </p:cNvPr>
              <p:cNvSpPr/>
              <p:nvPr/>
            </p:nvSpPr>
            <p:spPr bwMode="auto">
              <a:xfrm>
                <a:off x="4017963" y="4110038"/>
                <a:ext cx="26988" cy="57150"/>
              </a:xfrm>
              <a:custGeom>
                <a:avLst/>
                <a:gdLst>
                  <a:gd name="T0" fmla="*/ 6 w 6"/>
                  <a:gd name="T1" fmla="*/ 11 h 13"/>
                  <a:gd name="T2" fmla="*/ 4 w 6"/>
                  <a:gd name="T3" fmla="*/ 13 h 13"/>
                  <a:gd name="T4" fmla="*/ 1 w 6"/>
                  <a:gd name="T5" fmla="*/ 13 h 13"/>
                  <a:gd name="T6" fmla="*/ 0 w 6"/>
                  <a:gd name="T7" fmla="*/ 9 h 13"/>
                  <a:gd name="T8" fmla="*/ 0 w 6"/>
                  <a:gd name="T9" fmla="*/ 0 h 13"/>
                  <a:gd name="T10" fmla="*/ 1 w 6"/>
                  <a:gd name="T11" fmla="*/ 9 h 13"/>
                  <a:gd name="T12" fmla="*/ 1 w 6"/>
                  <a:gd name="T13" fmla="*/ 12 h 13"/>
                  <a:gd name="T14" fmla="*/ 4 w 6"/>
                  <a:gd name="T15" fmla="*/ 12 h 13"/>
                  <a:gd name="T16" fmla="*/ 6 w 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6" y="11"/>
                    </a:moveTo>
                    <a:cubicBezTo>
                      <a:pt x="6" y="12"/>
                      <a:pt x="6" y="12"/>
                      <a:pt x="4" y="13"/>
                    </a:cubicBezTo>
                    <a:cubicBezTo>
                      <a:pt x="3" y="13"/>
                      <a:pt x="2" y="13"/>
                      <a:pt x="1" y="13"/>
                    </a:cubicBezTo>
                    <a:cubicBezTo>
                      <a:pt x="0" y="12"/>
                      <a:pt x="0" y="10"/>
                      <a:pt x="0" y="9"/>
                    </a:cubicBezTo>
                    <a:cubicBezTo>
                      <a:pt x="0" y="4"/>
                      <a:pt x="0" y="0"/>
                      <a:pt x="0" y="0"/>
                    </a:cubicBezTo>
                    <a:cubicBezTo>
                      <a:pt x="1" y="0"/>
                      <a:pt x="1" y="4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3"/>
                      <a:pt x="3" y="13"/>
                      <a:pt x="4" y="12"/>
                    </a:cubicBezTo>
                    <a:cubicBezTo>
                      <a:pt x="5" y="12"/>
                      <a:pt x="6" y="11"/>
                      <a:pt x="6" y="1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1" name="iSḻiḑê">
                <a:extLst>
                  <a:ext uri="{FF2B5EF4-FFF2-40B4-BE49-F238E27FC236}">
                    <a16:creationId xmlns:a16="http://schemas.microsoft.com/office/drawing/2014/main" id="{89F754DA-A533-4C63-B214-F3DC21EB2352}"/>
                  </a:ext>
                </a:extLst>
              </p:cNvPr>
              <p:cNvSpPr/>
              <p:nvPr/>
            </p:nvSpPr>
            <p:spPr bwMode="auto">
              <a:xfrm>
                <a:off x="3841751" y="3640138"/>
                <a:ext cx="338138" cy="492125"/>
              </a:xfrm>
              <a:custGeom>
                <a:avLst/>
                <a:gdLst>
                  <a:gd name="T0" fmla="*/ 6 w 77"/>
                  <a:gd name="T1" fmla="*/ 42 h 112"/>
                  <a:gd name="T2" fmla="*/ 9 w 77"/>
                  <a:gd name="T3" fmla="*/ 6 h 112"/>
                  <a:gd name="T4" fmla="*/ 23 w 77"/>
                  <a:gd name="T5" fmla="*/ 0 h 112"/>
                  <a:gd name="T6" fmla="*/ 41 w 77"/>
                  <a:gd name="T7" fmla="*/ 31 h 112"/>
                  <a:gd name="T8" fmla="*/ 62 w 77"/>
                  <a:gd name="T9" fmla="*/ 2 h 112"/>
                  <a:gd name="T10" fmla="*/ 74 w 77"/>
                  <a:gd name="T11" fmla="*/ 7 h 112"/>
                  <a:gd name="T12" fmla="*/ 72 w 77"/>
                  <a:gd name="T13" fmla="*/ 83 h 112"/>
                  <a:gd name="T14" fmla="*/ 77 w 77"/>
                  <a:gd name="T15" fmla="*/ 106 h 112"/>
                  <a:gd name="T16" fmla="*/ 0 w 77"/>
                  <a:gd name="T17" fmla="*/ 112 h 112"/>
                  <a:gd name="T18" fmla="*/ 6 w 77"/>
                  <a:gd name="T19" fmla="*/ 4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112">
                    <a:moveTo>
                      <a:pt x="6" y="42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6" y="1"/>
                      <a:pt x="23" y="0"/>
                    </a:cubicBezTo>
                    <a:cubicBezTo>
                      <a:pt x="23" y="0"/>
                      <a:pt x="24" y="33"/>
                      <a:pt x="41" y="31"/>
                    </a:cubicBezTo>
                    <a:cubicBezTo>
                      <a:pt x="59" y="30"/>
                      <a:pt x="62" y="2"/>
                      <a:pt x="62" y="2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4" y="7"/>
                      <a:pt x="65" y="61"/>
                      <a:pt x="72" y="83"/>
                    </a:cubicBezTo>
                    <a:cubicBezTo>
                      <a:pt x="77" y="106"/>
                      <a:pt x="77" y="106"/>
                      <a:pt x="77" y="106"/>
                    </a:cubicBezTo>
                    <a:cubicBezTo>
                      <a:pt x="0" y="112"/>
                      <a:pt x="0" y="112"/>
                      <a:pt x="0" y="112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2" name="isľíḍê">
                <a:extLst>
                  <a:ext uri="{FF2B5EF4-FFF2-40B4-BE49-F238E27FC236}">
                    <a16:creationId xmlns:a16="http://schemas.microsoft.com/office/drawing/2014/main" id="{50D37CF7-CD87-471A-B98D-EEEC0D634255}"/>
                  </a:ext>
                </a:extLst>
              </p:cNvPr>
              <p:cNvSpPr/>
              <p:nvPr/>
            </p:nvSpPr>
            <p:spPr bwMode="auto">
              <a:xfrm>
                <a:off x="3938588" y="3302001"/>
                <a:ext cx="193675" cy="149225"/>
              </a:xfrm>
              <a:custGeom>
                <a:avLst/>
                <a:gdLst>
                  <a:gd name="T0" fmla="*/ 1 w 44"/>
                  <a:gd name="T1" fmla="*/ 23 h 34"/>
                  <a:gd name="T2" fmla="*/ 17 w 44"/>
                  <a:gd name="T3" fmla="*/ 23 h 34"/>
                  <a:gd name="T4" fmla="*/ 19 w 44"/>
                  <a:gd name="T5" fmla="*/ 18 h 34"/>
                  <a:gd name="T6" fmla="*/ 19 w 44"/>
                  <a:gd name="T7" fmla="*/ 23 h 34"/>
                  <a:gd name="T8" fmla="*/ 33 w 44"/>
                  <a:gd name="T9" fmla="*/ 25 h 34"/>
                  <a:gd name="T10" fmla="*/ 33 w 44"/>
                  <a:gd name="T11" fmla="*/ 20 h 34"/>
                  <a:gd name="T12" fmla="*/ 36 w 44"/>
                  <a:gd name="T13" fmla="*/ 34 h 34"/>
                  <a:gd name="T14" fmla="*/ 40 w 44"/>
                  <a:gd name="T15" fmla="*/ 33 h 34"/>
                  <a:gd name="T16" fmla="*/ 26 w 44"/>
                  <a:gd name="T17" fmla="*/ 7 h 34"/>
                  <a:gd name="T18" fmla="*/ 1 w 44"/>
                  <a:gd name="T19" fmla="*/ 11 h 34"/>
                  <a:gd name="T20" fmla="*/ 1 w 44"/>
                  <a:gd name="T21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34">
                    <a:moveTo>
                      <a:pt x="1" y="23"/>
                    </a:move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4" y="5"/>
                      <a:pt x="26" y="7"/>
                    </a:cubicBezTo>
                    <a:cubicBezTo>
                      <a:pt x="26" y="7"/>
                      <a:pt x="4" y="0"/>
                      <a:pt x="1" y="11"/>
                    </a:cubicBezTo>
                    <a:cubicBezTo>
                      <a:pt x="0" y="18"/>
                      <a:pt x="1" y="18"/>
                      <a:pt x="1" y="23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3" name="îsḻîḓé">
                <a:extLst>
                  <a:ext uri="{FF2B5EF4-FFF2-40B4-BE49-F238E27FC236}">
                    <a16:creationId xmlns:a16="http://schemas.microsoft.com/office/drawing/2014/main" id="{90EF458E-B565-4E61-88E8-50534CCFEEB6}"/>
                  </a:ext>
                </a:extLst>
              </p:cNvPr>
              <p:cNvSpPr/>
              <p:nvPr/>
            </p:nvSpPr>
            <p:spPr bwMode="auto">
              <a:xfrm>
                <a:off x="3429001" y="5308601"/>
                <a:ext cx="298450" cy="79375"/>
              </a:xfrm>
              <a:custGeom>
                <a:avLst/>
                <a:gdLst>
                  <a:gd name="T0" fmla="*/ 0 w 68"/>
                  <a:gd name="T1" fmla="*/ 14 h 18"/>
                  <a:gd name="T2" fmla="*/ 54 w 68"/>
                  <a:gd name="T3" fmla="*/ 0 h 18"/>
                  <a:gd name="T4" fmla="*/ 68 w 68"/>
                  <a:gd name="T5" fmla="*/ 7 h 18"/>
                  <a:gd name="T6" fmla="*/ 68 w 68"/>
                  <a:gd name="T7" fmla="*/ 18 h 18"/>
                  <a:gd name="T8" fmla="*/ 1 w 68"/>
                  <a:gd name="T9" fmla="*/ 18 h 18"/>
                  <a:gd name="T10" fmla="*/ 0 w 68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18">
                    <a:moveTo>
                      <a:pt x="0" y="14"/>
                    </a:moveTo>
                    <a:cubicBezTo>
                      <a:pt x="0" y="14"/>
                      <a:pt x="40" y="11"/>
                      <a:pt x="54" y="0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1" y="18"/>
                      <a:pt x="1" y="18"/>
                      <a:pt x="1" y="18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4" name="îṡľíḍê">
                <a:extLst>
                  <a:ext uri="{FF2B5EF4-FFF2-40B4-BE49-F238E27FC236}">
                    <a16:creationId xmlns:a16="http://schemas.microsoft.com/office/drawing/2014/main" id="{E39591A9-2C70-4CA2-ABEF-7AA1D1AD7351}"/>
                  </a:ext>
                </a:extLst>
              </p:cNvPr>
              <p:cNvSpPr/>
              <p:nvPr/>
            </p:nvSpPr>
            <p:spPr bwMode="auto">
              <a:xfrm>
                <a:off x="3429001" y="5380038"/>
                <a:ext cx="303213" cy="3175"/>
              </a:xfrm>
              <a:custGeom>
                <a:avLst/>
                <a:gdLst>
                  <a:gd name="T0" fmla="*/ 69 w 69"/>
                  <a:gd name="T1" fmla="*/ 1 h 1"/>
                  <a:gd name="T2" fmla="*/ 66 w 69"/>
                  <a:gd name="T3" fmla="*/ 1 h 1"/>
                  <a:gd name="T4" fmla="*/ 59 w 69"/>
                  <a:gd name="T5" fmla="*/ 1 h 1"/>
                  <a:gd name="T6" fmla="*/ 34 w 69"/>
                  <a:gd name="T7" fmla="*/ 1 h 1"/>
                  <a:gd name="T8" fmla="*/ 10 w 69"/>
                  <a:gd name="T9" fmla="*/ 1 h 1"/>
                  <a:gd name="T10" fmla="*/ 3 w 69"/>
                  <a:gd name="T11" fmla="*/ 1 h 1"/>
                  <a:gd name="T12" fmla="*/ 0 w 69"/>
                  <a:gd name="T13" fmla="*/ 1 h 1"/>
                  <a:gd name="T14" fmla="*/ 3 w 69"/>
                  <a:gd name="T15" fmla="*/ 1 h 1"/>
                  <a:gd name="T16" fmla="*/ 10 w 69"/>
                  <a:gd name="T17" fmla="*/ 1 h 1"/>
                  <a:gd name="T18" fmla="*/ 34 w 69"/>
                  <a:gd name="T19" fmla="*/ 0 h 1"/>
                  <a:gd name="T20" fmla="*/ 59 w 69"/>
                  <a:gd name="T21" fmla="*/ 0 h 1"/>
                  <a:gd name="T22" fmla="*/ 66 w 69"/>
                  <a:gd name="T23" fmla="*/ 1 h 1"/>
                  <a:gd name="T24" fmla="*/ 69 w 69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1">
                    <a:moveTo>
                      <a:pt x="69" y="1"/>
                    </a:moveTo>
                    <a:cubicBezTo>
                      <a:pt x="69" y="1"/>
                      <a:pt x="68" y="1"/>
                      <a:pt x="66" y="1"/>
                    </a:cubicBezTo>
                    <a:cubicBezTo>
                      <a:pt x="64" y="1"/>
                      <a:pt x="61" y="1"/>
                      <a:pt x="59" y="1"/>
                    </a:cubicBezTo>
                    <a:cubicBezTo>
                      <a:pt x="52" y="1"/>
                      <a:pt x="43" y="1"/>
                      <a:pt x="34" y="1"/>
                    </a:cubicBezTo>
                    <a:cubicBezTo>
                      <a:pt x="25" y="1"/>
                      <a:pt x="17" y="1"/>
                      <a:pt x="10" y="1"/>
                    </a:cubicBezTo>
                    <a:cubicBezTo>
                      <a:pt x="7" y="1"/>
                      <a:pt x="5" y="1"/>
                      <a:pt x="3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3" y="1"/>
                    </a:cubicBezTo>
                    <a:cubicBezTo>
                      <a:pt x="5" y="1"/>
                      <a:pt x="7" y="1"/>
                      <a:pt x="10" y="1"/>
                    </a:cubicBezTo>
                    <a:cubicBezTo>
                      <a:pt x="17" y="0"/>
                      <a:pt x="25" y="0"/>
                      <a:pt x="34" y="0"/>
                    </a:cubicBezTo>
                    <a:cubicBezTo>
                      <a:pt x="43" y="0"/>
                      <a:pt x="52" y="0"/>
                      <a:pt x="59" y="0"/>
                    </a:cubicBezTo>
                    <a:cubicBezTo>
                      <a:pt x="61" y="0"/>
                      <a:pt x="64" y="0"/>
                      <a:pt x="66" y="1"/>
                    </a:cubicBezTo>
                    <a:cubicBezTo>
                      <a:pt x="68" y="1"/>
                      <a:pt x="69" y="1"/>
                      <a:pt x="69" y="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5" name="îšḻiḑê">
                <a:extLst>
                  <a:ext uri="{FF2B5EF4-FFF2-40B4-BE49-F238E27FC236}">
                    <a16:creationId xmlns:a16="http://schemas.microsoft.com/office/drawing/2014/main" id="{23404208-7007-47F9-8D48-C3DEFCF04FF8}"/>
                  </a:ext>
                </a:extLst>
              </p:cNvPr>
              <p:cNvSpPr/>
              <p:nvPr/>
            </p:nvSpPr>
            <p:spPr bwMode="auto">
              <a:xfrm>
                <a:off x="3640138" y="5357813"/>
                <a:ext cx="52388" cy="7938"/>
              </a:xfrm>
              <a:custGeom>
                <a:avLst/>
                <a:gdLst>
                  <a:gd name="T0" fmla="*/ 12 w 12"/>
                  <a:gd name="T1" fmla="*/ 0 h 2"/>
                  <a:gd name="T2" fmla="*/ 6 w 12"/>
                  <a:gd name="T3" fmla="*/ 1 h 2"/>
                  <a:gd name="T4" fmla="*/ 0 w 12"/>
                  <a:gd name="T5" fmla="*/ 2 h 2"/>
                  <a:gd name="T6" fmla="*/ 6 w 12"/>
                  <a:gd name="T7" fmla="*/ 0 h 2"/>
                  <a:gd name="T8" fmla="*/ 12 w 1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2" y="0"/>
                    </a:moveTo>
                    <a:cubicBezTo>
                      <a:pt x="12" y="0"/>
                      <a:pt x="9" y="1"/>
                      <a:pt x="6" y="1"/>
                    </a:cubicBezTo>
                    <a:cubicBezTo>
                      <a:pt x="3" y="2"/>
                      <a:pt x="0" y="2"/>
                      <a:pt x="0" y="2"/>
                    </a:cubicBezTo>
                    <a:cubicBezTo>
                      <a:pt x="0" y="1"/>
                      <a:pt x="3" y="1"/>
                      <a:pt x="6" y="0"/>
                    </a:cubicBezTo>
                    <a:cubicBezTo>
                      <a:pt x="9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6" name="ïṣľîdê">
                <a:extLst>
                  <a:ext uri="{FF2B5EF4-FFF2-40B4-BE49-F238E27FC236}">
                    <a16:creationId xmlns:a16="http://schemas.microsoft.com/office/drawing/2014/main" id="{611084E7-8939-4FDF-B304-EB5B9149F2C8}"/>
                  </a:ext>
                </a:extLst>
              </p:cNvPr>
              <p:cNvSpPr/>
              <p:nvPr/>
            </p:nvSpPr>
            <p:spPr bwMode="auto">
              <a:xfrm>
                <a:off x="3578226" y="5340351"/>
                <a:ext cx="14288" cy="30163"/>
              </a:xfrm>
              <a:custGeom>
                <a:avLst/>
                <a:gdLst>
                  <a:gd name="T0" fmla="*/ 3 w 3"/>
                  <a:gd name="T1" fmla="*/ 6 h 7"/>
                  <a:gd name="T2" fmla="*/ 1 w 3"/>
                  <a:gd name="T3" fmla="*/ 4 h 7"/>
                  <a:gd name="T4" fmla="*/ 0 w 3"/>
                  <a:gd name="T5" fmla="*/ 0 h 7"/>
                  <a:gd name="T6" fmla="*/ 2 w 3"/>
                  <a:gd name="T7" fmla="*/ 3 h 7"/>
                  <a:gd name="T8" fmla="*/ 3 w 3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3" y="6"/>
                    </a:moveTo>
                    <a:cubicBezTo>
                      <a:pt x="3" y="7"/>
                      <a:pt x="2" y="5"/>
                      <a:pt x="1" y="4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2"/>
                      <a:pt x="2" y="3"/>
                    </a:cubicBezTo>
                    <a:cubicBezTo>
                      <a:pt x="3" y="5"/>
                      <a:pt x="3" y="6"/>
                      <a:pt x="3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7" name="ïšḷïḋé">
                <a:extLst>
                  <a:ext uri="{FF2B5EF4-FFF2-40B4-BE49-F238E27FC236}">
                    <a16:creationId xmlns:a16="http://schemas.microsoft.com/office/drawing/2014/main" id="{8B969962-8321-45EB-AE5E-8B23EF4A4459}"/>
                  </a:ext>
                </a:extLst>
              </p:cNvPr>
              <p:cNvSpPr/>
              <p:nvPr/>
            </p:nvSpPr>
            <p:spPr bwMode="auto">
              <a:xfrm>
                <a:off x="3592513" y="5335588"/>
                <a:ext cx="12700" cy="26988"/>
              </a:xfrm>
              <a:custGeom>
                <a:avLst/>
                <a:gdLst>
                  <a:gd name="T0" fmla="*/ 3 w 3"/>
                  <a:gd name="T1" fmla="*/ 6 h 6"/>
                  <a:gd name="T2" fmla="*/ 2 w 3"/>
                  <a:gd name="T3" fmla="*/ 3 h 6"/>
                  <a:gd name="T4" fmla="*/ 1 w 3"/>
                  <a:gd name="T5" fmla="*/ 0 h 6"/>
                  <a:gd name="T6" fmla="*/ 2 w 3"/>
                  <a:gd name="T7" fmla="*/ 3 h 6"/>
                  <a:gd name="T8" fmla="*/ 3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2" y="5"/>
                      <a:pt x="2" y="3"/>
                    </a:cubicBezTo>
                    <a:cubicBezTo>
                      <a:pt x="1" y="2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3"/>
                    </a:cubicBezTo>
                    <a:cubicBezTo>
                      <a:pt x="3" y="5"/>
                      <a:pt x="3" y="6"/>
                      <a:pt x="3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8" name="íṣlïḋé">
                <a:extLst>
                  <a:ext uri="{FF2B5EF4-FFF2-40B4-BE49-F238E27FC236}">
                    <a16:creationId xmlns:a16="http://schemas.microsoft.com/office/drawing/2014/main" id="{66BD5938-639A-413D-B592-BCCB15C49504}"/>
                  </a:ext>
                </a:extLst>
              </p:cNvPr>
              <p:cNvSpPr/>
              <p:nvPr/>
            </p:nvSpPr>
            <p:spPr bwMode="auto">
              <a:xfrm>
                <a:off x="3609976" y="5330826"/>
                <a:ext cx="17463" cy="26988"/>
              </a:xfrm>
              <a:custGeom>
                <a:avLst/>
                <a:gdLst>
                  <a:gd name="T0" fmla="*/ 4 w 4"/>
                  <a:gd name="T1" fmla="*/ 6 h 6"/>
                  <a:gd name="T2" fmla="*/ 2 w 4"/>
                  <a:gd name="T3" fmla="*/ 3 h 6"/>
                  <a:gd name="T4" fmla="*/ 1 w 4"/>
                  <a:gd name="T5" fmla="*/ 0 h 6"/>
                  <a:gd name="T6" fmla="*/ 3 w 4"/>
                  <a:gd name="T7" fmla="*/ 3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4" y="6"/>
                      <a:pt x="3" y="5"/>
                      <a:pt x="2" y="3"/>
                    </a:cubicBezTo>
                    <a:cubicBezTo>
                      <a:pt x="1" y="2"/>
                      <a:pt x="0" y="0"/>
                      <a:pt x="1" y="0"/>
                    </a:cubicBezTo>
                    <a:cubicBezTo>
                      <a:pt x="1" y="0"/>
                      <a:pt x="2" y="1"/>
                      <a:pt x="3" y="3"/>
                    </a:cubicBezTo>
                    <a:cubicBezTo>
                      <a:pt x="4" y="5"/>
                      <a:pt x="4" y="6"/>
                      <a:pt x="4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9" name="iṩ1ïdè">
                <a:extLst>
                  <a:ext uri="{FF2B5EF4-FFF2-40B4-BE49-F238E27FC236}">
                    <a16:creationId xmlns:a16="http://schemas.microsoft.com/office/drawing/2014/main" id="{DF1E001E-C2E0-4615-8B63-0DA3BBA28BB1}"/>
                  </a:ext>
                </a:extLst>
              </p:cNvPr>
              <p:cNvSpPr/>
              <p:nvPr/>
            </p:nvSpPr>
            <p:spPr bwMode="auto">
              <a:xfrm>
                <a:off x="3587751" y="5260976"/>
                <a:ext cx="44450" cy="74613"/>
              </a:xfrm>
              <a:custGeom>
                <a:avLst/>
                <a:gdLst>
                  <a:gd name="T0" fmla="*/ 10 w 10"/>
                  <a:gd name="T1" fmla="*/ 17 h 17"/>
                  <a:gd name="T2" fmla="*/ 8 w 10"/>
                  <a:gd name="T3" fmla="*/ 15 h 17"/>
                  <a:gd name="T4" fmla="*/ 6 w 10"/>
                  <a:gd name="T5" fmla="*/ 9 h 17"/>
                  <a:gd name="T6" fmla="*/ 6 w 10"/>
                  <a:gd name="T7" fmla="*/ 4 h 17"/>
                  <a:gd name="T8" fmla="*/ 6 w 10"/>
                  <a:gd name="T9" fmla="*/ 2 h 17"/>
                  <a:gd name="T10" fmla="*/ 6 w 10"/>
                  <a:gd name="T11" fmla="*/ 1 h 17"/>
                  <a:gd name="T12" fmla="*/ 8 w 10"/>
                  <a:gd name="T13" fmla="*/ 0 h 17"/>
                  <a:gd name="T14" fmla="*/ 10 w 10"/>
                  <a:gd name="T15" fmla="*/ 12 h 17"/>
                  <a:gd name="T16" fmla="*/ 10 w 10"/>
                  <a:gd name="T17" fmla="*/ 14 h 17"/>
                  <a:gd name="T18" fmla="*/ 8 w 10"/>
                  <a:gd name="T19" fmla="*/ 16 h 17"/>
                  <a:gd name="T20" fmla="*/ 6 w 10"/>
                  <a:gd name="T21" fmla="*/ 15 h 17"/>
                  <a:gd name="T22" fmla="*/ 5 w 10"/>
                  <a:gd name="T23" fmla="*/ 13 h 17"/>
                  <a:gd name="T24" fmla="*/ 0 w 10"/>
                  <a:gd name="T25" fmla="*/ 7 h 17"/>
                  <a:gd name="T26" fmla="*/ 0 w 10"/>
                  <a:gd name="T27" fmla="*/ 6 h 17"/>
                  <a:gd name="T28" fmla="*/ 1 w 10"/>
                  <a:gd name="T29" fmla="*/ 6 h 17"/>
                  <a:gd name="T30" fmla="*/ 8 w 10"/>
                  <a:gd name="T31" fmla="*/ 12 h 17"/>
                  <a:gd name="T32" fmla="*/ 9 w 10"/>
                  <a:gd name="T33" fmla="*/ 16 h 17"/>
                  <a:gd name="T34" fmla="*/ 8 w 10"/>
                  <a:gd name="T35" fmla="*/ 13 h 17"/>
                  <a:gd name="T36" fmla="*/ 0 w 10"/>
                  <a:gd name="T37" fmla="*/ 7 h 17"/>
                  <a:gd name="T38" fmla="*/ 1 w 10"/>
                  <a:gd name="T39" fmla="*/ 6 h 17"/>
                  <a:gd name="T40" fmla="*/ 5 w 10"/>
                  <a:gd name="T41" fmla="*/ 13 h 17"/>
                  <a:gd name="T42" fmla="*/ 8 w 10"/>
                  <a:gd name="T43" fmla="*/ 15 h 17"/>
                  <a:gd name="T44" fmla="*/ 9 w 10"/>
                  <a:gd name="T45" fmla="*/ 12 h 17"/>
                  <a:gd name="T46" fmla="*/ 7 w 10"/>
                  <a:gd name="T47" fmla="*/ 1 h 17"/>
                  <a:gd name="T48" fmla="*/ 6 w 10"/>
                  <a:gd name="T49" fmla="*/ 2 h 17"/>
                  <a:gd name="T50" fmla="*/ 6 w 10"/>
                  <a:gd name="T51" fmla="*/ 4 h 17"/>
                  <a:gd name="T52" fmla="*/ 7 w 10"/>
                  <a:gd name="T53" fmla="*/ 9 h 17"/>
                  <a:gd name="T54" fmla="*/ 10 w 10"/>
                  <a:gd name="T5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" h="17">
                    <a:moveTo>
                      <a:pt x="10" y="17"/>
                    </a:moveTo>
                    <a:cubicBezTo>
                      <a:pt x="10" y="17"/>
                      <a:pt x="9" y="16"/>
                      <a:pt x="8" y="15"/>
                    </a:cubicBezTo>
                    <a:cubicBezTo>
                      <a:pt x="8" y="14"/>
                      <a:pt x="7" y="12"/>
                      <a:pt x="6" y="9"/>
                    </a:cubicBezTo>
                    <a:cubicBezTo>
                      <a:pt x="6" y="8"/>
                      <a:pt x="6" y="6"/>
                      <a:pt x="6" y="4"/>
                    </a:cubicBezTo>
                    <a:cubicBezTo>
                      <a:pt x="6" y="4"/>
                      <a:pt x="6" y="3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4"/>
                      <a:pt x="10" y="8"/>
                      <a:pt x="10" y="12"/>
                    </a:cubicBezTo>
                    <a:cubicBezTo>
                      <a:pt x="10" y="13"/>
                      <a:pt x="10" y="13"/>
                      <a:pt x="10" y="14"/>
                    </a:cubicBezTo>
                    <a:cubicBezTo>
                      <a:pt x="10" y="15"/>
                      <a:pt x="9" y="16"/>
                      <a:pt x="8" y="16"/>
                    </a:cubicBezTo>
                    <a:cubicBezTo>
                      <a:pt x="7" y="16"/>
                      <a:pt x="7" y="15"/>
                      <a:pt x="6" y="15"/>
                    </a:cubicBezTo>
                    <a:cubicBezTo>
                      <a:pt x="6" y="14"/>
                      <a:pt x="5" y="14"/>
                      <a:pt x="5" y="13"/>
                    </a:cubicBezTo>
                    <a:cubicBezTo>
                      <a:pt x="3" y="11"/>
                      <a:pt x="1" y="9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5" y="7"/>
                      <a:pt x="7" y="10"/>
                      <a:pt x="8" y="12"/>
                    </a:cubicBezTo>
                    <a:cubicBezTo>
                      <a:pt x="9" y="14"/>
                      <a:pt x="9" y="16"/>
                      <a:pt x="9" y="16"/>
                    </a:cubicBezTo>
                    <a:cubicBezTo>
                      <a:pt x="9" y="16"/>
                      <a:pt x="9" y="15"/>
                      <a:pt x="8" y="13"/>
                    </a:cubicBezTo>
                    <a:cubicBezTo>
                      <a:pt x="7" y="11"/>
                      <a:pt x="4" y="8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8"/>
                      <a:pt x="3" y="11"/>
                      <a:pt x="5" y="13"/>
                    </a:cubicBezTo>
                    <a:cubicBezTo>
                      <a:pt x="6" y="14"/>
                      <a:pt x="7" y="15"/>
                      <a:pt x="8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9" y="8"/>
                      <a:pt x="9" y="4"/>
                      <a:pt x="7" y="1"/>
                    </a:cubicBezTo>
                    <a:cubicBezTo>
                      <a:pt x="7" y="0"/>
                      <a:pt x="6" y="1"/>
                      <a:pt x="6" y="2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6"/>
                      <a:pt x="6" y="7"/>
                      <a:pt x="7" y="9"/>
                    </a:cubicBezTo>
                    <a:cubicBezTo>
                      <a:pt x="8" y="14"/>
                      <a:pt x="10" y="17"/>
                      <a:pt x="10" y="17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0" name="iŝḷïḑé">
                <a:extLst>
                  <a:ext uri="{FF2B5EF4-FFF2-40B4-BE49-F238E27FC236}">
                    <a16:creationId xmlns:a16="http://schemas.microsoft.com/office/drawing/2014/main" id="{C96EC45F-6EE0-4DA2-8FA8-014AF90FAD06}"/>
                  </a:ext>
                </a:extLst>
              </p:cNvPr>
              <p:cNvSpPr/>
              <p:nvPr/>
            </p:nvSpPr>
            <p:spPr bwMode="auto">
              <a:xfrm>
                <a:off x="4035426" y="5313363"/>
                <a:ext cx="303213" cy="79375"/>
              </a:xfrm>
              <a:custGeom>
                <a:avLst/>
                <a:gdLst>
                  <a:gd name="T0" fmla="*/ 69 w 69"/>
                  <a:gd name="T1" fmla="*/ 13 h 18"/>
                  <a:gd name="T2" fmla="*/ 14 w 69"/>
                  <a:gd name="T3" fmla="*/ 0 h 18"/>
                  <a:gd name="T4" fmla="*/ 0 w 69"/>
                  <a:gd name="T5" fmla="*/ 6 h 18"/>
                  <a:gd name="T6" fmla="*/ 0 w 69"/>
                  <a:gd name="T7" fmla="*/ 18 h 18"/>
                  <a:gd name="T8" fmla="*/ 67 w 69"/>
                  <a:gd name="T9" fmla="*/ 18 h 18"/>
                  <a:gd name="T10" fmla="*/ 69 w 69"/>
                  <a:gd name="T11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8">
                    <a:moveTo>
                      <a:pt x="69" y="13"/>
                    </a:moveTo>
                    <a:cubicBezTo>
                      <a:pt x="69" y="13"/>
                      <a:pt x="29" y="10"/>
                      <a:pt x="1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67" y="18"/>
                      <a:pt x="67" y="18"/>
                      <a:pt x="67" y="18"/>
                    </a:cubicBezTo>
                    <a:lnTo>
                      <a:pt x="69" y="13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1" name="ïṧļîḑê">
                <a:extLst>
                  <a:ext uri="{FF2B5EF4-FFF2-40B4-BE49-F238E27FC236}">
                    <a16:creationId xmlns:a16="http://schemas.microsoft.com/office/drawing/2014/main" id="{F3E12128-8B75-4468-B58E-80BF993A09D1}"/>
                  </a:ext>
                </a:extLst>
              </p:cNvPr>
              <p:cNvSpPr/>
              <p:nvPr/>
            </p:nvSpPr>
            <p:spPr bwMode="auto">
              <a:xfrm>
                <a:off x="4035426" y="5383213"/>
                <a:ext cx="303213" cy="4763"/>
              </a:xfrm>
              <a:custGeom>
                <a:avLst/>
                <a:gdLst>
                  <a:gd name="T0" fmla="*/ 0 w 69"/>
                  <a:gd name="T1" fmla="*/ 0 h 1"/>
                  <a:gd name="T2" fmla="*/ 2 w 69"/>
                  <a:gd name="T3" fmla="*/ 0 h 1"/>
                  <a:gd name="T4" fmla="*/ 10 w 69"/>
                  <a:gd name="T5" fmla="*/ 0 h 1"/>
                  <a:gd name="T6" fmla="*/ 34 w 69"/>
                  <a:gd name="T7" fmla="*/ 0 h 1"/>
                  <a:gd name="T8" fmla="*/ 58 w 69"/>
                  <a:gd name="T9" fmla="*/ 0 h 1"/>
                  <a:gd name="T10" fmla="*/ 66 w 69"/>
                  <a:gd name="T11" fmla="*/ 0 h 1"/>
                  <a:gd name="T12" fmla="*/ 69 w 69"/>
                  <a:gd name="T13" fmla="*/ 1 h 1"/>
                  <a:gd name="T14" fmla="*/ 66 w 69"/>
                  <a:gd name="T15" fmla="*/ 1 h 1"/>
                  <a:gd name="T16" fmla="*/ 58 w 69"/>
                  <a:gd name="T17" fmla="*/ 1 h 1"/>
                  <a:gd name="T18" fmla="*/ 34 w 69"/>
                  <a:gd name="T19" fmla="*/ 1 h 1"/>
                  <a:gd name="T20" fmla="*/ 10 w 69"/>
                  <a:gd name="T21" fmla="*/ 1 h 1"/>
                  <a:gd name="T22" fmla="*/ 2 w 69"/>
                  <a:gd name="T23" fmla="*/ 1 h 1"/>
                  <a:gd name="T24" fmla="*/ 0 w 69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7" y="0"/>
                      <a:pt x="25" y="0"/>
                      <a:pt x="34" y="0"/>
                    </a:cubicBezTo>
                    <a:cubicBezTo>
                      <a:pt x="43" y="0"/>
                      <a:pt x="51" y="0"/>
                      <a:pt x="58" y="0"/>
                    </a:cubicBezTo>
                    <a:cubicBezTo>
                      <a:pt x="61" y="0"/>
                      <a:pt x="64" y="0"/>
                      <a:pt x="66" y="0"/>
                    </a:cubicBezTo>
                    <a:cubicBezTo>
                      <a:pt x="68" y="1"/>
                      <a:pt x="69" y="1"/>
                      <a:pt x="69" y="1"/>
                    </a:cubicBezTo>
                    <a:cubicBezTo>
                      <a:pt x="69" y="1"/>
                      <a:pt x="68" y="1"/>
                      <a:pt x="66" y="1"/>
                    </a:cubicBezTo>
                    <a:cubicBezTo>
                      <a:pt x="64" y="1"/>
                      <a:pt x="61" y="1"/>
                      <a:pt x="58" y="1"/>
                    </a:cubicBezTo>
                    <a:cubicBezTo>
                      <a:pt x="51" y="1"/>
                      <a:pt x="43" y="1"/>
                      <a:pt x="34" y="1"/>
                    </a:cubicBezTo>
                    <a:cubicBezTo>
                      <a:pt x="25" y="1"/>
                      <a:pt x="17" y="1"/>
                      <a:pt x="10" y="1"/>
                    </a:cubicBezTo>
                    <a:cubicBezTo>
                      <a:pt x="7" y="1"/>
                      <a:pt x="5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2" name="íSḻïďê">
                <a:extLst>
                  <a:ext uri="{FF2B5EF4-FFF2-40B4-BE49-F238E27FC236}">
                    <a16:creationId xmlns:a16="http://schemas.microsoft.com/office/drawing/2014/main" id="{E6F55A79-E330-466A-9750-12862B99D8B7}"/>
                  </a:ext>
                </a:extLst>
              </p:cNvPr>
              <p:cNvSpPr/>
              <p:nvPr/>
            </p:nvSpPr>
            <p:spPr bwMode="auto">
              <a:xfrm>
                <a:off x="4075113" y="5362576"/>
                <a:ext cx="47625" cy="7938"/>
              </a:xfrm>
              <a:custGeom>
                <a:avLst/>
                <a:gdLst>
                  <a:gd name="T0" fmla="*/ 0 w 11"/>
                  <a:gd name="T1" fmla="*/ 0 h 2"/>
                  <a:gd name="T2" fmla="*/ 6 w 11"/>
                  <a:gd name="T3" fmla="*/ 0 h 2"/>
                  <a:gd name="T4" fmla="*/ 11 w 11"/>
                  <a:gd name="T5" fmla="*/ 1 h 2"/>
                  <a:gd name="T6" fmla="*/ 5 w 11"/>
                  <a:gd name="T7" fmla="*/ 1 h 2"/>
                  <a:gd name="T8" fmla="*/ 0 w 1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0"/>
                    </a:moveTo>
                    <a:cubicBezTo>
                      <a:pt x="0" y="0"/>
                      <a:pt x="2" y="0"/>
                      <a:pt x="6" y="0"/>
                    </a:cubicBezTo>
                    <a:cubicBezTo>
                      <a:pt x="9" y="1"/>
                      <a:pt x="11" y="1"/>
                      <a:pt x="11" y="1"/>
                    </a:cubicBezTo>
                    <a:cubicBezTo>
                      <a:pt x="11" y="2"/>
                      <a:pt x="9" y="2"/>
                      <a:pt x="5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3" name="iṧ1îdé">
                <a:extLst>
                  <a:ext uri="{FF2B5EF4-FFF2-40B4-BE49-F238E27FC236}">
                    <a16:creationId xmlns:a16="http://schemas.microsoft.com/office/drawing/2014/main" id="{B44C3BDF-58E4-4F5C-9285-D5DEC31BBCF4}"/>
                  </a:ext>
                </a:extLst>
              </p:cNvPr>
              <p:cNvSpPr/>
              <p:nvPr/>
            </p:nvSpPr>
            <p:spPr bwMode="auto">
              <a:xfrm>
                <a:off x="4171951" y="5343526"/>
                <a:ext cx="17463" cy="26988"/>
              </a:xfrm>
              <a:custGeom>
                <a:avLst/>
                <a:gdLst>
                  <a:gd name="T0" fmla="*/ 1 w 4"/>
                  <a:gd name="T1" fmla="*/ 6 h 6"/>
                  <a:gd name="T2" fmla="*/ 2 w 4"/>
                  <a:gd name="T3" fmla="*/ 3 h 6"/>
                  <a:gd name="T4" fmla="*/ 4 w 4"/>
                  <a:gd name="T5" fmla="*/ 0 h 6"/>
                  <a:gd name="T6" fmla="*/ 3 w 4"/>
                  <a:gd name="T7" fmla="*/ 3 h 6"/>
                  <a:gd name="T8" fmla="*/ 1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6"/>
                    </a:moveTo>
                    <a:cubicBezTo>
                      <a:pt x="0" y="6"/>
                      <a:pt x="1" y="5"/>
                      <a:pt x="2" y="3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3" y="2"/>
                      <a:pt x="3" y="3"/>
                    </a:cubicBezTo>
                    <a:cubicBezTo>
                      <a:pt x="2" y="5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4" name="îŝļíde">
                <a:extLst>
                  <a:ext uri="{FF2B5EF4-FFF2-40B4-BE49-F238E27FC236}">
                    <a16:creationId xmlns:a16="http://schemas.microsoft.com/office/drawing/2014/main" id="{45B159AE-71FC-41D0-8BB9-1F8C745C1FDA}"/>
                  </a:ext>
                </a:extLst>
              </p:cNvPr>
              <p:cNvSpPr/>
              <p:nvPr/>
            </p:nvSpPr>
            <p:spPr bwMode="auto">
              <a:xfrm>
                <a:off x="4157663" y="5340351"/>
                <a:ext cx="14288" cy="25400"/>
              </a:xfrm>
              <a:custGeom>
                <a:avLst/>
                <a:gdLst>
                  <a:gd name="T0" fmla="*/ 0 w 3"/>
                  <a:gd name="T1" fmla="*/ 6 h 6"/>
                  <a:gd name="T2" fmla="*/ 1 w 3"/>
                  <a:gd name="T3" fmla="*/ 3 h 6"/>
                  <a:gd name="T4" fmla="*/ 3 w 3"/>
                  <a:gd name="T5" fmla="*/ 0 h 6"/>
                  <a:gd name="T6" fmla="*/ 2 w 3"/>
                  <a:gd name="T7" fmla="*/ 3 h 6"/>
                  <a:gd name="T8" fmla="*/ 0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5"/>
                      <a:pt x="1" y="3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2"/>
                      <a:pt x="2" y="3"/>
                    </a:cubicBezTo>
                    <a:cubicBezTo>
                      <a:pt x="1" y="5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5" name="îšľiḑè">
                <a:extLst>
                  <a:ext uri="{FF2B5EF4-FFF2-40B4-BE49-F238E27FC236}">
                    <a16:creationId xmlns:a16="http://schemas.microsoft.com/office/drawing/2014/main" id="{9E296159-7553-44E0-A7A1-122A0A83B976}"/>
                  </a:ext>
                </a:extLst>
              </p:cNvPr>
              <p:cNvSpPr/>
              <p:nvPr/>
            </p:nvSpPr>
            <p:spPr bwMode="auto">
              <a:xfrm>
                <a:off x="4137026" y="5335588"/>
                <a:ext cx="17463" cy="26988"/>
              </a:xfrm>
              <a:custGeom>
                <a:avLst/>
                <a:gdLst>
                  <a:gd name="T0" fmla="*/ 1 w 4"/>
                  <a:gd name="T1" fmla="*/ 6 h 6"/>
                  <a:gd name="T2" fmla="*/ 2 w 4"/>
                  <a:gd name="T3" fmla="*/ 3 h 6"/>
                  <a:gd name="T4" fmla="*/ 4 w 4"/>
                  <a:gd name="T5" fmla="*/ 0 h 6"/>
                  <a:gd name="T6" fmla="*/ 3 w 4"/>
                  <a:gd name="T7" fmla="*/ 3 h 6"/>
                  <a:gd name="T8" fmla="*/ 1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6"/>
                    </a:moveTo>
                    <a:cubicBezTo>
                      <a:pt x="0" y="6"/>
                      <a:pt x="1" y="5"/>
                      <a:pt x="2" y="3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4" y="1"/>
                      <a:pt x="3" y="3"/>
                    </a:cubicBezTo>
                    <a:cubicBezTo>
                      <a:pt x="2" y="5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6" name="iṧlïďè">
                <a:extLst>
                  <a:ext uri="{FF2B5EF4-FFF2-40B4-BE49-F238E27FC236}">
                    <a16:creationId xmlns:a16="http://schemas.microsoft.com/office/drawing/2014/main" id="{52A9CFB5-143B-4CC3-908B-3CF70EFAC938}"/>
                  </a:ext>
                </a:extLst>
              </p:cNvPr>
              <p:cNvSpPr/>
              <p:nvPr/>
            </p:nvSpPr>
            <p:spPr bwMode="auto">
              <a:xfrm>
                <a:off x="4132263" y="5265738"/>
                <a:ext cx="47625" cy="74613"/>
              </a:xfrm>
              <a:custGeom>
                <a:avLst/>
                <a:gdLst>
                  <a:gd name="T0" fmla="*/ 1 w 11"/>
                  <a:gd name="T1" fmla="*/ 17 h 17"/>
                  <a:gd name="T2" fmla="*/ 4 w 11"/>
                  <a:gd name="T3" fmla="*/ 9 h 17"/>
                  <a:gd name="T4" fmla="*/ 4 w 11"/>
                  <a:gd name="T5" fmla="*/ 4 h 17"/>
                  <a:gd name="T6" fmla="*/ 4 w 11"/>
                  <a:gd name="T7" fmla="*/ 2 h 17"/>
                  <a:gd name="T8" fmla="*/ 3 w 11"/>
                  <a:gd name="T9" fmla="*/ 1 h 17"/>
                  <a:gd name="T10" fmla="*/ 1 w 11"/>
                  <a:gd name="T11" fmla="*/ 12 h 17"/>
                  <a:gd name="T12" fmla="*/ 2 w 11"/>
                  <a:gd name="T13" fmla="*/ 15 h 17"/>
                  <a:gd name="T14" fmla="*/ 5 w 11"/>
                  <a:gd name="T15" fmla="*/ 12 h 17"/>
                  <a:gd name="T16" fmla="*/ 10 w 11"/>
                  <a:gd name="T17" fmla="*/ 6 h 17"/>
                  <a:gd name="T18" fmla="*/ 10 w 11"/>
                  <a:gd name="T19" fmla="*/ 7 h 17"/>
                  <a:gd name="T20" fmla="*/ 3 w 11"/>
                  <a:gd name="T21" fmla="*/ 12 h 17"/>
                  <a:gd name="T22" fmla="*/ 1 w 11"/>
                  <a:gd name="T23" fmla="*/ 16 h 17"/>
                  <a:gd name="T24" fmla="*/ 2 w 11"/>
                  <a:gd name="T25" fmla="*/ 12 h 17"/>
                  <a:gd name="T26" fmla="*/ 10 w 11"/>
                  <a:gd name="T27" fmla="*/ 6 h 17"/>
                  <a:gd name="T28" fmla="*/ 11 w 11"/>
                  <a:gd name="T29" fmla="*/ 6 h 17"/>
                  <a:gd name="T30" fmla="*/ 10 w 11"/>
                  <a:gd name="T31" fmla="*/ 7 h 17"/>
                  <a:gd name="T32" fmla="*/ 6 w 11"/>
                  <a:gd name="T33" fmla="*/ 13 h 17"/>
                  <a:gd name="T34" fmla="*/ 4 w 11"/>
                  <a:gd name="T35" fmla="*/ 14 h 17"/>
                  <a:gd name="T36" fmla="*/ 2 w 11"/>
                  <a:gd name="T37" fmla="*/ 16 h 17"/>
                  <a:gd name="T38" fmla="*/ 0 w 11"/>
                  <a:gd name="T39" fmla="*/ 14 h 17"/>
                  <a:gd name="T40" fmla="*/ 0 w 11"/>
                  <a:gd name="T41" fmla="*/ 12 h 17"/>
                  <a:gd name="T42" fmla="*/ 3 w 11"/>
                  <a:gd name="T43" fmla="*/ 0 h 17"/>
                  <a:gd name="T44" fmla="*/ 4 w 11"/>
                  <a:gd name="T45" fmla="*/ 0 h 17"/>
                  <a:gd name="T46" fmla="*/ 5 w 11"/>
                  <a:gd name="T47" fmla="*/ 2 h 17"/>
                  <a:gd name="T48" fmla="*/ 5 w 11"/>
                  <a:gd name="T49" fmla="*/ 4 h 17"/>
                  <a:gd name="T50" fmla="*/ 4 w 11"/>
                  <a:gd name="T51" fmla="*/ 9 h 17"/>
                  <a:gd name="T52" fmla="*/ 2 w 11"/>
                  <a:gd name="T53" fmla="*/ 15 h 17"/>
                  <a:gd name="T54" fmla="*/ 1 w 11"/>
                  <a:gd name="T5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7">
                    <a:moveTo>
                      <a:pt x="1" y="17"/>
                    </a:moveTo>
                    <a:cubicBezTo>
                      <a:pt x="1" y="17"/>
                      <a:pt x="3" y="14"/>
                      <a:pt x="4" y="9"/>
                    </a:cubicBezTo>
                    <a:cubicBezTo>
                      <a:pt x="4" y="7"/>
                      <a:pt x="4" y="6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1"/>
                    </a:cubicBezTo>
                    <a:cubicBezTo>
                      <a:pt x="2" y="4"/>
                      <a:pt x="1" y="8"/>
                      <a:pt x="1" y="12"/>
                    </a:cubicBezTo>
                    <a:cubicBezTo>
                      <a:pt x="1" y="13"/>
                      <a:pt x="1" y="15"/>
                      <a:pt x="2" y="15"/>
                    </a:cubicBezTo>
                    <a:cubicBezTo>
                      <a:pt x="3" y="15"/>
                      <a:pt x="4" y="13"/>
                      <a:pt x="5" y="12"/>
                    </a:cubicBezTo>
                    <a:cubicBezTo>
                      <a:pt x="7" y="10"/>
                      <a:pt x="9" y="8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6" y="8"/>
                      <a:pt x="4" y="10"/>
                      <a:pt x="3" y="12"/>
                    </a:cubicBezTo>
                    <a:cubicBezTo>
                      <a:pt x="1" y="14"/>
                      <a:pt x="1" y="16"/>
                      <a:pt x="1" y="16"/>
                    </a:cubicBezTo>
                    <a:cubicBezTo>
                      <a:pt x="1" y="16"/>
                      <a:pt x="1" y="14"/>
                      <a:pt x="2" y="12"/>
                    </a:cubicBezTo>
                    <a:cubicBezTo>
                      <a:pt x="3" y="10"/>
                      <a:pt x="6" y="7"/>
                      <a:pt x="10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9"/>
                      <a:pt x="8" y="11"/>
                      <a:pt x="6" y="13"/>
                    </a:cubicBezTo>
                    <a:cubicBezTo>
                      <a:pt x="5" y="13"/>
                      <a:pt x="5" y="14"/>
                      <a:pt x="4" y="14"/>
                    </a:cubicBezTo>
                    <a:cubicBezTo>
                      <a:pt x="4" y="15"/>
                      <a:pt x="3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7"/>
                      <a:pt x="1" y="4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3"/>
                      <a:pt x="5" y="3"/>
                      <a:pt x="5" y="4"/>
                    </a:cubicBezTo>
                    <a:cubicBezTo>
                      <a:pt x="5" y="6"/>
                      <a:pt x="5" y="7"/>
                      <a:pt x="4" y="9"/>
                    </a:cubicBezTo>
                    <a:cubicBezTo>
                      <a:pt x="4" y="11"/>
                      <a:pt x="3" y="13"/>
                      <a:pt x="2" y="15"/>
                    </a:cubicBezTo>
                    <a:cubicBezTo>
                      <a:pt x="1" y="16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7" name="iṣḻíḑe">
                <a:extLst>
                  <a:ext uri="{FF2B5EF4-FFF2-40B4-BE49-F238E27FC236}">
                    <a16:creationId xmlns:a16="http://schemas.microsoft.com/office/drawing/2014/main" id="{2E6F1F9D-A0E0-471C-8CC9-4845EDE720B8}"/>
                  </a:ext>
                </a:extLst>
              </p:cNvPr>
              <p:cNvSpPr/>
              <p:nvPr/>
            </p:nvSpPr>
            <p:spPr bwMode="auto">
              <a:xfrm>
                <a:off x="3582988" y="4197351"/>
                <a:ext cx="131763" cy="163513"/>
              </a:xfrm>
              <a:custGeom>
                <a:avLst/>
                <a:gdLst>
                  <a:gd name="T0" fmla="*/ 30 w 30"/>
                  <a:gd name="T1" fmla="*/ 24 h 37"/>
                  <a:gd name="T2" fmla="*/ 25 w 30"/>
                  <a:gd name="T3" fmla="*/ 25 h 37"/>
                  <a:gd name="T4" fmla="*/ 20 w 30"/>
                  <a:gd name="T5" fmla="*/ 20 h 37"/>
                  <a:gd name="T6" fmla="*/ 18 w 30"/>
                  <a:gd name="T7" fmla="*/ 29 h 37"/>
                  <a:gd name="T8" fmla="*/ 21 w 30"/>
                  <a:gd name="T9" fmla="*/ 30 h 37"/>
                  <a:gd name="T10" fmla="*/ 13 w 30"/>
                  <a:gd name="T11" fmla="*/ 30 h 37"/>
                  <a:gd name="T12" fmla="*/ 7 w 30"/>
                  <a:gd name="T13" fmla="*/ 27 h 37"/>
                  <a:gd name="T14" fmla="*/ 2 w 30"/>
                  <a:gd name="T15" fmla="*/ 25 h 37"/>
                  <a:gd name="T16" fmla="*/ 10 w 30"/>
                  <a:gd name="T17" fmla="*/ 0 h 37"/>
                  <a:gd name="T18" fmla="*/ 24 w 30"/>
                  <a:gd name="T19" fmla="*/ 5 h 37"/>
                  <a:gd name="T20" fmla="*/ 30 w 30"/>
                  <a:gd name="T21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7">
                    <a:moveTo>
                      <a:pt x="30" y="24"/>
                    </a:moveTo>
                    <a:cubicBezTo>
                      <a:pt x="30" y="24"/>
                      <a:pt x="29" y="29"/>
                      <a:pt x="25" y="25"/>
                    </a:cubicBezTo>
                    <a:cubicBezTo>
                      <a:pt x="21" y="21"/>
                      <a:pt x="20" y="20"/>
                      <a:pt x="20" y="20"/>
                    </a:cubicBezTo>
                    <a:cubicBezTo>
                      <a:pt x="20" y="20"/>
                      <a:pt x="16" y="29"/>
                      <a:pt x="18" y="2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16" y="37"/>
                      <a:pt x="13" y="30"/>
                    </a:cubicBezTo>
                    <a:cubicBezTo>
                      <a:pt x="13" y="30"/>
                      <a:pt x="10" y="36"/>
                      <a:pt x="7" y="27"/>
                    </a:cubicBezTo>
                    <a:cubicBezTo>
                      <a:pt x="7" y="27"/>
                      <a:pt x="3" y="31"/>
                      <a:pt x="2" y="25"/>
                    </a:cubicBezTo>
                    <a:cubicBezTo>
                      <a:pt x="0" y="19"/>
                      <a:pt x="1" y="12"/>
                      <a:pt x="10" y="0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0" y="17"/>
                      <a:pt x="30" y="24"/>
                    </a:cubicBez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8" name="îsļiďè">
                <a:extLst>
                  <a:ext uri="{FF2B5EF4-FFF2-40B4-BE49-F238E27FC236}">
                    <a16:creationId xmlns:a16="http://schemas.microsoft.com/office/drawing/2014/main" id="{18A82754-E3BA-4315-B088-D0B5D69DE7FD}"/>
                  </a:ext>
                </a:extLst>
              </p:cNvPr>
              <p:cNvSpPr/>
              <p:nvPr/>
            </p:nvSpPr>
            <p:spPr bwMode="auto">
              <a:xfrm>
                <a:off x="3617913" y="3811588"/>
                <a:ext cx="238125" cy="407988"/>
              </a:xfrm>
              <a:custGeom>
                <a:avLst/>
                <a:gdLst>
                  <a:gd name="T0" fmla="*/ 54 w 54"/>
                  <a:gd name="T1" fmla="*/ 15 h 93"/>
                  <a:gd name="T2" fmla="*/ 16 w 54"/>
                  <a:gd name="T3" fmla="*/ 93 h 93"/>
                  <a:gd name="T4" fmla="*/ 0 w 54"/>
                  <a:gd name="T5" fmla="*/ 93 h 93"/>
                  <a:gd name="T6" fmla="*/ 37 w 54"/>
                  <a:gd name="T7" fmla="*/ 0 h 93"/>
                  <a:gd name="T8" fmla="*/ 54 w 54"/>
                  <a:gd name="T9" fmla="*/ 1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93">
                    <a:moveTo>
                      <a:pt x="54" y="15"/>
                    </a:moveTo>
                    <a:cubicBezTo>
                      <a:pt x="54" y="15"/>
                      <a:pt x="15" y="85"/>
                      <a:pt x="16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24" y="16"/>
                      <a:pt x="37" y="0"/>
                    </a:cubicBezTo>
                    <a:lnTo>
                      <a:pt x="54" y="15"/>
                    </a:ln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9" name="iśļïḋê">
                <a:extLst>
                  <a:ext uri="{FF2B5EF4-FFF2-40B4-BE49-F238E27FC236}">
                    <a16:creationId xmlns:a16="http://schemas.microsoft.com/office/drawing/2014/main" id="{E8DF2AC4-FC20-4C3C-A696-51D60E7DC459}"/>
                  </a:ext>
                </a:extLst>
              </p:cNvPr>
              <p:cNvSpPr/>
              <p:nvPr/>
            </p:nvSpPr>
            <p:spPr bwMode="auto">
              <a:xfrm>
                <a:off x="4211638" y="4386263"/>
                <a:ext cx="187325" cy="188913"/>
              </a:xfrm>
              <a:custGeom>
                <a:avLst/>
                <a:gdLst>
                  <a:gd name="T0" fmla="*/ 2 w 43"/>
                  <a:gd name="T1" fmla="*/ 43 h 43"/>
                  <a:gd name="T2" fmla="*/ 21 w 43"/>
                  <a:gd name="T3" fmla="*/ 2 h 43"/>
                  <a:gd name="T4" fmla="*/ 42 w 43"/>
                  <a:gd name="T5" fmla="*/ 43 h 43"/>
                  <a:gd name="T6" fmla="*/ 36 w 43"/>
                  <a:gd name="T7" fmla="*/ 43 h 43"/>
                  <a:gd name="T8" fmla="*/ 22 w 43"/>
                  <a:gd name="T9" fmla="*/ 5 h 43"/>
                  <a:gd name="T10" fmla="*/ 8 w 43"/>
                  <a:gd name="T11" fmla="*/ 43 h 43"/>
                  <a:gd name="T12" fmla="*/ 2 w 43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2" y="43"/>
                    </a:moveTo>
                    <a:cubicBezTo>
                      <a:pt x="2" y="43"/>
                      <a:pt x="0" y="4"/>
                      <a:pt x="21" y="2"/>
                    </a:cubicBezTo>
                    <a:cubicBezTo>
                      <a:pt x="43" y="0"/>
                      <a:pt x="42" y="43"/>
                      <a:pt x="42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9" y="4"/>
                      <a:pt x="22" y="5"/>
                    </a:cubicBezTo>
                    <a:cubicBezTo>
                      <a:pt x="5" y="5"/>
                      <a:pt x="8" y="43"/>
                      <a:pt x="8" y="43"/>
                    </a:cubicBezTo>
                    <a:lnTo>
                      <a:pt x="2" y="43"/>
                    </a:lnTo>
                    <a:close/>
                  </a:path>
                </a:pathLst>
              </a:custGeom>
              <a:solidFill>
                <a:srgbClr val="E2B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0" name="iṥḷíďê">
                <a:extLst>
                  <a:ext uri="{FF2B5EF4-FFF2-40B4-BE49-F238E27FC236}">
                    <a16:creationId xmlns:a16="http://schemas.microsoft.com/office/drawing/2014/main" id="{2F091959-7185-4F72-BDF7-D3F93EE8CA29}"/>
                  </a:ext>
                </a:extLst>
              </p:cNvPr>
              <p:cNvSpPr/>
              <p:nvPr/>
            </p:nvSpPr>
            <p:spPr bwMode="auto">
              <a:xfrm>
                <a:off x="4119563" y="4567238"/>
                <a:ext cx="381000" cy="452438"/>
              </a:xfrm>
              <a:custGeom>
                <a:avLst/>
                <a:gdLst>
                  <a:gd name="T0" fmla="*/ 5 w 240"/>
                  <a:gd name="T1" fmla="*/ 0 h 285"/>
                  <a:gd name="T2" fmla="*/ 240 w 240"/>
                  <a:gd name="T3" fmla="*/ 0 h 285"/>
                  <a:gd name="T4" fmla="*/ 240 w 240"/>
                  <a:gd name="T5" fmla="*/ 271 h 285"/>
                  <a:gd name="T6" fmla="*/ 0 w 240"/>
                  <a:gd name="T7" fmla="*/ 285 h 285"/>
                  <a:gd name="T8" fmla="*/ 5 w 240"/>
                  <a:gd name="T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285">
                    <a:moveTo>
                      <a:pt x="5" y="0"/>
                    </a:moveTo>
                    <a:lnTo>
                      <a:pt x="240" y="0"/>
                    </a:lnTo>
                    <a:lnTo>
                      <a:pt x="240" y="271"/>
                    </a:lnTo>
                    <a:lnTo>
                      <a:pt x="0" y="28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1" name="í$ľîḓe">
                <a:extLst>
                  <a:ext uri="{FF2B5EF4-FFF2-40B4-BE49-F238E27FC236}">
                    <a16:creationId xmlns:a16="http://schemas.microsoft.com/office/drawing/2014/main" id="{BA468C1E-A980-495E-B497-EF97AB2A9D3C}"/>
                  </a:ext>
                </a:extLst>
              </p:cNvPr>
              <p:cNvSpPr/>
              <p:nvPr/>
            </p:nvSpPr>
            <p:spPr bwMode="auto">
              <a:xfrm>
                <a:off x="4214813" y="4381501"/>
                <a:ext cx="193675" cy="188913"/>
              </a:xfrm>
              <a:custGeom>
                <a:avLst/>
                <a:gdLst>
                  <a:gd name="T0" fmla="*/ 3 w 44"/>
                  <a:gd name="T1" fmla="*/ 42 h 43"/>
                  <a:gd name="T2" fmla="*/ 22 w 44"/>
                  <a:gd name="T3" fmla="*/ 1 h 43"/>
                  <a:gd name="T4" fmla="*/ 43 w 44"/>
                  <a:gd name="T5" fmla="*/ 42 h 43"/>
                  <a:gd name="T6" fmla="*/ 37 w 44"/>
                  <a:gd name="T7" fmla="*/ 43 h 43"/>
                  <a:gd name="T8" fmla="*/ 23 w 44"/>
                  <a:gd name="T9" fmla="*/ 4 h 43"/>
                  <a:gd name="T10" fmla="*/ 9 w 44"/>
                  <a:gd name="T11" fmla="*/ 42 h 43"/>
                  <a:gd name="T12" fmla="*/ 3 w 44"/>
                  <a:gd name="T13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3">
                    <a:moveTo>
                      <a:pt x="3" y="42"/>
                    </a:moveTo>
                    <a:cubicBezTo>
                      <a:pt x="3" y="42"/>
                      <a:pt x="0" y="3"/>
                      <a:pt x="22" y="1"/>
                    </a:cubicBezTo>
                    <a:cubicBezTo>
                      <a:pt x="44" y="0"/>
                      <a:pt x="43" y="42"/>
                      <a:pt x="43" y="42"/>
                    </a:cubicBez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43"/>
                      <a:pt x="40" y="4"/>
                      <a:pt x="23" y="4"/>
                    </a:cubicBezTo>
                    <a:cubicBezTo>
                      <a:pt x="6" y="5"/>
                      <a:pt x="9" y="42"/>
                      <a:pt x="9" y="42"/>
                    </a:cubicBez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2" name="îSḻïḑè">
                <a:extLst>
                  <a:ext uri="{FF2B5EF4-FFF2-40B4-BE49-F238E27FC236}">
                    <a16:creationId xmlns:a16="http://schemas.microsoft.com/office/drawing/2014/main" id="{12C8FCE8-546E-4392-82EE-B7D89DD2B4CA}"/>
                  </a:ext>
                </a:extLst>
              </p:cNvPr>
              <p:cNvSpPr/>
              <p:nvPr/>
            </p:nvSpPr>
            <p:spPr bwMode="auto">
              <a:xfrm>
                <a:off x="4237038" y="4298951"/>
                <a:ext cx="136525" cy="149225"/>
              </a:xfrm>
              <a:custGeom>
                <a:avLst/>
                <a:gdLst>
                  <a:gd name="T0" fmla="*/ 0 w 31"/>
                  <a:gd name="T1" fmla="*/ 18 h 34"/>
                  <a:gd name="T2" fmla="*/ 5 w 31"/>
                  <a:gd name="T3" fmla="*/ 20 h 34"/>
                  <a:gd name="T4" fmla="*/ 11 w 31"/>
                  <a:gd name="T5" fmla="*/ 17 h 34"/>
                  <a:gd name="T6" fmla="*/ 10 w 31"/>
                  <a:gd name="T7" fmla="*/ 25 h 34"/>
                  <a:gd name="T8" fmla="*/ 7 w 31"/>
                  <a:gd name="T9" fmla="*/ 26 h 34"/>
                  <a:gd name="T10" fmla="*/ 15 w 31"/>
                  <a:gd name="T11" fmla="*/ 28 h 34"/>
                  <a:gd name="T12" fmla="*/ 21 w 31"/>
                  <a:gd name="T13" fmla="*/ 27 h 34"/>
                  <a:gd name="T14" fmla="*/ 27 w 31"/>
                  <a:gd name="T15" fmla="*/ 26 h 34"/>
                  <a:gd name="T16" fmla="*/ 26 w 31"/>
                  <a:gd name="T17" fmla="*/ 0 h 34"/>
                  <a:gd name="T18" fmla="*/ 11 w 31"/>
                  <a:gd name="T19" fmla="*/ 1 h 34"/>
                  <a:gd name="T20" fmla="*/ 0 w 31"/>
                  <a:gd name="T21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4">
                    <a:moveTo>
                      <a:pt x="0" y="18"/>
                    </a:moveTo>
                    <a:cubicBezTo>
                      <a:pt x="0" y="18"/>
                      <a:pt x="0" y="22"/>
                      <a:pt x="5" y="20"/>
                    </a:cubicBezTo>
                    <a:cubicBezTo>
                      <a:pt x="9" y="17"/>
                      <a:pt x="11" y="17"/>
                      <a:pt x="11" y="17"/>
                    </a:cubicBezTo>
                    <a:cubicBezTo>
                      <a:pt x="11" y="17"/>
                      <a:pt x="12" y="26"/>
                      <a:pt x="10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10" y="33"/>
                      <a:pt x="15" y="28"/>
                    </a:cubicBezTo>
                    <a:cubicBezTo>
                      <a:pt x="15" y="28"/>
                      <a:pt x="16" y="34"/>
                      <a:pt x="21" y="27"/>
                    </a:cubicBezTo>
                    <a:cubicBezTo>
                      <a:pt x="21" y="27"/>
                      <a:pt x="24" y="32"/>
                      <a:pt x="27" y="26"/>
                    </a:cubicBezTo>
                    <a:cubicBezTo>
                      <a:pt x="30" y="21"/>
                      <a:pt x="31" y="13"/>
                      <a:pt x="26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13"/>
                      <a:pt x="0" y="18"/>
                    </a:cubicBez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3" name="ïṡlíḓê">
                <a:extLst>
                  <a:ext uri="{FF2B5EF4-FFF2-40B4-BE49-F238E27FC236}">
                    <a16:creationId xmlns:a16="http://schemas.microsoft.com/office/drawing/2014/main" id="{376B154F-3E1F-4865-8827-F6DD070EC99F}"/>
                  </a:ext>
                </a:extLst>
              </p:cNvPr>
              <p:cNvSpPr/>
              <p:nvPr/>
            </p:nvSpPr>
            <p:spPr bwMode="auto">
              <a:xfrm>
                <a:off x="8112126" y="3670301"/>
                <a:ext cx="315913" cy="325438"/>
              </a:xfrm>
              <a:custGeom>
                <a:avLst/>
                <a:gdLst>
                  <a:gd name="T0" fmla="*/ 55 w 72"/>
                  <a:gd name="T1" fmla="*/ 29 h 74"/>
                  <a:gd name="T2" fmla="*/ 42 w 72"/>
                  <a:gd name="T3" fmla="*/ 42 h 74"/>
                  <a:gd name="T4" fmla="*/ 13 w 72"/>
                  <a:gd name="T5" fmla="*/ 0 h 74"/>
                  <a:gd name="T6" fmla="*/ 0 w 72"/>
                  <a:gd name="T7" fmla="*/ 6 h 74"/>
                  <a:gd name="T8" fmla="*/ 42 w 72"/>
                  <a:gd name="T9" fmla="*/ 67 h 74"/>
                  <a:gd name="T10" fmla="*/ 72 w 72"/>
                  <a:gd name="T11" fmla="*/ 43 h 74"/>
                  <a:gd name="T12" fmla="*/ 55 w 72"/>
                  <a:gd name="T13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4">
                    <a:moveTo>
                      <a:pt x="55" y="29"/>
                    </a:moveTo>
                    <a:cubicBezTo>
                      <a:pt x="53" y="31"/>
                      <a:pt x="42" y="42"/>
                      <a:pt x="42" y="4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31" y="74"/>
                      <a:pt x="42" y="67"/>
                    </a:cubicBezTo>
                    <a:cubicBezTo>
                      <a:pt x="59" y="58"/>
                      <a:pt x="72" y="43"/>
                      <a:pt x="72" y="43"/>
                    </a:cubicBezTo>
                    <a:cubicBezTo>
                      <a:pt x="55" y="29"/>
                      <a:pt x="55" y="29"/>
                      <a:pt x="55" y="29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4" name="îṥḻiďè">
                <a:extLst>
                  <a:ext uri="{FF2B5EF4-FFF2-40B4-BE49-F238E27FC236}">
                    <a16:creationId xmlns:a16="http://schemas.microsoft.com/office/drawing/2014/main" id="{1F2097F9-E923-43FD-B7A0-70852889B3BF}"/>
                  </a:ext>
                </a:extLst>
              </p:cNvPr>
              <p:cNvSpPr/>
              <p:nvPr/>
            </p:nvSpPr>
            <p:spPr bwMode="auto">
              <a:xfrm>
                <a:off x="7989888" y="5308601"/>
                <a:ext cx="303213" cy="84138"/>
              </a:xfrm>
              <a:custGeom>
                <a:avLst/>
                <a:gdLst>
                  <a:gd name="T0" fmla="*/ 0 w 69"/>
                  <a:gd name="T1" fmla="*/ 14 h 19"/>
                  <a:gd name="T2" fmla="*/ 55 w 69"/>
                  <a:gd name="T3" fmla="*/ 0 h 19"/>
                  <a:gd name="T4" fmla="*/ 69 w 69"/>
                  <a:gd name="T5" fmla="*/ 7 h 19"/>
                  <a:gd name="T6" fmla="*/ 69 w 69"/>
                  <a:gd name="T7" fmla="*/ 19 h 19"/>
                  <a:gd name="T8" fmla="*/ 2 w 69"/>
                  <a:gd name="T9" fmla="*/ 19 h 19"/>
                  <a:gd name="T10" fmla="*/ 0 w 69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9">
                    <a:moveTo>
                      <a:pt x="0" y="14"/>
                    </a:moveTo>
                    <a:cubicBezTo>
                      <a:pt x="0" y="14"/>
                      <a:pt x="40" y="11"/>
                      <a:pt x="55" y="0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2" y="19"/>
                      <a:pt x="2" y="19"/>
                      <a:pt x="2" y="19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8E6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5" name="ïśļíďè">
                <a:extLst>
                  <a:ext uri="{FF2B5EF4-FFF2-40B4-BE49-F238E27FC236}">
                    <a16:creationId xmlns:a16="http://schemas.microsoft.com/office/drawing/2014/main" id="{F067C62B-A880-4205-B986-F14B18116AF1}"/>
                  </a:ext>
                </a:extLst>
              </p:cNvPr>
              <p:cNvSpPr/>
              <p:nvPr/>
            </p:nvSpPr>
            <p:spPr bwMode="auto">
              <a:xfrm>
                <a:off x="7994651" y="5383213"/>
                <a:ext cx="298450" cy="4763"/>
              </a:xfrm>
              <a:custGeom>
                <a:avLst/>
                <a:gdLst>
                  <a:gd name="T0" fmla="*/ 68 w 68"/>
                  <a:gd name="T1" fmla="*/ 0 h 1"/>
                  <a:gd name="T2" fmla="*/ 66 w 68"/>
                  <a:gd name="T3" fmla="*/ 1 h 1"/>
                  <a:gd name="T4" fmla="*/ 58 w 68"/>
                  <a:gd name="T5" fmla="*/ 1 h 1"/>
                  <a:gd name="T6" fmla="*/ 34 w 68"/>
                  <a:gd name="T7" fmla="*/ 1 h 1"/>
                  <a:gd name="T8" fmla="*/ 10 w 68"/>
                  <a:gd name="T9" fmla="*/ 1 h 1"/>
                  <a:gd name="T10" fmla="*/ 2 w 68"/>
                  <a:gd name="T11" fmla="*/ 1 h 1"/>
                  <a:gd name="T12" fmla="*/ 0 w 68"/>
                  <a:gd name="T13" fmla="*/ 1 h 1"/>
                  <a:gd name="T14" fmla="*/ 2 w 68"/>
                  <a:gd name="T15" fmla="*/ 0 h 1"/>
                  <a:gd name="T16" fmla="*/ 10 w 68"/>
                  <a:gd name="T17" fmla="*/ 0 h 1"/>
                  <a:gd name="T18" fmla="*/ 34 w 68"/>
                  <a:gd name="T19" fmla="*/ 0 h 1"/>
                  <a:gd name="T20" fmla="*/ 58 w 68"/>
                  <a:gd name="T21" fmla="*/ 0 h 1"/>
                  <a:gd name="T22" fmla="*/ 66 w 68"/>
                  <a:gd name="T23" fmla="*/ 0 h 1"/>
                  <a:gd name="T24" fmla="*/ 68 w 68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1">
                    <a:moveTo>
                      <a:pt x="68" y="0"/>
                    </a:moveTo>
                    <a:cubicBezTo>
                      <a:pt x="68" y="0"/>
                      <a:pt x="67" y="1"/>
                      <a:pt x="66" y="1"/>
                    </a:cubicBezTo>
                    <a:cubicBezTo>
                      <a:pt x="63" y="1"/>
                      <a:pt x="61" y="1"/>
                      <a:pt x="58" y="1"/>
                    </a:cubicBezTo>
                    <a:cubicBezTo>
                      <a:pt x="51" y="1"/>
                      <a:pt x="43" y="1"/>
                      <a:pt x="34" y="1"/>
                    </a:cubicBezTo>
                    <a:cubicBezTo>
                      <a:pt x="25" y="1"/>
                      <a:pt x="17" y="1"/>
                      <a:pt x="10" y="1"/>
                    </a:cubicBezTo>
                    <a:cubicBezTo>
                      <a:pt x="7" y="1"/>
                      <a:pt x="4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7" y="0"/>
                      <a:pt x="10" y="0"/>
                    </a:cubicBezTo>
                    <a:cubicBezTo>
                      <a:pt x="17" y="0"/>
                      <a:pt x="25" y="0"/>
                      <a:pt x="34" y="0"/>
                    </a:cubicBezTo>
                    <a:cubicBezTo>
                      <a:pt x="43" y="0"/>
                      <a:pt x="51" y="0"/>
                      <a:pt x="58" y="0"/>
                    </a:cubicBezTo>
                    <a:cubicBezTo>
                      <a:pt x="61" y="0"/>
                      <a:pt x="63" y="0"/>
                      <a:pt x="66" y="0"/>
                    </a:cubicBezTo>
                    <a:cubicBezTo>
                      <a:pt x="67" y="0"/>
                      <a:pt x="68" y="0"/>
                      <a:pt x="68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6" name="îṧļidè">
                <a:extLst>
                  <a:ext uri="{FF2B5EF4-FFF2-40B4-BE49-F238E27FC236}">
                    <a16:creationId xmlns:a16="http://schemas.microsoft.com/office/drawing/2014/main" id="{82751CBE-E135-4919-9583-A1928FCADDE3}"/>
                  </a:ext>
                </a:extLst>
              </p:cNvPr>
              <p:cNvSpPr/>
              <p:nvPr/>
            </p:nvSpPr>
            <p:spPr bwMode="auto">
              <a:xfrm>
                <a:off x="8204201" y="5362576"/>
                <a:ext cx="49213" cy="7938"/>
              </a:xfrm>
              <a:custGeom>
                <a:avLst/>
                <a:gdLst>
                  <a:gd name="T0" fmla="*/ 11 w 11"/>
                  <a:gd name="T1" fmla="*/ 0 h 2"/>
                  <a:gd name="T2" fmla="*/ 6 w 11"/>
                  <a:gd name="T3" fmla="*/ 1 h 2"/>
                  <a:gd name="T4" fmla="*/ 0 w 11"/>
                  <a:gd name="T5" fmla="*/ 1 h 2"/>
                  <a:gd name="T6" fmla="*/ 5 w 11"/>
                  <a:gd name="T7" fmla="*/ 0 h 2"/>
                  <a:gd name="T8" fmla="*/ 11 w 1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11" y="0"/>
                    </a:moveTo>
                    <a:cubicBezTo>
                      <a:pt x="11" y="0"/>
                      <a:pt x="9" y="1"/>
                      <a:pt x="6" y="1"/>
                    </a:cubicBezTo>
                    <a:cubicBezTo>
                      <a:pt x="3" y="1"/>
                      <a:pt x="0" y="2"/>
                      <a:pt x="0" y="1"/>
                    </a:cubicBezTo>
                    <a:cubicBezTo>
                      <a:pt x="0" y="1"/>
                      <a:pt x="2" y="1"/>
                      <a:pt x="5" y="0"/>
                    </a:cubicBezTo>
                    <a:cubicBezTo>
                      <a:pt x="9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7" name="îSľíḑê">
                <a:extLst>
                  <a:ext uri="{FF2B5EF4-FFF2-40B4-BE49-F238E27FC236}">
                    <a16:creationId xmlns:a16="http://schemas.microsoft.com/office/drawing/2014/main" id="{855BF61C-1DCD-4755-A220-59539E772D48}"/>
                  </a:ext>
                </a:extLst>
              </p:cNvPr>
              <p:cNvSpPr/>
              <p:nvPr/>
            </p:nvSpPr>
            <p:spPr bwMode="auto">
              <a:xfrm>
                <a:off x="8139113" y="5343526"/>
                <a:ext cx="17463" cy="26988"/>
              </a:xfrm>
              <a:custGeom>
                <a:avLst/>
                <a:gdLst>
                  <a:gd name="T0" fmla="*/ 3 w 4"/>
                  <a:gd name="T1" fmla="*/ 6 h 6"/>
                  <a:gd name="T2" fmla="*/ 2 w 4"/>
                  <a:gd name="T3" fmla="*/ 3 h 6"/>
                  <a:gd name="T4" fmla="*/ 0 w 4"/>
                  <a:gd name="T5" fmla="*/ 0 h 6"/>
                  <a:gd name="T6" fmla="*/ 2 w 4"/>
                  <a:gd name="T7" fmla="*/ 3 h 6"/>
                  <a:gd name="T8" fmla="*/ 3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3" y="6"/>
                      <a:pt x="2" y="5"/>
                      <a:pt x="2" y="3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3"/>
                    </a:cubicBezTo>
                    <a:cubicBezTo>
                      <a:pt x="3" y="5"/>
                      <a:pt x="4" y="6"/>
                      <a:pt x="3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8" name="íṡḷiḋê">
                <a:extLst>
                  <a:ext uri="{FF2B5EF4-FFF2-40B4-BE49-F238E27FC236}">
                    <a16:creationId xmlns:a16="http://schemas.microsoft.com/office/drawing/2014/main" id="{E444DB4C-E5C8-4CF4-B3F7-CEBB718DF819}"/>
                  </a:ext>
                </a:extLst>
              </p:cNvPr>
              <p:cNvSpPr/>
              <p:nvPr/>
            </p:nvSpPr>
            <p:spPr bwMode="auto">
              <a:xfrm>
                <a:off x="8156576" y="5340351"/>
                <a:ext cx="12700" cy="25400"/>
              </a:xfrm>
              <a:custGeom>
                <a:avLst/>
                <a:gdLst>
                  <a:gd name="T0" fmla="*/ 3 w 3"/>
                  <a:gd name="T1" fmla="*/ 6 h 6"/>
                  <a:gd name="T2" fmla="*/ 1 w 3"/>
                  <a:gd name="T3" fmla="*/ 3 h 6"/>
                  <a:gd name="T4" fmla="*/ 0 w 3"/>
                  <a:gd name="T5" fmla="*/ 0 h 6"/>
                  <a:gd name="T6" fmla="*/ 2 w 3"/>
                  <a:gd name="T7" fmla="*/ 3 h 6"/>
                  <a:gd name="T8" fmla="*/ 3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2" y="5"/>
                      <a:pt x="1" y="3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3"/>
                    </a:cubicBezTo>
                    <a:cubicBezTo>
                      <a:pt x="3" y="5"/>
                      <a:pt x="3" y="6"/>
                      <a:pt x="3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9" name="îṣḷîḓè">
                <a:extLst>
                  <a:ext uri="{FF2B5EF4-FFF2-40B4-BE49-F238E27FC236}">
                    <a16:creationId xmlns:a16="http://schemas.microsoft.com/office/drawing/2014/main" id="{972FCA36-E891-4A1D-8055-F4D1C9B56A71}"/>
                  </a:ext>
                </a:extLst>
              </p:cNvPr>
              <p:cNvSpPr/>
              <p:nvPr/>
            </p:nvSpPr>
            <p:spPr bwMode="auto">
              <a:xfrm>
                <a:off x="8174038" y="5335588"/>
                <a:ext cx="17463" cy="26988"/>
              </a:xfrm>
              <a:custGeom>
                <a:avLst/>
                <a:gdLst>
                  <a:gd name="T0" fmla="*/ 4 w 4"/>
                  <a:gd name="T1" fmla="*/ 6 h 6"/>
                  <a:gd name="T2" fmla="*/ 1 w 4"/>
                  <a:gd name="T3" fmla="*/ 3 h 6"/>
                  <a:gd name="T4" fmla="*/ 0 w 4"/>
                  <a:gd name="T5" fmla="*/ 0 h 6"/>
                  <a:gd name="T6" fmla="*/ 2 w 4"/>
                  <a:gd name="T7" fmla="*/ 3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6"/>
                      <a:pt x="2" y="5"/>
                      <a:pt x="1" y="3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3"/>
                    </a:cubicBezTo>
                    <a:cubicBezTo>
                      <a:pt x="3" y="4"/>
                      <a:pt x="4" y="6"/>
                      <a:pt x="4" y="6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0" name="ïsliḓè">
                <a:extLst>
                  <a:ext uri="{FF2B5EF4-FFF2-40B4-BE49-F238E27FC236}">
                    <a16:creationId xmlns:a16="http://schemas.microsoft.com/office/drawing/2014/main" id="{53F2D09B-3EAC-4125-A568-E1547C819CD1}"/>
                  </a:ext>
                </a:extLst>
              </p:cNvPr>
              <p:cNvSpPr/>
              <p:nvPr/>
            </p:nvSpPr>
            <p:spPr bwMode="auto">
              <a:xfrm>
                <a:off x="8147051" y="5260976"/>
                <a:ext cx="49213" cy="79375"/>
              </a:xfrm>
              <a:custGeom>
                <a:avLst/>
                <a:gdLst>
                  <a:gd name="T0" fmla="*/ 10 w 11"/>
                  <a:gd name="T1" fmla="*/ 18 h 18"/>
                  <a:gd name="T2" fmla="*/ 9 w 11"/>
                  <a:gd name="T3" fmla="*/ 16 h 18"/>
                  <a:gd name="T4" fmla="*/ 7 w 11"/>
                  <a:gd name="T5" fmla="*/ 10 h 18"/>
                  <a:gd name="T6" fmla="*/ 6 w 11"/>
                  <a:gd name="T7" fmla="*/ 5 h 18"/>
                  <a:gd name="T8" fmla="*/ 6 w 11"/>
                  <a:gd name="T9" fmla="*/ 3 h 18"/>
                  <a:gd name="T10" fmla="*/ 7 w 11"/>
                  <a:gd name="T11" fmla="*/ 1 h 18"/>
                  <a:gd name="T12" fmla="*/ 8 w 11"/>
                  <a:gd name="T13" fmla="*/ 1 h 18"/>
                  <a:gd name="T14" fmla="*/ 11 w 11"/>
                  <a:gd name="T15" fmla="*/ 13 h 18"/>
                  <a:gd name="T16" fmla="*/ 11 w 11"/>
                  <a:gd name="T17" fmla="*/ 15 h 18"/>
                  <a:gd name="T18" fmla="*/ 9 w 11"/>
                  <a:gd name="T19" fmla="*/ 17 h 18"/>
                  <a:gd name="T20" fmla="*/ 7 w 11"/>
                  <a:gd name="T21" fmla="*/ 15 h 18"/>
                  <a:gd name="T22" fmla="*/ 5 w 11"/>
                  <a:gd name="T23" fmla="*/ 14 h 18"/>
                  <a:gd name="T24" fmla="*/ 1 w 11"/>
                  <a:gd name="T25" fmla="*/ 7 h 18"/>
                  <a:gd name="T26" fmla="*/ 0 w 11"/>
                  <a:gd name="T27" fmla="*/ 7 h 18"/>
                  <a:gd name="T28" fmla="*/ 1 w 11"/>
                  <a:gd name="T29" fmla="*/ 7 h 18"/>
                  <a:gd name="T30" fmla="*/ 9 w 11"/>
                  <a:gd name="T31" fmla="*/ 13 h 18"/>
                  <a:gd name="T32" fmla="*/ 10 w 11"/>
                  <a:gd name="T33" fmla="*/ 17 h 18"/>
                  <a:gd name="T34" fmla="*/ 8 w 11"/>
                  <a:gd name="T35" fmla="*/ 13 h 18"/>
                  <a:gd name="T36" fmla="*/ 1 w 11"/>
                  <a:gd name="T37" fmla="*/ 8 h 18"/>
                  <a:gd name="T38" fmla="*/ 1 w 11"/>
                  <a:gd name="T39" fmla="*/ 7 h 18"/>
                  <a:gd name="T40" fmla="*/ 6 w 11"/>
                  <a:gd name="T41" fmla="*/ 13 h 18"/>
                  <a:gd name="T42" fmla="*/ 9 w 11"/>
                  <a:gd name="T43" fmla="*/ 16 h 18"/>
                  <a:gd name="T44" fmla="*/ 10 w 11"/>
                  <a:gd name="T45" fmla="*/ 13 h 18"/>
                  <a:gd name="T46" fmla="*/ 8 w 11"/>
                  <a:gd name="T47" fmla="*/ 2 h 18"/>
                  <a:gd name="T48" fmla="*/ 7 w 11"/>
                  <a:gd name="T49" fmla="*/ 3 h 18"/>
                  <a:gd name="T50" fmla="*/ 7 w 11"/>
                  <a:gd name="T51" fmla="*/ 5 h 18"/>
                  <a:gd name="T52" fmla="*/ 7 w 11"/>
                  <a:gd name="T53" fmla="*/ 9 h 18"/>
                  <a:gd name="T54" fmla="*/ 10 w 11"/>
                  <a:gd name="T5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8">
                    <a:moveTo>
                      <a:pt x="10" y="18"/>
                    </a:moveTo>
                    <a:cubicBezTo>
                      <a:pt x="10" y="18"/>
                      <a:pt x="10" y="17"/>
                      <a:pt x="9" y="16"/>
                    </a:cubicBezTo>
                    <a:cubicBezTo>
                      <a:pt x="8" y="14"/>
                      <a:pt x="7" y="12"/>
                      <a:pt x="7" y="10"/>
                    </a:cubicBezTo>
                    <a:cubicBezTo>
                      <a:pt x="6" y="8"/>
                      <a:pt x="6" y="7"/>
                      <a:pt x="6" y="5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2"/>
                      <a:pt x="6" y="2"/>
                      <a:pt x="7" y="1"/>
                    </a:cubicBezTo>
                    <a:cubicBezTo>
                      <a:pt x="7" y="1"/>
                      <a:pt x="8" y="0"/>
                      <a:pt x="8" y="1"/>
                    </a:cubicBezTo>
                    <a:cubicBezTo>
                      <a:pt x="10" y="4"/>
                      <a:pt x="11" y="8"/>
                      <a:pt x="11" y="13"/>
                    </a:cubicBezTo>
                    <a:cubicBezTo>
                      <a:pt x="11" y="13"/>
                      <a:pt x="11" y="14"/>
                      <a:pt x="11" y="15"/>
                    </a:cubicBezTo>
                    <a:cubicBezTo>
                      <a:pt x="11" y="16"/>
                      <a:pt x="10" y="17"/>
                      <a:pt x="9" y="17"/>
                    </a:cubicBezTo>
                    <a:cubicBezTo>
                      <a:pt x="8" y="16"/>
                      <a:pt x="7" y="16"/>
                      <a:pt x="7" y="15"/>
                    </a:cubicBezTo>
                    <a:cubicBezTo>
                      <a:pt x="6" y="15"/>
                      <a:pt x="6" y="14"/>
                      <a:pt x="5" y="14"/>
                    </a:cubicBezTo>
                    <a:cubicBezTo>
                      <a:pt x="3" y="12"/>
                      <a:pt x="2" y="10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8"/>
                      <a:pt x="8" y="11"/>
                      <a:pt x="9" y="13"/>
                    </a:cubicBezTo>
                    <a:cubicBezTo>
                      <a:pt x="10" y="15"/>
                      <a:pt x="10" y="17"/>
                      <a:pt x="10" y="17"/>
                    </a:cubicBezTo>
                    <a:cubicBezTo>
                      <a:pt x="10" y="17"/>
                      <a:pt x="10" y="15"/>
                      <a:pt x="8" y="13"/>
                    </a:cubicBezTo>
                    <a:cubicBezTo>
                      <a:pt x="7" y="11"/>
                      <a:pt x="5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9"/>
                      <a:pt x="4" y="11"/>
                      <a:pt x="6" y="13"/>
                    </a:cubicBezTo>
                    <a:cubicBezTo>
                      <a:pt x="7" y="14"/>
                      <a:pt x="8" y="16"/>
                      <a:pt x="9" y="16"/>
                    </a:cubicBezTo>
                    <a:cubicBezTo>
                      <a:pt x="10" y="16"/>
                      <a:pt x="10" y="14"/>
                      <a:pt x="10" y="13"/>
                    </a:cubicBezTo>
                    <a:cubicBezTo>
                      <a:pt x="10" y="9"/>
                      <a:pt x="9" y="4"/>
                      <a:pt x="8" y="2"/>
                    </a:cubicBezTo>
                    <a:cubicBezTo>
                      <a:pt x="7" y="1"/>
                      <a:pt x="7" y="2"/>
                      <a:pt x="7" y="3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7"/>
                      <a:pt x="7" y="8"/>
                      <a:pt x="7" y="9"/>
                    </a:cubicBezTo>
                    <a:cubicBezTo>
                      <a:pt x="8" y="15"/>
                      <a:pt x="10" y="18"/>
                      <a:pt x="10" y="18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1" name="îSlîdê">
                <a:extLst>
                  <a:ext uri="{FF2B5EF4-FFF2-40B4-BE49-F238E27FC236}">
                    <a16:creationId xmlns:a16="http://schemas.microsoft.com/office/drawing/2014/main" id="{1082FE44-EF12-4B1C-8B89-F85047D7FEB8}"/>
                  </a:ext>
                </a:extLst>
              </p:cNvPr>
              <p:cNvSpPr/>
              <p:nvPr/>
            </p:nvSpPr>
            <p:spPr bwMode="auto">
              <a:xfrm>
                <a:off x="8191501" y="4062413"/>
                <a:ext cx="728663" cy="1300163"/>
              </a:xfrm>
              <a:custGeom>
                <a:avLst/>
                <a:gdLst>
                  <a:gd name="T0" fmla="*/ 62 w 166"/>
                  <a:gd name="T1" fmla="*/ 11 h 296"/>
                  <a:gd name="T2" fmla="*/ 37 w 166"/>
                  <a:gd name="T3" fmla="*/ 147 h 296"/>
                  <a:gd name="T4" fmla="*/ 0 w 166"/>
                  <a:gd name="T5" fmla="*/ 284 h 296"/>
                  <a:gd name="T6" fmla="*/ 6 w 166"/>
                  <a:gd name="T7" fmla="*/ 288 h 296"/>
                  <a:gd name="T8" fmla="*/ 29 w 166"/>
                  <a:gd name="T9" fmla="*/ 294 h 296"/>
                  <a:gd name="T10" fmla="*/ 80 w 166"/>
                  <a:gd name="T11" fmla="*/ 121 h 296"/>
                  <a:gd name="T12" fmla="*/ 99 w 166"/>
                  <a:gd name="T13" fmla="*/ 33 h 296"/>
                  <a:gd name="T14" fmla="*/ 94 w 166"/>
                  <a:gd name="T15" fmla="*/ 291 h 296"/>
                  <a:gd name="T16" fmla="*/ 123 w 166"/>
                  <a:gd name="T17" fmla="*/ 296 h 296"/>
                  <a:gd name="T18" fmla="*/ 126 w 166"/>
                  <a:gd name="T19" fmla="*/ 0 h 296"/>
                  <a:gd name="T20" fmla="*/ 62 w 166"/>
                  <a:gd name="T21" fmla="*/ 1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6" h="296">
                    <a:moveTo>
                      <a:pt x="62" y="11"/>
                    </a:moveTo>
                    <a:cubicBezTo>
                      <a:pt x="62" y="11"/>
                      <a:pt x="46" y="112"/>
                      <a:pt x="37" y="147"/>
                    </a:cubicBezTo>
                    <a:cubicBezTo>
                      <a:pt x="31" y="171"/>
                      <a:pt x="0" y="284"/>
                      <a:pt x="0" y="284"/>
                    </a:cubicBezTo>
                    <a:cubicBezTo>
                      <a:pt x="0" y="284"/>
                      <a:pt x="3" y="287"/>
                      <a:pt x="6" y="288"/>
                    </a:cubicBezTo>
                    <a:cubicBezTo>
                      <a:pt x="13" y="291"/>
                      <a:pt x="21" y="294"/>
                      <a:pt x="29" y="294"/>
                    </a:cubicBezTo>
                    <a:cubicBezTo>
                      <a:pt x="29" y="294"/>
                      <a:pt x="65" y="185"/>
                      <a:pt x="80" y="121"/>
                    </a:cubicBezTo>
                    <a:cubicBezTo>
                      <a:pt x="91" y="76"/>
                      <a:pt x="95" y="34"/>
                      <a:pt x="99" y="33"/>
                    </a:cubicBezTo>
                    <a:cubicBezTo>
                      <a:pt x="114" y="29"/>
                      <a:pt x="94" y="291"/>
                      <a:pt x="94" y="291"/>
                    </a:cubicBezTo>
                    <a:cubicBezTo>
                      <a:pt x="123" y="296"/>
                      <a:pt x="123" y="296"/>
                      <a:pt x="123" y="296"/>
                    </a:cubicBezTo>
                    <a:cubicBezTo>
                      <a:pt x="123" y="296"/>
                      <a:pt x="166" y="59"/>
                      <a:pt x="126" y="0"/>
                    </a:cubicBezTo>
                    <a:cubicBezTo>
                      <a:pt x="62" y="11"/>
                      <a:pt x="62" y="11"/>
                      <a:pt x="62" y="11"/>
                    </a:cubicBezTo>
                  </a:path>
                </a:pathLst>
              </a:custGeom>
              <a:solidFill>
                <a:srgbClr val="4228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2" name="ïṥlïďé">
                <a:extLst>
                  <a:ext uri="{FF2B5EF4-FFF2-40B4-BE49-F238E27FC236}">
                    <a16:creationId xmlns:a16="http://schemas.microsoft.com/office/drawing/2014/main" id="{5A2ABA8B-33D5-411D-ADAE-9F262D581806}"/>
                  </a:ext>
                </a:extLst>
              </p:cNvPr>
              <p:cNvSpPr/>
              <p:nvPr/>
            </p:nvSpPr>
            <p:spPr bwMode="auto">
              <a:xfrm>
                <a:off x="8801101" y="3881438"/>
                <a:ext cx="153988" cy="434975"/>
              </a:xfrm>
              <a:custGeom>
                <a:avLst/>
                <a:gdLst>
                  <a:gd name="T0" fmla="*/ 0 w 35"/>
                  <a:gd name="T1" fmla="*/ 11 h 99"/>
                  <a:gd name="T2" fmla="*/ 20 w 35"/>
                  <a:gd name="T3" fmla="*/ 96 h 99"/>
                  <a:gd name="T4" fmla="*/ 35 w 35"/>
                  <a:gd name="T5" fmla="*/ 99 h 99"/>
                  <a:gd name="T6" fmla="*/ 20 w 35"/>
                  <a:gd name="T7" fmla="*/ 0 h 99"/>
                  <a:gd name="T8" fmla="*/ 0 w 35"/>
                  <a:gd name="T9" fmla="*/ 1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99">
                    <a:moveTo>
                      <a:pt x="0" y="11"/>
                    </a:moveTo>
                    <a:cubicBezTo>
                      <a:pt x="0" y="11"/>
                      <a:pt x="23" y="88"/>
                      <a:pt x="20" y="96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99"/>
                      <a:pt x="29" y="19"/>
                      <a:pt x="20" y="0"/>
                    </a:cubicBezTo>
                    <a:cubicBezTo>
                      <a:pt x="0" y="11"/>
                      <a:pt x="0" y="11"/>
                      <a:pt x="0" y="11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3" name="îśḻiḓé">
                <a:extLst>
                  <a:ext uri="{FF2B5EF4-FFF2-40B4-BE49-F238E27FC236}">
                    <a16:creationId xmlns:a16="http://schemas.microsoft.com/office/drawing/2014/main" id="{BF587AD6-DEC0-4CE1-8570-F3787072B00A}"/>
                  </a:ext>
                </a:extLst>
              </p:cNvPr>
              <p:cNvSpPr/>
              <p:nvPr/>
            </p:nvSpPr>
            <p:spPr bwMode="auto">
              <a:xfrm>
                <a:off x="8293101" y="5300663"/>
                <a:ext cx="12700" cy="39688"/>
              </a:xfrm>
              <a:custGeom>
                <a:avLst/>
                <a:gdLst>
                  <a:gd name="T0" fmla="*/ 3 w 3"/>
                  <a:gd name="T1" fmla="*/ 0 h 9"/>
                  <a:gd name="T2" fmla="*/ 2 w 3"/>
                  <a:gd name="T3" fmla="*/ 5 h 9"/>
                  <a:gd name="T4" fmla="*/ 0 w 3"/>
                  <a:gd name="T5" fmla="*/ 9 h 9"/>
                  <a:gd name="T6" fmla="*/ 1 w 3"/>
                  <a:gd name="T7" fmla="*/ 5 h 9"/>
                  <a:gd name="T8" fmla="*/ 3 w 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cubicBezTo>
                      <a:pt x="3" y="0"/>
                      <a:pt x="3" y="2"/>
                      <a:pt x="2" y="5"/>
                    </a:cubicBezTo>
                    <a:cubicBezTo>
                      <a:pt x="1" y="7"/>
                      <a:pt x="0" y="9"/>
                      <a:pt x="0" y="9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2" y="2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4" name="îṣ1îḓè">
                <a:extLst>
                  <a:ext uri="{FF2B5EF4-FFF2-40B4-BE49-F238E27FC236}">
                    <a16:creationId xmlns:a16="http://schemas.microsoft.com/office/drawing/2014/main" id="{D08914A9-80D7-4969-8F8B-96094770156C}"/>
                  </a:ext>
                </a:extLst>
              </p:cNvPr>
              <p:cNvSpPr/>
              <p:nvPr/>
            </p:nvSpPr>
            <p:spPr bwMode="auto">
              <a:xfrm>
                <a:off x="8328026" y="5141913"/>
                <a:ext cx="25400" cy="79375"/>
              </a:xfrm>
              <a:custGeom>
                <a:avLst/>
                <a:gdLst>
                  <a:gd name="T0" fmla="*/ 6 w 6"/>
                  <a:gd name="T1" fmla="*/ 0 h 18"/>
                  <a:gd name="T2" fmla="*/ 4 w 6"/>
                  <a:gd name="T3" fmla="*/ 9 h 18"/>
                  <a:gd name="T4" fmla="*/ 0 w 6"/>
                  <a:gd name="T5" fmla="*/ 18 h 18"/>
                  <a:gd name="T6" fmla="*/ 3 w 6"/>
                  <a:gd name="T7" fmla="*/ 9 h 18"/>
                  <a:gd name="T8" fmla="*/ 6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cubicBezTo>
                      <a:pt x="6" y="0"/>
                      <a:pt x="5" y="4"/>
                      <a:pt x="4" y="9"/>
                    </a:cubicBezTo>
                    <a:cubicBezTo>
                      <a:pt x="2" y="14"/>
                      <a:pt x="1" y="18"/>
                      <a:pt x="0" y="18"/>
                    </a:cubicBezTo>
                    <a:cubicBezTo>
                      <a:pt x="0" y="18"/>
                      <a:pt x="1" y="14"/>
                      <a:pt x="3" y="9"/>
                    </a:cubicBezTo>
                    <a:cubicBezTo>
                      <a:pt x="4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5" name="îş1iḍê">
                <a:extLst>
                  <a:ext uri="{FF2B5EF4-FFF2-40B4-BE49-F238E27FC236}">
                    <a16:creationId xmlns:a16="http://schemas.microsoft.com/office/drawing/2014/main" id="{CCD450EC-36BF-4C80-B634-30F24B03F74A}"/>
                  </a:ext>
                </a:extLst>
              </p:cNvPr>
              <p:cNvSpPr/>
              <p:nvPr/>
            </p:nvSpPr>
            <p:spPr bwMode="auto">
              <a:xfrm>
                <a:off x="8375651" y="4987926"/>
                <a:ext cx="26988" cy="79375"/>
              </a:xfrm>
              <a:custGeom>
                <a:avLst/>
                <a:gdLst>
                  <a:gd name="T0" fmla="*/ 6 w 6"/>
                  <a:gd name="T1" fmla="*/ 0 h 18"/>
                  <a:gd name="T2" fmla="*/ 4 w 6"/>
                  <a:gd name="T3" fmla="*/ 9 h 18"/>
                  <a:gd name="T4" fmla="*/ 1 w 6"/>
                  <a:gd name="T5" fmla="*/ 18 h 18"/>
                  <a:gd name="T6" fmla="*/ 3 w 6"/>
                  <a:gd name="T7" fmla="*/ 8 h 18"/>
                  <a:gd name="T8" fmla="*/ 6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cubicBezTo>
                      <a:pt x="6" y="0"/>
                      <a:pt x="5" y="4"/>
                      <a:pt x="4" y="9"/>
                    </a:cubicBezTo>
                    <a:cubicBezTo>
                      <a:pt x="2" y="14"/>
                      <a:pt x="1" y="18"/>
                      <a:pt x="1" y="18"/>
                    </a:cubicBezTo>
                    <a:cubicBezTo>
                      <a:pt x="0" y="17"/>
                      <a:pt x="1" y="13"/>
                      <a:pt x="3" y="8"/>
                    </a:cubicBezTo>
                    <a:cubicBezTo>
                      <a:pt x="4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6" name="iṡliďé">
                <a:extLst>
                  <a:ext uri="{FF2B5EF4-FFF2-40B4-BE49-F238E27FC236}">
                    <a16:creationId xmlns:a16="http://schemas.microsoft.com/office/drawing/2014/main" id="{3751697A-2426-44C3-B8BB-A35BD58750E4}"/>
                  </a:ext>
                </a:extLst>
              </p:cNvPr>
              <p:cNvSpPr/>
              <p:nvPr/>
            </p:nvSpPr>
            <p:spPr bwMode="auto">
              <a:xfrm>
                <a:off x="8423276" y="4830763"/>
                <a:ext cx="26988" cy="79375"/>
              </a:xfrm>
              <a:custGeom>
                <a:avLst/>
                <a:gdLst>
                  <a:gd name="T0" fmla="*/ 5 w 6"/>
                  <a:gd name="T1" fmla="*/ 0 h 18"/>
                  <a:gd name="T2" fmla="*/ 3 w 6"/>
                  <a:gd name="T3" fmla="*/ 9 h 18"/>
                  <a:gd name="T4" fmla="*/ 0 w 6"/>
                  <a:gd name="T5" fmla="*/ 18 h 18"/>
                  <a:gd name="T6" fmla="*/ 2 w 6"/>
                  <a:gd name="T7" fmla="*/ 9 h 18"/>
                  <a:gd name="T8" fmla="*/ 5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5" y="0"/>
                    </a:moveTo>
                    <a:cubicBezTo>
                      <a:pt x="6" y="0"/>
                      <a:pt x="5" y="4"/>
                      <a:pt x="3" y="9"/>
                    </a:cubicBezTo>
                    <a:cubicBezTo>
                      <a:pt x="2" y="14"/>
                      <a:pt x="0" y="18"/>
                      <a:pt x="0" y="18"/>
                    </a:cubicBezTo>
                    <a:cubicBezTo>
                      <a:pt x="0" y="18"/>
                      <a:pt x="1" y="14"/>
                      <a:pt x="2" y="9"/>
                    </a:cubicBezTo>
                    <a:cubicBezTo>
                      <a:pt x="4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7" name="îṧlïḍé">
                <a:extLst>
                  <a:ext uri="{FF2B5EF4-FFF2-40B4-BE49-F238E27FC236}">
                    <a16:creationId xmlns:a16="http://schemas.microsoft.com/office/drawing/2014/main" id="{C225EA4C-B283-447D-8A06-A9A0F8102A1F}"/>
                  </a:ext>
                </a:extLst>
              </p:cNvPr>
              <p:cNvSpPr/>
              <p:nvPr/>
            </p:nvSpPr>
            <p:spPr bwMode="auto">
              <a:xfrm>
                <a:off x="8467726" y="4672013"/>
                <a:ext cx="26988" cy="79375"/>
              </a:xfrm>
              <a:custGeom>
                <a:avLst/>
                <a:gdLst>
                  <a:gd name="T0" fmla="*/ 6 w 6"/>
                  <a:gd name="T1" fmla="*/ 0 h 18"/>
                  <a:gd name="T2" fmla="*/ 3 w 6"/>
                  <a:gd name="T3" fmla="*/ 9 h 18"/>
                  <a:gd name="T4" fmla="*/ 1 w 6"/>
                  <a:gd name="T5" fmla="*/ 18 h 18"/>
                  <a:gd name="T6" fmla="*/ 3 w 6"/>
                  <a:gd name="T7" fmla="*/ 9 h 18"/>
                  <a:gd name="T8" fmla="*/ 6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cubicBezTo>
                      <a:pt x="6" y="0"/>
                      <a:pt x="5" y="4"/>
                      <a:pt x="3" y="9"/>
                    </a:cubicBezTo>
                    <a:cubicBezTo>
                      <a:pt x="2" y="14"/>
                      <a:pt x="1" y="18"/>
                      <a:pt x="1" y="18"/>
                    </a:cubicBezTo>
                    <a:cubicBezTo>
                      <a:pt x="0" y="18"/>
                      <a:pt x="1" y="14"/>
                      <a:pt x="3" y="9"/>
                    </a:cubicBezTo>
                    <a:cubicBezTo>
                      <a:pt x="4" y="4"/>
                      <a:pt x="5" y="0"/>
                      <a:pt x="6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8" name="îṧḷïḋè">
                <a:extLst>
                  <a:ext uri="{FF2B5EF4-FFF2-40B4-BE49-F238E27FC236}">
                    <a16:creationId xmlns:a16="http://schemas.microsoft.com/office/drawing/2014/main" id="{B0009890-7879-4452-BBCC-3D5AA5C8C2D1}"/>
                  </a:ext>
                </a:extLst>
              </p:cNvPr>
              <p:cNvSpPr/>
              <p:nvPr/>
            </p:nvSpPr>
            <p:spPr bwMode="auto">
              <a:xfrm>
                <a:off x="8512176" y="4514851"/>
                <a:ext cx="22225" cy="77788"/>
              </a:xfrm>
              <a:custGeom>
                <a:avLst/>
                <a:gdLst>
                  <a:gd name="T0" fmla="*/ 5 w 5"/>
                  <a:gd name="T1" fmla="*/ 0 h 18"/>
                  <a:gd name="T2" fmla="*/ 3 w 5"/>
                  <a:gd name="T3" fmla="*/ 9 h 18"/>
                  <a:gd name="T4" fmla="*/ 0 w 5"/>
                  <a:gd name="T5" fmla="*/ 18 h 18"/>
                  <a:gd name="T6" fmla="*/ 2 w 5"/>
                  <a:gd name="T7" fmla="*/ 9 h 18"/>
                  <a:gd name="T8" fmla="*/ 5 w 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8">
                    <a:moveTo>
                      <a:pt x="5" y="0"/>
                    </a:moveTo>
                    <a:cubicBezTo>
                      <a:pt x="5" y="0"/>
                      <a:pt x="4" y="4"/>
                      <a:pt x="3" y="9"/>
                    </a:cubicBezTo>
                    <a:cubicBezTo>
                      <a:pt x="2" y="14"/>
                      <a:pt x="1" y="18"/>
                      <a:pt x="0" y="18"/>
                    </a:cubicBezTo>
                    <a:cubicBezTo>
                      <a:pt x="0" y="18"/>
                      <a:pt x="1" y="14"/>
                      <a:pt x="2" y="9"/>
                    </a:cubicBezTo>
                    <a:cubicBezTo>
                      <a:pt x="3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9" name="îŝlîḑe">
                <a:extLst>
                  <a:ext uri="{FF2B5EF4-FFF2-40B4-BE49-F238E27FC236}">
                    <a16:creationId xmlns:a16="http://schemas.microsoft.com/office/drawing/2014/main" id="{0442C2F7-719B-4F1F-BEEC-5217C31C7785}"/>
                  </a:ext>
                </a:extLst>
              </p:cNvPr>
              <p:cNvSpPr/>
              <p:nvPr/>
            </p:nvSpPr>
            <p:spPr bwMode="auto">
              <a:xfrm>
                <a:off x="8551863" y="4356101"/>
                <a:ext cx="17463" cy="79375"/>
              </a:xfrm>
              <a:custGeom>
                <a:avLst/>
                <a:gdLst>
                  <a:gd name="T0" fmla="*/ 4 w 4"/>
                  <a:gd name="T1" fmla="*/ 0 h 18"/>
                  <a:gd name="T2" fmla="*/ 2 w 4"/>
                  <a:gd name="T3" fmla="*/ 9 h 18"/>
                  <a:gd name="T4" fmla="*/ 0 w 4"/>
                  <a:gd name="T5" fmla="*/ 18 h 18"/>
                  <a:gd name="T6" fmla="*/ 2 w 4"/>
                  <a:gd name="T7" fmla="*/ 9 h 18"/>
                  <a:gd name="T8" fmla="*/ 4 w 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8">
                    <a:moveTo>
                      <a:pt x="4" y="0"/>
                    </a:moveTo>
                    <a:cubicBezTo>
                      <a:pt x="4" y="0"/>
                      <a:pt x="3" y="4"/>
                      <a:pt x="2" y="9"/>
                    </a:cubicBezTo>
                    <a:cubicBezTo>
                      <a:pt x="1" y="14"/>
                      <a:pt x="0" y="18"/>
                      <a:pt x="0" y="18"/>
                    </a:cubicBezTo>
                    <a:cubicBezTo>
                      <a:pt x="0" y="18"/>
                      <a:pt x="1" y="14"/>
                      <a:pt x="2" y="9"/>
                    </a:cubicBezTo>
                    <a:cubicBezTo>
                      <a:pt x="3" y="4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0" name="íṧlïďe">
                <a:extLst>
                  <a:ext uri="{FF2B5EF4-FFF2-40B4-BE49-F238E27FC236}">
                    <a16:creationId xmlns:a16="http://schemas.microsoft.com/office/drawing/2014/main" id="{B628D4BB-BE59-4D41-A170-D9032C1E6173}"/>
                  </a:ext>
                </a:extLst>
              </p:cNvPr>
              <p:cNvSpPr/>
              <p:nvPr/>
            </p:nvSpPr>
            <p:spPr bwMode="auto">
              <a:xfrm>
                <a:off x="8577263" y="4229101"/>
                <a:ext cx="9525" cy="42863"/>
              </a:xfrm>
              <a:custGeom>
                <a:avLst/>
                <a:gdLst>
                  <a:gd name="T0" fmla="*/ 1 w 2"/>
                  <a:gd name="T1" fmla="*/ 0 h 10"/>
                  <a:gd name="T2" fmla="*/ 1 w 2"/>
                  <a:gd name="T3" fmla="*/ 5 h 10"/>
                  <a:gd name="T4" fmla="*/ 1 w 2"/>
                  <a:gd name="T5" fmla="*/ 10 h 10"/>
                  <a:gd name="T6" fmla="*/ 1 w 2"/>
                  <a:gd name="T7" fmla="*/ 5 h 10"/>
                  <a:gd name="T8" fmla="*/ 1 w 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0">
                    <a:moveTo>
                      <a:pt x="1" y="0"/>
                    </a:moveTo>
                    <a:cubicBezTo>
                      <a:pt x="2" y="0"/>
                      <a:pt x="2" y="2"/>
                      <a:pt x="1" y="5"/>
                    </a:cubicBezTo>
                    <a:cubicBezTo>
                      <a:pt x="1" y="8"/>
                      <a:pt x="1" y="10"/>
                      <a:pt x="1" y="10"/>
                    </a:cubicBezTo>
                    <a:cubicBezTo>
                      <a:pt x="1" y="10"/>
                      <a:pt x="0" y="8"/>
                      <a:pt x="1" y="5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1" name="ïṣ1íḓè">
                <a:extLst>
                  <a:ext uri="{FF2B5EF4-FFF2-40B4-BE49-F238E27FC236}">
                    <a16:creationId xmlns:a16="http://schemas.microsoft.com/office/drawing/2014/main" id="{B27ADFFB-9F8F-4233-96A2-760F92FD640A}"/>
                  </a:ext>
                </a:extLst>
              </p:cNvPr>
              <p:cNvSpPr/>
              <p:nvPr/>
            </p:nvSpPr>
            <p:spPr bwMode="auto">
              <a:xfrm>
                <a:off x="8704263" y="5273676"/>
                <a:ext cx="14288" cy="88900"/>
              </a:xfrm>
              <a:custGeom>
                <a:avLst/>
                <a:gdLst>
                  <a:gd name="T0" fmla="*/ 3 w 3"/>
                  <a:gd name="T1" fmla="*/ 0 h 20"/>
                  <a:gd name="T2" fmla="*/ 2 w 3"/>
                  <a:gd name="T3" fmla="*/ 10 h 20"/>
                  <a:gd name="T4" fmla="*/ 0 w 3"/>
                  <a:gd name="T5" fmla="*/ 20 h 20"/>
                  <a:gd name="T6" fmla="*/ 1 w 3"/>
                  <a:gd name="T7" fmla="*/ 10 h 20"/>
                  <a:gd name="T8" fmla="*/ 3 w 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3" y="0"/>
                    </a:moveTo>
                    <a:cubicBezTo>
                      <a:pt x="3" y="0"/>
                      <a:pt x="3" y="4"/>
                      <a:pt x="2" y="10"/>
                    </a:cubicBezTo>
                    <a:cubicBezTo>
                      <a:pt x="1" y="15"/>
                      <a:pt x="0" y="20"/>
                      <a:pt x="0" y="20"/>
                    </a:cubicBezTo>
                    <a:cubicBezTo>
                      <a:pt x="0" y="19"/>
                      <a:pt x="0" y="15"/>
                      <a:pt x="1" y="10"/>
                    </a:cubicBezTo>
                    <a:cubicBezTo>
                      <a:pt x="2" y="4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2" name="íṥľíḍe">
                <a:extLst>
                  <a:ext uri="{FF2B5EF4-FFF2-40B4-BE49-F238E27FC236}">
                    <a16:creationId xmlns:a16="http://schemas.microsoft.com/office/drawing/2014/main" id="{D76299A8-7A40-42E0-95B8-FCCD189EC06C}"/>
                  </a:ext>
                </a:extLst>
              </p:cNvPr>
              <p:cNvSpPr/>
              <p:nvPr/>
            </p:nvSpPr>
            <p:spPr bwMode="auto">
              <a:xfrm>
                <a:off x="8726488" y="5099051"/>
                <a:ext cx="12700" cy="87313"/>
              </a:xfrm>
              <a:custGeom>
                <a:avLst/>
                <a:gdLst>
                  <a:gd name="T0" fmla="*/ 3 w 3"/>
                  <a:gd name="T1" fmla="*/ 0 h 20"/>
                  <a:gd name="T2" fmla="*/ 2 w 3"/>
                  <a:gd name="T3" fmla="*/ 10 h 20"/>
                  <a:gd name="T4" fmla="*/ 0 w 3"/>
                  <a:gd name="T5" fmla="*/ 20 h 20"/>
                  <a:gd name="T6" fmla="*/ 1 w 3"/>
                  <a:gd name="T7" fmla="*/ 10 h 20"/>
                  <a:gd name="T8" fmla="*/ 3 w 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3" y="0"/>
                    </a:moveTo>
                    <a:cubicBezTo>
                      <a:pt x="3" y="0"/>
                      <a:pt x="3" y="5"/>
                      <a:pt x="2" y="10"/>
                    </a:cubicBezTo>
                    <a:cubicBezTo>
                      <a:pt x="1" y="16"/>
                      <a:pt x="1" y="20"/>
                      <a:pt x="0" y="20"/>
                    </a:cubicBezTo>
                    <a:cubicBezTo>
                      <a:pt x="0" y="20"/>
                      <a:pt x="1" y="15"/>
                      <a:pt x="1" y="10"/>
                    </a:cubicBezTo>
                    <a:cubicBezTo>
                      <a:pt x="2" y="4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3" name="íŝlîde">
                <a:extLst>
                  <a:ext uri="{FF2B5EF4-FFF2-40B4-BE49-F238E27FC236}">
                    <a16:creationId xmlns:a16="http://schemas.microsoft.com/office/drawing/2014/main" id="{CD13BA2A-2727-4B8E-A377-56AA95DFA6BC}"/>
                  </a:ext>
                </a:extLst>
              </p:cNvPr>
              <p:cNvSpPr/>
              <p:nvPr/>
            </p:nvSpPr>
            <p:spPr bwMode="auto">
              <a:xfrm>
                <a:off x="8748713" y="4922838"/>
                <a:ext cx="9525" cy="87313"/>
              </a:xfrm>
              <a:custGeom>
                <a:avLst/>
                <a:gdLst>
                  <a:gd name="T0" fmla="*/ 2 w 2"/>
                  <a:gd name="T1" fmla="*/ 0 h 20"/>
                  <a:gd name="T2" fmla="*/ 2 w 2"/>
                  <a:gd name="T3" fmla="*/ 10 h 20"/>
                  <a:gd name="T4" fmla="*/ 0 w 2"/>
                  <a:gd name="T5" fmla="*/ 20 h 20"/>
                  <a:gd name="T6" fmla="*/ 1 w 2"/>
                  <a:gd name="T7" fmla="*/ 10 h 20"/>
                  <a:gd name="T8" fmla="*/ 2 w 2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0">
                    <a:moveTo>
                      <a:pt x="2" y="0"/>
                    </a:moveTo>
                    <a:cubicBezTo>
                      <a:pt x="2" y="0"/>
                      <a:pt x="2" y="5"/>
                      <a:pt x="2" y="10"/>
                    </a:cubicBezTo>
                    <a:cubicBezTo>
                      <a:pt x="1" y="16"/>
                      <a:pt x="0" y="20"/>
                      <a:pt x="0" y="20"/>
                    </a:cubicBezTo>
                    <a:cubicBezTo>
                      <a:pt x="0" y="20"/>
                      <a:pt x="0" y="16"/>
                      <a:pt x="1" y="10"/>
                    </a:cubicBezTo>
                    <a:cubicBezTo>
                      <a:pt x="1" y="5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4" name="îŝḷîḓé">
                <a:extLst>
                  <a:ext uri="{FF2B5EF4-FFF2-40B4-BE49-F238E27FC236}">
                    <a16:creationId xmlns:a16="http://schemas.microsoft.com/office/drawing/2014/main" id="{E19D5BD3-2207-4BC7-BD0F-8683787CF835}"/>
                  </a:ext>
                </a:extLst>
              </p:cNvPr>
              <p:cNvSpPr/>
              <p:nvPr/>
            </p:nvSpPr>
            <p:spPr bwMode="auto">
              <a:xfrm>
                <a:off x="8766176" y="4746626"/>
                <a:ext cx="4763" cy="88900"/>
              </a:xfrm>
              <a:custGeom>
                <a:avLst/>
                <a:gdLst>
                  <a:gd name="T0" fmla="*/ 1 w 1"/>
                  <a:gd name="T1" fmla="*/ 0 h 20"/>
                  <a:gd name="T2" fmla="*/ 1 w 1"/>
                  <a:gd name="T3" fmla="*/ 10 h 20"/>
                  <a:gd name="T4" fmla="*/ 0 w 1"/>
                  <a:gd name="T5" fmla="*/ 20 h 20"/>
                  <a:gd name="T6" fmla="*/ 0 w 1"/>
                  <a:gd name="T7" fmla="*/ 10 h 20"/>
                  <a:gd name="T8" fmla="*/ 1 w 1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0">
                    <a:moveTo>
                      <a:pt x="1" y="0"/>
                    </a:moveTo>
                    <a:cubicBezTo>
                      <a:pt x="1" y="0"/>
                      <a:pt x="1" y="5"/>
                      <a:pt x="1" y="10"/>
                    </a:cubicBezTo>
                    <a:cubicBezTo>
                      <a:pt x="1" y="16"/>
                      <a:pt x="0" y="20"/>
                      <a:pt x="0" y="20"/>
                    </a:cubicBezTo>
                    <a:cubicBezTo>
                      <a:pt x="0" y="20"/>
                      <a:pt x="0" y="16"/>
                      <a:pt x="0" y="10"/>
                    </a:cubicBezTo>
                    <a:cubicBezTo>
                      <a:pt x="1" y="5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5" name="îṩḷiḓe">
                <a:extLst>
                  <a:ext uri="{FF2B5EF4-FFF2-40B4-BE49-F238E27FC236}">
                    <a16:creationId xmlns:a16="http://schemas.microsoft.com/office/drawing/2014/main" id="{7E5926DB-7CBE-464B-A82D-C5B88C7D723A}"/>
                  </a:ext>
                </a:extLst>
              </p:cNvPr>
              <p:cNvSpPr/>
              <p:nvPr/>
            </p:nvSpPr>
            <p:spPr bwMode="auto">
              <a:xfrm>
                <a:off x="8775701" y="4570413"/>
                <a:ext cx="3175" cy="88900"/>
              </a:xfrm>
              <a:custGeom>
                <a:avLst/>
                <a:gdLst>
                  <a:gd name="T0" fmla="*/ 1 w 1"/>
                  <a:gd name="T1" fmla="*/ 0 h 20"/>
                  <a:gd name="T2" fmla="*/ 1 w 1"/>
                  <a:gd name="T3" fmla="*/ 10 h 20"/>
                  <a:gd name="T4" fmla="*/ 0 w 1"/>
                  <a:gd name="T5" fmla="*/ 20 h 20"/>
                  <a:gd name="T6" fmla="*/ 0 w 1"/>
                  <a:gd name="T7" fmla="*/ 10 h 20"/>
                  <a:gd name="T8" fmla="*/ 1 w 1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0">
                    <a:moveTo>
                      <a:pt x="1" y="0"/>
                    </a:moveTo>
                    <a:cubicBezTo>
                      <a:pt x="1" y="0"/>
                      <a:pt x="1" y="5"/>
                      <a:pt x="1" y="10"/>
                    </a:cubicBezTo>
                    <a:cubicBezTo>
                      <a:pt x="1" y="16"/>
                      <a:pt x="1" y="20"/>
                      <a:pt x="0" y="20"/>
                    </a:cubicBezTo>
                    <a:cubicBezTo>
                      <a:pt x="0" y="20"/>
                      <a:pt x="0" y="16"/>
                      <a:pt x="0" y="10"/>
                    </a:cubicBezTo>
                    <a:cubicBezTo>
                      <a:pt x="1" y="5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6" name="íṧḻidé">
                <a:extLst>
                  <a:ext uri="{FF2B5EF4-FFF2-40B4-BE49-F238E27FC236}">
                    <a16:creationId xmlns:a16="http://schemas.microsoft.com/office/drawing/2014/main" id="{441D0FC9-68C2-42F6-9B0F-ADED76B0E9C5}"/>
                  </a:ext>
                </a:extLst>
              </p:cNvPr>
              <p:cNvSpPr/>
              <p:nvPr/>
            </p:nvSpPr>
            <p:spPr bwMode="auto">
              <a:xfrm>
                <a:off x="8778876" y="4395788"/>
                <a:ext cx="4763" cy="87313"/>
              </a:xfrm>
              <a:custGeom>
                <a:avLst/>
                <a:gdLst>
                  <a:gd name="T0" fmla="*/ 0 w 1"/>
                  <a:gd name="T1" fmla="*/ 0 h 20"/>
                  <a:gd name="T2" fmla="*/ 0 w 1"/>
                  <a:gd name="T3" fmla="*/ 10 h 20"/>
                  <a:gd name="T4" fmla="*/ 0 w 1"/>
                  <a:gd name="T5" fmla="*/ 20 h 20"/>
                  <a:gd name="T6" fmla="*/ 0 w 1"/>
                  <a:gd name="T7" fmla="*/ 10 h 20"/>
                  <a:gd name="T8" fmla="*/ 0 w 1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0">
                    <a:moveTo>
                      <a:pt x="0" y="0"/>
                    </a:moveTo>
                    <a:cubicBezTo>
                      <a:pt x="0" y="0"/>
                      <a:pt x="0" y="5"/>
                      <a:pt x="0" y="10"/>
                    </a:cubicBezTo>
                    <a:cubicBezTo>
                      <a:pt x="1" y="16"/>
                      <a:pt x="1" y="20"/>
                      <a:pt x="0" y="20"/>
                    </a:cubicBezTo>
                    <a:cubicBezTo>
                      <a:pt x="0" y="20"/>
                      <a:pt x="0" y="16"/>
                      <a:pt x="0" y="10"/>
                    </a:cubicBezTo>
                    <a:cubicBezTo>
                      <a:pt x="0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7" name="í$1íḑé">
                <a:extLst>
                  <a:ext uri="{FF2B5EF4-FFF2-40B4-BE49-F238E27FC236}">
                    <a16:creationId xmlns:a16="http://schemas.microsoft.com/office/drawing/2014/main" id="{3DE9943F-AAF2-40B0-8558-25059A0DC15B}"/>
                  </a:ext>
                </a:extLst>
              </p:cNvPr>
              <p:cNvSpPr/>
              <p:nvPr/>
            </p:nvSpPr>
            <p:spPr bwMode="auto">
              <a:xfrm>
                <a:off x="8761413" y="4224338"/>
                <a:ext cx="14288" cy="87313"/>
              </a:xfrm>
              <a:custGeom>
                <a:avLst/>
                <a:gdLst>
                  <a:gd name="T0" fmla="*/ 0 w 3"/>
                  <a:gd name="T1" fmla="*/ 0 h 20"/>
                  <a:gd name="T2" fmla="*/ 2 w 3"/>
                  <a:gd name="T3" fmla="*/ 10 h 20"/>
                  <a:gd name="T4" fmla="*/ 3 w 3"/>
                  <a:gd name="T5" fmla="*/ 20 h 20"/>
                  <a:gd name="T6" fmla="*/ 1 w 3"/>
                  <a:gd name="T7" fmla="*/ 10 h 20"/>
                  <a:gd name="T8" fmla="*/ 0 w 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0" y="0"/>
                    </a:moveTo>
                    <a:cubicBezTo>
                      <a:pt x="0" y="0"/>
                      <a:pt x="1" y="4"/>
                      <a:pt x="2" y="10"/>
                    </a:cubicBezTo>
                    <a:cubicBezTo>
                      <a:pt x="2" y="15"/>
                      <a:pt x="3" y="19"/>
                      <a:pt x="3" y="20"/>
                    </a:cubicBezTo>
                    <a:cubicBezTo>
                      <a:pt x="2" y="20"/>
                      <a:pt x="2" y="15"/>
                      <a:pt x="1" y="10"/>
                    </a:cubicBezTo>
                    <a:cubicBezTo>
                      <a:pt x="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8" name="ï$líḋê">
                <a:extLst>
                  <a:ext uri="{FF2B5EF4-FFF2-40B4-BE49-F238E27FC236}">
                    <a16:creationId xmlns:a16="http://schemas.microsoft.com/office/drawing/2014/main" id="{4E24F355-17F6-4447-A2FE-783027674C6F}"/>
                  </a:ext>
                </a:extLst>
              </p:cNvPr>
              <p:cNvSpPr/>
              <p:nvPr/>
            </p:nvSpPr>
            <p:spPr bwMode="auto">
              <a:xfrm>
                <a:off x="8731251" y="4114801"/>
                <a:ext cx="7938" cy="22225"/>
              </a:xfrm>
              <a:custGeom>
                <a:avLst/>
                <a:gdLst>
                  <a:gd name="T0" fmla="*/ 0 w 2"/>
                  <a:gd name="T1" fmla="*/ 0 h 5"/>
                  <a:gd name="T2" fmla="*/ 1 w 2"/>
                  <a:gd name="T3" fmla="*/ 3 h 5"/>
                  <a:gd name="T4" fmla="*/ 2 w 2"/>
                  <a:gd name="T5" fmla="*/ 5 h 5"/>
                  <a:gd name="T6" fmla="*/ 0 w 2"/>
                  <a:gd name="T7" fmla="*/ 3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0"/>
                      <a:pt x="1" y="1"/>
                      <a:pt x="1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9" name="ïṧļiḋe">
                <a:extLst>
                  <a:ext uri="{FF2B5EF4-FFF2-40B4-BE49-F238E27FC236}">
                    <a16:creationId xmlns:a16="http://schemas.microsoft.com/office/drawing/2014/main" id="{F9340C1A-205A-4C20-9DFB-72A7714C79F0}"/>
                  </a:ext>
                </a:extLst>
              </p:cNvPr>
              <p:cNvSpPr/>
              <p:nvPr/>
            </p:nvSpPr>
            <p:spPr bwMode="auto">
              <a:xfrm>
                <a:off x="8718551" y="4110038"/>
                <a:ext cx="69850" cy="65088"/>
              </a:xfrm>
              <a:custGeom>
                <a:avLst/>
                <a:gdLst>
                  <a:gd name="T0" fmla="*/ 16 w 16"/>
                  <a:gd name="T1" fmla="*/ 14 h 15"/>
                  <a:gd name="T2" fmla="*/ 12 w 16"/>
                  <a:gd name="T3" fmla="*/ 15 h 15"/>
                  <a:gd name="T4" fmla="*/ 5 w 16"/>
                  <a:gd name="T5" fmla="*/ 11 h 15"/>
                  <a:gd name="T6" fmla="*/ 0 w 16"/>
                  <a:gd name="T7" fmla="*/ 4 h 15"/>
                  <a:gd name="T8" fmla="*/ 0 w 16"/>
                  <a:gd name="T9" fmla="*/ 0 h 15"/>
                  <a:gd name="T10" fmla="*/ 1 w 16"/>
                  <a:gd name="T11" fmla="*/ 4 h 15"/>
                  <a:gd name="T12" fmla="*/ 5 w 16"/>
                  <a:gd name="T13" fmla="*/ 11 h 15"/>
                  <a:gd name="T14" fmla="*/ 12 w 16"/>
                  <a:gd name="T15" fmla="*/ 14 h 15"/>
                  <a:gd name="T16" fmla="*/ 16 w 16"/>
                  <a:gd name="T1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16" y="14"/>
                    </a:moveTo>
                    <a:cubicBezTo>
                      <a:pt x="16" y="14"/>
                      <a:pt x="14" y="15"/>
                      <a:pt x="12" y="15"/>
                    </a:cubicBezTo>
                    <a:cubicBezTo>
                      <a:pt x="10" y="14"/>
                      <a:pt x="7" y="13"/>
                      <a:pt x="5" y="11"/>
                    </a:cubicBezTo>
                    <a:cubicBezTo>
                      <a:pt x="2" y="9"/>
                      <a:pt x="1" y="6"/>
                      <a:pt x="0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2" y="6"/>
                      <a:pt x="3" y="8"/>
                      <a:pt x="5" y="11"/>
                    </a:cubicBezTo>
                    <a:cubicBezTo>
                      <a:pt x="7" y="13"/>
                      <a:pt x="10" y="14"/>
                      <a:pt x="12" y="14"/>
                    </a:cubicBezTo>
                    <a:cubicBezTo>
                      <a:pt x="14" y="14"/>
                      <a:pt x="16" y="14"/>
                      <a:pt x="16" y="14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0" name="ísḻíḓè">
                <a:extLst>
                  <a:ext uri="{FF2B5EF4-FFF2-40B4-BE49-F238E27FC236}">
                    <a16:creationId xmlns:a16="http://schemas.microsoft.com/office/drawing/2014/main" id="{99E008C6-7C92-4A58-BE44-6A166D6520FC}"/>
                  </a:ext>
                </a:extLst>
              </p:cNvPr>
              <p:cNvSpPr/>
              <p:nvPr/>
            </p:nvSpPr>
            <p:spPr bwMode="auto">
              <a:xfrm>
                <a:off x="8445501" y="4127501"/>
                <a:ext cx="74613" cy="104775"/>
              </a:xfrm>
              <a:custGeom>
                <a:avLst/>
                <a:gdLst>
                  <a:gd name="T0" fmla="*/ 16 w 17"/>
                  <a:gd name="T1" fmla="*/ 0 h 24"/>
                  <a:gd name="T2" fmla="*/ 17 w 17"/>
                  <a:gd name="T3" fmla="*/ 1 h 24"/>
                  <a:gd name="T4" fmla="*/ 17 w 17"/>
                  <a:gd name="T5" fmla="*/ 5 h 24"/>
                  <a:gd name="T6" fmla="*/ 13 w 17"/>
                  <a:gd name="T7" fmla="*/ 16 h 24"/>
                  <a:gd name="T8" fmla="*/ 5 w 17"/>
                  <a:gd name="T9" fmla="*/ 23 h 24"/>
                  <a:gd name="T10" fmla="*/ 1 w 17"/>
                  <a:gd name="T11" fmla="*/ 24 h 24"/>
                  <a:gd name="T12" fmla="*/ 0 w 17"/>
                  <a:gd name="T13" fmla="*/ 24 h 24"/>
                  <a:gd name="T14" fmla="*/ 4 w 17"/>
                  <a:gd name="T15" fmla="*/ 22 h 24"/>
                  <a:gd name="T16" fmla="*/ 13 w 17"/>
                  <a:gd name="T17" fmla="*/ 15 h 24"/>
                  <a:gd name="T18" fmla="*/ 16 w 17"/>
                  <a:gd name="T19" fmla="*/ 5 h 24"/>
                  <a:gd name="T20" fmla="*/ 16 w 17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24">
                    <a:moveTo>
                      <a:pt x="16" y="0"/>
                    </a:moveTo>
                    <a:cubicBezTo>
                      <a:pt x="17" y="0"/>
                      <a:pt x="17" y="0"/>
                      <a:pt x="17" y="1"/>
                    </a:cubicBezTo>
                    <a:cubicBezTo>
                      <a:pt x="17" y="2"/>
                      <a:pt x="17" y="3"/>
                      <a:pt x="17" y="5"/>
                    </a:cubicBezTo>
                    <a:cubicBezTo>
                      <a:pt x="17" y="8"/>
                      <a:pt x="16" y="12"/>
                      <a:pt x="13" y="16"/>
                    </a:cubicBezTo>
                    <a:cubicBezTo>
                      <a:pt x="11" y="19"/>
                      <a:pt x="7" y="22"/>
                      <a:pt x="5" y="23"/>
                    </a:cubicBezTo>
                    <a:cubicBezTo>
                      <a:pt x="3" y="23"/>
                      <a:pt x="2" y="24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" y="23"/>
                      <a:pt x="4" y="22"/>
                    </a:cubicBezTo>
                    <a:cubicBezTo>
                      <a:pt x="7" y="21"/>
                      <a:pt x="10" y="19"/>
                      <a:pt x="13" y="15"/>
                    </a:cubicBezTo>
                    <a:cubicBezTo>
                      <a:pt x="15" y="11"/>
                      <a:pt x="16" y="8"/>
                      <a:pt x="16" y="5"/>
                    </a:cubicBezTo>
                    <a:cubicBezTo>
                      <a:pt x="17" y="2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1" name="î$ḷíďé">
                <a:extLst>
                  <a:ext uri="{FF2B5EF4-FFF2-40B4-BE49-F238E27FC236}">
                    <a16:creationId xmlns:a16="http://schemas.microsoft.com/office/drawing/2014/main" id="{2DAB20F1-8FCB-4B7C-9A0F-9D55509BE8DB}"/>
                  </a:ext>
                </a:extLst>
              </p:cNvPr>
              <p:cNvSpPr/>
              <p:nvPr/>
            </p:nvSpPr>
            <p:spPr bwMode="auto">
              <a:xfrm>
                <a:off x="8616951" y="4110038"/>
                <a:ext cx="30163" cy="61913"/>
              </a:xfrm>
              <a:custGeom>
                <a:avLst/>
                <a:gdLst>
                  <a:gd name="T0" fmla="*/ 7 w 7"/>
                  <a:gd name="T1" fmla="*/ 12 h 14"/>
                  <a:gd name="T2" fmla="*/ 5 w 7"/>
                  <a:gd name="T3" fmla="*/ 13 h 14"/>
                  <a:gd name="T4" fmla="*/ 1 w 7"/>
                  <a:gd name="T5" fmla="*/ 13 h 14"/>
                  <a:gd name="T6" fmla="*/ 0 w 7"/>
                  <a:gd name="T7" fmla="*/ 9 h 14"/>
                  <a:gd name="T8" fmla="*/ 1 w 7"/>
                  <a:gd name="T9" fmla="*/ 0 h 14"/>
                  <a:gd name="T10" fmla="*/ 1 w 7"/>
                  <a:gd name="T11" fmla="*/ 9 h 14"/>
                  <a:gd name="T12" fmla="*/ 2 w 7"/>
                  <a:gd name="T13" fmla="*/ 12 h 14"/>
                  <a:gd name="T14" fmla="*/ 4 w 7"/>
                  <a:gd name="T15" fmla="*/ 13 h 14"/>
                  <a:gd name="T16" fmla="*/ 7 w 7"/>
                  <a:gd name="T17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4">
                    <a:moveTo>
                      <a:pt x="7" y="12"/>
                    </a:moveTo>
                    <a:cubicBezTo>
                      <a:pt x="7" y="12"/>
                      <a:pt x="6" y="13"/>
                      <a:pt x="5" y="13"/>
                    </a:cubicBezTo>
                    <a:cubicBezTo>
                      <a:pt x="4" y="13"/>
                      <a:pt x="2" y="14"/>
                      <a:pt x="1" y="13"/>
                    </a:cubicBezTo>
                    <a:cubicBezTo>
                      <a:pt x="0" y="12"/>
                      <a:pt x="0" y="10"/>
                      <a:pt x="0" y="9"/>
                    </a:cubicBezTo>
                    <a:cubicBezTo>
                      <a:pt x="0" y="4"/>
                      <a:pt x="1" y="0"/>
                      <a:pt x="1" y="0"/>
                    </a:cubicBezTo>
                    <a:cubicBezTo>
                      <a:pt x="1" y="0"/>
                      <a:pt x="1" y="4"/>
                      <a:pt x="1" y="9"/>
                    </a:cubicBezTo>
                    <a:cubicBezTo>
                      <a:pt x="1" y="10"/>
                      <a:pt x="1" y="12"/>
                      <a:pt x="2" y="12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6" y="12"/>
                      <a:pt x="7" y="12"/>
                      <a:pt x="7" y="12"/>
                    </a:cubicBezTo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2" name="iSḷîdê">
                <a:extLst>
                  <a:ext uri="{FF2B5EF4-FFF2-40B4-BE49-F238E27FC236}">
                    <a16:creationId xmlns:a16="http://schemas.microsoft.com/office/drawing/2014/main" id="{8581CDFD-D663-4087-948B-155E8A084F04}"/>
                  </a:ext>
                </a:extLst>
              </p:cNvPr>
              <p:cNvSpPr/>
              <p:nvPr/>
            </p:nvSpPr>
            <p:spPr bwMode="auto">
              <a:xfrm>
                <a:off x="8199438" y="5268913"/>
                <a:ext cx="131763" cy="53975"/>
              </a:xfrm>
              <a:custGeom>
                <a:avLst/>
                <a:gdLst>
                  <a:gd name="T0" fmla="*/ 30 w 30"/>
                  <a:gd name="T1" fmla="*/ 12 h 12"/>
                  <a:gd name="T2" fmla="*/ 29 w 30"/>
                  <a:gd name="T3" fmla="*/ 12 h 12"/>
                  <a:gd name="T4" fmla="*/ 25 w 30"/>
                  <a:gd name="T5" fmla="*/ 12 h 12"/>
                  <a:gd name="T6" fmla="*/ 14 w 30"/>
                  <a:gd name="T7" fmla="*/ 9 h 12"/>
                  <a:gd name="T8" fmla="*/ 4 w 30"/>
                  <a:gd name="T9" fmla="*/ 4 h 12"/>
                  <a:gd name="T10" fmla="*/ 1 w 30"/>
                  <a:gd name="T11" fmla="*/ 1 h 12"/>
                  <a:gd name="T12" fmla="*/ 0 w 30"/>
                  <a:gd name="T13" fmla="*/ 1 h 12"/>
                  <a:gd name="T14" fmla="*/ 4 w 30"/>
                  <a:gd name="T15" fmla="*/ 3 h 12"/>
                  <a:gd name="T16" fmla="*/ 14 w 30"/>
                  <a:gd name="T17" fmla="*/ 8 h 12"/>
                  <a:gd name="T18" fmla="*/ 25 w 30"/>
                  <a:gd name="T19" fmla="*/ 11 h 12"/>
                  <a:gd name="T20" fmla="*/ 30 w 30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2">
                    <a:moveTo>
                      <a:pt x="30" y="12"/>
                    </a:moveTo>
                    <a:cubicBezTo>
                      <a:pt x="30" y="12"/>
                      <a:pt x="29" y="12"/>
                      <a:pt x="29" y="12"/>
                    </a:cubicBezTo>
                    <a:cubicBezTo>
                      <a:pt x="28" y="12"/>
                      <a:pt x="27" y="12"/>
                      <a:pt x="25" y="12"/>
                    </a:cubicBezTo>
                    <a:cubicBezTo>
                      <a:pt x="22" y="11"/>
                      <a:pt x="18" y="10"/>
                      <a:pt x="14" y="9"/>
                    </a:cubicBezTo>
                    <a:cubicBezTo>
                      <a:pt x="10" y="7"/>
                      <a:pt x="6" y="5"/>
                      <a:pt x="4" y="4"/>
                    </a:cubicBezTo>
                    <a:cubicBezTo>
                      <a:pt x="3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2" y="2"/>
                      <a:pt x="4" y="3"/>
                    </a:cubicBezTo>
                    <a:cubicBezTo>
                      <a:pt x="7" y="5"/>
                      <a:pt x="10" y="6"/>
                      <a:pt x="14" y="8"/>
                    </a:cubicBezTo>
                    <a:cubicBezTo>
                      <a:pt x="18" y="10"/>
                      <a:pt x="22" y="10"/>
                      <a:pt x="25" y="11"/>
                    </a:cubicBezTo>
                    <a:cubicBezTo>
                      <a:pt x="28" y="11"/>
                      <a:pt x="30" y="12"/>
                      <a:pt x="30" y="12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3" name="ïś1iḑè">
                <a:extLst>
                  <a:ext uri="{FF2B5EF4-FFF2-40B4-BE49-F238E27FC236}">
                    <a16:creationId xmlns:a16="http://schemas.microsoft.com/office/drawing/2014/main" id="{BEBA552F-77B7-4E09-AC23-42B800135DAC}"/>
                  </a:ext>
                </a:extLst>
              </p:cNvPr>
              <p:cNvSpPr/>
              <p:nvPr/>
            </p:nvSpPr>
            <p:spPr bwMode="auto">
              <a:xfrm>
                <a:off x="8604251" y="5313363"/>
                <a:ext cx="139700" cy="17463"/>
              </a:xfrm>
              <a:custGeom>
                <a:avLst/>
                <a:gdLst>
                  <a:gd name="T0" fmla="*/ 32 w 32"/>
                  <a:gd name="T1" fmla="*/ 3 h 4"/>
                  <a:gd name="T2" fmla="*/ 16 w 32"/>
                  <a:gd name="T3" fmla="*/ 2 h 4"/>
                  <a:gd name="T4" fmla="*/ 0 w 32"/>
                  <a:gd name="T5" fmla="*/ 0 h 4"/>
                  <a:gd name="T6" fmla="*/ 16 w 32"/>
                  <a:gd name="T7" fmla="*/ 1 h 4"/>
                  <a:gd name="T8" fmla="*/ 32 w 3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">
                    <a:moveTo>
                      <a:pt x="32" y="3"/>
                    </a:moveTo>
                    <a:cubicBezTo>
                      <a:pt x="32" y="4"/>
                      <a:pt x="24" y="3"/>
                      <a:pt x="16" y="2"/>
                    </a:cubicBezTo>
                    <a:cubicBezTo>
                      <a:pt x="7" y="1"/>
                      <a:pt x="0" y="0"/>
                      <a:pt x="0" y="0"/>
                    </a:cubicBezTo>
                    <a:cubicBezTo>
                      <a:pt x="0" y="0"/>
                      <a:pt x="7" y="0"/>
                      <a:pt x="16" y="1"/>
                    </a:cubicBezTo>
                    <a:cubicBezTo>
                      <a:pt x="25" y="2"/>
                      <a:pt x="32" y="3"/>
                      <a:pt x="32" y="3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4" name="íślïḍê">
                <a:extLst>
                  <a:ext uri="{FF2B5EF4-FFF2-40B4-BE49-F238E27FC236}">
                    <a16:creationId xmlns:a16="http://schemas.microsoft.com/office/drawing/2014/main" id="{7D0258C6-0A59-4F52-BF74-9DEA0B0A8E43}"/>
                  </a:ext>
                </a:extLst>
              </p:cNvPr>
              <p:cNvSpPr/>
              <p:nvPr/>
            </p:nvSpPr>
            <p:spPr bwMode="auto">
              <a:xfrm>
                <a:off x="8340726" y="3627438"/>
                <a:ext cx="584200" cy="504825"/>
              </a:xfrm>
              <a:custGeom>
                <a:avLst/>
                <a:gdLst>
                  <a:gd name="T0" fmla="*/ 0 w 133"/>
                  <a:gd name="T1" fmla="*/ 37 h 115"/>
                  <a:gd name="T2" fmla="*/ 22 w 133"/>
                  <a:gd name="T3" fmla="*/ 12 h 115"/>
                  <a:gd name="T4" fmla="*/ 58 w 133"/>
                  <a:gd name="T5" fmla="*/ 2 h 115"/>
                  <a:gd name="T6" fmla="*/ 123 w 133"/>
                  <a:gd name="T7" fmla="*/ 35 h 115"/>
                  <a:gd name="T8" fmla="*/ 133 w 133"/>
                  <a:gd name="T9" fmla="*/ 65 h 115"/>
                  <a:gd name="T10" fmla="*/ 104 w 133"/>
                  <a:gd name="T11" fmla="*/ 70 h 115"/>
                  <a:gd name="T12" fmla="*/ 95 w 133"/>
                  <a:gd name="T13" fmla="*/ 49 h 115"/>
                  <a:gd name="T14" fmla="*/ 94 w 133"/>
                  <a:gd name="T15" fmla="*/ 79 h 115"/>
                  <a:gd name="T16" fmla="*/ 100 w 133"/>
                  <a:gd name="T17" fmla="*/ 109 h 115"/>
                  <a:gd name="T18" fmla="*/ 23 w 133"/>
                  <a:gd name="T19" fmla="*/ 115 h 115"/>
                  <a:gd name="T20" fmla="*/ 30 w 133"/>
                  <a:gd name="T21" fmla="*/ 48 h 115"/>
                  <a:gd name="T22" fmla="*/ 21 w 133"/>
                  <a:gd name="T23" fmla="*/ 56 h 115"/>
                  <a:gd name="T24" fmla="*/ 0 w 133"/>
                  <a:gd name="T25" fmla="*/ 3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115">
                    <a:moveTo>
                      <a:pt x="0" y="37"/>
                    </a:moveTo>
                    <a:cubicBezTo>
                      <a:pt x="0" y="37"/>
                      <a:pt x="18" y="16"/>
                      <a:pt x="22" y="12"/>
                    </a:cubicBezTo>
                    <a:cubicBezTo>
                      <a:pt x="27" y="9"/>
                      <a:pt x="39" y="0"/>
                      <a:pt x="58" y="2"/>
                    </a:cubicBezTo>
                    <a:cubicBezTo>
                      <a:pt x="76" y="5"/>
                      <a:pt x="111" y="4"/>
                      <a:pt x="123" y="35"/>
                    </a:cubicBezTo>
                    <a:cubicBezTo>
                      <a:pt x="131" y="54"/>
                      <a:pt x="133" y="65"/>
                      <a:pt x="133" y="65"/>
                    </a:cubicBezTo>
                    <a:cubicBezTo>
                      <a:pt x="133" y="65"/>
                      <a:pt x="116" y="72"/>
                      <a:pt x="104" y="70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5" y="49"/>
                      <a:pt x="89" y="50"/>
                      <a:pt x="94" y="7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0" y="37"/>
                      <a:pt x="0" y="37"/>
                      <a:pt x="0" y="37"/>
                    </a:cubicBezTo>
                  </a:path>
                </a:pathLst>
              </a:custGeom>
              <a:gradFill>
                <a:gsLst>
                  <a:gs pos="4400">
                    <a:srgbClr val="4AB9E1"/>
                  </a:gs>
                  <a:gs pos="100000">
                    <a:srgbClr val="66ECF2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5" name="ísľîďê">
                <a:extLst>
                  <a:ext uri="{FF2B5EF4-FFF2-40B4-BE49-F238E27FC236}">
                    <a16:creationId xmlns:a16="http://schemas.microsoft.com/office/drawing/2014/main" id="{C001CE57-889E-423B-B0F5-D2CEA235A568}"/>
                  </a:ext>
                </a:extLst>
              </p:cNvPr>
              <p:cNvSpPr/>
              <p:nvPr/>
            </p:nvSpPr>
            <p:spPr bwMode="auto">
              <a:xfrm>
                <a:off x="8348663" y="3771901"/>
                <a:ext cx="4763" cy="476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C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6" name="ïSļïḑè">
                <a:extLst>
                  <a:ext uri="{FF2B5EF4-FFF2-40B4-BE49-F238E27FC236}">
                    <a16:creationId xmlns:a16="http://schemas.microsoft.com/office/drawing/2014/main" id="{14D753E7-9208-498D-812F-D60AEC2DAE05}"/>
                  </a:ext>
                </a:extLst>
              </p:cNvPr>
              <p:cNvSpPr/>
              <p:nvPr/>
            </p:nvSpPr>
            <p:spPr bwMode="auto">
              <a:xfrm>
                <a:off x="8348663" y="3776663"/>
                <a:ext cx="101600" cy="77788"/>
              </a:xfrm>
              <a:custGeom>
                <a:avLst/>
                <a:gdLst>
                  <a:gd name="T0" fmla="*/ 1 w 23"/>
                  <a:gd name="T1" fmla="*/ 0 h 18"/>
                  <a:gd name="T2" fmla="*/ 0 w 23"/>
                  <a:gd name="T3" fmla="*/ 0 h 18"/>
                  <a:gd name="T4" fmla="*/ 3 w 23"/>
                  <a:gd name="T5" fmla="*/ 2 h 18"/>
                  <a:gd name="T6" fmla="*/ 10 w 23"/>
                  <a:gd name="T7" fmla="*/ 10 h 18"/>
                  <a:gd name="T8" fmla="*/ 19 w 23"/>
                  <a:gd name="T9" fmla="*/ 16 h 18"/>
                  <a:gd name="T10" fmla="*/ 23 w 23"/>
                  <a:gd name="T11" fmla="*/ 18 h 18"/>
                  <a:gd name="T12" fmla="*/ 23 w 23"/>
                  <a:gd name="T13" fmla="*/ 18 h 18"/>
                  <a:gd name="T14" fmla="*/ 19 w 23"/>
                  <a:gd name="T15" fmla="*/ 15 h 18"/>
                  <a:gd name="T16" fmla="*/ 11 w 23"/>
                  <a:gd name="T17" fmla="*/ 9 h 18"/>
                  <a:gd name="T18" fmla="*/ 3 w 23"/>
                  <a:gd name="T19" fmla="*/ 2 h 18"/>
                  <a:gd name="T20" fmla="*/ 1 w 23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18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4" y="4"/>
                      <a:pt x="7" y="7"/>
                      <a:pt x="10" y="10"/>
                    </a:cubicBezTo>
                    <a:cubicBezTo>
                      <a:pt x="14" y="12"/>
                      <a:pt x="17" y="14"/>
                      <a:pt x="19" y="16"/>
                    </a:cubicBezTo>
                    <a:cubicBezTo>
                      <a:pt x="21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1" y="17"/>
                      <a:pt x="19" y="15"/>
                    </a:cubicBezTo>
                    <a:cubicBezTo>
                      <a:pt x="17" y="14"/>
                      <a:pt x="14" y="12"/>
                      <a:pt x="11" y="9"/>
                    </a:cubicBezTo>
                    <a:cubicBezTo>
                      <a:pt x="8" y="6"/>
                      <a:pt x="5" y="4"/>
                      <a:pt x="3" y="2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solidFill>
                <a:srgbClr val="6BB5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7" name="ïŝlîḋe">
                <a:extLst>
                  <a:ext uri="{FF2B5EF4-FFF2-40B4-BE49-F238E27FC236}">
                    <a16:creationId xmlns:a16="http://schemas.microsoft.com/office/drawing/2014/main" id="{B84F3515-7B28-4D78-B9AB-33FE4CF4795F}"/>
                  </a:ext>
                </a:extLst>
              </p:cNvPr>
              <p:cNvSpPr/>
              <p:nvPr/>
            </p:nvSpPr>
            <p:spPr bwMode="auto">
              <a:xfrm>
                <a:off x="8643938" y="3819526"/>
                <a:ext cx="57150" cy="71438"/>
              </a:xfrm>
              <a:custGeom>
                <a:avLst/>
                <a:gdLst>
                  <a:gd name="T0" fmla="*/ 13 w 13"/>
                  <a:gd name="T1" fmla="*/ 0 h 16"/>
                  <a:gd name="T2" fmla="*/ 13 w 13"/>
                  <a:gd name="T3" fmla="*/ 0 h 16"/>
                  <a:gd name="T4" fmla="*/ 6 w 13"/>
                  <a:gd name="T5" fmla="*/ 0 h 16"/>
                  <a:gd name="T6" fmla="*/ 4 w 13"/>
                  <a:gd name="T7" fmla="*/ 0 h 16"/>
                  <a:gd name="T8" fmla="*/ 0 w 13"/>
                  <a:gd name="T9" fmla="*/ 0 h 16"/>
                  <a:gd name="T10" fmla="*/ 0 w 13"/>
                  <a:gd name="T11" fmla="*/ 0 h 16"/>
                  <a:gd name="T12" fmla="*/ 1 w 13"/>
                  <a:gd name="T13" fmla="*/ 0 h 16"/>
                  <a:gd name="T14" fmla="*/ 4 w 13"/>
                  <a:gd name="T15" fmla="*/ 0 h 16"/>
                  <a:gd name="T16" fmla="*/ 8 w 13"/>
                  <a:gd name="T17" fmla="*/ 1 h 16"/>
                  <a:gd name="T18" fmla="*/ 13 w 13"/>
                  <a:gd name="T19" fmla="*/ 0 h 16"/>
                  <a:gd name="T20" fmla="*/ 12 w 13"/>
                  <a:gd name="T21" fmla="*/ 12 h 16"/>
                  <a:gd name="T22" fmla="*/ 10 w 13"/>
                  <a:gd name="T23" fmla="*/ 15 h 16"/>
                  <a:gd name="T24" fmla="*/ 9 w 13"/>
                  <a:gd name="T25" fmla="*/ 16 h 16"/>
                  <a:gd name="T26" fmla="*/ 6 w 13"/>
                  <a:gd name="T27" fmla="*/ 14 h 16"/>
                  <a:gd name="T28" fmla="*/ 2 w 13"/>
                  <a:gd name="T29" fmla="*/ 8 h 16"/>
                  <a:gd name="T30" fmla="*/ 1 w 13"/>
                  <a:gd name="T31" fmla="*/ 1 h 16"/>
                  <a:gd name="T32" fmla="*/ 1 w 13"/>
                  <a:gd name="T33" fmla="*/ 1 h 16"/>
                  <a:gd name="T34" fmla="*/ 1 w 13"/>
                  <a:gd name="T35" fmla="*/ 1 h 16"/>
                  <a:gd name="T36" fmla="*/ 1 w 13"/>
                  <a:gd name="T37" fmla="*/ 3 h 16"/>
                  <a:gd name="T38" fmla="*/ 2 w 13"/>
                  <a:gd name="T39" fmla="*/ 8 h 16"/>
                  <a:gd name="T40" fmla="*/ 5 w 13"/>
                  <a:gd name="T41" fmla="*/ 15 h 16"/>
                  <a:gd name="T42" fmla="*/ 9 w 13"/>
                  <a:gd name="T43" fmla="*/ 16 h 16"/>
                  <a:gd name="T44" fmla="*/ 10 w 13"/>
                  <a:gd name="T45" fmla="*/ 16 h 16"/>
                  <a:gd name="T46" fmla="*/ 13 w 13"/>
                  <a:gd name="T47" fmla="*/ 12 h 16"/>
                  <a:gd name="T48" fmla="*/ 13 w 13"/>
                  <a:gd name="T49" fmla="*/ 0 h 16"/>
                  <a:gd name="T50" fmla="*/ 13 w 13"/>
                  <a:gd name="T5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" h="16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0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4" y="0"/>
                    </a:cubicBezTo>
                    <a:cubicBezTo>
                      <a:pt x="5" y="0"/>
                      <a:pt x="6" y="1"/>
                      <a:pt x="8" y="1"/>
                    </a:cubicBezTo>
                    <a:cubicBezTo>
                      <a:pt x="9" y="1"/>
                      <a:pt x="11" y="0"/>
                      <a:pt x="13" y="0"/>
                    </a:cubicBezTo>
                    <a:cubicBezTo>
                      <a:pt x="13" y="4"/>
                      <a:pt x="13" y="8"/>
                      <a:pt x="12" y="12"/>
                    </a:cubicBezTo>
                    <a:cubicBezTo>
                      <a:pt x="12" y="13"/>
                      <a:pt x="11" y="15"/>
                      <a:pt x="10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6"/>
                      <a:pt x="7" y="15"/>
                      <a:pt x="6" y="14"/>
                    </a:cubicBezTo>
                    <a:cubicBezTo>
                      <a:pt x="4" y="12"/>
                      <a:pt x="3" y="10"/>
                      <a:pt x="2" y="8"/>
                    </a:cubicBezTo>
                    <a:cubicBezTo>
                      <a:pt x="1" y="4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3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6" y="16"/>
                      <a:pt x="7" y="16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2" y="16"/>
                      <a:pt x="13" y="13"/>
                      <a:pt x="13" y="12"/>
                    </a:cubicBezTo>
                    <a:cubicBezTo>
                      <a:pt x="13" y="7"/>
                      <a:pt x="13" y="3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6BB5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8" name="i$ḷîḋe">
                <a:extLst>
                  <a:ext uri="{FF2B5EF4-FFF2-40B4-BE49-F238E27FC236}">
                    <a16:creationId xmlns:a16="http://schemas.microsoft.com/office/drawing/2014/main" id="{6B8B04E7-F490-4F94-A636-8C53EBAA721C}"/>
                  </a:ext>
                </a:extLst>
              </p:cNvPr>
              <p:cNvSpPr/>
              <p:nvPr/>
            </p:nvSpPr>
            <p:spPr bwMode="auto">
              <a:xfrm>
                <a:off x="8783638" y="3908426"/>
                <a:ext cx="0" cy="317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C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9" name="iṡľíďè">
                <a:extLst>
                  <a:ext uri="{FF2B5EF4-FFF2-40B4-BE49-F238E27FC236}">
                    <a16:creationId xmlns:a16="http://schemas.microsoft.com/office/drawing/2014/main" id="{9A996DCB-0C1E-4480-BF8E-CAFCD57C30AA}"/>
                  </a:ext>
                </a:extLst>
              </p:cNvPr>
              <p:cNvSpPr/>
              <p:nvPr/>
            </p:nvSpPr>
            <p:spPr bwMode="auto">
              <a:xfrm>
                <a:off x="8783638" y="3868738"/>
                <a:ext cx="127000" cy="42863"/>
              </a:xfrm>
              <a:custGeom>
                <a:avLst/>
                <a:gdLst>
                  <a:gd name="T0" fmla="*/ 29 w 29"/>
                  <a:gd name="T1" fmla="*/ 0 h 10"/>
                  <a:gd name="T2" fmla="*/ 25 w 29"/>
                  <a:gd name="T3" fmla="*/ 3 h 10"/>
                  <a:gd name="T4" fmla="*/ 15 w 29"/>
                  <a:gd name="T5" fmla="*/ 7 h 10"/>
                  <a:gd name="T6" fmla="*/ 5 w 29"/>
                  <a:gd name="T7" fmla="*/ 9 h 10"/>
                  <a:gd name="T8" fmla="*/ 0 w 29"/>
                  <a:gd name="T9" fmla="*/ 9 h 10"/>
                  <a:gd name="T10" fmla="*/ 0 w 29"/>
                  <a:gd name="T11" fmla="*/ 10 h 10"/>
                  <a:gd name="T12" fmla="*/ 2 w 29"/>
                  <a:gd name="T13" fmla="*/ 10 h 10"/>
                  <a:gd name="T14" fmla="*/ 5 w 29"/>
                  <a:gd name="T15" fmla="*/ 10 h 10"/>
                  <a:gd name="T16" fmla="*/ 16 w 29"/>
                  <a:gd name="T17" fmla="*/ 8 h 10"/>
                  <a:gd name="T18" fmla="*/ 26 w 29"/>
                  <a:gd name="T19" fmla="*/ 3 h 10"/>
                  <a:gd name="T20" fmla="*/ 28 w 29"/>
                  <a:gd name="T21" fmla="*/ 1 h 10"/>
                  <a:gd name="T22" fmla="*/ 29 w 29"/>
                  <a:gd name="T23" fmla="*/ 0 h 10"/>
                  <a:gd name="T24" fmla="*/ 29 w 29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10">
                    <a:moveTo>
                      <a:pt x="29" y="0"/>
                    </a:moveTo>
                    <a:cubicBezTo>
                      <a:pt x="28" y="0"/>
                      <a:pt x="27" y="1"/>
                      <a:pt x="25" y="3"/>
                    </a:cubicBezTo>
                    <a:cubicBezTo>
                      <a:pt x="23" y="4"/>
                      <a:pt x="20" y="6"/>
                      <a:pt x="15" y="7"/>
                    </a:cubicBezTo>
                    <a:cubicBezTo>
                      <a:pt x="11" y="8"/>
                      <a:pt x="7" y="9"/>
                      <a:pt x="5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3" y="10"/>
                      <a:pt x="4" y="10"/>
                      <a:pt x="5" y="10"/>
                    </a:cubicBezTo>
                    <a:cubicBezTo>
                      <a:pt x="8" y="9"/>
                      <a:pt x="11" y="9"/>
                      <a:pt x="16" y="8"/>
                    </a:cubicBezTo>
                    <a:cubicBezTo>
                      <a:pt x="20" y="7"/>
                      <a:pt x="23" y="5"/>
                      <a:pt x="26" y="3"/>
                    </a:cubicBezTo>
                    <a:cubicBezTo>
                      <a:pt x="27" y="2"/>
                      <a:pt x="28" y="1"/>
                      <a:pt x="28" y="1"/>
                    </a:cubicBezTo>
                    <a:cubicBezTo>
                      <a:pt x="28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6BB5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0" name="išḷïďê">
                <a:extLst>
                  <a:ext uri="{FF2B5EF4-FFF2-40B4-BE49-F238E27FC236}">
                    <a16:creationId xmlns:a16="http://schemas.microsoft.com/office/drawing/2014/main" id="{18D6A16E-5B9C-46C2-A75F-0905801ED3F2}"/>
                  </a:ext>
                </a:extLst>
              </p:cNvPr>
              <p:cNvSpPr/>
              <p:nvPr/>
            </p:nvSpPr>
            <p:spPr bwMode="auto">
              <a:xfrm>
                <a:off x="8437563" y="4114801"/>
                <a:ext cx="7938" cy="317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CDC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1" name="iṩlïḓe">
                <a:extLst>
                  <a:ext uri="{FF2B5EF4-FFF2-40B4-BE49-F238E27FC236}">
                    <a16:creationId xmlns:a16="http://schemas.microsoft.com/office/drawing/2014/main" id="{9B4091AA-F02F-4420-BDF2-C73CC8CE72CB}"/>
                  </a:ext>
                </a:extLst>
              </p:cNvPr>
              <p:cNvSpPr/>
              <p:nvPr/>
            </p:nvSpPr>
            <p:spPr bwMode="auto">
              <a:xfrm>
                <a:off x="8445501" y="4092576"/>
                <a:ext cx="330200" cy="25400"/>
              </a:xfrm>
              <a:custGeom>
                <a:avLst/>
                <a:gdLst>
                  <a:gd name="T0" fmla="*/ 74 w 75"/>
                  <a:gd name="T1" fmla="*/ 0 h 6"/>
                  <a:gd name="T2" fmla="*/ 37 w 75"/>
                  <a:gd name="T3" fmla="*/ 2 h 6"/>
                  <a:gd name="T4" fmla="*/ 0 w 75"/>
                  <a:gd name="T5" fmla="*/ 5 h 6"/>
                  <a:gd name="T6" fmla="*/ 0 w 75"/>
                  <a:gd name="T7" fmla="*/ 6 h 6"/>
                  <a:gd name="T8" fmla="*/ 37 w 75"/>
                  <a:gd name="T9" fmla="*/ 3 h 6"/>
                  <a:gd name="T10" fmla="*/ 75 w 75"/>
                  <a:gd name="T11" fmla="*/ 0 h 6"/>
                  <a:gd name="T12" fmla="*/ 74 w 7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4" y="0"/>
                    </a:moveTo>
                    <a:cubicBezTo>
                      <a:pt x="71" y="0"/>
                      <a:pt x="56" y="1"/>
                      <a:pt x="37" y="2"/>
                    </a:cubicBezTo>
                    <a:cubicBezTo>
                      <a:pt x="19" y="4"/>
                      <a:pt x="4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5"/>
                      <a:pt x="19" y="5"/>
                      <a:pt x="37" y="3"/>
                    </a:cubicBezTo>
                    <a:cubicBezTo>
                      <a:pt x="58" y="2"/>
                      <a:pt x="75" y="0"/>
                      <a:pt x="75" y="0"/>
                    </a:cubicBezTo>
                    <a:cubicBezTo>
                      <a:pt x="75" y="0"/>
                      <a:pt x="75" y="0"/>
                      <a:pt x="74" y="0"/>
                    </a:cubicBezTo>
                  </a:path>
                </a:pathLst>
              </a:custGeom>
              <a:solidFill>
                <a:srgbClr val="6BB5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2" name="í$ļîdê">
                <a:extLst>
                  <a:ext uri="{FF2B5EF4-FFF2-40B4-BE49-F238E27FC236}">
                    <a16:creationId xmlns:a16="http://schemas.microsoft.com/office/drawing/2014/main" id="{07F14C91-06FE-4473-8A4E-5E3D7C7BF9A2}"/>
                  </a:ext>
                </a:extLst>
              </p:cNvPr>
              <p:cNvSpPr/>
              <p:nvPr/>
            </p:nvSpPr>
            <p:spPr bwMode="auto">
              <a:xfrm>
                <a:off x="8480426" y="3267076"/>
                <a:ext cx="250825" cy="263525"/>
              </a:xfrm>
              <a:custGeom>
                <a:avLst/>
                <a:gdLst>
                  <a:gd name="T0" fmla="*/ 16 w 57"/>
                  <a:gd name="T1" fmla="*/ 53 h 60"/>
                  <a:gd name="T2" fmla="*/ 9 w 57"/>
                  <a:gd name="T3" fmla="*/ 32 h 60"/>
                  <a:gd name="T4" fmla="*/ 3 w 57"/>
                  <a:gd name="T5" fmla="*/ 21 h 60"/>
                  <a:gd name="T6" fmla="*/ 3 w 57"/>
                  <a:gd name="T7" fmla="*/ 5 h 60"/>
                  <a:gd name="T8" fmla="*/ 19 w 57"/>
                  <a:gd name="T9" fmla="*/ 1 h 60"/>
                  <a:gd name="T10" fmla="*/ 28 w 57"/>
                  <a:gd name="T11" fmla="*/ 7 h 60"/>
                  <a:gd name="T12" fmla="*/ 33 w 57"/>
                  <a:gd name="T13" fmla="*/ 15 h 60"/>
                  <a:gd name="T14" fmla="*/ 39 w 57"/>
                  <a:gd name="T15" fmla="*/ 12 h 60"/>
                  <a:gd name="T16" fmla="*/ 45 w 57"/>
                  <a:gd name="T17" fmla="*/ 15 h 60"/>
                  <a:gd name="T18" fmla="*/ 47 w 57"/>
                  <a:gd name="T19" fmla="*/ 21 h 60"/>
                  <a:gd name="T20" fmla="*/ 56 w 57"/>
                  <a:gd name="T21" fmla="*/ 26 h 60"/>
                  <a:gd name="T22" fmla="*/ 54 w 57"/>
                  <a:gd name="T23" fmla="*/ 39 h 60"/>
                  <a:gd name="T24" fmla="*/ 47 w 57"/>
                  <a:gd name="T2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60">
                    <a:moveTo>
                      <a:pt x="16" y="53"/>
                    </a:moveTo>
                    <a:cubicBezTo>
                      <a:pt x="16" y="46"/>
                      <a:pt x="13" y="38"/>
                      <a:pt x="9" y="32"/>
                    </a:cubicBezTo>
                    <a:cubicBezTo>
                      <a:pt x="7" y="28"/>
                      <a:pt x="4" y="25"/>
                      <a:pt x="3" y="21"/>
                    </a:cubicBezTo>
                    <a:cubicBezTo>
                      <a:pt x="1" y="16"/>
                      <a:pt x="0" y="9"/>
                      <a:pt x="3" y="5"/>
                    </a:cubicBezTo>
                    <a:cubicBezTo>
                      <a:pt x="7" y="1"/>
                      <a:pt x="14" y="0"/>
                      <a:pt x="19" y="1"/>
                    </a:cubicBezTo>
                    <a:cubicBezTo>
                      <a:pt x="23" y="2"/>
                      <a:pt x="25" y="4"/>
                      <a:pt x="28" y="7"/>
                    </a:cubicBezTo>
                    <a:cubicBezTo>
                      <a:pt x="30" y="9"/>
                      <a:pt x="32" y="12"/>
                      <a:pt x="33" y="15"/>
                    </a:cubicBezTo>
                    <a:cubicBezTo>
                      <a:pt x="34" y="13"/>
                      <a:pt x="36" y="11"/>
                      <a:pt x="39" y="12"/>
                    </a:cubicBezTo>
                    <a:cubicBezTo>
                      <a:pt x="41" y="12"/>
                      <a:pt x="43" y="13"/>
                      <a:pt x="45" y="15"/>
                    </a:cubicBezTo>
                    <a:cubicBezTo>
                      <a:pt x="46" y="17"/>
                      <a:pt x="47" y="19"/>
                      <a:pt x="47" y="21"/>
                    </a:cubicBezTo>
                    <a:cubicBezTo>
                      <a:pt x="50" y="19"/>
                      <a:pt x="55" y="23"/>
                      <a:pt x="56" y="26"/>
                    </a:cubicBezTo>
                    <a:cubicBezTo>
                      <a:pt x="57" y="29"/>
                      <a:pt x="56" y="35"/>
                      <a:pt x="54" y="39"/>
                    </a:cubicBezTo>
                    <a:cubicBezTo>
                      <a:pt x="51" y="43"/>
                      <a:pt x="51" y="54"/>
                      <a:pt x="47" y="60"/>
                    </a:cubicBezTo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3" name="iš1ïḑe">
                <a:extLst>
                  <a:ext uri="{FF2B5EF4-FFF2-40B4-BE49-F238E27FC236}">
                    <a16:creationId xmlns:a16="http://schemas.microsoft.com/office/drawing/2014/main" id="{5520615B-8748-4810-9BC7-96F85175F339}"/>
                  </a:ext>
                </a:extLst>
              </p:cNvPr>
              <p:cNvSpPr/>
              <p:nvPr/>
            </p:nvSpPr>
            <p:spPr bwMode="auto">
              <a:xfrm>
                <a:off x="8547101" y="3332163"/>
                <a:ext cx="157163" cy="338138"/>
              </a:xfrm>
              <a:custGeom>
                <a:avLst/>
                <a:gdLst>
                  <a:gd name="T0" fmla="*/ 0 w 36"/>
                  <a:gd name="T1" fmla="*/ 0 h 77"/>
                  <a:gd name="T2" fmla="*/ 0 w 36"/>
                  <a:gd name="T3" fmla="*/ 54 h 77"/>
                  <a:gd name="T4" fmla="*/ 9 w 36"/>
                  <a:gd name="T5" fmla="*/ 57 h 77"/>
                  <a:gd name="T6" fmla="*/ 8 w 36"/>
                  <a:gd name="T7" fmla="*/ 74 h 77"/>
                  <a:gd name="T8" fmla="*/ 29 w 36"/>
                  <a:gd name="T9" fmla="*/ 77 h 77"/>
                  <a:gd name="T10" fmla="*/ 36 w 36"/>
                  <a:gd name="T11" fmla="*/ 13 h 77"/>
                  <a:gd name="T12" fmla="*/ 0 w 36"/>
                  <a:gd name="T1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77">
                    <a:moveTo>
                      <a:pt x="0" y="0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6" y="14"/>
                      <a:pt x="36" y="13"/>
                    </a:cubicBezTo>
                    <a:cubicBezTo>
                      <a:pt x="36" y="1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4" name="iŝḻíḑè">
                <a:extLst>
                  <a:ext uri="{FF2B5EF4-FFF2-40B4-BE49-F238E27FC236}">
                    <a16:creationId xmlns:a16="http://schemas.microsoft.com/office/drawing/2014/main" id="{436DEE51-016D-4A7E-9F26-568A3183E51C}"/>
                  </a:ext>
                </a:extLst>
              </p:cNvPr>
              <p:cNvSpPr/>
              <p:nvPr/>
            </p:nvSpPr>
            <p:spPr bwMode="auto">
              <a:xfrm>
                <a:off x="8555038" y="3416301"/>
                <a:ext cx="34925" cy="17463"/>
              </a:xfrm>
              <a:custGeom>
                <a:avLst/>
                <a:gdLst>
                  <a:gd name="T0" fmla="*/ 8 w 8"/>
                  <a:gd name="T1" fmla="*/ 1 h 4"/>
                  <a:gd name="T2" fmla="*/ 4 w 8"/>
                  <a:gd name="T3" fmla="*/ 2 h 4"/>
                  <a:gd name="T4" fmla="*/ 0 w 8"/>
                  <a:gd name="T5" fmla="*/ 3 h 4"/>
                  <a:gd name="T6" fmla="*/ 4 w 8"/>
                  <a:gd name="T7" fmla="*/ 1 h 4"/>
                  <a:gd name="T8" fmla="*/ 8 w 8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8" y="1"/>
                    </a:moveTo>
                    <a:cubicBezTo>
                      <a:pt x="8" y="1"/>
                      <a:pt x="6" y="1"/>
                      <a:pt x="4" y="2"/>
                    </a:cubicBezTo>
                    <a:cubicBezTo>
                      <a:pt x="2" y="3"/>
                      <a:pt x="1" y="4"/>
                      <a:pt x="0" y="3"/>
                    </a:cubicBezTo>
                    <a:cubicBezTo>
                      <a:pt x="0" y="3"/>
                      <a:pt x="2" y="2"/>
                      <a:pt x="4" y="1"/>
                    </a:cubicBezTo>
                    <a:cubicBezTo>
                      <a:pt x="6" y="0"/>
                      <a:pt x="8" y="1"/>
                      <a:pt x="8" y="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5" name="íṡ1iḓê">
                <a:extLst>
                  <a:ext uri="{FF2B5EF4-FFF2-40B4-BE49-F238E27FC236}">
                    <a16:creationId xmlns:a16="http://schemas.microsoft.com/office/drawing/2014/main" id="{4F735E93-BBE1-455A-B3CF-D94E2D06BAC6}"/>
                  </a:ext>
                </a:extLst>
              </p:cNvPr>
              <p:cNvSpPr/>
              <p:nvPr/>
            </p:nvSpPr>
            <p:spPr bwMode="auto">
              <a:xfrm>
                <a:off x="8572501" y="3451226"/>
                <a:ext cx="14288" cy="7938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6" name="îsḷîḋé">
                <a:extLst>
                  <a:ext uri="{FF2B5EF4-FFF2-40B4-BE49-F238E27FC236}">
                    <a16:creationId xmlns:a16="http://schemas.microsoft.com/office/drawing/2014/main" id="{8BEB40C7-0A81-49A0-8703-571794BA6CD8}"/>
                  </a:ext>
                </a:extLst>
              </p:cNvPr>
              <p:cNvSpPr/>
              <p:nvPr/>
            </p:nvSpPr>
            <p:spPr bwMode="auto">
              <a:xfrm>
                <a:off x="8647113" y="3451226"/>
                <a:ext cx="14288" cy="12700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7" name="ïṩļîḍe">
                <a:extLst>
                  <a:ext uri="{FF2B5EF4-FFF2-40B4-BE49-F238E27FC236}">
                    <a16:creationId xmlns:a16="http://schemas.microsoft.com/office/drawing/2014/main" id="{EDC597E6-D02A-4D7B-8182-1E41B320DF62}"/>
                  </a:ext>
                </a:extLst>
              </p:cNvPr>
              <p:cNvSpPr/>
              <p:nvPr/>
            </p:nvSpPr>
            <p:spPr bwMode="auto">
              <a:xfrm>
                <a:off x="8643938" y="3421063"/>
                <a:ext cx="30163" cy="7938"/>
              </a:xfrm>
              <a:custGeom>
                <a:avLst/>
                <a:gdLst>
                  <a:gd name="T0" fmla="*/ 7 w 7"/>
                  <a:gd name="T1" fmla="*/ 2 h 2"/>
                  <a:gd name="T2" fmla="*/ 3 w 7"/>
                  <a:gd name="T3" fmla="*/ 1 h 2"/>
                  <a:gd name="T4" fmla="*/ 0 w 7"/>
                  <a:gd name="T5" fmla="*/ 0 h 2"/>
                  <a:gd name="T6" fmla="*/ 3 w 7"/>
                  <a:gd name="T7" fmla="*/ 0 h 2"/>
                  <a:gd name="T8" fmla="*/ 7 w 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6" y="2"/>
                      <a:pt x="5" y="1"/>
                      <a:pt x="3" y="1"/>
                    </a:cubicBezTo>
                    <a:cubicBezTo>
                      <a:pt x="1" y="0"/>
                      <a:pt x="0" y="1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5" y="1"/>
                      <a:pt x="7" y="2"/>
                      <a:pt x="7" y="2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8" name="íṡlíḋe">
                <a:extLst>
                  <a:ext uri="{FF2B5EF4-FFF2-40B4-BE49-F238E27FC236}">
                    <a16:creationId xmlns:a16="http://schemas.microsoft.com/office/drawing/2014/main" id="{C804616B-D9D2-4EDB-8624-43BB011BEDEC}"/>
                  </a:ext>
                </a:extLst>
              </p:cNvPr>
              <p:cNvSpPr/>
              <p:nvPr/>
            </p:nvSpPr>
            <p:spPr bwMode="auto">
              <a:xfrm>
                <a:off x="8616951" y="3503613"/>
                <a:ext cx="34925" cy="30163"/>
              </a:xfrm>
              <a:custGeom>
                <a:avLst/>
                <a:gdLst>
                  <a:gd name="T0" fmla="*/ 7 w 8"/>
                  <a:gd name="T1" fmla="*/ 0 h 7"/>
                  <a:gd name="T2" fmla="*/ 6 w 8"/>
                  <a:gd name="T3" fmla="*/ 5 h 7"/>
                  <a:gd name="T4" fmla="*/ 0 w 8"/>
                  <a:gd name="T5" fmla="*/ 6 h 7"/>
                  <a:gd name="T6" fmla="*/ 5 w 8"/>
                  <a:gd name="T7" fmla="*/ 4 h 7"/>
                  <a:gd name="T8" fmla="*/ 7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7" y="0"/>
                    </a:moveTo>
                    <a:cubicBezTo>
                      <a:pt x="7" y="0"/>
                      <a:pt x="8" y="2"/>
                      <a:pt x="6" y="5"/>
                    </a:cubicBezTo>
                    <a:cubicBezTo>
                      <a:pt x="3" y="7"/>
                      <a:pt x="0" y="6"/>
                      <a:pt x="0" y="6"/>
                    </a:cubicBezTo>
                    <a:cubicBezTo>
                      <a:pt x="0" y="6"/>
                      <a:pt x="3" y="6"/>
                      <a:pt x="5" y="4"/>
                    </a:cubicBezTo>
                    <a:cubicBezTo>
                      <a:pt x="7" y="2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9" name="í$lîḑe">
                <a:extLst>
                  <a:ext uri="{FF2B5EF4-FFF2-40B4-BE49-F238E27FC236}">
                    <a16:creationId xmlns:a16="http://schemas.microsoft.com/office/drawing/2014/main" id="{22C4CEFD-BEEC-4253-9070-410AEEF3D921}"/>
                  </a:ext>
                </a:extLst>
              </p:cNvPr>
              <p:cNvSpPr/>
              <p:nvPr/>
            </p:nvSpPr>
            <p:spPr bwMode="auto">
              <a:xfrm>
                <a:off x="8639176" y="3498851"/>
                <a:ext cx="12700" cy="9525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1 h 2"/>
                  <a:gd name="T6" fmla="*/ 2 w 3"/>
                  <a:gd name="T7" fmla="*/ 1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2" y="2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0" name="ïšḻïḍè">
                <a:extLst>
                  <a:ext uri="{FF2B5EF4-FFF2-40B4-BE49-F238E27FC236}">
                    <a16:creationId xmlns:a16="http://schemas.microsoft.com/office/drawing/2014/main" id="{03C8C5E9-14D8-4055-A4A9-7F6CDDA5577E}"/>
                  </a:ext>
                </a:extLst>
              </p:cNvPr>
              <p:cNvSpPr/>
              <p:nvPr/>
            </p:nvSpPr>
            <p:spPr bwMode="auto">
              <a:xfrm>
                <a:off x="8559801" y="3481388"/>
                <a:ext cx="34925" cy="9525"/>
              </a:xfrm>
              <a:custGeom>
                <a:avLst/>
                <a:gdLst>
                  <a:gd name="T0" fmla="*/ 8 w 8"/>
                  <a:gd name="T1" fmla="*/ 0 h 2"/>
                  <a:gd name="T2" fmla="*/ 4 w 8"/>
                  <a:gd name="T3" fmla="*/ 2 h 2"/>
                  <a:gd name="T4" fmla="*/ 0 w 8"/>
                  <a:gd name="T5" fmla="*/ 1 h 2"/>
                  <a:gd name="T6" fmla="*/ 4 w 8"/>
                  <a:gd name="T7" fmla="*/ 0 h 2"/>
                  <a:gd name="T8" fmla="*/ 8 w 8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1"/>
                      <a:pt x="6" y="2"/>
                      <a:pt x="4" y="2"/>
                    </a:cubicBezTo>
                    <a:cubicBezTo>
                      <a:pt x="2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4" y="0"/>
                    </a:cubicBezTo>
                    <a:cubicBezTo>
                      <a:pt x="6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1" name="iśļïdê">
                <a:extLst>
                  <a:ext uri="{FF2B5EF4-FFF2-40B4-BE49-F238E27FC236}">
                    <a16:creationId xmlns:a16="http://schemas.microsoft.com/office/drawing/2014/main" id="{C080676E-670A-43BB-AE4D-A0F122E22447}"/>
                  </a:ext>
                </a:extLst>
              </p:cNvPr>
              <p:cNvSpPr/>
              <p:nvPr/>
            </p:nvSpPr>
            <p:spPr bwMode="auto">
              <a:xfrm>
                <a:off x="8604251" y="3451226"/>
                <a:ext cx="17463" cy="61913"/>
              </a:xfrm>
              <a:custGeom>
                <a:avLst/>
                <a:gdLst>
                  <a:gd name="T0" fmla="*/ 4 w 4"/>
                  <a:gd name="T1" fmla="*/ 12 h 14"/>
                  <a:gd name="T2" fmla="*/ 1 w 4"/>
                  <a:gd name="T3" fmla="*/ 13 h 14"/>
                  <a:gd name="T4" fmla="*/ 0 w 4"/>
                  <a:gd name="T5" fmla="*/ 10 h 14"/>
                  <a:gd name="T6" fmla="*/ 3 w 4"/>
                  <a:gd name="T7" fmla="*/ 8 h 14"/>
                  <a:gd name="T8" fmla="*/ 4 w 4"/>
                  <a:gd name="T9" fmla="*/ 8 h 14"/>
                  <a:gd name="T10" fmla="*/ 3 w 4"/>
                  <a:gd name="T11" fmla="*/ 9 h 14"/>
                  <a:gd name="T12" fmla="*/ 3 w 4"/>
                  <a:gd name="T13" fmla="*/ 0 h 14"/>
                  <a:gd name="T14" fmla="*/ 4 w 4"/>
                  <a:gd name="T15" fmla="*/ 8 h 14"/>
                  <a:gd name="T16" fmla="*/ 4 w 4"/>
                  <a:gd name="T17" fmla="*/ 9 h 14"/>
                  <a:gd name="T18" fmla="*/ 4 w 4"/>
                  <a:gd name="T19" fmla="*/ 9 h 14"/>
                  <a:gd name="T20" fmla="*/ 3 w 4"/>
                  <a:gd name="T21" fmla="*/ 9 h 14"/>
                  <a:gd name="T22" fmla="*/ 1 w 4"/>
                  <a:gd name="T23" fmla="*/ 10 h 14"/>
                  <a:gd name="T24" fmla="*/ 2 w 4"/>
                  <a:gd name="T25" fmla="*/ 12 h 14"/>
                  <a:gd name="T26" fmla="*/ 4 w 4"/>
                  <a:gd name="T27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14">
                    <a:moveTo>
                      <a:pt x="4" y="12"/>
                    </a:moveTo>
                    <a:cubicBezTo>
                      <a:pt x="4" y="12"/>
                      <a:pt x="3" y="14"/>
                      <a:pt x="1" y="13"/>
                    </a:cubicBezTo>
                    <a:cubicBezTo>
                      <a:pt x="0" y="13"/>
                      <a:pt x="0" y="11"/>
                      <a:pt x="0" y="10"/>
                    </a:cubicBezTo>
                    <a:cubicBezTo>
                      <a:pt x="0" y="9"/>
                      <a:pt x="2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4"/>
                      <a:pt x="3" y="0"/>
                      <a:pt x="3" y="0"/>
                    </a:cubicBezTo>
                    <a:cubicBezTo>
                      <a:pt x="3" y="0"/>
                      <a:pt x="3" y="4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3"/>
                      <a:pt x="4" y="12"/>
                      <a:pt x="4" y="12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2" name="iṣļíďe">
                <a:extLst>
                  <a:ext uri="{FF2B5EF4-FFF2-40B4-BE49-F238E27FC236}">
                    <a16:creationId xmlns:a16="http://schemas.microsoft.com/office/drawing/2014/main" id="{45B22C4F-B28A-4B74-881B-8E9B8B86A962}"/>
                  </a:ext>
                </a:extLst>
              </p:cNvPr>
              <p:cNvSpPr/>
              <p:nvPr/>
            </p:nvSpPr>
            <p:spPr bwMode="auto">
              <a:xfrm>
                <a:off x="8643938" y="3476626"/>
                <a:ext cx="25400" cy="9525"/>
              </a:xfrm>
              <a:custGeom>
                <a:avLst/>
                <a:gdLst>
                  <a:gd name="T0" fmla="*/ 6 w 6"/>
                  <a:gd name="T1" fmla="*/ 1 h 2"/>
                  <a:gd name="T2" fmla="*/ 3 w 6"/>
                  <a:gd name="T3" fmla="*/ 2 h 2"/>
                  <a:gd name="T4" fmla="*/ 0 w 6"/>
                  <a:gd name="T5" fmla="*/ 1 h 2"/>
                  <a:gd name="T6" fmla="*/ 3 w 6"/>
                  <a:gd name="T7" fmla="*/ 0 h 2"/>
                  <a:gd name="T8" fmla="*/ 6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5" y="2"/>
                      <a:pt x="3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3" name="îṥľïďe">
                <a:extLst>
                  <a:ext uri="{FF2B5EF4-FFF2-40B4-BE49-F238E27FC236}">
                    <a16:creationId xmlns:a16="http://schemas.microsoft.com/office/drawing/2014/main" id="{891D5616-6E9E-494D-8026-2A679C662ADF}"/>
                  </a:ext>
                </a:extLst>
              </p:cNvPr>
              <p:cNvSpPr/>
              <p:nvPr/>
            </p:nvSpPr>
            <p:spPr bwMode="auto">
              <a:xfrm>
                <a:off x="8634413" y="3521076"/>
                <a:ext cx="17463" cy="17463"/>
              </a:xfrm>
              <a:custGeom>
                <a:avLst/>
                <a:gdLst>
                  <a:gd name="T0" fmla="*/ 3 w 4"/>
                  <a:gd name="T1" fmla="*/ 0 h 4"/>
                  <a:gd name="T2" fmla="*/ 3 w 4"/>
                  <a:gd name="T3" fmla="*/ 3 h 4"/>
                  <a:gd name="T4" fmla="*/ 0 w 4"/>
                  <a:gd name="T5" fmla="*/ 3 h 4"/>
                  <a:gd name="T6" fmla="*/ 1 w 4"/>
                  <a:gd name="T7" fmla="*/ 1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4" y="0"/>
                      <a:pt x="4" y="2"/>
                      <a:pt x="3" y="3"/>
                    </a:cubicBezTo>
                    <a:cubicBezTo>
                      <a:pt x="2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2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4" name="iş1ïḓé">
                <a:extLst>
                  <a:ext uri="{FF2B5EF4-FFF2-40B4-BE49-F238E27FC236}">
                    <a16:creationId xmlns:a16="http://schemas.microsoft.com/office/drawing/2014/main" id="{6A06E3C0-A255-4C24-BD8E-8FF834F20A57}"/>
                  </a:ext>
                </a:extLst>
              </p:cNvPr>
              <p:cNvSpPr/>
              <p:nvPr/>
            </p:nvSpPr>
            <p:spPr bwMode="auto">
              <a:xfrm>
                <a:off x="8586788" y="3582988"/>
                <a:ext cx="42863" cy="17463"/>
              </a:xfrm>
              <a:custGeom>
                <a:avLst/>
                <a:gdLst>
                  <a:gd name="T0" fmla="*/ 10 w 10"/>
                  <a:gd name="T1" fmla="*/ 4 h 4"/>
                  <a:gd name="T2" fmla="*/ 5 w 10"/>
                  <a:gd name="T3" fmla="*/ 3 h 4"/>
                  <a:gd name="T4" fmla="*/ 0 w 10"/>
                  <a:gd name="T5" fmla="*/ 0 h 4"/>
                  <a:gd name="T6" fmla="*/ 5 w 10"/>
                  <a:gd name="T7" fmla="*/ 1 h 4"/>
                  <a:gd name="T8" fmla="*/ 10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cubicBezTo>
                      <a:pt x="10" y="4"/>
                      <a:pt x="8" y="4"/>
                      <a:pt x="5" y="3"/>
                    </a:cubicBezTo>
                    <a:cubicBezTo>
                      <a:pt x="2" y="2"/>
                      <a:pt x="0" y="1"/>
                      <a:pt x="0" y="0"/>
                    </a:cubicBezTo>
                    <a:cubicBezTo>
                      <a:pt x="0" y="0"/>
                      <a:pt x="3" y="0"/>
                      <a:pt x="5" y="1"/>
                    </a:cubicBezTo>
                    <a:cubicBezTo>
                      <a:pt x="8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5" name="îSľîḓè">
                <a:extLst>
                  <a:ext uri="{FF2B5EF4-FFF2-40B4-BE49-F238E27FC236}">
                    <a16:creationId xmlns:a16="http://schemas.microsoft.com/office/drawing/2014/main" id="{7E96AA3F-1915-4BDB-A7FF-3B955D2DE159}"/>
                  </a:ext>
                </a:extLst>
              </p:cNvPr>
              <p:cNvSpPr/>
              <p:nvPr/>
            </p:nvSpPr>
            <p:spPr bwMode="auto">
              <a:xfrm>
                <a:off x="8691563" y="3438526"/>
                <a:ext cx="39688" cy="60325"/>
              </a:xfrm>
              <a:custGeom>
                <a:avLst/>
                <a:gdLst>
                  <a:gd name="T0" fmla="*/ 1 w 9"/>
                  <a:gd name="T1" fmla="*/ 4 h 14"/>
                  <a:gd name="T2" fmla="*/ 9 w 9"/>
                  <a:gd name="T3" fmla="*/ 6 h 14"/>
                  <a:gd name="T4" fmla="*/ 0 w 9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4">
                    <a:moveTo>
                      <a:pt x="1" y="4"/>
                    </a:moveTo>
                    <a:cubicBezTo>
                      <a:pt x="1" y="4"/>
                      <a:pt x="9" y="0"/>
                      <a:pt x="9" y="6"/>
                    </a:cubicBezTo>
                    <a:cubicBezTo>
                      <a:pt x="9" y="12"/>
                      <a:pt x="7" y="14"/>
                      <a:pt x="0" y="14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6" name="î$1iḑe">
                <a:extLst>
                  <a:ext uri="{FF2B5EF4-FFF2-40B4-BE49-F238E27FC236}">
                    <a16:creationId xmlns:a16="http://schemas.microsoft.com/office/drawing/2014/main" id="{C2143991-C3D5-4025-A83F-17E94B60608B}"/>
                  </a:ext>
                </a:extLst>
              </p:cNvPr>
              <p:cNvSpPr/>
              <p:nvPr/>
            </p:nvSpPr>
            <p:spPr bwMode="auto">
              <a:xfrm>
                <a:off x="8701088" y="3463926"/>
                <a:ext cx="17463" cy="22225"/>
              </a:xfrm>
              <a:custGeom>
                <a:avLst/>
                <a:gdLst>
                  <a:gd name="T0" fmla="*/ 0 w 4"/>
                  <a:gd name="T1" fmla="*/ 4 h 5"/>
                  <a:gd name="T2" fmla="*/ 2 w 4"/>
                  <a:gd name="T3" fmla="*/ 4 h 5"/>
                  <a:gd name="T4" fmla="*/ 3 w 4"/>
                  <a:gd name="T5" fmla="*/ 2 h 5"/>
                  <a:gd name="T6" fmla="*/ 2 w 4"/>
                  <a:gd name="T7" fmla="*/ 0 h 5"/>
                  <a:gd name="T8" fmla="*/ 1 w 4"/>
                  <a:gd name="T9" fmla="*/ 0 h 5"/>
                  <a:gd name="T10" fmla="*/ 2 w 4"/>
                  <a:gd name="T11" fmla="*/ 0 h 5"/>
                  <a:gd name="T12" fmla="*/ 4 w 4"/>
                  <a:gd name="T13" fmla="*/ 2 h 5"/>
                  <a:gd name="T14" fmla="*/ 2 w 4"/>
                  <a:gd name="T15" fmla="*/ 5 h 5"/>
                  <a:gd name="T16" fmla="*/ 0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C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7" name="îṣlíḋé">
                <a:extLst>
                  <a:ext uri="{FF2B5EF4-FFF2-40B4-BE49-F238E27FC236}">
                    <a16:creationId xmlns:a16="http://schemas.microsoft.com/office/drawing/2014/main" id="{F33C9ED6-7971-4EB9-99B9-D6895563B511}"/>
                  </a:ext>
                </a:extLst>
              </p:cNvPr>
              <p:cNvSpPr/>
              <p:nvPr/>
            </p:nvSpPr>
            <p:spPr bwMode="auto">
              <a:xfrm>
                <a:off x="8524876" y="3309938"/>
                <a:ext cx="188913" cy="149225"/>
              </a:xfrm>
              <a:custGeom>
                <a:avLst/>
                <a:gdLst>
                  <a:gd name="T0" fmla="*/ 1 w 43"/>
                  <a:gd name="T1" fmla="*/ 18 h 34"/>
                  <a:gd name="T2" fmla="*/ 14 w 43"/>
                  <a:gd name="T3" fmla="*/ 18 h 34"/>
                  <a:gd name="T4" fmla="*/ 38 w 43"/>
                  <a:gd name="T5" fmla="*/ 21 h 34"/>
                  <a:gd name="T6" fmla="*/ 38 w 43"/>
                  <a:gd name="T7" fmla="*/ 34 h 34"/>
                  <a:gd name="T8" fmla="*/ 41 w 43"/>
                  <a:gd name="T9" fmla="*/ 30 h 34"/>
                  <a:gd name="T10" fmla="*/ 43 w 43"/>
                  <a:gd name="T11" fmla="*/ 17 h 34"/>
                  <a:gd name="T12" fmla="*/ 6 w 43"/>
                  <a:gd name="T13" fmla="*/ 0 h 34"/>
                  <a:gd name="T14" fmla="*/ 0 w 43"/>
                  <a:gd name="T15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34">
                    <a:moveTo>
                      <a:pt x="1" y="18"/>
                    </a:moveTo>
                    <a:cubicBezTo>
                      <a:pt x="1" y="17"/>
                      <a:pt x="5" y="20"/>
                      <a:pt x="14" y="18"/>
                    </a:cubicBezTo>
                    <a:cubicBezTo>
                      <a:pt x="22" y="15"/>
                      <a:pt x="38" y="21"/>
                      <a:pt x="38" y="21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14"/>
                      <a:pt x="0" y="14"/>
                      <a:pt x="0" y="14"/>
                    </a:cubicBezTo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8" name="îšliďe">
                <a:extLst>
                  <a:ext uri="{FF2B5EF4-FFF2-40B4-BE49-F238E27FC236}">
                    <a16:creationId xmlns:a16="http://schemas.microsoft.com/office/drawing/2014/main" id="{EA9C83D1-8224-44F6-922C-79AD0B0CE61C}"/>
                  </a:ext>
                </a:extLst>
              </p:cNvPr>
              <p:cNvSpPr/>
              <p:nvPr/>
            </p:nvSpPr>
            <p:spPr bwMode="auto">
              <a:xfrm>
                <a:off x="8701088" y="4729163"/>
                <a:ext cx="38100" cy="34925"/>
              </a:xfrm>
              <a:custGeom>
                <a:avLst/>
                <a:gdLst>
                  <a:gd name="T0" fmla="*/ 9 w 9"/>
                  <a:gd name="T1" fmla="*/ 0 h 8"/>
                  <a:gd name="T2" fmla="*/ 5 w 9"/>
                  <a:gd name="T3" fmla="*/ 4 h 8"/>
                  <a:gd name="T4" fmla="*/ 0 w 9"/>
                  <a:gd name="T5" fmla="*/ 8 h 8"/>
                  <a:gd name="T6" fmla="*/ 4 w 9"/>
                  <a:gd name="T7" fmla="*/ 4 h 8"/>
                  <a:gd name="T8" fmla="*/ 9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9" y="0"/>
                    </a:moveTo>
                    <a:cubicBezTo>
                      <a:pt x="9" y="0"/>
                      <a:pt x="7" y="2"/>
                      <a:pt x="5" y="4"/>
                    </a:cubicBezTo>
                    <a:cubicBezTo>
                      <a:pt x="2" y="6"/>
                      <a:pt x="0" y="8"/>
                      <a:pt x="0" y="8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7" y="1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9" name="ïşḻïḑè">
                <a:extLst>
                  <a:ext uri="{FF2B5EF4-FFF2-40B4-BE49-F238E27FC236}">
                    <a16:creationId xmlns:a16="http://schemas.microsoft.com/office/drawing/2014/main" id="{F12A52F8-6687-4B38-9851-676AE8E058BE}"/>
                  </a:ext>
                </a:extLst>
              </p:cNvPr>
              <p:cNvSpPr/>
              <p:nvPr/>
            </p:nvSpPr>
            <p:spPr bwMode="auto">
              <a:xfrm>
                <a:off x="8696326" y="4773613"/>
                <a:ext cx="52388" cy="42863"/>
              </a:xfrm>
              <a:custGeom>
                <a:avLst/>
                <a:gdLst>
                  <a:gd name="T0" fmla="*/ 12 w 12"/>
                  <a:gd name="T1" fmla="*/ 0 h 10"/>
                  <a:gd name="T2" fmla="*/ 6 w 12"/>
                  <a:gd name="T3" fmla="*/ 5 h 10"/>
                  <a:gd name="T4" fmla="*/ 0 w 12"/>
                  <a:gd name="T5" fmla="*/ 10 h 10"/>
                  <a:gd name="T6" fmla="*/ 5 w 12"/>
                  <a:gd name="T7" fmla="*/ 4 h 10"/>
                  <a:gd name="T8" fmla="*/ 12 w 1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2" y="0"/>
                    </a:moveTo>
                    <a:cubicBezTo>
                      <a:pt x="12" y="0"/>
                      <a:pt x="9" y="2"/>
                      <a:pt x="6" y="5"/>
                    </a:cubicBezTo>
                    <a:cubicBezTo>
                      <a:pt x="3" y="8"/>
                      <a:pt x="1" y="10"/>
                      <a:pt x="0" y="10"/>
                    </a:cubicBezTo>
                    <a:cubicBezTo>
                      <a:pt x="0" y="10"/>
                      <a:pt x="2" y="7"/>
                      <a:pt x="5" y="4"/>
                    </a:cubicBezTo>
                    <a:cubicBezTo>
                      <a:pt x="8" y="1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0" name="iSľiḋe">
                <a:extLst>
                  <a:ext uri="{FF2B5EF4-FFF2-40B4-BE49-F238E27FC236}">
                    <a16:creationId xmlns:a16="http://schemas.microsoft.com/office/drawing/2014/main" id="{0525BC3D-3930-4E64-9924-9535112B0281}"/>
                  </a:ext>
                </a:extLst>
              </p:cNvPr>
              <p:cNvSpPr/>
              <p:nvPr/>
            </p:nvSpPr>
            <p:spPr bwMode="auto">
              <a:xfrm>
                <a:off x="8432801" y="4552951"/>
                <a:ext cx="34925" cy="36513"/>
              </a:xfrm>
              <a:custGeom>
                <a:avLst/>
                <a:gdLst>
                  <a:gd name="T0" fmla="*/ 8 w 8"/>
                  <a:gd name="T1" fmla="*/ 0 h 8"/>
                  <a:gd name="T2" fmla="*/ 4 w 8"/>
                  <a:gd name="T3" fmla="*/ 4 h 8"/>
                  <a:gd name="T4" fmla="*/ 0 w 8"/>
                  <a:gd name="T5" fmla="*/ 8 h 8"/>
                  <a:gd name="T6" fmla="*/ 4 w 8"/>
                  <a:gd name="T7" fmla="*/ 4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0"/>
                      <a:pt x="6" y="2"/>
                      <a:pt x="4" y="4"/>
                    </a:cubicBezTo>
                    <a:cubicBezTo>
                      <a:pt x="2" y="6"/>
                      <a:pt x="0" y="8"/>
                      <a:pt x="0" y="8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6" y="1"/>
                      <a:pt x="7" y="0"/>
                      <a:pt x="8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1" name="îṥḻiḑé">
                <a:extLst>
                  <a:ext uri="{FF2B5EF4-FFF2-40B4-BE49-F238E27FC236}">
                    <a16:creationId xmlns:a16="http://schemas.microsoft.com/office/drawing/2014/main" id="{AA8FF5B0-3410-4E0C-AE38-C8D88BA54A5D}"/>
                  </a:ext>
                </a:extLst>
              </p:cNvPr>
              <p:cNvSpPr/>
              <p:nvPr/>
            </p:nvSpPr>
            <p:spPr bwMode="auto">
              <a:xfrm>
                <a:off x="8410576" y="4606926"/>
                <a:ext cx="61913" cy="47625"/>
              </a:xfrm>
              <a:custGeom>
                <a:avLst/>
                <a:gdLst>
                  <a:gd name="T0" fmla="*/ 14 w 14"/>
                  <a:gd name="T1" fmla="*/ 0 h 11"/>
                  <a:gd name="T2" fmla="*/ 7 w 14"/>
                  <a:gd name="T3" fmla="*/ 6 h 11"/>
                  <a:gd name="T4" fmla="*/ 1 w 14"/>
                  <a:gd name="T5" fmla="*/ 11 h 11"/>
                  <a:gd name="T6" fmla="*/ 7 w 14"/>
                  <a:gd name="T7" fmla="*/ 5 h 11"/>
                  <a:gd name="T8" fmla="*/ 14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14" y="0"/>
                    </a:moveTo>
                    <a:cubicBezTo>
                      <a:pt x="14" y="0"/>
                      <a:pt x="11" y="3"/>
                      <a:pt x="7" y="6"/>
                    </a:cubicBezTo>
                    <a:cubicBezTo>
                      <a:pt x="4" y="9"/>
                      <a:pt x="1" y="11"/>
                      <a:pt x="1" y="11"/>
                    </a:cubicBezTo>
                    <a:cubicBezTo>
                      <a:pt x="0" y="11"/>
                      <a:pt x="3" y="8"/>
                      <a:pt x="7" y="5"/>
                    </a:cubicBezTo>
                    <a:cubicBezTo>
                      <a:pt x="11" y="2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2" name="iṥḻiḍè">
                <a:extLst>
                  <a:ext uri="{FF2B5EF4-FFF2-40B4-BE49-F238E27FC236}">
                    <a16:creationId xmlns:a16="http://schemas.microsoft.com/office/drawing/2014/main" id="{6225254C-0716-482A-9DB3-A83CE13CA383}"/>
                  </a:ext>
                </a:extLst>
              </p:cNvPr>
              <p:cNvSpPr/>
              <p:nvPr/>
            </p:nvSpPr>
            <p:spPr bwMode="auto">
              <a:xfrm>
                <a:off x="8604251" y="5340351"/>
                <a:ext cx="219075" cy="69850"/>
              </a:xfrm>
              <a:custGeom>
                <a:avLst/>
                <a:gdLst>
                  <a:gd name="T0" fmla="*/ 0 w 138"/>
                  <a:gd name="T1" fmla="*/ 41 h 44"/>
                  <a:gd name="T2" fmla="*/ 5 w 138"/>
                  <a:gd name="T3" fmla="*/ 2 h 44"/>
                  <a:gd name="T4" fmla="*/ 47 w 138"/>
                  <a:gd name="T5" fmla="*/ 0 h 44"/>
                  <a:gd name="T6" fmla="*/ 138 w 138"/>
                  <a:gd name="T7" fmla="*/ 36 h 44"/>
                  <a:gd name="T8" fmla="*/ 138 w 138"/>
                  <a:gd name="T9" fmla="*/ 44 h 44"/>
                  <a:gd name="T10" fmla="*/ 0 w 138"/>
                  <a:gd name="T11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44">
                    <a:moveTo>
                      <a:pt x="0" y="41"/>
                    </a:moveTo>
                    <a:lnTo>
                      <a:pt x="5" y="2"/>
                    </a:lnTo>
                    <a:lnTo>
                      <a:pt x="47" y="0"/>
                    </a:lnTo>
                    <a:lnTo>
                      <a:pt x="138" y="36"/>
                    </a:lnTo>
                    <a:lnTo>
                      <a:pt x="138" y="44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D8E6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3" name="ïšḷîḍê">
                <a:extLst>
                  <a:ext uri="{FF2B5EF4-FFF2-40B4-BE49-F238E27FC236}">
                    <a16:creationId xmlns:a16="http://schemas.microsoft.com/office/drawing/2014/main" id="{3B6634E8-2E83-4976-846F-5746E5A48F94}"/>
                  </a:ext>
                </a:extLst>
              </p:cNvPr>
              <p:cNvSpPr/>
              <p:nvPr/>
            </p:nvSpPr>
            <p:spPr bwMode="auto">
              <a:xfrm>
                <a:off x="8599488" y="5397501"/>
                <a:ext cx="219075" cy="7938"/>
              </a:xfrm>
              <a:custGeom>
                <a:avLst/>
                <a:gdLst>
                  <a:gd name="T0" fmla="*/ 50 w 50"/>
                  <a:gd name="T1" fmla="*/ 0 h 2"/>
                  <a:gd name="T2" fmla="*/ 48 w 50"/>
                  <a:gd name="T3" fmla="*/ 1 h 2"/>
                  <a:gd name="T4" fmla="*/ 43 w 50"/>
                  <a:gd name="T5" fmla="*/ 1 h 2"/>
                  <a:gd name="T6" fmla="*/ 25 w 50"/>
                  <a:gd name="T7" fmla="*/ 2 h 2"/>
                  <a:gd name="T8" fmla="*/ 7 w 50"/>
                  <a:gd name="T9" fmla="*/ 1 h 2"/>
                  <a:gd name="T10" fmla="*/ 2 w 50"/>
                  <a:gd name="T11" fmla="*/ 0 h 2"/>
                  <a:gd name="T12" fmla="*/ 0 w 50"/>
                  <a:gd name="T13" fmla="*/ 0 h 2"/>
                  <a:gd name="T14" fmla="*/ 2 w 50"/>
                  <a:gd name="T15" fmla="*/ 0 h 2"/>
                  <a:gd name="T16" fmla="*/ 7 w 50"/>
                  <a:gd name="T17" fmla="*/ 0 h 2"/>
                  <a:gd name="T18" fmla="*/ 25 w 50"/>
                  <a:gd name="T19" fmla="*/ 1 h 2"/>
                  <a:gd name="T20" fmla="*/ 43 w 50"/>
                  <a:gd name="T21" fmla="*/ 1 h 2"/>
                  <a:gd name="T22" fmla="*/ 48 w 50"/>
                  <a:gd name="T23" fmla="*/ 0 h 2"/>
                  <a:gd name="T24" fmla="*/ 50 w 50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2">
                    <a:moveTo>
                      <a:pt x="50" y="0"/>
                    </a:moveTo>
                    <a:cubicBezTo>
                      <a:pt x="50" y="0"/>
                      <a:pt x="50" y="0"/>
                      <a:pt x="48" y="1"/>
                    </a:cubicBezTo>
                    <a:cubicBezTo>
                      <a:pt x="47" y="1"/>
                      <a:pt x="45" y="1"/>
                      <a:pt x="43" y="1"/>
                    </a:cubicBezTo>
                    <a:cubicBezTo>
                      <a:pt x="38" y="2"/>
                      <a:pt x="32" y="2"/>
                      <a:pt x="25" y="2"/>
                    </a:cubicBezTo>
                    <a:cubicBezTo>
                      <a:pt x="18" y="2"/>
                      <a:pt x="12" y="2"/>
                      <a:pt x="7" y="1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12" y="1"/>
                      <a:pt x="18" y="1"/>
                      <a:pt x="25" y="1"/>
                    </a:cubicBezTo>
                    <a:cubicBezTo>
                      <a:pt x="32" y="2"/>
                      <a:pt x="38" y="1"/>
                      <a:pt x="43" y="1"/>
                    </a:cubicBezTo>
                    <a:cubicBezTo>
                      <a:pt x="45" y="1"/>
                      <a:pt x="47" y="1"/>
                      <a:pt x="48" y="0"/>
                    </a:cubicBezTo>
                    <a:cubicBezTo>
                      <a:pt x="50" y="0"/>
                      <a:pt x="50" y="0"/>
                      <a:pt x="50" y="0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4" name="íṥ1íḓé">
                <a:extLst>
                  <a:ext uri="{FF2B5EF4-FFF2-40B4-BE49-F238E27FC236}">
                    <a16:creationId xmlns:a16="http://schemas.microsoft.com/office/drawing/2014/main" id="{E2C4C26A-14D4-4CA8-8AEC-42847F42B17A}"/>
                  </a:ext>
                </a:extLst>
              </p:cNvPr>
              <p:cNvSpPr/>
              <p:nvPr/>
            </p:nvSpPr>
            <p:spPr bwMode="auto">
              <a:xfrm>
                <a:off x="8656638" y="5375276"/>
                <a:ext cx="74613" cy="4763"/>
              </a:xfrm>
              <a:prstGeom prst="ellipse">
                <a:avLst/>
              </a:pr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5" name="îšļîďé">
                <a:extLst>
                  <a:ext uri="{FF2B5EF4-FFF2-40B4-BE49-F238E27FC236}">
                    <a16:creationId xmlns:a16="http://schemas.microsoft.com/office/drawing/2014/main" id="{F8618AEF-6E39-4BDA-9329-A475015E795E}"/>
                  </a:ext>
                </a:extLst>
              </p:cNvPr>
              <p:cNvSpPr/>
              <p:nvPr/>
            </p:nvSpPr>
            <p:spPr bwMode="auto">
              <a:xfrm>
                <a:off x="8656638" y="5362576"/>
                <a:ext cx="65088" cy="3175"/>
              </a:xfrm>
              <a:custGeom>
                <a:avLst/>
                <a:gdLst>
                  <a:gd name="T0" fmla="*/ 15 w 15"/>
                  <a:gd name="T1" fmla="*/ 1 h 1"/>
                  <a:gd name="T2" fmla="*/ 7 w 15"/>
                  <a:gd name="T3" fmla="*/ 1 h 1"/>
                  <a:gd name="T4" fmla="*/ 0 w 15"/>
                  <a:gd name="T5" fmla="*/ 0 h 1"/>
                  <a:gd name="T6" fmla="*/ 7 w 15"/>
                  <a:gd name="T7" fmla="*/ 0 h 1"/>
                  <a:gd name="T8" fmla="*/ 15 w 1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">
                    <a:moveTo>
                      <a:pt x="15" y="1"/>
                    </a:moveTo>
                    <a:cubicBezTo>
                      <a:pt x="15" y="1"/>
                      <a:pt x="12" y="1"/>
                      <a:pt x="7" y="1"/>
                    </a:cubicBezTo>
                    <a:cubicBezTo>
                      <a:pt x="3" y="1"/>
                      <a:pt x="0" y="0"/>
                      <a:pt x="0" y="0"/>
                    </a:cubicBezTo>
                    <a:cubicBezTo>
                      <a:pt x="0" y="0"/>
                      <a:pt x="3" y="0"/>
                      <a:pt x="7" y="0"/>
                    </a:cubicBezTo>
                    <a:cubicBezTo>
                      <a:pt x="12" y="0"/>
                      <a:pt x="15" y="1"/>
                      <a:pt x="15" y="1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6" name="îṥľiḓé">
                <a:extLst>
                  <a:ext uri="{FF2B5EF4-FFF2-40B4-BE49-F238E27FC236}">
                    <a16:creationId xmlns:a16="http://schemas.microsoft.com/office/drawing/2014/main" id="{5E889295-7FD9-4C22-82EB-5E5DB587A31B}"/>
                  </a:ext>
                </a:extLst>
              </p:cNvPr>
              <p:cNvSpPr/>
              <p:nvPr/>
            </p:nvSpPr>
            <p:spPr bwMode="auto">
              <a:xfrm>
                <a:off x="8651876" y="5308601"/>
                <a:ext cx="61913" cy="53975"/>
              </a:xfrm>
              <a:custGeom>
                <a:avLst/>
                <a:gdLst>
                  <a:gd name="T0" fmla="*/ 9 w 14"/>
                  <a:gd name="T1" fmla="*/ 12 h 12"/>
                  <a:gd name="T2" fmla="*/ 9 w 14"/>
                  <a:gd name="T3" fmla="*/ 10 h 12"/>
                  <a:gd name="T4" fmla="*/ 9 w 14"/>
                  <a:gd name="T5" fmla="*/ 4 h 12"/>
                  <a:gd name="T6" fmla="*/ 11 w 14"/>
                  <a:gd name="T7" fmla="*/ 1 h 12"/>
                  <a:gd name="T8" fmla="*/ 13 w 14"/>
                  <a:gd name="T9" fmla="*/ 2 h 12"/>
                  <a:gd name="T10" fmla="*/ 14 w 14"/>
                  <a:gd name="T11" fmla="*/ 4 h 12"/>
                  <a:gd name="T12" fmla="*/ 13 w 14"/>
                  <a:gd name="T13" fmla="*/ 9 h 12"/>
                  <a:gd name="T14" fmla="*/ 11 w 14"/>
                  <a:gd name="T15" fmla="*/ 11 h 12"/>
                  <a:gd name="T16" fmla="*/ 9 w 14"/>
                  <a:gd name="T17" fmla="*/ 10 h 12"/>
                  <a:gd name="T18" fmla="*/ 1 w 14"/>
                  <a:gd name="T19" fmla="*/ 3 h 12"/>
                  <a:gd name="T20" fmla="*/ 0 w 14"/>
                  <a:gd name="T21" fmla="*/ 1 h 12"/>
                  <a:gd name="T22" fmla="*/ 1 w 14"/>
                  <a:gd name="T23" fmla="*/ 0 h 12"/>
                  <a:gd name="T24" fmla="*/ 2 w 14"/>
                  <a:gd name="T25" fmla="*/ 1 h 12"/>
                  <a:gd name="T26" fmla="*/ 5 w 14"/>
                  <a:gd name="T27" fmla="*/ 3 h 12"/>
                  <a:gd name="T28" fmla="*/ 7 w 14"/>
                  <a:gd name="T29" fmla="*/ 8 h 12"/>
                  <a:gd name="T30" fmla="*/ 8 w 14"/>
                  <a:gd name="T31" fmla="*/ 10 h 12"/>
                  <a:gd name="T32" fmla="*/ 5 w 14"/>
                  <a:gd name="T33" fmla="*/ 4 h 12"/>
                  <a:gd name="T34" fmla="*/ 2 w 14"/>
                  <a:gd name="T35" fmla="*/ 1 h 12"/>
                  <a:gd name="T36" fmla="*/ 1 w 14"/>
                  <a:gd name="T37" fmla="*/ 1 h 12"/>
                  <a:gd name="T38" fmla="*/ 2 w 14"/>
                  <a:gd name="T39" fmla="*/ 3 h 12"/>
                  <a:gd name="T40" fmla="*/ 9 w 14"/>
                  <a:gd name="T41" fmla="*/ 9 h 12"/>
                  <a:gd name="T42" fmla="*/ 11 w 14"/>
                  <a:gd name="T43" fmla="*/ 10 h 12"/>
                  <a:gd name="T44" fmla="*/ 13 w 14"/>
                  <a:gd name="T45" fmla="*/ 9 h 12"/>
                  <a:gd name="T46" fmla="*/ 13 w 14"/>
                  <a:gd name="T47" fmla="*/ 4 h 12"/>
                  <a:gd name="T48" fmla="*/ 11 w 14"/>
                  <a:gd name="T49" fmla="*/ 1 h 12"/>
                  <a:gd name="T50" fmla="*/ 9 w 14"/>
                  <a:gd name="T51" fmla="*/ 4 h 12"/>
                  <a:gd name="T52" fmla="*/ 9 w 14"/>
                  <a:gd name="T5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" h="12">
                    <a:moveTo>
                      <a:pt x="9" y="12"/>
                    </a:moveTo>
                    <a:cubicBezTo>
                      <a:pt x="9" y="12"/>
                      <a:pt x="9" y="11"/>
                      <a:pt x="9" y="10"/>
                    </a:cubicBezTo>
                    <a:cubicBezTo>
                      <a:pt x="8" y="8"/>
                      <a:pt x="8" y="6"/>
                      <a:pt x="9" y="4"/>
                    </a:cubicBezTo>
                    <a:cubicBezTo>
                      <a:pt x="9" y="3"/>
                      <a:pt x="9" y="1"/>
                      <a:pt x="11" y="1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6"/>
                      <a:pt x="14" y="7"/>
                      <a:pt x="13" y="9"/>
                    </a:cubicBezTo>
                    <a:cubicBezTo>
                      <a:pt x="13" y="10"/>
                      <a:pt x="13" y="11"/>
                      <a:pt x="11" y="11"/>
                    </a:cubicBezTo>
                    <a:cubicBezTo>
                      <a:pt x="10" y="11"/>
                      <a:pt x="9" y="11"/>
                      <a:pt x="9" y="10"/>
                    </a:cubicBezTo>
                    <a:cubicBezTo>
                      <a:pt x="6" y="8"/>
                      <a:pt x="3" y="5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" y="1"/>
                      <a:pt x="4" y="2"/>
                      <a:pt x="5" y="3"/>
                    </a:cubicBezTo>
                    <a:cubicBezTo>
                      <a:pt x="7" y="5"/>
                      <a:pt x="7" y="7"/>
                      <a:pt x="7" y="8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1"/>
                      <a:pt x="8" y="7"/>
                      <a:pt x="5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4" y="5"/>
                      <a:pt x="6" y="7"/>
                      <a:pt x="9" y="9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7"/>
                      <a:pt x="13" y="6"/>
                      <a:pt x="13" y="4"/>
                    </a:cubicBezTo>
                    <a:cubicBezTo>
                      <a:pt x="13" y="3"/>
                      <a:pt x="12" y="1"/>
                      <a:pt x="11" y="1"/>
                    </a:cubicBezTo>
                    <a:cubicBezTo>
                      <a:pt x="10" y="2"/>
                      <a:pt x="10" y="3"/>
                      <a:pt x="9" y="4"/>
                    </a:cubicBezTo>
                    <a:cubicBezTo>
                      <a:pt x="8" y="9"/>
                      <a:pt x="9" y="12"/>
                      <a:pt x="9" y="12"/>
                    </a:cubicBezTo>
                    <a:close/>
                  </a:path>
                </a:pathLst>
              </a:custGeom>
              <a:solidFill>
                <a:srgbClr val="2D1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7" name="îṡlîďè">
                <a:extLst>
                  <a:ext uri="{FF2B5EF4-FFF2-40B4-BE49-F238E27FC236}">
                    <a16:creationId xmlns:a16="http://schemas.microsoft.com/office/drawing/2014/main" id="{C7535C28-E2B3-4C86-BC1E-DF6C6AA85A60}"/>
                  </a:ext>
                </a:extLst>
              </p:cNvPr>
              <p:cNvSpPr/>
              <p:nvPr/>
            </p:nvSpPr>
            <p:spPr bwMode="auto">
              <a:xfrm>
                <a:off x="8054976" y="3570288"/>
                <a:ext cx="136525" cy="134938"/>
              </a:xfrm>
              <a:custGeom>
                <a:avLst/>
                <a:gdLst>
                  <a:gd name="T0" fmla="*/ 0 w 31"/>
                  <a:gd name="T1" fmla="*/ 18 h 31"/>
                  <a:gd name="T2" fmla="*/ 8 w 31"/>
                  <a:gd name="T3" fmla="*/ 28 h 31"/>
                  <a:gd name="T4" fmla="*/ 14 w 31"/>
                  <a:gd name="T5" fmla="*/ 30 h 31"/>
                  <a:gd name="T6" fmla="*/ 27 w 31"/>
                  <a:gd name="T7" fmla="*/ 24 h 31"/>
                  <a:gd name="T8" fmla="*/ 28 w 31"/>
                  <a:gd name="T9" fmla="*/ 21 h 31"/>
                  <a:gd name="T10" fmla="*/ 27 w 31"/>
                  <a:gd name="T11" fmla="*/ 8 h 31"/>
                  <a:gd name="T12" fmla="*/ 30 w 31"/>
                  <a:gd name="T13" fmla="*/ 2 h 31"/>
                  <a:gd name="T14" fmla="*/ 20 w 31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0" y="18"/>
                    </a:moveTo>
                    <a:cubicBezTo>
                      <a:pt x="1" y="20"/>
                      <a:pt x="5" y="25"/>
                      <a:pt x="8" y="28"/>
                    </a:cubicBezTo>
                    <a:cubicBezTo>
                      <a:pt x="9" y="30"/>
                      <a:pt x="12" y="31"/>
                      <a:pt x="14" y="30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4"/>
                      <a:pt x="29" y="22"/>
                      <a:pt x="28" y="21"/>
                    </a:cubicBezTo>
                    <a:cubicBezTo>
                      <a:pt x="27" y="17"/>
                      <a:pt x="26" y="10"/>
                      <a:pt x="27" y="8"/>
                    </a:cubicBezTo>
                    <a:cubicBezTo>
                      <a:pt x="30" y="4"/>
                      <a:pt x="31" y="3"/>
                      <a:pt x="30" y="2"/>
                    </a:cubicBezTo>
                    <a:cubicBezTo>
                      <a:pt x="27" y="0"/>
                      <a:pt x="20" y="3"/>
                      <a:pt x="20" y="15"/>
                    </a:cubicBezTo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8" name="iṣļîďé">
                <a:extLst>
                  <a:ext uri="{FF2B5EF4-FFF2-40B4-BE49-F238E27FC236}">
                    <a16:creationId xmlns:a16="http://schemas.microsoft.com/office/drawing/2014/main" id="{347AB859-90C2-4E15-A005-AF17D64A9551}"/>
                  </a:ext>
                </a:extLst>
              </p:cNvPr>
              <p:cNvSpPr/>
              <p:nvPr/>
            </p:nvSpPr>
            <p:spPr bwMode="auto">
              <a:xfrm>
                <a:off x="8007351" y="3543301"/>
                <a:ext cx="149225" cy="122238"/>
              </a:xfrm>
              <a:custGeom>
                <a:avLst/>
                <a:gdLst>
                  <a:gd name="T0" fmla="*/ 34 w 34"/>
                  <a:gd name="T1" fmla="*/ 23 h 28"/>
                  <a:gd name="T2" fmla="*/ 18 w 34"/>
                  <a:gd name="T3" fmla="*/ 1 h 28"/>
                  <a:gd name="T4" fmla="*/ 23 w 34"/>
                  <a:gd name="T5" fmla="*/ 18 h 28"/>
                  <a:gd name="T6" fmla="*/ 8 w 34"/>
                  <a:gd name="T7" fmla="*/ 4 h 28"/>
                  <a:gd name="T8" fmla="*/ 17 w 34"/>
                  <a:gd name="T9" fmla="*/ 20 h 28"/>
                  <a:gd name="T10" fmla="*/ 3 w 34"/>
                  <a:gd name="T11" fmla="*/ 8 h 28"/>
                  <a:gd name="T12" fmla="*/ 11 w 34"/>
                  <a:gd name="T13" fmla="*/ 20 h 28"/>
                  <a:gd name="T14" fmla="*/ 0 w 34"/>
                  <a:gd name="T15" fmla="*/ 17 h 28"/>
                  <a:gd name="T16" fmla="*/ 15 w 34"/>
                  <a:gd name="T17" fmla="*/ 28 h 28"/>
                  <a:gd name="T18" fmla="*/ 34 w 34"/>
                  <a:gd name="T19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28">
                    <a:moveTo>
                      <a:pt x="34" y="23"/>
                    </a:moveTo>
                    <a:cubicBezTo>
                      <a:pt x="34" y="23"/>
                      <a:pt x="21" y="2"/>
                      <a:pt x="18" y="1"/>
                    </a:cubicBezTo>
                    <a:cubicBezTo>
                      <a:pt x="16" y="0"/>
                      <a:pt x="21" y="15"/>
                      <a:pt x="23" y="18"/>
                    </a:cubicBezTo>
                    <a:cubicBezTo>
                      <a:pt x="23" y="18"/>
                      <a:pt x="11" y="3"/>
                      <a:pt x="8" y="4"/>
                    </a:cubicBezTo>
                    <a:cubicBezTo>
                      <a:pt x="6" y="5"/>
                      <a:pt x="17" y="20"/>
                      <a:pt x="17" y="20"/>
                    </a:cubicBezTo>
                    <a:cubicBezTo>
                      <a:pt x="17" y="20"/>
                      <a:pt x="4" y="6"/>
                      <a:pt x="3" y="8"/>
                    </a:cubicBezTo>
                    <a:cubicBezTo>
                      <a:pt x="2" y="9"/>
                      <a:pt x="11" y="20"/>
                      <a:pt x="11" y="20"/>
                    </a:cubicBezTo>
                    <a:cubicBezTo>
                      <a:pt x="11" y="20"/>
                      <a:pt x="1" y="15"/>
                      <a:pt x="0" y="17"/>
                    </a:cubicBezTo>
                    <a:cubicBezTo>
                      <a:pt x="0" y="18"/>
                      <a:pt x="15" y="28"/>
                      <a:pt x="15" y="28"/>
                    </a:cubicBezTo>
                    <a:lnTo>
                      <a:pt x="34" y="23"/>
                    </a:ln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9" name="îŝļîḓé">
                <a:extLst>
                  <a:ext uri="{FF2B5EF4-FFF2-40B4-BE49-F238E27FC236}">
                    <a16:creationId xmlns:a16="http://schemas.microsoft.com/office/drawing/2014/main" id="{943C1C4C-E32B-4C0B-8A1B-E0A600FEF192}"/>
                  </a:ext>
                </a:extLst>
              </p:cNvPr>
              <p:cNvSpPr/>
              <p:nvPr/>
            </p:nvSpPr>
            <p:spPr bwMode="auto">
              <a:xfrm>
                <a:off x="8810626" y="4373563"/>
                <a:ext cx="192088" cy="188913"/>
              </a:xfrm>
              <a:custGeom>
                <a:avLst/>
                <a:gdLst>
                  <a:gd name="T0" fmla="*/ 3 w 44"/>
                  <a:gd name="T1" fmla="*/ 42 h 43"/>
                  <a:gd name="T2" fmla="*/ 22 w 44"/>
                  <a:gd name="T3" fmla="*/ 1 h 43"/>
                  <a:gd name="T4" fmla="*/ 43 w 44"/>
                  <a:gd name="T5" fmla="*/ 42 h 43"/>
                  <a:gd name="T6" fmla="*/ 37 w 44"/>
                  <a:gd name="T7" fmla="*/ 43 h 43"/>
                  <a:gd name="T8" fmla="*/ 23 w 44"/>
                  <a:gd name="T9" fmla="*/ 4 h 43"/>
                  <a:gd name="T10" fmla="*/ 8 w 44"/>
                  <a:gd name="T11" fmla="*/ 42 h 43"/>
                  <a:gd name="T12" fmla="*/ 3 w 44"/>
                  <a:gd name="T13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3">
                    <a:moveTo>
                      <a:pt x="3" y="42"/>
                    </a:moveTo>
                    <a:cubicBezTo>
                      <a:pt x="3" y="42"/>
                      <a:pt x="0" y="3"/>
                      <a:pt x="22" y="1"/>
                    </a:cubicBezTo>
                    <a:cubicBezTo>
                      <a:pt x="44" y="0"/>
                      <a:pt x="43" y="42"/>
                      <a:pt x="43" y="42"/>
                    </a:cubicBez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43"/>
                      <a:pt x="40" y="4"/>
                      <a:pt x="23" y="4"/>
                    </a:cubicBezTo>
                    <a:cubicBezTo>
                      <a:pt x="6" y="5"/>
                      <a:pt x="8" y="42"/>
                      <a:pt x="8" y="42"/>
                    </a:cubicBez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E2B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0" name="ïsḷíḑê">
                <a:extLst>
                  <a:ext uri="{FF2B5EF4-FFF2-40B4-BE49-F238E27FC236}">
                    <a16:creationId xmlns:a16="http://schemas.microsoft.com/office/drawing/2014/main" id="{436253B1-911E-4645-A3E6-C17840AD719A}"/>
                  </a:ext>
                </a:extLst>
              </p:cNvPr>
              <p:cNvSpPr/>
              <p:nvPr/>
            </p:nvSpPr>
            <p:spPr bwMode="auto">
              <a:xfrm>
                <a:off x="8718551" y="4552951"/>
                <a:ext cx="385763" cy="449263"/>
              </a:xfrm>
              <a:custGeom>
                <a:avLst/>
                <a:gdLst>
                  <a:gd name="T0" fmla="*/ 8 w 243"/>
                  <a:gd name="T1" fmla="*/ 0 h 283"/>
                  <a:gd name="T2" fmla="*/ 243 w 243"/>
                  <a:gd name="T3" fmla="*/ 0 h 283"/>
                  <a:gd name="T4" fmla="*/ 243 w 243"/>
                  <a:gd name="T5" fmla="*/ 269 h 283"/>
                  <a:gd name="T6" fmla="*/ 0 w 243"/>
                  <a:gd name="T7" fmla="*/ 283 h 283"/>
                  <a:gd name="T8" fmla="*/ 8 w 243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283">
                    <a:moveTo>
                      <a:pt x="8" y="0"/>
                    </a:moveTo>
                    <a:lnTo>
                      <a:pt x="243" y="0"/>
                    </a:lnTo>
                    <a:lnTo>
                      <a:pt x="243" y="269"/>
                    </a:lnTo>
                    <a:lnTo>
                      <a:pt x="0" y="28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1" name="iṡļíḑê">
                <a:extLst>
                  <a:ext uri="{FF2B5EF4-FFF2-40B4-BE49-F238E27FC236}">
                    <a16:creationId xmlns:a16="http://schemas.microsoft.com/office/drawing/2014/main" id="{7244F8F3-FD73-4C4B-81B4-710BDEB397B7}"/>
                  </a:ext>
                </a:extLst>
              </p:cNvPr>
              <p:cNvSpPr/>
              <p:nvPr/>
            </p:nvSpPr>
            <p:spPr bwMode="auto">
              <a:xfrm>
                <a:off x="8818563" y="4364038"/>
                <a:ext cx="193675" cy="188913"/>
              </a:xfrm>
              <a:custGeom>
                <a:avLst/>
                <a:gdLst>
                  <a:gd name="T0" fmla="*/ 3 w 44"/>
                  <a:gd name="T1" fmla="*/ 43 h 43"/>
                  <a:gd name="T2" fmla="*/ 22 w 44"/>
                  <a:gd name="T3" fmla="*/ 2 h 43"/>
                  <a:gd name="T4" fmla="*/ 43 w 44"/>
                  <a:gd name="T5" fmla="*/ 43 h 43"/>
                  <a:gd name="T6" fmla="*/ 37 w 44"/>
                  <a:gd name="T7" fmla="*/ 43 h 43"/>
                  <a:gd name="T8" fmla="*/ 23 w 44"/>
                  <a:gd name="T9" fmla="*/ 5 h 43"/>
                  <a:gd name="T10" fmla="*/ 8 w 44"/>
                  <a:gd name="T11" fmla="*/ 43 h 43"/>
                  <a:gd name="T12" fmla="*/ 3 w 44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3">
                    <a:moveTo>
                      <a:pt x="3" y="43"/>
                    </a:moveTo>
                    <a:cubicBezTo>
                      <a:pt x="3" y="43"/>
                      <a:pt x="0" y="4"/>
                      <a:pt x="22" y="2"/>
                    </a:cubicBezTo>
                    <a:cubicBezTo>
                      <a:pt x="44" y="0"/>
                      <a:pt x="43" y="43"/>
                      <a:pt x="43" y="43"/>
                    </a:cubicBez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43"/>
                      <a:pt x="39" y="4"/>
                      <a:pt x="23" y="5"/>
                    </a:cubicBezTo>
                    <a:cubicBezTo>
                      <a:pt x="6" y="5"/>
                      <a:pt x="8" y="43"/>
                      <a:pt x="8" y="43"/>
                    </a:cubicBezTo>
                    <a:lnTo>
                      <a:pt x="3" y="43"/>
                    </a:lnTo>
                    <a:close/>
                  </a:path>
                </a:pathLst>
              </a:custGeom>
              <a:solidFill>
                <a:srgbClr val="F8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2" name="ïŝ1ïďe">
                <a:extLst>
                  <a:ext uri="{FF2B5EF4-FFF2-40B4-BE49-F238E27FC236}">
                    <a16:creationId xmlns:a16="http://schemas.microsoft.com/office/drawing/2014/main" id="{02C0F84D-28B8-4C59-8CBE-EB881AB0D124}"/>
                  </a:ext>
                </a:extLst>
              </p:cNvPr>
              <p:cNvSpPr/>
              <p:nvPr/>
            </p:nvSpPr>
            <p:spPr bwMode="auto">
              <a:xfrm>
                <a:off x="8840788" y="4289426"/>
                <a:ext cx="136525" cy="149225"/>
              </a:xfrm>
              <a:custGeom>
                <a:avLst/>
                <a:gdLst>
                  <a:gd name="T0" fmla="*/ 0 w 31"/>
                  <a:gd name="T1" fmla="*/ 18 h 34"/>
                  <a:gd name="T2" fmla="*/ 4 w 31"/>
                  <a:gd name="T3" fmla="*/ 20 h 34"/>
                  <a:gd name="T4" fmla="*/ 11 w 31"/>
                  <a:gd name="T5" fmla="*/ 17 h 34"/>
                  <a:gd name="T6" fmla="*/ 10 w 31"/>
                  <a:gd name="T7" fmla="*/ 25 h 34"/>
                  <a:gd name="T8" fmla="*/ 7 w 31"/>
                  <a:gd name="T9" fmla="*/ 26 h 34"/>
                  <a:gd name="T10" fmla="*/ 14 w 31"/>
                  <a:gd name="T11" fmla="*/ 28 h 34"/>
                  <a:gd name="T12" fmla="*/ 21 w 31"/>
                  <a:gd name="T13" fmla="*/ 27 h 34"/>
                  <a:gd name="T14" fmla="*/ 27 w 31"/>
                  <a:gd name="T15" fmla="*/ 26 h 34"/>
                  <a:gd name="T16" fmla="*/ 26 w 31"/>
                  <a:gd name="T17" fmla="*/ 0 h 34"/>
                  <a:gd name="T18" fmla="*/ 11 w 31"/>
                  <a:gd name="T19" fmla="*/ 1 h 34"/>
                  <a:gd name="T20" fmla="*/ 0 w 31"/>
                  <a:gd name="T21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4">
                    <a:moveTo>
                      <a:pt x="0" y="18"/>
                    </a:moveTo>
                    <a:cubicBezTo>
                      <a:pt x="0" y="18"/>
                      <a:pt x="0" y="22"/>
                      <a:pt x="4" y="20"/>
                    </a:cubicBezTo>
                    <a:cubicBezTo>
                      <a:pt x="9" y="17"/>
                      <a:pt x="11" y="17"/>
                      <a:pt x="11" y="17"/>
                    </a:cubicBezTo>
                    <a:cubicBezTo>
                      <a:pt x="11" y="17"/>
                      <a:pt x="11" y="26"/>
                      <a:pt x="10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9" y="33"/>
                      <a:pt x="14" y="28"/>
                    </a:cubicBezTo>
                    <a:cubicBezTo>
                      <a:pt x="14" y="28"/>
                      <a:pt x="16" y="34"/>
                      <a:pt x="21" y="27"/>
                    </a:cubicBezTo>
                    <a:cubicBezTo>
                      <a:pt x="21" y="27"/>
                      <a:pt x="23" y="32"/>
                      <a:pt x="27" y="26"/>
                    </a:cubicBezTo>
                    <a:cubicBezTo>
                      <a:pt x="30" y="21"/>
                      <a:pt x="31" y="13"/>
                      <a:pt x="26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13"/>
                      <a:pt x="0" y="18"/>
                    </a:cubicBezTo>
                    <a:close/>
                  </a:path>
                </a:pathLst>
              </a:custGeom>
              <a:solidFill>
                <a:srgbClr val="F7C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9879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41417" y="2351610"/>
            <a:ext cx="1038608" cy="9030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CCAC3A-DCE5-4BFE-AF94-A39C2650C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726810-FFF4-4904-AF8B-EC62CC4EC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39A359A-E862-4007-A60A-F92A7092E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85" name="2243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4955399"/>
            <a:chOff x="673100" y="1123950"/>
            <a:chExt cx="10845800" cy="4955399"/>
          </a:xfrm>
        </p:grpSpPr>
        <p:grpSp>
          <p:nvGrpSpPr>
            <p:cNvPr id="86" name="íṥľîḍé">
              <a:extLst>
                <a:ext uri="{FF2B5EF4-FFF2-40B4-BE49-F238E27FC236}">
                  <a16:creationId xmlns:a16="http://schemas.microsoft.com/office/drawing/2014/main" id="{60D2FA37-7782-4EB8-AC45-A38436BC6120}"/>
                </a:ext>
              </a:extLst>
            </p:cNvPr>
            <p:cNvGrpSpPr/>
            <p:nvPr/>
          </p:nvGrpSpPr>
          <p:grpSpPr>
            <a:xfrm>
              <a:off x="3412612" y="1123950"/>
              <a:ext cx="5366779" cy="3780218"/>
              <a:chOff x="3412611" y="1384527"/>
              <a:chExt cx="5366779" cy="3780218"/>
            </a:xfrm>
          </p:grpSpPr>
          <p:grpSp>
            <p:nvGrpSpPr>
              <p:cNvPr id="94" name="íṣliḍè">
                <a:extLst>
                  <a:ext uri="{FF2B5EF4-FFF2-40B4-BE49-F238E27FC236}">
                    <a16:creationId xmlns:a16="http://schemas.microsoft.com/office/drawing/2014/main" id="{A50554A9-2E89-4F4F-B7D3-778551031AEC}"/>
                  </a:ext>
                </a:extLst>
              </p:cNvPr>
              <p:cNvGrpSpPr/>
              <p:nvPr/>
            </p:nvGrpSpPr>
            <p:grpSpPr>
              <a:xfrm>
                <a:off x="4627212" y="2469094"/>
                <a:ext cx="2352798" cy="2352790"/>
                <a:chOff x="4800050" y="2348734"/>
                <a:chExt cx="2352798" cy="2352790"/>
              </a:xfrm>
            </p:grpSpPr>
            <p:sp>
              <p:nvSpPr>
                <p:cNvPr id="533" name="íṧḷïḑê">
                  <a:extLst>
                    <a:ext uri="{FF2B5EF4-FFF2-40B4-BE49-F238E27FC236}">
                      <a16:creationId xmlns:a16="http://schemas.microsoft.com/office/drawing/2014/main" id="{F068FD5F-F67B-41D6-826C-25E0A2E8D09C}"/>
                    </a:ext>
                  </a:extLst>
                </p:cNvPr>
                <p:cNvSpPr/>
                <p:nvPr/>
              </p:nvSpPr>
              <p:spPr>
                <a:xfrm>
                  <a:off x="4800050" y="2348734"/>
                  <a:ext cx="2352798" cy="2352790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91440" tIns="45720" rIns="91440" bIns="45720" numCol="1" spcCol="1270" anchor="ctr" anchorCtr="0">
                  <a:normAutofit/>
                </a:bodyPr>
                <a:lstStyle/>
                <a:p>
                  <a:pPr algn="ctr" defTabSz="133350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000" dirty="0"/>
                </a:p>
              </p:txBody>
            </p:sp>
            <p:sp>
              <p:nvSpPr>
                <p:cNvPr id="534" name="î$1iḋe">
                  <a:extLst>
                    <a:ext uri="{FF2B5EF4-FFF2-40B4-BE49-F238E27FC236}">
                      <a16:creationId xmlns:a16="http://schemas.microsoft.com/office/drawing/2014/main" id="{7CB52CA0-03B2-44A2-AE87-0D1AF432E44F}"/>
                    </a:ext>
                  </a:extLst>
                </p:cNvPr>
                <p:cNvSpPr/>
                <p:nvPr/>
              </p:nvSpPr>
              <p:spPr>
                <a:xfrm>
                  <a:off x="5246579" y="2795260"/>
                  <a:ext cx="1459740" cy="1459738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  <a:headEnd type="oval" w="med" len="med"/>
                  <a:tailEnd type="oval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5" name="î$ḷïḓè">
                <a:extLst>
                  <a:ext uri="{FF2B5EF4-FFF2-40B4-BE49-F238E27FC236}">
                    <a16:creationId xmlns:a16="http://schemas.microsoft.com/office/drawing/2014/main" id="{F4B0874D-DA2D-4583-B438-5C487F91B2DA}"/>
                  </a:ext>
                </a:extLst>
              </p:cNvPr>
              <p:cNvGrpSpPr/>
              <p:nvPr/>
            </p:nvGrpSpPr>
            <p:grpSpPr>
              <a:xfrm>
                <a:off x="6709450" y="3304779"/>
                <a:ext cx="1522822" cy="1522817"/>
                <a:chOff x="6882288" y="3184419"/>
                <a:chExt cx="1522822" cy="1522817"/>
              </a:xfrm>
            </p:grpSpPr>
            <p:sp>
              <p:nvSpPr>
                <p:cNvPr id="531" name="íSlíḑê">
                  <a:extLst>
                    <a:ext uri="{FF2B5EF4-FFF2-40B4-BE49-F238E27FC236}">
                      <a16:creationId xmlns:a16="http://schemas.microsoft.com/office/drawing/2014/main" id="{38C41776-E168-44E9-9E0F-649477CBA75F}"/>
                    </a:ext>
                  </a:extLst>
                </p:cNvPr>
                <p:cNvSpPr/>
                <p:nvPr/>
              </p:nvSpPr>
              <p:spPr>
                <a:xfrm>
                  <a:off x="6882288" y="3184419"/>
                  <a:ext cx="1522822" cy="1522817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91440" tIns="45720" rIns="91440" bIns="45720" numCol="1" spcCol="1270" anchor="ctr" anchorCtr="0">
                  <a:normAutofit/>
                </a:bodyPr>
                <a:lstStyle/>
                <a:p>
                  <a:pPr algn="ctr" defTabSz="133350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000" dirty="0"/>
                </a:p>
              </p:txBody>
            </p:sp>
            <p:sp>
              <p:nvSpPr>
                <p:cNvPr id="532" name="iSḻïḑê">
                  <a:extLst>
                    <a:ext uri="{FF2B5EF4-FFF2-40B4-BE49-F238E27FC236}">
                      <a16:creationId xmlns:a16="http://schemas.microsoft.com/office/drawing/2014/main" id="{F490CB16-A642-4CCA-908F-C4793E54629A}"/>
                    </a:ext>
                  </a:extLst>
                </p:cNvPr>
                <p:cNvSpPr/>
                <p:nvPr/>
              </p:nvSpPr>
              <p:spPr>
                <a:xfrm>
                  <a:off x="7171299" y="3473428"/>
                  <a:ext cx="944801" cy="944799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  <a:headEnd type="oval" w="med" len="med"/>
                  <a:tailEnd type="oval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6" name="ïṥļïḍe">
                <a:extLst>
                  <a:ext uri="{FF2B5EF4-FFF2-40B4-BE49-F238E27FC236}">
                    <a16:creationId xmlns:a16="http://schemas.microsoft.com/office/drawing/2014/main" id="{2D02B5E1-BC62-4148-B418-316CA1E4537B}"/>
                  </a:ext>
                </a:extLst>
              </p:cNvPr>
              <p:cNvGrpSpPr/>
              <p:nvPr/>
            </p:nvGrpSpPr>
            <p:grpSpPr>
              <a:xfrm>
                <a:off x="3802354" y="3572088"/>
                <a:ext cx="1107734" cy="1107730"/>
                <a:chOff x="3975192" y="3451728"/>
                <a:chExt cx="1107734" cy="1107730"/>
              </a:xfrm>
            </p:grpSpPr>
            <p:sp>
              <p:nvSpPr>
                <p:cNvPr id="529" name="îşļïḑe">
                  <a:extLst>
                    <a:ext uri="{FF2B5EF4-FFF2-40B4-BE49-F238E27FC236}">
                      <a16:creationId xmlns:a16="http://schemas.microsoft.com/office/drawing/2014/main" id="{E1F1C56F-4B7D-4BA8-B7E2-65881A3194A2}"/>
                    </a:ext>
                  </a:extLst>
                </p:cNvPr>
                <p:cNvSpPr/>
                <p:nvPr/>
              </p:nvSpPr>
              <p:spPr>
                <a:xfrm>
                  <a:off x="3975192" y="3451728"/>
                  <a:ext cx="1107734" cy="1107730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91440" tIns="45720" rIns="91440" bIns="45720" numCol="1" spcCol="1270" anchor="ctr" anchorCtr="0">
                  <a:normAutofit/>
                </a:bodyPr>
                <a:lstStyle/>
                <a:p>
                  <a:pPr lvl="0" algn="ctr" defTabSz="133350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000" kern="1200" dirty="0"/>
                </a:p>
              </p:txBody>
            </p:sp>
            <p:sp>
              <p:nvSpPr>
                <p:cNvPr id="530" name="iṧḻîdê">
                  <a:extLst>
                    <a:ext uri="{FF2B5EF4-FFF2-40B4-BE49-F238E27FC236}">
                      <a16:creationId xmlns:a16="http://schemas.microsoft.com/office/drawing/2014/main" id="{031E2218-E579-417B-8577-EF65A3CF972D}"/>
                    </a:ext>
                  </a:extLst>
                </p:cNvPr>
                <p:cNvSpPr/>
                <p:nvPr/>
              </p:nvSpPr>
              <p:spPr>
                <a:xfrm>
                  <a:off x="4185425" y="3661959"/>
                  <a:ext cx="687269" cy="687267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  <a:headEnd type="oval" w="med" len="med"/>
                  <a:tailEnd type="oval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7" name="ïśļide">
                <a:extLst>
                  <a:ext uri="{FF2B5EF4-FFF2-40B4-BE49-F238E27FC236}">
                    <a16:creationId xmlns:a16="http://schemas.microsoft.com/office/drawing/2014/main" id="{9323258D-6B82-4903-A9C7-AF3483A7EE6C}"/>
                  </a:ext>
                </a:extLst>
              </p:cNvPr>
              <p:cNvGrpSpPr/>
              <p:nvPr/>
            </p:nvGrpSpPr>
            <p:grpSpPr>
              <a:xfrm flipH="1" flipV="1">
                <a:off x="3412611" y="3983455"/>
                <a:ext cx="1084052" cy="1181290"/>
                <a:chOff x="654279" y="1047000"/>
                <a:chExt cx="3037333" cy="3309786"/>
              </a:xfrm>
            </p:grpSpPr>
            <p:grpSp>
              <p:nvGrpSpPr>
                <p:cNvPr id="386" name="îšľiďê">
                  <a:extLst>
                    <a:ext uri="{FF2B5EF4-FFF2-40B4-BE49-F238E27FC236}">
                      <a16:creationId xmlns:a16="http://schemas.microsoft.com/office/drawing/2014/main" id="{E787703C-6350-4990-ADD2-DE870B68F4D7}"/>
                    </a:ext>
                  </a:extLst>
                </p:cNvPr>
                <p:cNvGrpSpPr/>
                <p:nvPr/>
              </p:nvGrpSpPr>
              <p:grpSpPr>
                <a:xfrm>
                  <a:off x="654279" y="2079825"/>
                  <a:ext cx="3024555" cy="2276961"/>
                  <a:chOff x="604504" y="1981057"/>
                  <a:chExt cx="3153719" cy="2374200"/>
                </a:xfrm>
              </p:grpSpPr>
              <p:grpSp>
                <p:nvGrpSpPr>
                  <p:cNvPr id="407" name="iṥliḓe">
                    <a:extLst>
                      <a:ext uri="{FF2B5EF4-FFF2-40B4-BE49-F238E27FC236}">
                        <a16:creationId xmlns:a16="http://schemas.microsoft.com/office/drawing/2014/main" id="{C1040BD9-F545-4873-ABF9-D25E023414E4}"/>
                      </a:ext>
                    </a:extLst>
                  </p:cNvPr>
                  <p:cNvGrpSpPr/>
                  <p:nvPr/>
                </p:nvGrpSpPr>
                <p:grpSpPr>
                  <a:xfrm rot="15155533" flipH="1">
                    <a:off x="773231" y="1812330"/>
                    <a:ext cx="2374200" cy="2711653"/>
                    <a:chOff x="6326188" y="1654175"/>
                    <a:chExt cx="2410644" cy="3082384"/>
                  </a:xfrm>
                  <a:solidFill>
                    <a:schemeClr val="bg2">
                      <a:lumMod val="75000"/>
                    </a:schemeClr>
                  </a:solidFill>
                </p:grpSpPr>
                <p:sp>
                  <p:nvSpPr>
                    <p:cNvPr id="489" name="îṩ1iḑè">
                      <a:extLst>
                        <a:ext uri="{FF2B5EF4-FFF2-40B4-BE49-F238E27FC236}">
                          <a16:creationId xmlns:a16="http://schemas.microsoft.com/office/drawing/2014/main" id="{E7C2C92C-15F8-4F61-A4C8-EAA0EE9C138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27988" y="17208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0" y="0"/>
                            <a:pt x="1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90" name="íṡḷîďè">
                      <a:extLst>
                        <a:ext uri="{FF2B5EF4-FFF2-40B4-BE49-F238E27FC236}">
                          <a16:creationId xmlns:a16="http://schemas.microsoft.com/office/drawing/2014/main" id="{A2F88B3C-EBA8-4C0F-9D82-E524D445454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24775" y="1841500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91" name="îṡ1îdê">
                      <a:extLst>
                        <a:ext uri="{FF2B5EF4-FFF2-40B4-BE49-F238E27FC236}">
                          <a16:creationId xmlns:a16="http://schemas.microsoft.com/office/drawing/2014/main" id="{78FBC289-876A-485B-9E68-245A9F68F2A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18488" y="1671638"/>
                      <a:ext cx="1270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5" y="0"/>
                            <a:pt x="5" y="0"/>
                            <a:pt x="5" y="0"/>
                          </a:cubicBezTo>
                          <a:lnTo>
                            <a:pt x="0" y="1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92" name="íŝlïḋé">
                      <a:extLst>
                        <a:ext uri="{FF2B5EF4-FFF2-40B4-BE49-F238E27FC236}">
                          <a16:creationId xmlns:a16="http://schemas.microsoft.com/office/drawing/2014/main" id="{233D696A-6EF1-4A61-958B-C3B46B54052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69150" y="226377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93" name="íŝḷiďè">
                      <a:extLst>
                        <a:ext uri="{FF2B5EF4-FFF2-40B4-BE49-F238E27FC236}">
                          <a16:creationId xmlns:a16="http://schemas.microsoft.com/office/drawing/2014/main" id="{EA236DB5-1527-47F0-951F-CF2C7A62D30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0300" y="1995488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0"/>
                            <a:pt x="1" y="1"/>
                            <a:pt x="0" y="2"/>
                          </a:cubicBezTo>
                          <a:cubicBezTo>
                            <a:pt x="1" y="1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94" name="iṣḻíḑe">
                      <a:extLst>
                        <a:ext uri="{FF2B5EF4-FFF2-40B4-BE49-F238E27FC236}">
                          <a16:creationId xmlns:a16="http://schemas.microsoft.com/office/drawing/2014/main" id="{827E3F95-1A86-4FDA-9EA1-EDF7AA72618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318500" y="1681163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95" name="ïšľîḍe">
                      <a:extLst>
                        <a:ext uri="{FF2B5EF4-FFF2-40B4-BE49-F238E27FC236}">
                          <a16:creationId xmlns:a16="http://schemas.microsoft.com/office/drawing/2014/main" id="{9A06C8D3-CAEE-4F5D-9766-BCE6CD12D33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16938" y="16557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96" name="isḻiḍe">
                      <a:extLst>
                        <a:ext uri="{FF2B5EF4-FFF2-40B4-BE49-F238E27FC236}">
                          <a16:creationId xmlns:a16="http://schemas.microsoft.com/office/drawing/2014/main" id="{E922AB3E-AB7E-43CC-8099-E93F7955BC1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4388" y="1654175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2" y="0"/>
                            <a:pt x="1" y="0"/>
                            <a:pt x="0" y="0"/>
                          </a:cubicBezTo>
                          <a:cubicBezTo>
                            <a:pt x="1" y="0"/>
                            <a:pt x="3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97" name="iṩḷiḋè">
                      <a:extLst>
                        <a:ext uri="{FF2B5EF4-FFF2-40B4-BE49-F238E27FC236}">
                          <a16:creationId xmlns:a16="http://schemas.microsoft.com/office/drawing/2014/main" id="{681B702E-413F-4DC4-94E3-04A3FA1CA7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2800" y="16541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98" name="îşlîďê">
                      <a:extLst>
                        <a:ext uri="{FF2B5EF4-FFF2-40B4-BE49-F238E27FC236}">
                          <a16:creationId xmlns:a16="http://schemas.microsoft.com/office/drawing/2014/main" id="{2152ACA7-4770-4C8B-BA40-12FA0EF7133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6188" y="4597400"/>
                      <a:ext cx="3175" cy="174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 h="7">
                          <a:moveTo>
                            <a:pt x="0" y="0"/>
                          </a:moveTo>
                          <a:cubicBezTo>
                            <a:pt x="0" y="3"/>
                            <a:pt x="0" y="5"/>
                            <a:pt x="1" y="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99" name="îṡľíḍè">
                      <a:extLst>
                        <a:ext uri="{FF2B5EF4-FFF2-40B4-BE49-F238E27FC236}">
                          <a16:creationId xmlns:a16="http://schemas.microsoft.com/office/drawing/2014/main" id="{044A04F3-BDD4-4633-A33A-9C54595EB01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9738" y="277336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"/>
                        </a:cxn>
                        <a:cxn ang="0">
                          <a:pos x="1" y="0"/>
                        </a:cxn>
                        <a:cxn ang="0">
                          <a:pos x="1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00" name="íSḷïḓe">
                      <a:extLst>
                        <a:ext uri="{FF2B5EF4-FFF2-40B4-BE49-F238E27FC236}">
                          <a16:creationId xmlns:a16="http://schemas.microsoft.com/office/drawing/2014/main" id="{84C76A8A-2B1C-49B2-AC9B-806889A0A98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3750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01" name="íşľiḑe">
                      <a:extLst>
                        <a:ext uri="{FF2B5EF4-FFF2-40B4-BE49-F238E27FC236}">
                          <a16:creationId xmlns:a16="http://schemas.microsoft.com/office/drawing/2014/main" id="{8C48461E-6EF7-448B-9C3B-6B04776DAE7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7375" y="1704975"/>
                      <a:ext cx="17462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0" y="2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2">
                          <a:moveTo>
                            <a:pt x="7" y="0"/>
                          </a:moveTo>
                          <a:cubicBezTo>
                            <a:pt x="5" y="1"/>
                            <a:pt x="0" y="1"/>
                            <a:pt x="0" y="2"/>
                          </a:cubicBezTo>
                          <a:cubicBezTo>
                            <a:pt x="3" y="1"/>
                            <a:pt x="6" y="1"/>
                            <a:pt x="7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02" name="îslíďé">
                      <a:extLst>
                        <a:ext uri="{FF2B5EF4-FFF2-40B4-BE49-F238E27FC236}">
                          <a16:creationId xmlns:a16="http://schemas.microsoft.com/office/drawing/2014/main" id="{5654F92D-903A-4475-B554-59C0E30C246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8150" y="2924175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03" name="îsľíďé">
                      <a:extLst>
                        <a:ext uri="{FF2B5EF4-FFF2-40B4-BE49-F238E27FC236}">
                          <a16:creationId xmlns:a16="http://schemas.microsoft.com/office/drawing/2014/main" id="{D05EAB8F-DBE2-4B6A-A1A4-88A245650A1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21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04" name="ïśḻíďe">
                      <a:extLst>
                        <a:ext uri="{FF2B5EF4-FFF2-40B4-BE49-F238E27FC236}">
                          <a16:creationId xmlns:a16="http://schemas.microsoft.com/office/drawing/2014/main" id="{08C85E45-483B-48B1-9A4A-36552360D3F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18275" y="3373438"/>
                      <a:ext cx="1587" cy="1588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05" name="ïşḷîḓè">
                      <a:extLst>
                        <a:ext uri="{FF2B5EF4-FFF2-40B4-BE49-F238E27FC236}">
                          <a16:creationId xmlns:a16="http://schemas.microsoft.com/office/drawing/2014/main" id="{0D11A26B-C557-494B-A319-89B6EA5DE5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05575" y="3398838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0" y="0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3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2"/>
                            <a:pt x="0" y="3"/>
                            <a:pt x="0" y="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06" name="í$ḷíḓè">
                      <a:extLst>
                        <a:ext uri="{FF2B5EF4-FFF2-40B4-BE49-F238E27FC236}">
                          <a16:creationId xmlns:a16="http://schemas.microsoft.com/office/drawing/2014/main" id="{77B5D5AB-47E6-490F-8DDC-E12404907B2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9363" y="4614863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0"/>
                          </a:move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2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07" name="iṩľiďé">
                      <a:extLst>
                        <a:ext uri="{FF2B5EF4-FFF2-40B4-BE49-F238E27FC236}">
                          <a16:creationId xmlns:a16="http://schemas.microsoft.com/office/drawing/2014/main" id="{EA138129-AC5F-4279-B44B-BC1AD13DF69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05563" y="3765550"/>
                      <a:ext cx="3175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0" y="2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2"/>
                            <a:pt x="0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08" name="î$ľïḑe">
                      <a:extLst>
                        <a:ext uri="{FF2B5EF4-FFF2-40B4-BE49-F238E27FC236}">
                          <a16:creationId xmlns:a16="http://schemas.microsoft.com/office/drawing/2014/main" id="{F54EEBD3-D14B-40FB-98A5-8CB01257ACB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07288" y="197802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1" y="0"/>
                          </a:cubicBezTo>
                          <a:cubicBezTo>
                            <a:pt x="1" y="0"/>
                            <a:pt x="1" y="0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09" name="ïS1iďè">
                      <a:extLst>
                        <a:ext uri="{FF2B5EF4-FFF2-40B4-BE49-F238E27FC236}">
                          <a16:creationId xmlns:a16="http://schemas.microsoft.com/office/drawing/2014/main" id="{56F123F3-C85E-4E40-ADCC-5ECA7013879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5838" y="21828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10" name="iš1íḋé">
                      <a:extLst>
                        <a:ext uri="{FF2B5EF4-FFF2-40B4-BE49-F238E27FC236}">
                          <a16:creationId xmlns:a16="http://schemas.microsoft.com/office/drawing/2014/main" id="{CB5C6E13-007B-45D9-9579-C22702F68F9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9013" y="2171700"/>
                      <a:ext cx="6350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4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4">
                          <a:moveTo>
                            <a:pt x="3" y="0"/>
                          </a:moveTo>
                          <a:cubicBezTo>
                            <a:pt x="2" y="1"/>
                            <a:pt x="0" y="3"/>
                            <a:pt x="0" y="4"/>
                          </a:cubicBezTo>
                          <a:cubicBezTo>
                            <a:pt x="1" y="3"/>
                            <a:pt x="2" y="2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11" name="íSľïďé">
                      <a:extLst>
                        <a:ext uri="{FF2B5EF4-FFF2-40B4-BE49-F238E27FC236}">
                          <a16:creationId xmlns:a16="http://schemas.microsoft.com/office/drawing/2014/main" id="{882C277E-F025-4AF7-9B1C-0D9BE620293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16788" y="22002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12" name="ï$ľiḋè">
                      <a:extLst>
                        <a:ext uri="{FF2B5EF4-FFF2-40B4-BE49-F238E27FC236}">
                          <a16:creationId xmlns:a16="http://schemas.microsoft.com/office/drawing/2014/main" id="{E4F4908C-5724-406B-8E9F-B980B5552FC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882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13" name="íṧľíďé">
                      <a:extLst>
                        <a:ext uri="{FF2B5EF4-FFF2-40B4-BE49-F238E27FC236}">
                          <a16:creationId xmlns:a16="http://schemas.microsoft.com/office/drawing/2014/main" id="{6DB7E5BA-9023-4291-B5F9-6EA2707F98C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1888" y="20637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14" name="îşlîḓé">
                      <a:extLst>
                        <a:ext uri="{FF2B5EF4-FFF2-40B4-BE49-F238E27FC236}">
                          <a16:creationId xmlns:a16="http://schemas.microsoft.com/office/drawing/2014/main" id="{C9A6F2F9-F01B-407D-B2FD-0CC937439DA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3018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15" name="íṡliḋê">
                      <a:extLst>
                        <a:ext uri="{FF2B5EF4-FFF2-40B4-BE49-F238E27FC236}">
                          <a16:creationId xmlns:a16="http://schemas.microsoft.com/office/drawing/2014/main" id="{69305373-3247-4A83-9389-DCF53284581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71470" y="1748884"/>
                      <a:ext cx="2265362" cy="2987675"/>
                    </a:xfrm>
                    <a:custGeom>
                      <a:avLst/>
                      <a:gdLst/>
                      <a:ahLst/>
                      <a:cxnLst>
                        <a:cxn ang="0">
                          <a:pos x="295" y="351"/>
                        </a:cxn>
                        <a:cxn ang="0">
                          <a:pos x="339" y="296"/>
                        </a:cxn>
                        <a:cxn ang="0">
                          <a:pos x="362" y="265"/>
                        </a:cxn>
                        <a:cxn ang="0">
                          <a:pos x="377" y="249"/>
                        </a:cxn>
                        <a:cxn ang="0">
                          <a:pos x="403" y="224"/>
                        </a:cxn>
                        <a:cxn ang="0">
                          <a:pos x="411" y="216"/>
                        </a:cxn>
                        <a:cxn ang="0">
                          <a:pos x="427" y="202"/>
                        </a:cxn>
                        <a:cxn ang="0">
                          <a:pos x="458" y="180"/>
                        </a:cxn>
                        <a:cxn ang="0">
                          <a:pos x="477" y="162"/>
                        </a:cxn>
                        <a:cxn ang="0">
                          <a:pos x="512" y="134"/>
                        </a:cxn>
                        <a:cxn ang="0">
                          <a:pos x="530" y="124"/>
                        </a:cxn>
                        <a:cxn ang="0">
                          <a:pos x="558" y="106"/>
                        </a:cxn>
                        <a:cxn ang="0">
                          <a:pos x="583" y="94"/>
                        </a:cxn>
                        <a:cxn ang="0">
                          <a:pos x="620" y="71"/>
                        </a:cxn>
                        <a:cxn ang="0">
                          <a:pos x="662" y="54"/>
                        </a:cxn>
                        <a:cxn ang="0">
                          <a:pos x="704" y="40"/>
                        </a:cxn>
                        <a:cxn ang="0">
                          <a:pos x="735" y="30"/>
                        </a:cxn>
                        <a:cxn ang="0">
                          <a:pos x="758" y="25"/>
                        </a:cxn>
                        <a:cxn ang="0">
                          <a:pos x="759" y="26"/>
                        </a:cxn>
                        <a:cxn ang="0">
                          <a:pos x="785" y="19"/>
                        </a:cxn>
                        <a:cxn ang="0">
                          <a:pos x="800" y="15"/>
                        </a:cxn>
                        <a:cxn ang="0">
                          <a:pos x="820" y="12"/>
                        </a:cxn>
                        <a:cxn ang="0">
                          <a:pos x="870" y="10"/>
                        </a:cxn>
                        <a:cxn ang="0">
                          <a:pos x="906" y="8"/>
                        </a:cxn>
                        <a:cxn ang="0">
                          <a:pos x="880" y="2"/>
                        </a:cxn>
                        <a:cxn ang="0">
                          <a:pos x="860" y="3"/>
                        </a:cxn>
                        <a:cxn ang="0">
                          <a:pos x="836" y="3"/>
                        </a:cxn>
                        <a:cxn ang="0">
                          <a:pos x="793" y="6"/>
                        </a:cxn>
                        <a:cxn ang="0">
                          <a:pos x="772" y="11"/>
                        </a:cxn>
                        <a:cxn ang="0">
                          <a:pos x="753" y="14"/>
                        </a:cxn>
                        <a:cxn ang="0">
                          <a:pos x="685" y="33"/>
                        </a:cxn>
                        <a:cxn ang="0">
                          <a:pos x="652" y="43"/>
                        </a:cxn>
                        <a:cxn ang="0">
                          <a:pos x="635" y="50"/>
                        </a:cxn>
                        <a:cxn ang="0">
                          <a:pos x="605" y="64"/>
                        </a:cxn>
                        <a:cxn ang="0">
                          <a:pos x="569" y="81"/>
                        </a:cxn>
                        <a:cxn ang="0">
                          <a:pos x="547" y="90"/>
                        </a:cxn>
                        <a:cxn ang="0">
                          <a:pos x="500" y="120"/>
                        </a:cxn>
                        <a:cxn ang="0">
                          <a:pos x="454" y="152"/>
                        </a:cxn>
                        <a:cxn ang="0">
                          <a:pos x="418" y="183"/>
                        </a:cxn>
                        <a:cxn ang="0">
                          <a:pos x="399" y="199"/>
                        </a:cxn>
                        <a:cxn ang="0">
                          <a:pos x="372" y="223"/>
                        </a:cxn>
                        <a:cxn ang="0">
                          <a:pos x="333" y="260"/>
                        </a:cxn>
                        <a:cxn ang="0">
                          <a:pos x="303" y="297"/>
                        </a:cxn>
                        <a:cxn ang="0">
                          <a:pos x="252" y="360"/>
                        </a:cxn>
                        <a:cxn ang="0">
                          <a:pos x="200" y="442"/>
                        </a:cxn>
                        <a:cxn ang="0">
                          <a:pos x="184" y="468"/>
                        </a:cxn>
                        <a:cxn ang="0">
                          <a:pos x="168" y="498"/>
                        </a:cxn>
                        <a:cxn ang="0">
                          <a:pos x="143" y="549"/>
                        </a:cxn>
                        <a:cxn ang="0">
                          <a:pos x="99" y="648"/>
                        </a:cxn>
                        <a:cxn ang="0">
                          <a:pos x="68" y="741"/>
                        </a:cxn>
                        <a:cxn ang="0">
                          <a:pos x="38" y="844"/>
                        </a:cxn>
                        <a:cxn ang="0">
                          <a:pos x="0" y="1116"/>
                        </a:cxn>
                        <a:cxn ang="0">
                          <a:pos x="9" y="1197"/>
                        </a:cxn>
                        <a:cxn ang="0">
                          <a:pos x="11" y="1180"/>
                        </a:cxn>
                        <a:cxn ang="0">
                          <a:pos x="15" y="1154"/>
                        </a:cxn>
                        <a:cxn ang="0">
                          <a:pos x="18" y="1114"/>
                        </a:cxn>
                        <a:cxn ang="0">
                          <a:pos x="40" y="988"/>
                        </a:cxn>
                        <a:cxn ang="0">
                          <a:pos x="89" y="767"/>
                        </a:cxn>
                        <a:cxn ang="0">
                          <a:pos x="117" y="681"/>
                        </a:cxn>
                        <a:cxn ang="0">
                          <a:pos x="157" y="582"/>
                        </a:cxn>
                        <a:cxn ang="0">
                          <a:pos x="164" y="564"/>
                        </a:cxn>
                        <a:cxn ang="0">
                          <a:pos x="193" y="510"/>
                        </a:cxn>
                        <a:cxn ang="0">
                          <a:pos x="216" y="471"/>
                        </a:cxn>
                      </a:cxnLst>
                      <a:rect l="0" t="0" r="r" b="b"/>
                      <a:pathLst>
                        <a:path w="913" h="1204">
                          <a:moveTo>
                            <a:pt x="243" y="429"/>
                          </a:moveTo>
                          <a:cubicBezTo>
                            <a:pt x="254" y="411"/>
                            <a:pt x="268" y="388"/>
                            <a:pt x="280" y="372"/>
                          </a:cubicBezTo>
                          <a:cubicBezTo>
                            <a:pt x="282" y="368"/>
                            <a:pt x="286" y="362"/>
                            <a:pt x="289" y="357"/>
                          </a:cubicBezTo>
                          <a:cubicBezTo>
                            <a:pt x="291" y="358"/>
                            <a:pt x="291" y="358"/>
                            <a:pt x="291" y="358"/>
                          </a:cubicBezTo>
                          <a:cubicBezTo>
                            <a:pt x="294" y="353"/>
                            <a:pt x="294" y="353"/>
                            <a:pt x="294" y="353"/>
                          </a:cubicBezTo>
                          <a:cubicBezTo>
                            <a:pt x="296" y="351"/>
                            <a:pt x="292" y="356"/>
                            <a:pt x="295" y="354"/>
                          </a:cubicBezTo>
                          <a:cubicBezTo>
                            <a:pt x="295" y="351"/>
                            <a:pt x="295" y="351"/>
                            <a:pt x="295" y="351"/>
                          </a:cubicBezTo>
                          <a:cubicBezTo>
                            <a:pt x="296" y="351"/>
                            <a:pt x="304" y="341"/>
                            <a:pt x="299" y="349"/>
                          </a:cubicBezTo>
                          <a:cubicBezTo>
                            <a:pt x="304" y="343"/>
                            <a:pt x="308" y="338"/>
                            <a:pt x="313" y="332"/>
                          </a:cubicBezTo>
                          <a:cubicBezTo>
                            <a:pt x="316" y="329"/>
                            <a:pt x="313" y="329"/>
                            <a:pt x="317" y="325"/>
                          </a:cubicBezTo>
                          <a:cubicBezTo>
                            <a:pt x="318" y="325"/>
                            <a:pt x="316" y="327"/>
                            <a:pt x="317" y="327"/>
                          </a:cubicBezTo>
                          <a:cubicBezTo>
                            <a:pt x="328" y="316"/>
                            <a:pt x="325" y="311"/>
                            <a:pt x="335" y="300"/>
                          </a:cubicBezTo>
                          <a:cubicBezTo>
                            <a:pt x="334" y="301"/>
                            <a:pt x="334" y="301"/>
                            <a:pt x="334" y="301"/>
                          </a:cubicBezTo>
                          <a:cubicBezTo>
                            <a:pt x="336" y="299"/>
                            <a:pt x="339" y="296"/>
                            <a:pt x="339" y="296"/>
                          </a:cubicBezTo>
                          <a:cubicBezTo>
                            <a:pt x="336" y="296"/>
                            <a:pt x="338" y="298"/>
                            <a:pt x="334" y="301"/>
                          </a:cubicBezTo>
                          <a:cubicBezTo>
                            <a:pt x="333" y="299"/>
                            <a:pt x="337" y="296"/>
                            <a:pt x="336" y="295"/>
                          </a:cubicBezTo>
                          <a:cubicBezTo>
                            <a:pt x="338" y="293"/>
                            <a:pt x="339" y="291"/>
                            <a:pt x="341" y="289"/>
                          </a:cubicBezTo>
                          <a:cubicBezTo>
                            <a:pt x="345" y="286"/>
                            <a:pt x="349" y="280"/>
                            <a:pt x="353" y="278"/>
                          </a:cubicBezTo>
                          <a:cubicBezTo>
                            <a:pt x="354" y="276"/>
                            <a:pt x="355" y="273"/>
                            <a:pt x="358" y="269"/>
                          </a:cubicBezTo>
                          <a:cubicBezTo>
                            <a:pt x="362" y="267"/>
                            <a:pt x="359" y="270"/>
                            <a:pt x="363" y="267"/>
                          </a:cubicBezTo>
                          <a:cubicBezTo>
                            <a:pt x="362" y="265"/>
                            <a:pt x="362" y="265"/>
                            <a:pt x="362" y="265"/>
                          </a:cubicBezTo>
                          <a:cubicBezTo>
                            <a:pt x="365" y="262"/>
                            <a:pt x="365" y="263"/>
                            <a:pt x="365" y="264"/>
                          </a:cubicBezTo>
                          <a:cubicBezTo>
                            <a:pt x="369" y="260"/>
                            <a:pt x="367" y="260"/>
                            <a:pt x="371" y="256"/>
                          </a:cubicBezTo>
                          <a:cubicBezTo>
                            <a:pt x="370" y="259"/>
                            <a:pt x="370" y="259"/>
                            <a:pt x="370" y="259"/>
                          </a:cubicBezTo>
                          <a:cubicBezTo>
                            <a:pt x="373" y="256"/>
                            <a:pt x="374" y="255"/>
                            <a:pt x="378" y="251"/>
                          </a:cubicBezTo>
                          <a:cubicBezTo>
                            <a:pt x="378" y="251"/>
                            <a:pt x="377" y="253"/>
                            <a:pt x="375" y="254"/>
                          </a:cubicBezTo>
                          <a:cubicBezTo>
                            <a:pt x="379" y="253"/>
                            <a:pt x="379" y="250"/>
                            <a:pt x="380" y="248"/>
                          </a:cubicBezTo>
                          <a:cubicBezTo>
                            <a:pt x="379" y="249"/>
                            <a:pt x="376" y="251"/>
                            <a:pt x="377" y="249"/>
                          </a:cubicBezTo>
                          <a:cubicBezTo>
                            <a:pt x="379" y="247"/>
                            <a:pt x="381" y="244"/>
                            <a:pt x="383" y="243"/>
                          </a:cubicBezTo>
                          <a:cubicBezTo>
                            <a:pt x="381" y="246"/>
                            <a:pt x="381" y="246"/>
                            <a:pt x="381" y="246"/>
                          </a:cubicBezTo>
                          <a:cubicBezTo>
                            <a:pt x="385" y="241"/>
                            <a:pt x="383" y="243"/>
                            <a:pt x="388" y="238"/>
                          </a:cubicBezTo>
                          <a:cubicBezTo>
                            <a:pt x="388" y="239"/>
                            <a:pt x="388" y="239"/>
                            <a:pt x="388" y="239"/>
                          </a:cubicBezTo>
                          <a:cubicBezTo>
                            <a:pt x="390" y="235"/>
                            <a:pt x="395" y="232"/>
                            <a:pt x="400" y="227"/>
                          </a:cubicBezTo>
                          <a:cubicBezTo>
                            <a:pt x="399" y="228"/>
                            <a:pt x="399" y="228"/>
                            <a:pt x="399" y="228"/>
                          </a:cubicBezTo>
                          <a:cubicBezTo>
                            <a:pt x="401" y="226"/>
                            <a:pt x="402" y="225"/>
                            <a:pt x="403" y="224"/>
                          </a:cubicBezTo>
                          <a:cubicBezTo>
                            <a:pt x="399" y="226"/>
                            <a:pt x="400" y="225"/>
                            <a:pt x="399" y="224"/>
                          </a:cubicBezTo>
                          <a:cubicBezTo>
                            <a:pt x="404" y="222"/>
                            <a:pt x="403" y="218"/>
                            <a:pt x="410" y="213"/>
                          </a:cubicBezTo>
                          <a:cubicBezTo>
                            <a:pt x="410" y="214"/>
                            <a:pt x="409" y="216"/>
                            <a:pt x="407" y="217"/>
                          </a:cubicBezTo>
                          <a:cubicBezTo>
                            <a:pt x="406" y="220"/>
                            <a:pt x="407" y="221"/>
                            <a:pt x="404" y="225"/>
                          </a:cubicBezTo>
                          <a:cubicBezTo>
                            <a:pt x="406" y="223"/>
                            <a:pt x="408" y="220"/>
                            <a:pt x="408" y="221"/>
                          </a:cubicBezTo>
                          <a:cubicBezTo>
                            <a:pt x="408" y="219"/>
                            <a:pt x="408" y="219"/>
                            <a:pt x="408" y="219"/>
                          </a:cubicBezTo>
                          <a:cubicBezTo>
                            <a:pt x="409" y="218"/>
                            <a:pt x="410" y="217"/>
                            <a:pt x="411" y="216"/>
                          </a:cubicBezTo>
                          <a:cubicBezTo>
                            <a:pt x="411" y="215"/>
                            <a:pt x="408" y="217"/>
                            <a:pt x="410" y="214"/>
                          </a:cubicBezTo>
                          <a:cubicBezTo>
                            <a:pt x="414" y="210"/>
                            <a:pt x="413" y="213"/>
                            <a:pt x="413" y="212"/>
                          </a:cubicBezTo>
                          <a:cubicBezTo>
                            <a:pt x="418" y="208"/>
                            <a:pt x="414" y="209"/>
                            <a:pt x="419" y="205"/>
                          </a:cubicBezTo>
                          <a:cubicBezTo>
                            <a:pt x="419" y="206"/>
                            <a:pt x="418" y="207"/>
                            <a:pt x="418" y="207"/>
                          </a:cubicBezTo>
                          <a:cubicBezTo>
                            <a:pt x="422" y="205"/>
                            <a:pt x="426" y="200"/>
                            <a:pt x="428" y="200"/>
                          </a:cubicBezTo>
                          <a:cubicBezTo>
                            <a:pt x="428" y="201"/>
                            <a:pt x="428" y="201"/>
                            <a:pt x="427" y="202"/>
                          </a:cubicBezTo>
                          <a:cubicBezTo>
                            <a:pt x="427" y="202"/>
                            <a:pt x="427" y="202"/>
                            <a:pt x="427" y="202"/>
                          </a:cubicBezTo>
                          <a:cubicBezTo>
                            <a:pt x="424" y="207"/>
                            <a:pt x="430" y="199"/>
                            <a:pt x="430" y="201"/>
                          </a:cubicBezTo>
                          <a:cubicBezTo>
                            <a:pt x="429" y="201"/>
                            <a:pt x="434" y="197"/>
                            <a:pt x="436" y="195"/>
                          </a:cubicBezTo>
                          <a:cubicBezTo>
                            <a:pt x="435" y="195"/>
                            <a:pt x="435" y="195"/>
                            <a:pt x="435" y="195"/>
                          </a:cubicBezTo>
                          <a:cubicBezTo>
                            <a:pt x="440" y="186"/>
                            <a:pt x="436" y="197"/>
                            <a:pt x="443" y="190"/>
                          </a:cubicBezTo>
                          <a:cubicBezTo>
                            <a:pt x="447" y="186"/>
                            <a:pt x="441" y="192"/>
                            <a:pt x="443" y="189"/>
                          </a:cubicBezTo>
                          <a:cubicBezTo>
                            <a:pt x="446" y="186"/>
                            <a:pt x="448" y="186"/>
                            <a:pt x="452" y="182"/>
                          </a:cubicBezTo>
                          <a:cubicBezTo>
                            <a:pt x="454" y="181"/>
                            <a:pt x="457" y="180"/>
                            <a:pt x="458" y="180"/>
                          </a:cubicBezTo>
                          <a:cubicBezTo>
                            <a:pt x="461" y="178"/>
                            <a:pt x="467" y="174"/>
                            <a:pt x="468" y="172"/>
                          </a:cubicBezTo>
                          <a:cubicBezTo>
                            <a:pt x="462" y="175"/>
                            <a:pt x="464" y="177"/>
                            <a:pt x="457" y="180"/>
                          </a:cubicBezTo>
                          <a:cubicBezTo>
                            <a:pt x="458" y="178"/>
                            <a:pt x="458" y="178"/>
                            <a:pt x="458" y="178"/>
                          </a:cubicBezTo>
                          <a:cubicBezTo>
                            <a:pt x="462" y="174"/>
                            <a:pt x="467" y="170"/>
                            <a:pt x="470" y="168"/>
                          </a:cubicBezTo>
                          <a:cubicBezTo>
                            <a:pt x="469" y="168"/>
                            <a:pt x="469" y="168"/>
                            <a:pt x="469" y="168"/>
                          </a:cubicBezTo>
                          <a:cubicBezTo>
                            <a:pt x="474" y="163"/>
                            <a:pt x="475" y="161"/>
                            <a:pt x="481" y="157"/>
                          </a:cubicBezTo>
                          <a:cubicBezTo>
                            <a:pt x="482" y="157"/>
                            <a:pt x="479" y="160"/>
                            <a:pt x="477" y="162"/>
                          </a:cubicBezTo>
                          <a:cubicBezTo>
                            <a:pt x="481" y="160"/>
                            <a:pt x="480" y="159"/>
                            <a:pt x="486" y="155"/>
                          </a:cubicBezTo>
                          <a:cubicBezTo>
                            <a:pt x="487" y="156"/>
                            <a:pt x="482" y="158"/>
                            <a:pt x="482" y="159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2"/>
                            <a:pt x="493" y="151"/>
                            <a:pt x="497" y="148"/>
                          </a:cubicBezTo>
                          <a:cubicBezTo>
                            <a:pt x="506" y="141"/>
                            <a:pt x="506" y="139"/>
                            <a:pt x="510" y="134"/>
                          </a:cubicBezTo>
                          <a:cubicBezTo>
                            <a:pt x="512" y="133"/>
                            <a:pt x="513" y="134"/>
                            <a:pt x="512" y="134"/>
                          </a:cubicBezTo>
                          <a:cubicBezTo>
                            <a:pt x="510" y="135"/>
                            <a:pt x="510" y="135"/>
                            <a:pt x="510" y="136"/>
                          </a:cubicBezTo>
                          <a:cubicBezTo>
                            <a:pt x="513" y="134"/>
                            <a:pt x="518" y="133"/>
                            <a:pt x="516" y="135"/>
                          </a:cubicBezTo>
                          <a:cubicBezTo>
                            <a:pt x="521" y="131"/>
                            <a:pt x="514" y="135"/>
                            <a:pt x="517" y="133"/>
                          </a:cubicBezTo>
                          <a:cubicBezTo>
                            <a:pt x="524" y="128"/>
                            <a:pt x="524" y="128"/>
                            <a:pt x="524" y="128"/>
                          </a:cubicBezTo>
                          <a:cubicBezTo>
                            <a:pt x="522" y="128"/>
                            <a:pt x="520" y="130"/>
                            <a:pt x="523" y="127"/>
                          </a:cubicBezTo>
                          <a:cubicBezTo>
                            <a:pt x="526" y="125"/>
                            <a:pt x="527" y="124"/>
                            <a:pt x="531" y="121"/>
                          </a:cubicBezTo>
                          <a:cubicBezTo>
                            <a:pt x="531" y="122"/>
                            <a:pt x="533" y="122"/>
                            <a:pt x="530" y="124"/>
                          </a:cubicBezTo>
                          <a:cubicBezTo>
                            <a:pt x="533" y="123"/>
                            <a:pt x="536" y="121"/>
                            <a:pt x="536" y="119"/>
                          </a:cubicBezTo>
                          <a:cubicBezTo>
                            <a:pt x="531" y="121"/>
                            <a:pt x="543" y="114"/>
                            <a:pt x="539" y="115"/>
                          </a:cubicBezTo>
                          <a:cubicBezTo>
                            <a:pt x="544" y="113"/>
                            <a:pt x="544" y="113"/>
                            <a:pt x="544" y="113"/>
                          </a:cubicBezTo>
                          <a:cubicBezTo>
                            <a:pt x="543" y="114"/>
                            <a:pt x="543" y="114"/>
                            <a:pt x="541" y="115"/>
                          </a:cubicBezTo>
                          <a:cubicBezTo>
                            <a:pt x="543" y="115"/>
                            <a:pt x="545" y="112"/>
                            <a:pt x="546" y="111"/>
                          </a:cubicBezTo>
                          <a:cubicBezTo>
                            <a:pt x="548" y="111"/>
                            <a:pt x="552" y="108"/>
                            <a:pt x="553" y="109"/>
                          </a:cubicBezTo>
                          <a:cubicBezTo>
                            <a:pt x="554" y="108"/>
                            <a:pt x="557" y="106"/>
                            <a:pt x="558" y="106"/>
                          </a:cubicBezTo>
                          <a:cubicBezTo>
                            <a:pt x="560" y="105"/>
                            <a:pt x="558" y="105"/>
                            <a:pt x="559" y="104"/>
                          </a:cubicBezTo>
                          <a:cubicBezTo>
                            <a:pt x="566" y="100"/>
                            <a:pt x="566" y="100"/>
                            <a:pt x="566" y="100"/>
                          </a:cubicBezTo>
                          <a:cubicBezTo>
                            <a:pt x="567" y="101"/>
                            <a:pt x="568" y="102"/>
                            <a:pt x="567" y="103"/>
                          </a:cubicBezTo>
                          <a:cubicBezTo>
                            <a:pt x="570" y="101"/>
                            <a:pt x="567" y="101"/>
                            <a:pt x="571" y="98"/>
                          </a:cubicBezTo>
                          <a:cubicBezTo>
                            <a:pt x="570" y="101"/>
                            <a:pt x="577" y="96"/>
                            <a:pt x="575" y="100"/>
                          </a:cubicBezTo>
                          <a:cubicBezTo>
                            <a:pt x="577" y="99"/>
                            <a:pt x="584" y="96"/>
                            <a:pt x="588" y="93"/>
                          </a:cubicBezTo>
                          <a:cubicBezTo>
                            <a:pt x="589" y="91"/>
                            <a:pt x="583" y="95"/>
                            <a:pt x="583" y="94"/>
                          </a:cubicBezTo>
                          <a:cubicBezTo>
                            <a:pt x="593" y="88"/>
                            <a:pt x="592" y="85"/>
                            <a:pt x="601" y="81"/>
                          </a:cubicBezTo>
                          <a:cubicBezTo>
                            <a:pt x="598" y="82"/>
                            <a:pt x="598" y="82"/>
                            <a:pt x="598" y="82"/>
                          </a:cubicBezTo>
                          <a:cubicBezTo>
                            <a:pt x="603" y="79"/>
                            <a:pt x="602" y="80"/>
                            <a:pt x="605" y="77"/>
                          </a:cubicBezTo>
                          <a:cubicBezTo>
                            <a:pt x="604" y="79"/>
                            <a:pt x="612" y="78"/>
                            <a:pt x="620" y="74"/>
                          </a:cubicBezTo>
                          <a:cubicBezTo>
                            <a:pt x="620" y="73"/>
                            <a:pt x="615" y="75"/>
                            <a:pt x="616" y="73"/>
                          </a:cubicBezTo>
                          <a:cubicBezTo>
                            <a:pt x="621" y="70"/>
                            <a:pt x="621" y="70"/>
                            <a:pt x="621" y="70"/>
                          </a:cubicBezTo>
                          <a:cubicBezTo>
                            <a:pt x="622" y="70"/>
                            <a:pt x="621" y="71"/>
                            <a:pt x="620" y="71"/>
                          </a:cubicBezTo>
                          <a:cubicBezTo>
                            <a:pt x="625" y="69"/>
                            <a:pt x="630" y="69"/>
                            <a:pt x="631" y="67"/>
                          </a:cubicBezTo>
                          <a:cubicBezTo>
                            <a:pt x="637" y="67"/>
                            <a:pt x="637" y="67"/>
                            <a:pt x="637" y="67"/>
                          </a:cubicBezTo>
                          <a:cubicBezTo>
                            <a:pt x="634" y="67"/>
                            <a:pt x="634" y="67"/>
                            <a:pt x="634" y="67"/>
                          </a:cubicBezTo>
                          <a:cubicBezTo>
                            <a:pt x="635" y="66"/>
                            <a:pt x="640" y="63"/>
                            <a:pt x="641" y="62"/>
                          </a:cubicBezTo>
                          <a:cubicBezTo>
                            <a:pt x="646" y="59"/>
                            <a:pt x="649" y="59"/>
                            <a:pt x="652" y="59"/>
                          </a:cubicBezTo>
                          <a:cubicBezTo>
                            <a:pt x="651" y="58"/>
                            <a:pt x="648" y="58"/>
                            <a:pt x="652" y="56"/>
                          </a:cubicBezTo>
                          <a:cubicBezTo>
                            <a:pt x="653" y="58"/>
                            <a:pt x="662" y="53"/>
                            <a:pt x="662" y="54"/>
                          </a:cubicBezTo>
                          <a:cubicBezTo>
                            <a:pt x="664" y="54"/>
                            <a:pt x="668" y="53"/>
                            <a:pt x="667" y="52"/>
                          </a:cubicBezTo>
                          <a:cubicBezTo>
                            <a:pt x="668" y="54"/>
                            <a:pt x="668" y="54"/>
                            <a:pt x="668" y="54"/>
                          </a:cubicBezTo>
                          <a:cubicBezTo>
                            <a:pt x="667" y="52"/>
                            <a:pt x="674" y="49"/>
                            <a:pt x="679" y="47"/>
                          </a:cubicBezTo>
                          <a:cubicBezTo>
                            <a:pt x="679" y="50"/>
                            <a:pt x="684" y="45"/>
                            <a:pt x="688" y="46"/>
                          </a:cubicBezTo>
                          <a:cubicBezTo>
                            <a:pt x="688" y="44"/>
                            <a:pt x="696" y="43"/>
                            <a:pt x="697" y="41"/>
                          </a:cubicBezTo>
                          <a:cubicBezTo>
                            <a:pt x="701" y="39"/>
                            <a:pt x="701" y="41"/>
                            <a:pt x="702" y="41"/>
                          </a:cubicBezTo>
                          <a:cubicBezTo>
                            <a:pt x="704" y="40"/>
                            <a:pt x="704" y="40"/>
                            <a:pt x="704" y="40"/>
                          </a:cubicBezTo>
                          <a:cubicBezTo>
                            <a:pt x="706" y="40"/>
                            <a:pt x="713" y="38"/>
                            <a:pt x="718" y="37"/>
                          </a:cubicBezTo>
                          <a:cubicBezTo>
                            <a:pt x="722" y="35"/>
                            <a:pt x="722" y="35"/>
                            <a:pt x="722" y="35"/>
                          </a:cubicBezTo>
                          <a:cubicBezTo>
                            <a:pt x="723" y="35"/>
                            <a:pt x="723" y="35"/>
                            <a:pt x="723" y="35"/>
                          </a:cubicBezTo>
                          <a:cubicBezTo>
                            <a:pt x="724" y="34"/>
                            <a:pt x="727" y="33"/>
                            <a:pt x="725" y="33"/>
                          </a:cubicBezTo>
                          <a:cubicBezTo>
                            <a:pt x="727" y="33"/>
                            <a:pt x="727" y="33"/>
                            <a:pt x="727" y="33"/>
                          </a:cubicBezTo>
                          <a:cubicBezTo>
                            <a:pt x="727" y="31"/>
                            <a:pt x="730" y="31"/>
                            <a:pt x="735" y="29"/>
                          </a:cubicBezTo>
                          <a:cubicBezTo>
                            <a:pt x="736" y="29"/>
                            <a:pt x="736" y="30"/>
                            <a:pt x="735" y="30"/>
                          </a:cubicBezTo>
                          <a:cubicBezTo>
                            <a:pt x="737" y="30"/>
                            <a:pt x="736" y="31"/>
                            <a:pt x="738" y="31"/>
                          </a:cubicBezTo>
                          <a:cubicBezTo>
                            <a:pt x="736" y="31"/>
                            <a:pt x="745" y="26"/>
                            <a:pt x="739" y="27"/>
                          </a:cubicBezTo>
                          <a:cubicBezTo>
                            <a:pt x="738" y="26"/>
                            <a:pt x="741" y="25"/>
                            <a:pt x="744" y="24"/>
                          </a:cubicBezTo>
                          <a:cubicBezTo>
                            <a:pt x="745" y="26"/>
                            <a:pt x="745" y="26"/>
                            <a:pt x="745" y="26"/>
                          </a:cubicBezTo>
                          <a:cubicBezTo>
                            <a:pt x="748" y="23"/>
                            <a:pt x="748" y="23"/>
                            <a:pt x="748" y="23"/>
                          </a:cubicBezTo>
                          <a:cubicBezTo>
                            <a:pt x="751" y="22"/>
                            <a:pt x="753" y="23"/>
                            <a:pt x="756" y="22"/>
                          </a:cubicBezTo>
                          <a:cubicBezTo>
                            <a:pt x="753" y="23"/>
                            <a:pt x="750" y="27"/>
                            <a:pt x="758" y="25"/>
                          </a:cubicBezTo>
                          <a:cubicBezTo>
                            <a:pt x="754" y="26"/>
                            <a:pt x="752" y="28"/>
                            <a:pt x="750" y="28"/>
                          </a:cubicBezTo>
                          <a:cubicBezTo>
                            <a:pt x="752" y="28"/>
                            <a:pt x="752" y="28"/>
                            <a:pt x="750" y="29"/>
                          </a:cubicBezTo>
                          <a:cubicBezTo>
                            <a:pt x="756" y="27"/>
                            <a:pt x="752" y="28"/>
                            <a:pt x="758" y="26"/>
                          </a:cubicBezTo>
                          <a:cubicBezTo>
                            <a:pt x="758" y="28"/>
                            <a:pt x="759" y="28"/>
                            <a:pt x="764" y="27"/>
                          </a:cubicBezTo>
                          <a:cubicBezTo>
                            <a:pt x="760" y="27"/>
                            <a:pt x="760" y="27"/>
                            <a:pt x="760" y="27"/>
                          </a:cubicBezTo>
                          <a:cubicBezTo>
                            <a:pt x="761" y="27"/>
                            <a:pt x="761" y="27"/>
                            <a:pt x="761" y="26"/>
                          </a:cubicBezTo>
                          <a:cubicBezTo>
                            <a:pt x="760" y="27"/>
                            <a:pt x="759" y="26"/>
                            <a:pt x="759" y="26"/>
                          </a:cubicBezTo>
                          <a:cubicBezTo>
                            <a:pt x="760" y="26"/>
                            <a:pt x="765" y="23"/>
                            <a:pt x="766" y="23"/>
                          </a:cubicBezTo>
                          <a:cubicBezTo>
                            <a:pt x="760" y="22"/>
                            <a:pt x="776" y="19"/>
                            <a:pt x="772" y="19"/>
                          </a:cubicBezTo>
                          <a:cubicBezTo>
                            <a:pt x="773" y="18"/>
                            <a:pt x="777" y="17"/>
                            <a:pt x="777" y="18"/>
                          </a:cubicBezTo>
                          <a:cubicBezTo>
                            <a:pt x="772" y="20"/>
                            <a:pt x="781" y="19"/>
                            <a:pt x="781" y="20"/>
                          </a:cubicBezTo>
                          <a:cubicBezTo>
                            <a:pt x="782" y="19"/>
                            <a:pt x="777" y="20"/>
                            <a:pt x="779" y="19"/>
                          </a:cubicBezTo>
                          <a:cubicBezTo>
                            <a:pt x="782" y="18"/>
                            <a:pt x="784" y="19"/>
                            <a:pt x="786" y="19"/>
                          </a:cubicBezTo>
                          <a:cubicBezTo>
                            <a:pt x="785" y="19"/>
                            <a:pt x="785" y="19"/>
                            <a:pt x="785" y="19"/>
                          </a:cubicBezTo>
                          <a:cubicBezTo>
                            <a:pt x="789" y="19"/>
                            <a:pt x="789" y="19"/>
                            <a:pt x="789" y="19"/>
                          </a:cubicBezTo>
                          <a:cubicBezTo>
                            <a:pt x="790" y="18"/>
                            <a:pt x="785" y="19"/>
                            <a:pt x="789" y="17"/>
                          </a:cubicBezTo>
                          <a:cubicBezTo>
                            <a:pt x="790" y="18"/>
                            <a:pt x="794" y="16"/>
                            <a:pt x="794" y="17"/>
                          </a:cubicBezTo>
                          <a:cubicBezTo>
                            <a:pt x="792" y="18"/>
                            <a:pt x="794" y="19"/>
                            <a:pt x="790" y="20"/>
                          </a:cubicBezTo>
                          <a:cubicBezTo>
                            <a:pt x="793" y="20"/>
                            <a:pt x="802" y="18"/>
                            <a:pt x="798" y="17"/>
                          </a:cubicBezTo>
                          <a:cubicBezTo>
                            <a:pt x="802" y="17"/>
                            <a:pt x="802" y="17"/>
                            <a:pt x="802" y="17"/>
                          </a:cubicBezTo>
                          <a:cubicBezTo>
                            <a:pt x="800" y="16"/>
                            <a:pt x="793" y="16"/>
                            <a:pt x="800" y="15"/>
                          </a:cubicBezTo>
                          <a:cubicBezTo>
                            <a:pt x="800" y="15"/>
                            <a:pt x="800" y="15"/>
                            <a:pt x="800" y="15"/>
                          </a:cubicBezTo>
                          <a:cubicBezTo>
                            <a:pt x="805" y="13"/>
                            <a:pt x="805" y="13"/>
                            <a:pt x="805" y="13"/>
                          </a:cubicBezTo>
                          <a:cubicBezTo>
                            <a:pt x="807" y="14"/>
                            <a:pt x="807" y="14"/>
                            <a:pt x="807" y="14"/>
                          </a:cubicBezTo>
                          <a:cubicBezTo>
                            <a:pt x="807" y="13"/>
                            <a:pt x="808" y="13"/>
                            <a:pt x="810" y="13"/>
                          </a:cubicBezTo>
                          <a:cubicBezTo>
                            <a:pt x="810" y="13"/>
                            <a:pt x="812" y="13"/>
                            <a:pt x="812" y="14"/>
                          </a:cubicBezTo>
                          <a:cubicBezTo>
                            <a:pt x="817" y="13"/>
                            <a:pt x="817" y="12"/>
                            <a:pt x="817" y="12"/>
                          </a:cubicBezTo>
                          <a:cubicBezTo>
                            <a:pt x="820" y="11"/>
                            <a:pt x="821" y="11"/>
                            <a:pt x="820" y="12"/>
                          </a:cubicBezTo>
                          <a:cubicBezTo>
                            <a:pt x="824" y="12"/>
                            <a:pt x="831" y="11"/>
                            <a:pt x="834" y="11"/>
                          </a:cubicBezTo>
                          <a:cubicBezTo>
                            <a:pt x="839" y="10"/>
                            <a:pt x="833" y="11"/>
                            <a:pt x="836" y="10"/>
                          </a:cubicBezTo>
                          <a:cubicBezTo>
                            <a:pt x="841" y="12"/>
                            <a:pt x="854" y="9"/>
                            <a:pt x="863" y="8"/>
                          </a:cubicBezTo>
                          <a:cubicBezTo>
                            <a:pt x="860" y="6"/>
                            <a:pt x="865" y="7"/>
                            <a:pt x="867" y="5"/>
                          </a:cubicBezTo>
                          <a:cubicBezTo>
                            <a:pt x="865" y="6"/>
                            <a:pt x="875" y="7"/>
                            <a:pt x="868" y="8"/>
                          </a:cubicBezTo>
                          <a:cubicBezTo>
                            <a:pt x="872" y="7"/>
                            <a:pt x="872" y="7"/>
                            <a:pt x="872" y="7"/>
                          </a:cubicBezTo>
                          <a:cubicBezTo>
                            <a:pt x="876" y="8"/>
                            <a:pt x="865" y="9"/>
                            <a:pt x="870" y="10"/>
                          </a:cubicBezTo>
                          <a:cubicBezTo>
                            <a:pt x="875" y="9"/>
                            <a:pt x="878" y="7"/>
                            <a:pt x="884" y="7"/>
                          </a:cubicBezTo>
                          <a:cubicBezTo>
                            <a:pt x="882" y="9"/>
                            <a:pt x="889" y="7"/>
                            <a:pt x="888" y="9"/>
                          </a:cubicBezTo>
                          <a:cubicBezTo>
                            <a:pt x="887" y="9"/>
                            <a:pt x="885" y="9"/>
                            <a:pt x="883" y="9"/>
                          </a:cubicBezTo>
                          <a:cubicBezTo>
                            <a:pt x="884" y="9"/>
                            <a:pt x="884" y="9"/>
                            <a:pt x="884" y="9"/>
                          </a:cubicBezTo>
                          <a:cubicBezTo>
                            <a:pt x="896" y="9"/>
                            <a:pt x="887" y="7"/>
                            <a:pt x="894" y="6"/>
                          </a:cubicBezTo>
                          <a:cubicBezTo>
                            <a:pt x="901" y="6"/>
                            <a:pt x="899" y="7"/>
                            <a:pt x="900" y="8"/>
                          </a:cubicBezTo>
                          <a:cubicBezTo>
                            <a:pt x="901" y="8"/>
                            <a:pt x="904" y="8"/>
                            <a:pt x="906" y="8"/>
                          </a:cubicBezTo>
                          <a:cubicBezTo>
                            <a:pt x="902" y="9"/>
                            <a:pt x="898" y="7"/>
                            <a:pt x="900" y="6"/>
                          </a:cubicBezTo>
                          <a:cubicBezTo>
                            <a:pt x="903" y="7"/>
                            <a:pt x="911" y="6"/>
                            <a:pt x="913" y="5"/>
                          </a:cubicBezTo>
                          <a:cubicBezTo>
                            <a:pt x="902" y="3"/>
                            <a:pt x="906" y="5"/>
                            <a:pt x="896" y="3"/>
                          </a:cubicBezTo>
                          <a:cubicBezTo>
                            <a:pt x="895" y="4"/>
                            <a:pt x="895" y="5"/>
                            <a:pt x="889" y="5"/>
                          </a:cubicBezTo>
                          <a:cubicBezTo>
                            <a:pt x="893" y="4"/>
                            <a:pt x="889" y="4"/>
                            <a:pt x="888" y="4"/>
                          </a:cubicBezTo>
                          <a:cubicBezTo>
                            <a:pt x="889" y="5"/>
                            <a:pt x="884" y="4"/>
                            <a:pt x="882" y="5"/>
                          </a:cubicBezTo>
                          <a:cubicBezTo>
                            <a:pt x="880" y="4"/>
                            <a:pt x="885" y="2"/>
                            <a:pt x="880" y="2"/>
                          </a:cubicBezTo>
                          <a:cubicBezTo>
                            <a:pt x="879" y="5"/>
                            <a:pt x="879" y="5"/>
                            <a:pt x="879" y="5"/>
                          </a:cubicBezTo>
                          <a:cubicBezTo>
                            <a:pt x="876" y="4"/>
                            <a:pt x="879" y="3"/>
                            <a:pt x="875" y="4"/>
                          </a:cubicBezTo>
                          <a:cubicBezTo>
                            <a:pt x="877" y="2"/>
                            <a:pt x="874" y="2"/>
                            <a:pt x="880" y="1"/>
                          </a:cubicBezTo>
                          <a:cubicBezTo>
                            <a:pt x="872" y="0"/>
                            <a:pt x="868" y="3"/>
                            <a:pt x="862" y="4"/>
                          </a:cubicBezTo>
                          <a:cubicBezTo>
                            <a:pt x="863" y="4"/>
                            <a:pt x="863" y="4"/>
                            <a:pt x="864" y="4"/>
                          </a:cubicBezTo>
                          <a:cubicBezTo>
                            <a:pt x="862" y="4"/>
                            <a:pt x="860" y="4"/>
                            <a:pt x="858" y="5"/>
                          </a:cubicBezTo>
                          <a:cubicBezTo>
                            <a:pt x="854" y="4"/>
                            <a:pt x="861" y="3"/>
                            <a:pt x="860" y="3"/>
                          </a:cubicBezTo>
                          <a:cubicBezTo>
                            <a:pt x="854" y="3"/>
                            <a:pt x="854" y="3"/>
                            <a:pt x="854" y="3"/>
                          </a:cubicBezTo>
                          <a:cubicBezTo>
                            <a:pt x="853" y="3"/>
                            <a:pt x="853" y="3"/>
                            <a:pt x="853" y="3"/>
                          </a:cubicBezTo>
                          <a:cubicBezTo>
                            <a:pt x="852" y="4"/>
                            <a:pt x="850" y="4"/>
                            <a:pt x="850" y="4"/>
                          </a:cubicBezTo>
                          <a:cubicBezTo>
                            <a:pt x="851" y="3"/>
                            <a:pt x="852" y="2"/>
                            <a:pt x="853" y="1"/>
                          </a:cubicBezTo>
                          <a:cubicBezTo>
                            <a:pt x="847" y="3"/>
                            <a:pt x="847" y="3"/>
                            <a:pt x="847" y="3"/>
                          </a:cubicBezTo>
                          <a:cubicBezTo>
                            <a:pt x="847" y="3"/>
                            <a:pt x="841" y="3"/>
                            <a:pt x="846" y="2"/>
                          </a:cubicBezTo>
                          <a:cubicBezTo>
                            <a:pt x="836" y="3"/>
                            <a:pt x="836" y="3"/>
                            <a:pt x="836" y="3"/>
                          </a:cubicBezTo>
                          <a:cubicBezTo>
                            <a:pt x="835" y="2"/>
                            <a:pt x="835" y="2"/>
                            <a:pt x="835" y="2"/>
                          </a:cubicBezTo>
                          <a:cubicBezTo>
                            <a:pt x="832" y="2"/>
                            <a:pt x="832" y="3"/>
                            <a:pt x="835" y="2"/>
                          </a:cubicBezTo>
                          <a:cubicBezTo>
                            <a:pt x="832" y="2"/>
                            <a:pt x="820" y="7"/>
                            <a:pt x="821" y="4"/>
                          </a:cubicBezTo>
                          <a:cubicBezTo>
                            <a:pt x="814" y="6"/>
                            <a:pt x="811" y="6"/>
                            <a:pt x="801" y="8"/>
                          </a:cubicBezTo>
                          <a:cubicBezTo>
                            <a:pt x="808" y="6"/>
                            <a:pt x="793" y="8"/>
                            <a:pt x="800" y="6"/>
                          </a:cubicBezTo>
                          <a:cubicBezTo>
                            <a:pt x="796" y="6"/>
                            <a:pt x="795" y="8"/>
                            <a:pt x="791" y="9"/>
                          </a:cubicBezTo>
                          <a:cubicBezTo>
                            <a:pt x="788" y="9"/>
                            <a:pt x="789" y="7"/>
                            <a:pt x="793" y="6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5" y="9"/>
                            <a:pt x="785" y="9"/>
                            <a:pt x="785" y="9"/>
                          </a:cubicBezTo>
                          <a:cubicBezTo>
                            <a:pt x="781" y="9"/>
                            <a:pt x="784" y="7"/>
                            <a:pt x="780" y="8"/>
                          </a:cubicBezTo>
                          <a:cubicBezTo>
                            <a:pt x="779" y="9"/>
                            <a:pt x="779" y="9"/>
                            <a:pt x="779" y="9"/>
                          </a:cubicBezTo>
                          <a:cubicBezTo>
                            <a:pt x="776" y="9"/>
                            <a:pt x="776" y="9"/>
                            <a:pt x="776" y="9"/>
                          </a:cubicBezTo>
                          <a:cubicBezTo>
                            <a:pt x="777" y="9"/>
                            <a:pt x="775" y="10"/>
                            <a:pt x="772" y="11"/>
                          </a:cubicBezTo>
                          <a:cubicBezTo>
                            <a:pt x="772" y="11"/>
                            <a:pt x="772" y="11"/>
                            <a:pt x="772" y="11"/>
                          </a:cubicBezTo>
                          <a:cubicBezTo>
                            <a:pt x="769" y="12"/>
                            <a:pt x="769" y="12"/>
                            <a:pt x="769" y="12"/>
                          </a:cubicBezTo>
                          <a:cubicBezTo>
                            <a:pt x="772" y="10"/>
                            <a:pt x="765" y="12"/>
                            <a:pt x="767" y="11"/>
                          </a:cubicBezTo>
                          <a:cubicBezTo>
                            <a:pt x="764" y="11"/>
                            <a:pt x="764" y="11"/>
                            <a:pt x="758" y="13"/>
                          </a:cubicBezTo>
                          <a:cubicBezTo>
                            <a:pt x="759" y="14"/>
                            <a:pt x="759" y="14"/>
                            <a:pt x="759" y="14"/>
                          </a:cubicBezTo>
                          <a:cubicBezTo>
                            <a:pt x="752" y="16"/>
                            <a:pt x="759" y="12"/>
                            <a:pt x="753" y="14"/>
                          </a:cubicBezTo>
                          <a:cubicBezTo>
                            <a:pt x="753" y="14"/>
                            <a:pt x="753" y="14"/>
                            <a:pt x="753" y="14"/>
                          </a:cubicBezTo>
                          <a:cubicBezTo>
                            <a:pt x="745" y="15"/>
                            <a:pt x="740" y="19"/>
                            <a:pt x="733" y="19"/>
                          </a:cubicBezTo>
                          <a:cubicBezTo>
                            <a:pt x="737" y="18"/>
                            <a:pt x="735" y="17"/>
                            <a:pt x="735" y="18"/>
                          </a:cubicBezTo>
                          <a:cubicBezTo>
                            <a:pt x="730" y="19"/>
                            <a:pt x="722" y="22"/>
                            <a:pt x="716" y="24"/>
                          </a:cubicBezTo>
                          <a:cubicBezTo>
                            <a:pt x="714" y="24"/>
                            <a:pt x="713" y="23"/>
                            <a:pt x="708" y="24"/>
                          </a:cubicBezTo>
                          <a:cubicBezTo>
                            <a:pt x="704" y="26"/>
                            <a:pt x="703" y="26"/>
                            <a:pt x="702" y="27"/>
                          </a:cubicBezTo>
                          <a:cubicBezTo>
                            <a:pt x="698" y="28"/>
                            <a:pt x="691" y="31"/>
                            <a:pt x="690" y="30"/>
                          </a:cubicBezTo>
                          <a:cubicBezTo>
                            <a:pt x="690" y="31"/>
                            <a:pt x="687" y="31"/>
                            <a:pt x="685" y="33"/>
                          </a:cubicBezTo>
                          <a:cubicBezTo>
                            <a:pt x="684" y="32"/>
                            <a:pt x="684" y="32"/>
                            <a:pt x="684" y="32"/>
                          </a:cubicBezTo>
                          <a:cubicBezTo>
                            <a:pt x="685" y="33"/>
                            <a:pt x="685" y="33"/>
                            <a:pt x="685" y="33"/>
                          </a:cubicBezTo>
                          <a:cubicBezTo>
                            <a:pt x="677" y="33"/>
                            <a:pt x="674" y="38"/>
                            <a:pt x="666" y="39"/>
                          </a:cubicBezTo>
                          <a:cubicBezTo>
                            <a:pt x="667" y="39"/>
                            <a:pt x="667" y="39"/>
                            <a:pt x="667" y="39"/>
                          </a:cubicBezTo>
                          <a:cubicBezTo>
                            <a:pt x="665" y="40"/>
                            <a:pt x="665" y="40"/>
                            <a:pt x="665" y="40"/>
                          </a:cubicBezTo>
                          <a:cubicBezTo>
                            <a:pt x="664" y="40"/>
                            <a:pt x="665" y="39"/>
                            <a:pt x="665" y="38"/>
                          </a:cubicBezTo>
                          <a:cubicBezTo>
                            <a:pt x="661" y="40"/>
                            <a:pt x="656" y="42"/>
                            <a:pt x="652" y="43"/>
                          </a:cubicBezTo>
                          <a:cubicBezTo>
                            <a:pt x="654" y="43"/>
                            <a:pt x="654" y="43"/>
                            <a:pt x="654" y="43"/>
                          </a:cubicBezTo>
                          <a:cubicBezTo>
                            <a:pt x="652" y="44"/>
                            <a:pt x="650" y="46"/>
                            <a:pt x="647" y="47"/>
                          </a:cubicBezTo>
                          <a:cubicBezTo>
                            <a:pt x="651" y="43"/>
                            <a:pt x="642" y="48"/>
                            <a:pt x="641" y="48"/>
                          </a:cubicBezTo>
                          <a:cubicBezTo>
                            <a:pt x="644" y="46"/>
                            <a:pt x="644" y="46"/>
                            <a:pt x="644" y="46"/>
                          </a:cubicBezTo>
                          <a:cubicBezTo>
                            <a:pt x="640" y="48"/>
                            <a:pt x="640" y="48"/>
                            <a:pt x="641" y="49"/>
                          </a:cubicBezTo>
                          <a:cubicBezTo>
                            <a:pt x="636" y="51"/>
                            <a:pt x="636" y="48"/>
                            <a:pt x="632" y="51"/>
                          </a:cubicBezTo>
                          <a:cubicBezTo>
                            <a:pt x="635" y="50"/>
                            <a:pt x="635" y="50"/>
                            <a:pt x="635" y="50"/>
                          </a:cubicBezTo>
                          <a:cubicBezTo>
                            <a:pt x="637" y="50"/>
                            <a:pt x="635" y="52"/>
                            <a:pt x="632" y="53"/>
                          </a:cubicBezTo>
                          <a:cubicBezTo>
                            <a:pt x="632" y="53"/>
                            <a:pt x="630" y="53"/>
                            <a:pt x="632" y="52"/>
                          </a:cubicBezTo>
                          <a:cubicBezTo>
                            <a:pt x="628" y="54"/>
                            <a:pt x="622" y="57"/>
                            <a:pt x="620" y="58"/>
                          </a:cubicBezTo>
                          <a:cubicBezTo>
                            <a:pt x="618" y="58"/>
                            <a:pt x="618" y="57"/>
                            <a:pt x="619" y="57"/>
                          </a:cubicBezTo>
                          <a:cubicBezTo>
                            <a:pt x="611" y="61"/>
                            <a:pt x="616" y="58"/>
                            <a:pt x="608" y="63"/>
                          </a:cubicBezTo>
                          <a:cubicBezTo>
                            <a:pt x="607" y="62"/>
                            <a:pt x="607" y="62"/>
                            <a:pt x="607" y="62"/>
                          </a:cubicBezTo>
                          <a:cubicBezTo>
                            <a:pt x="605" y="64"/>
                            <a:pt x="605" y="64"/>
                            <a:pt x="605" y="64"/>
                          </a:cubicBezTo>
                          <a:cubicBezTo>
                            <a:pt x="600" y="65"/>
                            <a:pt x="600" y="65"/>
                            <a:pt x="600" y="65"/>
                          </a:cubicBezTo>
                          <a:cubicBezTo>
                            <a:pt x="602" y="65"/>
                            <a:pt x="602" y="65"/>
                            <a:pt x="602" y="65"/>
                          </a:cubicBezTo>
                          <a:cubicBezTo>
                            <a:pt x="599" y="67"/>
                            <a:pt x="598" y="68"/>
                            <a:pt x="595" y="69"/>
                          </a:cubicBezTo>
                          <a:cubicBezTo>
                            <a:pt x="595" y="68"/>
                            <a:pt x="595" y="68"/>
                            <a:pt x="595" y="68"/>
                          </a:cubicBezTo>
                          <a:cubicBezTo>
                            <a:pt x="588" y="72"/>
                            <a:pt x="586" y="71"/>
                            <a:pt x="579" y="76"/>
                          </a:cubicBezTo>
                          <a:cubicBezTo>
                            <a:pt x="579" y="76"/>
                            <a:pt x="580" y="75"/>
                            <a:pt x="580" y="74"/>
                          </a:cubicBezTo>
                          <a:cubicBezTo>
                            <a:pt x="574" y="79"/>
                            <a:pt x="575" y="76"/>
                            <a:pt x="569" y="81"/>
                          </a:cubicBezTo>
                          <a:cubicBezTo>
                            <a:pt x="569" y="80"/>
                            <a:pt x="568" y="80"/>
                            <a:pt x="568" y="80"/>
                          </a:cubicBezTo>
                          <a:cubicBezTo>
                            <a:pt x="565" y="82"/>
                            <a:pt x="565" y="82"/>
                            <a:pt x="565" y="82"/>
                          </a:cubicBezTo>
                          <a:cubicBezTo>
                            <a:pt x="565" y="81"/>
                            <a:pt x="565" y="81"/>
                            <a:pt x="565" y="81"/>
                          </a:cubicBezTo>
                          <a:cubicBezTo>
                            <a:pt x="563" y="84"/>
                            <a:pt x="563" y="84"/>
                            <a:pt x="563" y="84"/>
                          </a:cubicBezTo>
                          <a:cubicBezTo>
                            <a:pt x="561" y="84"/>
                            <a:pt x="561" y="84"/>
                            <a:pt x="561" y="84"/>
                          </a:cubicBezTo>
                          <a:cubicBezTo>
                            <a:pt x="560" y="85"/>
                            <a:pt x="560" y="85"/>
                            <a:pt x="560" y="85"/>
                          </a:cubicBezTo>
                          <a:cubicBezTo>
                            <a:pt x="556" y="85"/>
                            <a:pt x="552" y="89"/>
                            <a:pt x="547" y="90"/>
                          </a:cubicBezTo>
                          <a:cubicBezTo>
                            <a:pt x="548" y="91"/>
                            <a:pt x="548" y="91"/>
                            <a:pt x="548" y="91"/>
                          </a:cubicBezTo>
                          <a:cubicBezTo>
                            <a:pt x="539" y="100"/>
                            <a:pt x="522" y="104"/>
                            <a:pt x="510" y="114"/>
                          </a:cubicBezTo>
                          <a:cubicBezTo>
                            <a:pt x="510" y="113"/>
                            <a:pt x="510" y="113"/>
                            <a:pt x="510" y="113"/>
                          </a:cubicBezTo>
                          <a:cubicBezTo>
                            <a:pt x="505" y="118"/>
                            <a:pt x="505" y="118"/>
                            <a:pt x="505" y="118"/>
                          </a:cubicBezTo>
                          <a:cubicBezTo>
                            <a:pt x="502" y="119"/>
                            <a:pt x="507" y="116"/>
                            <a:pt x="505" y="116"/>
                          </a:cubicBezTo>
                          <a:cubicBezTo>
                            <a:pt x="500" y="120"/>
                            <a:pt x="504" y="119"/>
                            <a:pt x="498" y="123"/>
                          </a:cubicBezTo>
                          <a:cubicBezTo>
                            <a:pt x="494" y="125"/>
                            <a:pt x="498" y="122"/>
                            <a:pt x="500" y="120"/>
                          </a:cubicBezTo>
                          <a:cubicBezTo>
                            <a:pt x="494" y="125"/>
                            <a:pt x="485" y="132"/>
                            <a:pt x="481" y="134"/>
                          </a:cubicBezTo>
                          <a:cubicBezTo>
                            <a:pt x="481" y="135"/>
                            <a:pt x="480" y="135"/>
                            <a:pt x="481" y="135"/>
                          </a:cubicBezTo>
                          <a:cubicBezTo>
                            <a:pt x="477" y="138"/>
                            <a:pt x="472" y="142"/>
                            <a:pt x="467" y="145"/>
                          </a:cubicBezTo>
                          <a:cubicBezTo>
                            <a:pt x="467" y="144"/>
                            <a:pt x="468" y="143"/>
                            <a:pt x="469" y="143"/>
                          </a:cubicBezTo>
                          <a:cubicBezTo>
                            <a:pt x="467" y="144"/>
                            <a:pt x="465" y="145"/>
                            <a:pt x="464" y="146"/>
                          </a:cubicBezTo>
                          <a:cubicBezTo>
                            <a:pt x="465" y="144"/>
                            <a:pt x="465" y="144"/>
                            <a:pt x="465" y="144"/>
                          </a:cubicBezTo>
                          <a:cubicBezTo>
                            <a:pt x="462" y="147"/>
                            <a:pt x="456" y="152"/>
                            <a:pt x="454" y="152"/>
                          </a:cubicBezTo>
                          <a:cubicBezTo>
                            <a:pt x="455" y="152"/>
                            <a:pt x="455" y="153"/>
                            <a:pt x="453" y="155"/>
                          </a:cubicBezTo>
                          <a:cubicBezTo>
                            <a:pt x="450" y="155"/>
                            <a:pt x="445" y="162"/>
                            <a:pt x="440" y="165"/>
                          </a:cubicBezTo>
                          <a:cubicBezTo>
                            <a:pt x="440" y="164"/>
                            <a:pt x="444" y="161"/>
                            <a:pt x="443" y="162"/>
                          </a:cubicBezTo>
                          <a:cubicBezTo>
                            <a:pt x="440" y="163"/>
                            <a:pt x="439" y="166"/>
                            <a:pt x="437" y="168"/>
                          </a:cubicBezTo>
                          <a:cubicBezTo>
                            <a:pt x="437" y="167"/>
                            <a:pt x="437" y="167"/>
                            <a:pt x="437" y="167"/>
                          </a:cubicBezTo>
                          <a:cubicBezTo>
                            <a:pt x="427" y="176"/>
                            <a:pt x="427" y="176"/>
                            <a:pt x="427" y="176"/>
                          </a:cubicBezTo>
                          <a:cubicBezTo>
                            <a:pt x="425" y="176"/>
                            <a:pt x="418" y="184"/>
                            <a:pt x="418" y="183"/>
                          </a:cubicBezTo>
                          <a:cubicBezTo>
                            <a:pt x="414" y="186"/>
                            <a:pt x="421" y="181"/>
                            <a:pt x="417" y="185"/>
                          </a:cubicBezTo>
                          <a:cubicBezTo>
                            <a:pt x="415" y="185"/>
                            <a:pt x="413" y="189"/>
                            <a:pt x="412" y="188"/>
                          </a:cubicBezTo>
                          <a:cubicBezTo>
                            <a:pt x="413" y="187"/>
                            <a:pt x="413" y="187"/>
                            <a:pt x="413" y="187"/>
                          </a:cubicBezTo>
                          <a:cubicBezTo>
                            <a:pt x="410" y="190"/>
                            <a:pt x="410" y="190"/>
                            <a:pt x="410" y="190"/>
                          </a:cubicBezTo>
                          <a:cubicBezTo>
                            <a:pt x="411" y="187"/>
                            <a:pt x="411" y="187"/>
                            <a:pt x="411" y="187"/>
                          </a:cubicBezTo>
                          <a:cubicBezTo>
                            <a:pt x="408" y="190"/>
                            <a:pt x="407" y="193"/>
                            <a:pt x="408" y="193"/>
                          </a:cubicBezTo>
                          <a:cubicBezTo>
                            <a:pt x="405" y="195"/>
                            <a:pt x="401" y="199"/>
                            <a:pt x="399" y="199"/>
                          </a:cubicBezTo>
                          <a:cubicBezTo>
                            <a:pt x="400" y="198"/>
                            <a:pt x="400" y="198"/>
                            <a:pt x="400" y="198"/>
                          </a:cubicBezTo>
                          <a:cubicBezTo>
                            <a:pt x="393" y="205"/>
                            <a:pt x="386" y="207"/>
                            <a:pt x="382" y="214"/>
                          </a:cubicBezTo>
                          <a:cubicBezTo>
                            <a:pt x="381" y="214"/>
                            <a:pt x="381" y="214"/>
                            <a:pt x="382" y="213"/>
                          </a:cubicBezTo>
                          <a:cubicBezTo>
                            <a:pt x="378" y="217"/>
                            <a:pt x="378" y="217"/>
                            <a:pt x="378" y="217"/>
                          </a:cubicBezTo>
                          <a:cubicBezTo>
                            <a:pt x="378" y="215"/>
                            <a:pt x="378" y="215"/>
                            <a:pt x="378" y="215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67" y="227"/>
                            <a:pt x="360" y="235"/>
                            <a:pt x="354" y="241"/>
                          </a:cubicBezTo>
                          <a:cubicBezTo>
                            <a:pt x="355" y="240"/>
                            <a:pt x="355" y="240"/>
                            <a:pt x="355" y="240"/>
                          </a:cubicBezTo>
                          <a:cubicBezTo>
                            <a:pt x="349" y="247"/>
                            <a:pt x="348" y="246"/>
                            <a:pt x="344" y="251"/>
                          </a:cubicBezTo>
                          <a:cubicBezTo>
                            <a:pt x="344" y="251"/>
                            <a:pt x="344" y="251"/>
                            <a:pt x="344" y="250"/>
                          </a:cubicBezTo>
                          <a:cubicBezTo>
                            <a:pt x="340" y="255"/>
                            <a:pt x="340" y="255"/>
                            <a:pt x="340" y="255"/>
                          </a:cubicBezTo>
                          <a:cubicBezTo>
                            <a:pt x="340" y="253"/>
                            <a:pt x="340" y="253"/>
                            <a:pt x="340" y="253"/>
                          </a:cubicBezTo>
                          <a:cubicBezTo>
                            <a:pt x="338" y="258"/>
                            <a:pt x="331" y="262"/>
                            <a:pt x="333" y="260"/>
                          </a:cubicBezTo>
                          <a:cubicBezTo>
                            <a:pt x="332" y="263"/>
                            <a:pt x="329" y="266"/>
                            <a:pt x="329" y="267"/>
                          </a:cubicBezTo>
                          <a:cubicBezTo>
                            <a:pt x="325" y="272"/>
                            <a:pt x="328" y="268"/>
                            <a:pt x="325" y="271"/>
                          </a:cubicBezTo>
                          <a:cubicBezTo>
                            <a:pt x="321" y="274"/>
                            <a:pt x="322" y="276"/>
                            <a:pt x="317" y="280"/>
                          </a:cubicBezTo>
                          <a:cubicBezTo>
                            <a:pt x="317" y="280"/>
                            <a:pt x="317" y="280"/>
                            <a:pt x="317" y="280"/>
                          </a:cubicBezTo>
                          <a:cubicBezTo>
                            <a:pt x="315" y="282"/>
                            <a:pt x="314" y="284"/>
                            <a:pt x="311" y="287"/>
                          </a:cubicBezTo>
                          <a:cubicBezTo>
                            <a:pt x="312" y="286"/>
                            <a:pt x="312" y="286"/>
                            <a:pt x="312" y="286"/>
                          </a:cubicBezTo>
                          <a:cubicBezTo>
                            <a:pt x="308" y="292"/>
                            <a:pt x="305" y="291"/>
                            <a:pt x="303" y="297"/>
                          </a:cubicBezTo>
                          <a:cubicBezTo>
                            <a:pt x="301" y="299"/>
                            <a:pt x="298" y="304"/>
                            <a:pt x="297" y="303"/>
                          </a:cubicBezTo>
                          <a:cubicBezTo>
                            <a:pt x="283" y="322"/>
                            <a:pt x="283" y="322"/>
                            <a:pt x="283" y="322"/>
                          </a:cubicBezTo>
                          <a:cubicBezTo>
                            <a:pt x="281" y="322"/>
                            <a:pt x="282" y="324"/>
                            <a:pt x="278" y="327"/>
                          </a:cubicBezTo>
                          <a:cubicBezTo>
                            <a:pt x="279" y="328"/>
                            <a:pt x="279" y="328"/>
                            <a:pt x="279" y="328"/>
                          </a:cubicBezTo>
                          <a:cubicBezTo>
                            <a:pt x="272" y="337"/>
                            <a:pt x="262" y="347"/>
                            <a:pt x="254" y="358"/>
                          </a:cubicBezTo>
                          <a:cubicBezTo>
                            <a:pt x="253" y="357"/>
                            <a:pt x="253" y="357"/>
                            <a:pt x="253" y="357"/>
                          </a:cubicBezTo>
                          <a:cubicBezTo>
                            <a:pt x="252" y="360"/>
                            <a:pt x="252" y="360"/>
                            <a:pt x="252" y="360"/>
                          </a:cubicBezTo>
                          <a:cubicBezTo>
                            <a:pt x="244" y="372"/>
                            <a:pt x="233" y="387"/>
                            <a:pt x="226" y="396"/>
                          </a:cubicBezTo>
                          <a:cubicBezTo>
                            <a:pt x="225" y="400"/>
                            <a:pt x="223" y="405"/>
                            <a:pt x="219" y="410"/>
                          </a:cubicBezTo>
                          <a:cubicBezTo>
                            <a:pt x="219" y="409"/>
                            <a:pt x="219" y="409"/>
                            <a:pt x="219" y="409"/>
                          </a:cubicBezTo>
                          <a:cubicBezTo>
                            <a:pt x="214" y="418"/>
                            <a:pt x="209" y="428"/>
                            <a:pt x="202" y="437"/>
                          </a:cubicBezTo>
                          <a:cubicBezTo>
                            <a:pt x="202" y="436"/>
                            <a:pt x="202" y="437"/>
                            <a:pt x="202" y="436"/>
                          </a:cubicBezTo>
                          <a:cubicBezTo>
                            <a:pt x="202" y="439"/>
                            <a:pt x="199" y="442"/>
                            <a:pt x="197" y="444"/>
                          </a:cubicBezTo>
                          <a:cubicBezTo>
                            <a:pt x="200" y="442"/>
                            <a:pt x="200" y="442"/>
                            <a:pt x="200" y="442"/>
                          </a:cubicBezTo>
                          <a:cubicBezTo>
                            <a:pt x="199" y="445"/>
                            <a:pt x="196" y="448"/>
                            <a:pt x="194" y="449"/>
                          </a:cubicBezTo>
                          <a:cubicBezTo>
                            <a:pt x="192" y="454"/>
                            <a:pt x="192" y="454"/>
                            <a:pt x="192" y="454"/>
                          </a:cubicBezTo>
                          <a:cubicBezTo>
                            <a:pt x="192" y="455"/>
                            <a:pt x="192" y="455"/>
                            <a:pt x="192" y="455"/>
                          </a:cubicBezTo>
                          <a:cubicBezTo>
                            <a:pt x="192" y="456"/>
                            <a:pt x="192" y="456"/>
                            <a:pt x="192" y="456"/>
                          </a:cubicBezTo>
                          <a:cubicBezTo>
                            <a:pt x="189" y="458"/>
                            <a:pt x="189" y="458"/>
                            <a:pt x="189" y="458"/>
                          </a:cubicBezTo>
                          <a:cubicBezTo>
                            <a:pt x="189" y="459"/>
                            <a:pt x="186" y="465"/>
                            <a:pt x="186" y="467"/>
                          </a:cubicBezTo>
                          <a:cubicBezTo>
                            <a:pt x="185" y="467"/>
                            <a:pt x="182" y="471"/>
                            <a:pt x="184" y="468"/>
                          </a:cubicBezTo>
                          <a:cubicBezTo>
                            <a:pt x="175" y="484"/>
                            <a:pt x="175" y="484"/>
                            <a:pt x="175" y="484"/>
                          </a:cubicBezTo>
                          <a:cubicBezTo>
                            <a:pt x="176" y="482"/>
                            <a:pt x="176" y="482"/>
                            <a:pt x="176" y="482"/>
                          </a:cubicBezTo>
                          <a:cubicBezTo>
                            <a:pt x="178" y="482"/>
                            <a:pt x="175" y="487"/>
                            <a:pt x="174" y="489"/>
                          </a:cubicBezTo>
                          <a:cubicBezTo>
                            <a:pt x="175" y="486"/>
                            <a:pt x="172" y="488"/>
                            <a:pt x="171" y="490"/>
                          </a:cubicBezTo>
                          <a:cubicBezTo>
                            <a:pt x="170" y="492"/>
                            <a:pt x="173" y="488"/>
                            <a:pt x="173" y="489"/>
                          </a:cubicBezTo>
                          <a:cubicBezTo>
                            <a:pt x="172" y="493"/>
                            <a:pt x="169" y="499"/>
                            <a:pt x="168" y="500"/>
                          </a:cubicBezTo>
                          <a:cubicBezTo>
                            <a:pt x="168" y="498"/>
                            <a:pt x="168" y="498"/>
                            <a:pt x="168" y="498"/>
                          </a:cubicBezTo>
                          <a:cubicBezTo>
                            <a:pt x="167" y="502"/>
                            <a:pt x="164" y="503"/>
                            <a:pt x="162" y="507"/>
                          </a:cubicBezTo>
                          <a:cubicBezTo>
                            <a:pt x="161" y="511"/>
                            <a:pt x="159" y="513"/>
                            <a:pt x="161" y="513"/>
                          </a:cubicBezTo>
                          <a:cubicBezTo>
                            <a:pt x="159" y="518"/>
                            <a:pt x="159" y="514"/>
                            <a:pt x="158" y="516"/>
                          </a:cubicBezTo>
                          <a:cubicBezTo>
                            <a:pt x="158" y="518"/>
                            <a:pt x="154" y="525"/>
                            <a:pt x="153" y="525"/>
                          </a:cubicBezTo>
                          <a:cubicBezTo>
                            <a:pt x="153" y="529"/>
                            <a:pt x="145" y="538"/>
                            <a:pt x="147" y="540"/>
                          </a:cubicBezTo>
                          <a:cubicBezTo>
                            <a:pt x="143" y="544"/>
                            <a:pt x="143" y="544"/>
                            <a:pt x="143" y="544"/>
                          </a:cubicBezTo>
                          <a:cubicBezTo>
                            <a:pt x="144" y="544"/>
                            <a:pt x="145" y="545"/>
                            <a:pt x="143" y="549"/>
                          </a:cubicBezTo>
                          <a:cubicBezTo>
                            <a:pt x="141" y="552"/>
                            <a:pt x="141" y="551"/>
                            <a:pt x="140" y="551"/>
                          </a:cubicBezTo>
                          <a:cubicBezTo>
                            <a:pt x="141" y="554"/>
                            <a:pt x="141" y="554"/>
                            <a:pt x="141" y="554"/>
                          </a:cubicBezTo>
                          <a:cubicBezTo>
                            <a:pt x="130" y="571"/>
                            <a:pt x="121" y="596"/>
                            <a:pt x="111" y="615"/>
                          </a:cubicBezTo>
                          <a:cubicBezTo>
                            <a:pt x="107" y="624"/>
                            <a:pt x="104" y="636"/>
                            <a:pt x="99" y="647"/>
                          </a:cubicBezTo>
                          <a:cubicBezTo>
                            <a:pt x="100" y="645"/>
                            <a:pt x="100" y="645"/>
                            <a:pt x="100" y="645"/>
                          </a:cubicBezTo>
                          <a:cubicBezTo>
                            <a:pt x="95" y="656"/>
                            <a:pt x="95" y="656"/>
                            <a:pt x="95" y="656"/>
                          </a:cubicBezTo>
                          <a:cubicBezTo>
                            <a:pt x="99" y="648"/>
                            <a:pt x="99" y="648"/>
                            <a:pt x="99" y="648"/>
                          </a:cubicBezTo>
                          <a:cubicBezTo>
                            <a:pt x="98" y="651"/>
                            <a:pt x="98" y="653"/>
                            <a:pt x="97" y="655"/>
                          </a:cubicBezTo>
                          <a:cubicBezTo>
                            <a:pt x="92" y="666"/>
                            <a:pt x="85" y="681"/>
                            <a:pt x="81" y="696"/>
                          </a:cubicBezTo>
                          <a:cubicBezTo>
                            <a:pt x="80" y="706"/>
                            <a:pt x="77" y="702"/>
                            <a:pt x="76" y="711"/>
                          </a:cubicBezTo>
                          <a:cubicBezTo>
                            <a:pt x="76" y="710"/>
                            <a:pt x="76" y="710"/>
                            <a:pt x="76" y="709"/>
                          </a:cubicBezTo>
                          <a:cubicBezTo>
                            <a:pt x="73" y="719"/>
                            <a:pt x="72" y="725"/>
                            <a:pt x="70" y="735"/>
                          </a:cubicBezTo>
                          <a:cubicBezTo>
                            <a:pt x="68" y="733"/>
                            <a:pt x="68" y="741"/>
                            <a:pt x="67" y="740"/>
                          </a:cubicBezTo>
                          <a:cubicBezTo>
                            <a:pt x="68" y="741"/>
                            <a:pt x="68" y="741"/>
                            <a:pt x="68" y="741"/>
                          </a:cubicBezTo>
                          <a:cubicBezTo>
                            <a:pt x="67" y="743"/>
                            <a:pt x="65" y="748"/>
                            <a:pt x="65" y="747"/>
                          </a:cubicBezTo>
                          <a:cubicBezTo>
                            <a:pt x="64" y="752"/>
                            <a:pt x="64" y="752"/>
                            <a:pt x="64" y="752"/>
                          </a:cubicBezTo>
                          <a:cubicBezTo>
                            <a:pt x="63" y="752"/>
                            <a:pt x="63" y="752"/>
                            <a:pt x="63" y="752"/>
                          </a:cubicBezTo>
                          <a:cubicBezTo>
                            <a:pt x="62" y="757"/>
                            <a:pt x="59" y="770"/>
                            <a:pt x="56" y="772"/>
                          </a:cubicBezTo>
                          <a:cubicBezTo>
                            <a:pt x="53" y="787"/>
                            <a:pt x="47" y="809"/>
                            <a:pt x="42" y="827"/>
                          </a:cubicBezTo>
                          <a:cubicBezTo>
                            <a:pt x="43" y="830"/>
                            <a:pt x="41" y="835"/>
                            <a:pt x="40" y="839"/>
                          </a:cubicBezTo>
                          <a:cubicBezTo>
                            <a:pt x="38" y="844"/>
                            <a:pt x="38" y="844"/>
                            <a:pt x="38" y="844"/>
                          </a:cubicBezTo>
                          <a:cubicBezTo>
                            <a:pt x="38" y="848"/>
                            <a:pt x="38" y="853"/>
                            <a:pt x="36" y="856"/>
                          </a:cubicBezTo>
                          <a:cubicBezTo>
                            <a:pt x="36" y="856"/>
                            <a:pt x="36" y="856"/>
                            <a:pt x="36" y="856"/>
                          </a:cubicBezTo>
                          <a:cubicBezTo>
                            <a:pt x="36" y="860"/>
                            <a:pt x="34" y="864"/>
                            <a:pt x="34" y="868"/>
                          </a:cubicBezTo>
                          <a:cubicBezTo>
                            <a:pt x="33" y="873"/>
                            <a:pt x="32" y="877"/>
                            <a:pt x="31" y="876"/>
                          </a:cubicBezTo>
                          <a:cubicBezTo>
                            <a:pt x="33" y="877"/>
                            <a:pt x="29" y="886"/>
                            <a:pt x="29" y="886"/>
                          </a:cubicBezTo>
                          <a:cubicBezTo>
                            <a:pt x="29" y="886"/>
                            <a:pt x="15" y="946"/>
                            <a:pt x="7" y="1014"/>
                          </a:cubicBezTo>
                          <a:cubicBezTo>
                            <a:pt x="3" y="1049"/>
                            <a:pt x="1" y="1085"/>
                            <a:pt x="0" y="1116"/>
                          </a:cubicBezTo>
                          <a:cubicBezTo>
                            <a:pt x="0" y="1148"/>
                            <a:pt x="1" y="1175"/>
                            <a:pt x="4" y="1189"/>
                          </a:cubicBezTo>
                          <a:cubicBezTo>
                            <a:pt x="5" y="1191"/>
                            <a:pt x="5" y="1197"/>
                            <a:pt x="6" y="1195"/>
                          </a:cubicBezTo>
                          <a:cubicBezTo>
                            <a:pt x="7" y="1199"/>
                            <a:pt x="5" y="1201"/>
                            <a:pt x="6" y="1202"/>
                          </a:cubicBezTo>
                          <a:cubicBezTo>
                            <a:pt x="7" y="1196"/>
                            <a:pt x="9" y="1204"/>
                            <a:pt x="10" y="1198"/>
                          </a:cubicBezTo>
                          <a:cubicBezTo>
                            <a:pt x="10" y="1202"/>
                            <a:pt x="10" y="1202"/>
                            <a:pt x="10" y="1202"/>
                          </a:cubicBezTo>
                          <a:cubicBezTo>
                            <a:pt x="11" y="1203"/>
                            <a:pt x="9" y="1197"/>
                            <a:pt x="11" y="1198"/>
                          </a:cubicBezTo>
                          <a:cubicBezTo>
                            <a:pt x="9" y="1197"/>
                            <a:pt x="9" y="1197"/>
                            <a:pt x="9" y="1197"/>
                          </a:cubicBezTo>
                          <a:cubicBezTo>
                            <a:pt x="9" y="1194"/>
                            <a:pt x="9" y="1192"/>
                            <a:pt x="10" y="1191"/>
                          </a:cubicBezTo>
                          <a:cubicBezTo>
                            <a:pt x="9" y="1188"/>
                            <a:pt x="7" y="1186"/>
                            <a:pt x="8" y="1180"/>
                          </a:cubicBezTo>
                          <a:cubicBezTo>
                            <a:pt x="8" y="1182"/>
                            <a:pt x="8" y="1182"/>
                            <a:pt x="8" y="1182"/>
                          </a:cubicBezTo>
                          <a:cubicBezTo>
                            <a:pt x="8" y="1176"/>
                            <a:pt x="9" y="1178"/>
                            <a:pt x="10" y="1177"/>
                          </a:cubicBezTo>
                          <a:cubicBezTo>
                            <a:pt x="10" y="1178"/>
                            <a:pt x="10" y="1178"/>
                            <a:pt x="10" y="1178"/>
                          </a:cubicBezTo>
                          <a:cubicBezTo>
                            <a:pt x="11" y="1174"/>
                            <a:pt x="11" y="1174"/>
                            <a:pt x="11" y="1174"/>
                          </a:cubicBezTo>
                          <a:cubicBezTo>
                            <a:pt x="10" y="1177"/>
                            <a:pt x="11" y="1183"/>
                            <a:pt x="11" y="1180"/>
                          </a:cubicBezTo>
                          <a:cubicBezTo>
                            <a:pt x="12" y="1174"/>
                            <a:pt x="11" y="1182"/>
                            <a:pt x="11" y="1177"/>
                          </a:cubicBezTo>
                          <a:cubicBezTo>
                            <a:pt x="11" y="1174"/>
                            <a:pt x="12" y="1175"/>
                            <a:pt x="12" y="1175"/>
                          </a:cubicBezTo>
                          <a:cubicBezTo>
                            <a:pt x="12" y="1170"/>
                            <a:pt x="12" y="1170"/>
                            <a:pt x="12" y="1170"/>
                          </a:cubicBezTo>
                          <a:cubicBezTo>
                            <a:pt x="13" y="1170"/>
                            <a:pt x="12" y="1173"/>
                            <a:pt x="13" y="1171"/>
                          </a:cubicBezTo>
                          <a:cubicBezTo>
                            <a:pt x="12" y="1164"/>
                            <a:pt x="12" y="1164"/>
                            <a:pt x="12" y="1164"/>
                          </a:cubicBezTo>
                          <a:cubicBezTo>
                            <a:pt x="14" y="1163"/>
                            <a:pt x="11" y="1157"/>
                            <a:pt x="13" y="1154"/>
                          </a:cubicBezTo>
                          <a:cubicBezTo>
                            <a:pt x="14" y="1159"/>
                            <a:pt x="14" y="1153"/>
                            <a:pt x="15" y="1154"/>
                          </a:cubicBezTo>
                          <a:cubicBezTo>
                            <a:pt x="15" y="1142"/>
                            <a:pt x="15" y="1142"/>
                            <a:pt x="15" y="1142"/>
                          </a:cubicBezTo>
                          <a:cubicBezTo>
                            <a:pt x="16" y="1141"/>
                            <a:pt x="16" y="1145"/>
                            <a:pt x="16" y="1144"/>
                          </a:cubicBezTo>
                          <a:cubicBezTo>
                            <a:pt x="16" y="1141"/>
                            <a:pt x="15" y="1140"/>
                            <a:pt x="15" y="1139"/>
                          </a:cubicBezTo>
                          <a:cubicBezTo>
                            <a:pt x="16" y="1138"/>
                            <a:pt x="16" y="1130"/>
                            <a:pt x="17" y="1130"/>
                          </a:cubicBezTo>
                          <a:cubicBezTo>
                            <a:pt x="19" y="1122"/>
                            <a:pt x="15" y="1127"/>
                            <a:pt x="17" y="1119"/>
                          </a:cubicBezTo>
                          <a:cubicBezTo>
                            <a:pt x="18" y="1118"/>
                            <a:pt x="17" y="1125"/>
                            <a:pt x="18" y="1122"/>
                          </a:cubicBezTo>
                          <a:cubicBezTo>
                            <a:pt x="18" y="1114"/>
                            <a:pt x="18" y="1114"/>
                            <a:pt x="18" y="1114"/>
                          </a:cubicBezTo>
                          <a:cubicBezTo>
                            <a:pt x="18" y="1115"/>
                            <a:pt x="19" y="1116"/>
                            <a:pt x="19" y="1119"/>
                          </a:cubicBezTo>
                          <a:cubicBezTo>
                            <a:pt x="21" y="1098"/>
                            <a:pt x="26" y="1087"/>
                            <a:pt x="27" y="1067"/>
                          </a:cubicBezTo>
                          <a:cubicBezTo>
                            <a:pt x="28" y="1065"/>
                            <a:pt x="27" y="1069"/>
                            <a:pt x="28" y="1071"/>
                          </a:cubicBezTo>
                          <a:cubicBezTo>
                            <a:pt x="28" y="1057"/>
                            <a:pt x="32" y="1052"/>
                            <a:pt x="33" y="1040"/>
                          </a:cubicBezTo>
                          <a:cubicBezTo>
                            <a:pt x="32" y="1040"/>
                            <a:pt x="32" y="1040"/>
                            <a:pt x="32" y="1040"/>
                          </a:cubicBezTo>
                          <a:cubicBezTo>
                            <a:pt x="36" y="1024"/>
                            <a:pt x="37" y="1004"/>
                            <a:pt x="41" y="986"/>
                          </a:cubicBezTo>
                          <a:cubicBezTo>
                            <a:pt x="40" y="988"/>
                            <a:pt x="40" y="988"/>
                            <a:pt x="40" y="988"/>
                          </a:cubicBezTo>
                          <a:cubicBezTo>
                            <a:pt x="39" y="985"/>
                            <a:pt x="40" y="981"/>
                            <a:pt x="40" y="978"/>
                          </a:cubicBezTo>
                          <a:cubicBezTo>
                            <a:pt x="40" y="977"/>
                            <a:pt x="41" y="980"/>
                            <a:pt x="42" y="975"/>
                          </a:cubicBezTo>
                          <a:cubicBezTo>
                            <a:pt x="41" y="976"/>
                            <a:pt x="41" y="978"/>
                            <a:pt x="40" y="977"/>
                          </a:cubicBezTo>
                          <a:cubicBezTo>
                            <a:pt x="45" y="962"/>
                            <a:pt x="50" y="928"/>
                            <a:pt x="56" y="903"/>
                          </a:cubicBezTo>
                          <a:cubicBezTo>
                            <a:pt x="62" y="868"/>
                            <a:pt x="72" y="831"/>
                            <a:pt x="81" y="797"/>
                          </a:cubicBezTo>
                          <a:cubicBezTo>
                            <a:pt x="79" y="802"/>
                            <a:pt x="78" y="799"/>
                            <a:pt x="79" y="796"/>
                          </a:cubicBezTo>
                          <a:cubicBezTo>
                            <a:pt x="86" y="786"/>
                            <a:pt x="84" y="777"/>
                            <a:pt x="89" y="767"/>
                          </a:cubicBezTo>
                          <a:cubicBezTo>
                            <a:pt x="94" y="747"/>
                            <a:pt x="103" y="731"/>
                            <a:pt x="106" y="712"/>
                          </a:cubicBezTo>
                          <a:cubicBezTo>
                            <a:pt x="107" y="712"/>
                            <a:pt x="107" y="712"/>
                            <a:pt x="107" y="712"/>
                          </a:cubicBezTo>
                          <a:cubicBezTo>
                            <a:pt x="108" y="710"/>
                            <a:pt x="108" y="709"/>
                            <a:pt x="109" y="706"/>
                          </a:cubicBezTo>
                          <a:cubicBezTo>
                            <a:pt x="109" y="706"/>
                            <a:pt x="109" y="706"/>
                            <a:pt x="109" y="706"/>
                          </a:cubicBezTo>
                          <a:cubicBezTo>
                            <a:pt x="112" y="700"/>
                            <a:pt x="113" y="691"/>
                            <a:pt x="115" y="688"/>
                          </a:cubicBezTo>
                          <a:cubicBezTo>
                            <a:pt x="114" y="687"/>
                            <a:pt x="114" y="687"/>
                            <a:pt x="114" y="687"/>
                          </a:cubicBezTo>
                          <a:cubicBezTo>
                            <a:pt x="116" y="683"/>
                            <a:pt x="116" y="685"/>
                            <a:pt x="117" y="681"/>
                          </a:cubicBezTo>
                          <a:cubicBezTo>
                            <a:pt x="117" y="681"/>
                            <a:pt x="117" y="681"/>
                            <a:pt x="117" y="681"/>
                          </a:cubicBezTo>
                          <a:cubicBezTo>
                            <a:pt x="118" y="676"/>
                            <a:pt x="118" y="676"/>
                            <a:pt x="118" y="676"/>
                          </a:cubicBezTo>
                          <a:cubicBezTo>
                            <a:pt x="120" y="677"/>
                            <a:pt x="122" y="665"/>
                            <a:pt x="124" y="663"/>
                          </a:cubicBezTo>
                          <a:cubicBezTo>
                            <a:pt x="126" y="657"/>
                            <a:pt x="129" y="648"/>
                            <a:pt x="132" y="640"/>
                          </a:cubicBezTo>
                          <a:cubicBezTo>
                            <a:pt x="134" y="639"/>
                            <a:pt x="137" y="630"/>
                            <a:pt x="140" y="624"/>
                          </a:cubicBezTo>
                          <a:cubicBezTo>
                            <a:pt x="145" y="613"/>
                            <a:pt x="151" y="596"/>
                            <a:pt x="158" y="582"/>
                          </a:cubicBezTo>
                          <a:cubicBezTo>
                            <a:pt x="157" y="582"/>
                            <a:pt x="157" y="582"/>
                            <a:pt x="157" y="582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62" y="576"/>
                            <a:pt x="163" y="569"/>
                            <a:pt x="165" y="567"/>
                          </a:cubicBezTo>
                          <a:cubicBezTo>
                            <a:pt x="163" y="568"/>
                            <a:pt x="164" y="569"/>
                            <a:pt x="163" y="572"/>
                          </a:cubicBezTo>
                          <a:cubicBezTo>
                            <a:pt x="161" y="574"/>
                            <a:pt x="161" y="571"/>
                            <a:pt x="163" y="567"/>
                          </a:cubicBezTo>
                          <a:cubicBezTo>
                            <a:pt x="164" y="567"/>
                            <a:pt x="164" y="567"/>
                            <a:pt x="164" y="567"/>
                          </a:cubicBezTo>
                          <a:cubicBezTo>
                            <a:pt x="164" y="564"/>
                            <a:pt x="164" y="564"/>
                            <a:pt x="164" y="564"/>
                          </a:cubicBezTo>
                          <a:cubicBezTo>
                            <a:pt x="165" y="564"/>
                            <a:pt x="167" y="562"/>
                            <a:pt x="168" y="562"/>
                          </a:cubicBezTo>
                          <a:cubicBezTo>
                            <a:pt x="174" y="550"/>
                            <a:pt x="176" y="541"/>
                            <a:pt x="183" y="528"/>
                          </a:cubicBezTo>
                          <a:cubicBezTo>
                            <a:pt x="183" y="530"/>
                            <a:pt x="187" y="519"/>
                            <a:pt x="188" y="523"/>
                          </a:cubicBezTo>
                          <a:cubicBezTo>
                            <a:pt x="191" y="515"/>
                            <a:pt x="186" y="523"/>
                            <a:pt x="186" y="519"/>
                          </a:cubicBezTo>
                          <a:cubicBezTo>
                            <a:pt x="188" y="517"/>
                            <a:pt x="188" y="515"/>
                            <a:pt x="189" y="515"/>
                          </a:cubicBezTo>
                          <a:cubicBezTo>
                            <a:pt x="189" y="516"/>
                            <a:pt x="191" y="513"/>
                            <a:pt x="190" y="515"/>
                          </a:cubicBezTo>
                          <a:cubicBezTo>
                            <a:pt x="193" y="510"/>
                            <a:pt x="193" y="510"/>
                            <a:pt x="193" y="510"/>
                          </a:cubicBezTo>
                          <a:cubicBezTo>
                            <a:pt x="193" y="510"/>
                            <a:pt x="193" y="511"/>
                            <a:pt x="193" y="512"/>
                          </a:cubicBezTo>
                          <a:cubicBezTo>
                            <a:pt x="197" y="501"/>
                            <a:pt x="203" y="494"/>
                            <a:pt x="207" y="485"/>
                          </a:cubicBezTo>
                          <a:cubicBezTo>
                            <a:pt x="207" y="484"/>
                            <a:pt x="205" y="488"/>
                            <a:pt x="205" y="487"/>
                          </a:cubicBezTo>
                          <a:cubicBezTo>
                            <a:pt x="209" y="478"/>
                            <a:pt x="211" y="480"/>
                            <a:pt x="215" y="471"/>
                          </a:cubicBezTo>
                          <a:cubicBezTo>
                            <a:pt x="214" y="473"/>
                            <a:pt x="214" y="473"/>
                            <a:pt x="214" y="473"/>
                          </a:cubicBezTo>
                          <a:cubicBezTo>
                            <a:pt x="215" y="470"/>
                            <a:pt x="215" y="469"/>
                            <a:pt x="219" y="465"/>
                          </a:cubicBezTo>
                          <a:cubicBezTo>
                            <a:pt x="220" y="465"/>
                            <a:pt x="217" y="469"/>
                            <a:pt x="216" y="471"/>
                          </a:cubicBezTo>
                          <a:cubicBezTo>
                            <a:pt x="218" y="468"/>
                            <a:pt x="223" y="461"/>
                            <a:pt x="220" y="462"/>
                          </a:cubicBezTo>
                          <a:cubicBezTo>
                            <a:pt x="222" y="459"/>
                            <a:pt x="224" y="458"/>
                            <a:pt x="225" y="456"/>
                          </a:cubicBezTo>
                          <a:cubicBezTo>
                            <a:pt x="225" y="456"/>
                            <a:pt x="223" y="459"/>
                            <a:pt x="223" y="457"/>
                          </a:cubicBezTo>
                          <a:cubicBezTo>
                            <a:pt x="227" y="452"/>
                            <a:pt x="231" y="444"/>
                            <a:pt x="235" y="439"/>
                          </a:cubicBezTo>
                          <a:cubicBezTo>
                            <a:pt x="235" y="439"/>
                            <a:pt x="236" y="439"/>
                            <a:pt x="236" y="439"/>
                          </a:cubicBezTo>
                          <a:cubicBezTo>
                            <a:pt x="238" y="434"/>
                            <a:pt x="239" y="436"/>
                            <a:pt x="243" y="429"/>
                          </a:cubicBezTo>
                          <a:close/>
                        </a:path>
                      </a:pathLst>
                    </a:custGeom>
                    <a:solidFill>
                      <a:schemeClr val="bg1">
                        <a:lumMod val="5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16" name="íṧlïḓê">
                      <a:extLst>
                        <a:ext uri="{FF2B5EF4-FFF2-40B4-BE49-F238E27FC236}">
                          <a16:creationId xmlns:a16="http://schemas.microsoft.com/office/drawing/2014/main" id="{9E0282EB-0538-4900-BFAB-511F72B2B93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5650"/>
                      <a:ext cx="7937" cy="793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3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2"/>
                            <a:pt x="1" y="2"/>
                            <a:pt x="0" y="3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17" name="iṣlïdè">
                      <a:extLst>
                        <a:ext uri="{FF2B5EF4-FFF2-40B4-BE49-F238E27FC236}">
                          <a16:creationId xmlns:a16="http://schemas.microsoft.com/office/drawing/2014/main" id="{755014B4-6D73-4579-BB65-7D04820CAC9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78688" y="22399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0"/>
                          </a:move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18" name="ïšḷîḓe">
                      <a:extLst>
                        <a:ext uri="{FF2B5EF4-FFF2-40B4-BE49-F238E27FC236}">
                          <a16:creationId xmlns:a16="http://schemas.microsoft.com/office/drawing/2014/main" id="{DE0988F0-401E-4505-B9DA-CCB14289AF4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297113"/>
                      <a:ext cx="793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2" y="2"/>
                          </a:moveTo>
                          <a:cubicBezTo>
                            <a:pt x="3" y="0"/>
                            <a:pt x="1" y="1"/>
                            <a:pt x="0" y="2"/>
                          </a:cubicBezTo>
                          <a:cubicBezTo>
                            <a:pt x="1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19" name="işḻíḓe">
                      <a:extLst>
                        <a:ext uri="{FF2B5EF4-FFF2-40B4-BE49-F238E27FC236}">
                          <a16:creationId xmlns:a16="http://schemas.microsoft.com/office/drawing/2014/main" id="{EC6D7FDF-5C1D-486E-957E-E941D639086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685088" y="19161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20" name="íšlïḓé">
                      <a:extLst>
                        <a:ext uri="{FF2B5EF4-FFF2-40B4-BE49-F238E27FC236}">
                          <a16:creationId xmlns:a16="http://schemas.microsoft.com/office/drawing/2014/main" id="{E887A97D-4F6A-498B-A56D-C18401F17A8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76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21" name="íṣḻîḓé">
                      <a:extLst>
                        <a:ext uri="{FF2B5EF4-FFF2-40B4-BE49-F238E27FC236}">
                          <a16:creationId xmlns:a16="http://schemas.microsoft.com/office/drawing/2014/main" id="{CE819DD9-5CF9-4EE6-BF41-6FF67B89C38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32763" y="1720850"/>
                      <a:ext cx="635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2" y="0"/>
                            <a:pt x="1" y="1"/>
                            <a:pt x="0" y="1"/>
                          </a:cubicBezTo>
                          <a:cubicBezTo>
                            <a:pt x="1" y="1"/>
                            <a:pt x="2" y="1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22" name="iṥ1îdè">
                      <a:extLst>
                        <a:ext uri="{FF2B5EF4-FFF2-40B4-BE49-F238E27FC236}">
                          <a16:creationId xmlns:a16="http://schemas.microsoft.com/office/drawing/2014/main" id="{AC7F52D3-BCED-4D6D-BB42-6C61A0C9358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77138" y="1984375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1"/>
                            <a:pt x="1" y="1"/>
                            <a:pt x="0" y="2"/>
                          </a:cubicBezTo>
                          <a:cubicBezTo>
                            <a:pt x="1" y="1"/>
                            <a:pt x="2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23" name="îṧḻïḓê">
                      <a:extLst>
                        <a:ext uri="{FF2B5EF4-FFF2-40B4-BE49-F238E27FC236}">
                          <a16:creationId xmlns:a16="http://schemas.microsoft.com/office/drawing/2014/main" id="{6CD4CB42-5652-48A2-81D7-0D83E772B23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20063" y="1725613"/>
                      <a:ext cx="7937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24" name="ïṥļidè">
                      <a:extLst>
                        <a:ext uri="{FF2B5EF4-FFF2-40B4-BE49-F238E27FC236}">
                          <a16:creationId xmlns:a16="http://schemas.microsoft.com/office/drawing/2014/main" id="{5C8CCF33-8C04-408D-9377-1A5E2AF786D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6088"/>
                      <a:ext cx="952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0" y="1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4" y="0"/>
                          </a:moveTo>
                          <a:cubicBezTo>
                            <a:pt x="3" y="1"/>
                            <a:pt x="1" y="1"/>
                            <a:pt x="0" y="1"/>
                          </a:cubicBezTo>
                          <a:cubicBezTo>
                            <a:pt x="2" y="1"/>
                            <a:pt x="3" y="1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25" name="ïSḻiḍê">
                      <a:extLst>
                        <a:ext uri="{FF2B5EF4-FFF2-40B4-BE49-F238E27FC236}">
                          <a16:creationId xmlns:a16="http://schemas.microsoft.com/office/drawing/2014/main" id="{87D55373-268F-4C69-B492-26C8EA94B3E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850188" y="1822450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0" y="2"/>
                            <a:pt x="1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26" name="íṡḻîḋè">
                      <a:extLst>
                        <a:ext uri="{FF2B5EF4-FFF2-40B4-BE49-F238E27FC236}">
                          <a16:creationId xmlns:a16="http://schemas.microsoft.com/office/drawing/2014/main" id="{1605BB7C-15D2-42B6-8811-AFBFF641E59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94663" y="17383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1">
                          <a:moveTo>
                            <a:pt x="2" y="0"/>
                          </a:moveTo>
                          <a:lnTo>
                            <a:pt x="2" y="0"/>
                          </a:lnTo>
                          <a:lnTo>
                            <a:pt x="0" y="1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27" name="íśliḑe">
                      <a:extLst>
                        <a:ext uri="{FF2B5EF4-FFF2-40B4-BE49-F238E27FC236}">
                          <a16:creationId xmlns:a16="http://schemas.microsoft.com/office/drawing/2014/main" id="{1F9D3CF3-CD8B-4E0C-9FA9-6C83D8AFD6A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4200" y="1711325"/>
                      <a:ext cx="4762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528" name="iṡḻîḓe">
                      <a:extLst>
                        <a:ext uri="{FF2B5EF4-FFF2-40B4-BE49-F238E27FC236}">
                          <a16:creationId xmlns:a16="http://schemas.microsoft.com/office/drawing/2014/main" id="{14F7A0C4-E568-477B-9711-4B9D13DCA21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956550" y="1779588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"/>
                        </a:cxn>
                        <a:cxn ang="0">
                          <a:pos x="1" y="0"/>
                        </a:cxn>
                        <a:cxn ang="0">
                          <a:pos x="1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0"/>
                          </a:cubicBezTo>
                          <a:cubicBezTo>
                            <a:pt x="0" y="1"/>
                            <a:pt x="0" y="1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</p:grpSp>
              <p:grpSp>
                <p:nvGrpSpPr>
                  <p:cNvPr id="408" name="is1ïdê">
                    <a:extLst>
                      <a:ext uri="{FF2B5EF4-FFF2-40B4-BE49-F238E27FC236}">
                        <a16:creationId xmlns:a16="http://schemas.microsoft.com/office/drawing/2014/main" id="{DB678E90-7C00-4E08-B958-A26A4C2AF05B}"/>
                      </a:ext>
                    </a:extLst>
                  </p:cNvPr>
                  <p:cNvGrpSpPr/>
                  <p:nvPr/>
                </p:nvGrpSpPr>
                <p:grpSpPr>
                  <a:xfrm rot="15155533" flipH="1">
                    <a:off x="1114058" y="1803070"/>
                    <a:ext cx="2159193" cy="2610180"/>
                    <a:chOff x="6326188" y="1654175"/>
                    <a:chExt cx="2192337" cy="2967038"/>
                  </a:xfrm>
                  <a:solidFill>
                    <a:schemeClr val="bg2">
                      <a:lumMod val="75000"/>
                    </a:schemeClr>
                  </a:solidFill>
                </p:grpSpPr>
                <p:sp>
                  <p:nvSpPr>
                    <p:cNvPr id="450" name="íś1íde">
                      <a:extLst>
                        <a:ext uri="{FF2B5EF4-FFF2-40B4-BE49-F238E27FC236}">
                          <a16:creationId xmlns:a16="http://schemas.microsoft.com/office/drawing/2014/main" id="{48A67B0D-06CD-418A-BEDF-4F1AC4F46A5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27988" y="17208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0" y="0"/>
                            <a:pt x="1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51" name="ïṡľîḑé">
                      <a:extLst>
                        <a:ext uri="{FF2B5EF4-FFF2-40B4-BE49-F238E27FC236}">
                          <a16:creationId xmlns:a16="http://schemas.microsoft.com/office/drawing/2014/main" id="{A268F625-81F4-4209-97E1-88D5AB6D153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24775" y="1841500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52" name="îs1iḋé">
                      <a:extLst>
                        <a:ext uri="{FF2B5EF4-FFF2-40B4-BE49-F238E27FC236}">
                          <a16:creationId xmlns:a16="http://schemas.microsoft.com/office/drawing/2014/main" id="{0D546C91-DACA-4C5D-A33C-4FA422CC2D6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18488" y="1671638"/>
                      <a:ext cx="1270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5" y="0"/>
                            <a:pt x="5" y="0"/>
                            <a:pt x="5" y="0"/>
                          </a:cubicBezTo>
                          <a:lnTo>
                            <a:pt x="0" y="1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53" name="íşľîḑè">
                      <a:extLst>
                        <a:ext uri="{FF2B5EF4-FFF2-40B4-BE49-F238E27FC236}">
                          <a16:creationId xmlns:a16="http://schemas.microsoft.com/office/drawing/2014/main" id="{81A23EEC-9EAA-42F3-B1C6-0B498DEBF26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69150" y="226377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54" name="îṣ1íďê">
                      <a:extLst>
                        <a:ext uri="{FF2B5EF4-FFF2-40B4-BE49-F238E27FC236}">
                          <a16:creationId xmlns:a16="http://schemas.microsoft.com/office/drawing/2014/main" id="{CC8A57C6-5F75-4664-B14C-065EE0C029A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0300" y="1995488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0"/>
                            <a:pt x="1" y="1"/>
                            <a:pt x="0" y="2"/>
                          </a:cubicBezTo>
                          <a:cubicBezTo>
                            <a:pt x="1" y="1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55" name="í$lïḓe">
                      <a:extLst>
                        <a:ext uri="{FF2B5EF4-FFF2-40B4-BE49-F238E27FC236}">
                          <a16:creationId xmlns:a16="http://schemas.microsoft.com/office/drawing/2014/main" id="{5DE7F2B8-5F0C-4CF3-9A0D-090B6DE0542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318500" y="1681163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56" name="îşľïḑê">
                      <a:extLst>
                        <a:ext uri="{FF2B5EF4-FFF2-40B4-BE49-F238E27FC236}">
                          <a16:creationId xmlns:a16="http://schemas.microsoft.com/office/drawing/2014/main" id="{096DC02A-D5BD-44EF-90CC-37A04A6650F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16938" y="16557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57" name="ïŝļîḓè">
                      <a:extLst>
                        <a:ext uri="{FF2B5EF4-FFF2-40B4-BE49-F238E27FC236}">
                          <a16:creationId xmlns:a16="http://schemas.microsoft.com/office/drawing/2014/main" id="{0BA3226B-DDBE-4E62-8371-FDE8671578E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4388" y="1654175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2" y="0"/>
                            <a:pt x="1" y="0"/>
                            <a:pt x="0" y="0"/>
                          </a:cubicBezTo>
                          <a:cubicBezTo>
                            <a:pt x="1" y="0"/>
                            <a:pt x="3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58" name="işlíḍê">
                      <a:extLst>
                        <a:ext uri="{FF2B5EF4-FFF2-40B4-BE49-F238E27FC236}">
                          <a16:creationId xmlns:a16="http://schemas.microsoft.com/office/drawing/2014/main" id="{4CC60AB8-F050-4E7A-AE9E-2DFFE6C3A84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2800" y="16541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59" name="îṧḷîďè">
                      <a:extLst>
                        <a:ext uri="{FF2B5EF4-FFF2-40B4-BE49-F238E27FC236}">
                          <a16:creationId xmlns:a16="http://schemas.microsoft.com/office/drawing/2014/main" id="{D8E2E531-438A-457F-88AE-63A92C1159F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6188" y="4597400"/>
                      <a:ext cx="3175" cy="174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 h="7">
                          <a:moveTo>
                            <a:pt x="0" y="0"/>
                          </a:moveTo>
                          <a:cubicBezTo>
                            <a:pt x="0" y="3"/>
                            <a:pt x="0" y="5"/>
                            <a:pt x="1" y="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60" name="iṩļîḋè">
                      <a:extLst>
                        <a:ext uri="{FF2B5EF4-FFF2-40B4-BE49-F238E27FC236}">
                          <a16:creationId xmlns:a16="http://schemas.microsoft.com/office/drawing/2014/main" id="{B9A6D604-62A7-4C69-9EB0-DA70135DF69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9738" y="277336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"/>
                        </a:cxn>
                        <a:cxn ang="0">
                          <a:pos x="1" y="0"/>
                        </a:cxn>
                        <a:cxn ang="0">
                          <a:pos x="1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61" name="íṣľïḍe">
                      <a:extLst>
                        <a:ext uri="{FF2B5EF4-FFF2-40B4-BE49-F238E27FC236}">
                          <a16:creationId xmlns:a16="http://schemas.microsoft.com/office/drawing/2014/main" id="{EBA55D39-E1B6-4243-91DB-930F70E9D28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3750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62" name="íṡlíḑê">
                      <a:extLst>
                        <a:ext uri="{FF2B5EF4-FFF2-40B4-BE49-F238E27FC236}">
                          <a16:creationId xmlns:a16="http://schemas.microsoft.com/office/drawing/2014/main" id="{FCCCF5CD-3C66-4FE9-9E0B-E3356EB044D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7375" y="1704975"/>
                      <a:ext cx="17462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0" y="2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2">
                          <a:moveTo>
                            <a:pt x="7" y="0"/>
                          </a:moveTo>
                          <a:cubicBezTo>
                            <a:pt x="5" y="1"/>
                            <a:pt x="0" y="1"/>
                            <a:pt x="0" y="2"/>
                          </a:cubicBezTo>
                          <a:cubicBezTo>
                            <a:pt x="3" y="1"/>
                            <a:pt x="6" y="1"/>
                            <a:pt x="7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63" name="ïSḻîḋê">
                      <a:extLst>
                        <a:ext uri="{FF2B5EF4-FFF2-40B4-BE49-F238E27FC236}">
                          <a16:creationId xmlns:a16="http://schemas.microsoft.com/office/drawing/2014/main" id="{5E3125CA-EF6B-430A-B499-12405DED274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8150" y="2924175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64" name="îsḷíḋê">
                      <a:extLst>
                        <a:ext uri="{FF2B5EF4-FFF2-40B4-BE49-F238E27FC236}">
                          <a16:creationId xmlns:a16="http://schemas.microsoft.com/office/drawing/2014/main" id="{EA24FD7E-744B-42B8-84E7-C9A89E5AE54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21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65" name="íş1ïḓe">
                      <a:extLst>
                        <a:ext uri="{FF2B5EF4-FFF2-40B4-BE49-F238E27FC236}">
                          <a16:creationId xmlns:a16="http://schemas.microsoft.com/office/drawing/2014/main" id="{4811EEC5-A6F8-4B93-8C1A-AFD854854D9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18275" y="3373438"/>
                      <a:ext cx="1587" cy="1588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66" name="íśľiḋe">
                      <a:extLst>
                        <a:ext uri="{FF2B5EF4-FFF2-40B4-BE49-F238E27FC236}">
                          <a16:creationId xmlns:a16="http://schemas.microsoft.com/office/drawing/2014/main" id="{4F797211-BFEB-415B-B058-9B60D0B6194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05575" y="3398838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0" y="0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3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2"/>
                            <a:pt x="0" y="3"/>
                            <a:pt x="0" y="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67" name="i$ļide">
                      <a:extLst>
                        <a:ext uri="{FF2B5EF4-FFF2-40B4-BE49-F238E27FC236}">
                          <a16:creationId xmlns:a16="http://schemas.microsoft.com/office/drawing/2014/main" id="{9269365C-4989-4A93-8718-F8ED361BE8C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9363" y="4614863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0"/>
                          </a:move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2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68" name="îslïďê">
                      <a:extLst>
                        <a:ext uri="{FF2B5EF4-FFF2-40B4-BE49-F238E27FC236}">
                          <a16:creationId xmlns:a16="http://schemas.microsoft.com/office/drawing/2014/main" id="{AAA8660C-2441-4461-9BF2-9D774E90CBB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05563" y="3765550"/>
                      <a:ext cx="3175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0" y="2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2"/>
                            <a:pt x="0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69" name="íṩlîḋe">
                      <a:extLst>
                        <a:ext uri="{FF2B5EF4-FFF2-40B4-BE49-F238E27FC236}">
                          <a16:creationId xmlns:a16="http://schemas.microsoft.com/office/drawing/2014/main" id="{235E4C05-905A-4CF7-8875-50094BEAFEA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07288" y="197802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1" y="0"/>
                          </a:cubicBezTo>
                          <a:cubicBezTo>
                            <a:pt x="1" y="0"/>
                            <a:pt x="1" y="0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70" name="îšlíḍè">
                      <a:extLst>
                        <a:ext uri="{FF2B5EF4-FFF2-40B4-BE49-F238E27FC236}">
                          <a16:creationId xmlns:a16="http://schemas.microsoft.com/office/drawing/2014/main" id="{2CF5B883-3D18-4B22-AF2F-6BF3D0B7057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5838" y="21828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71" name="iśļide">
                      <a:extLst>
                        <a:ext uri="{FF2B5EF4-FFF2-40B4-BE49-F238E27FC236}">
                          <a16:creationId xmlns:a16="http://schemas.microsoft.com/office/drawing/2014/main" id="{971DD359-45CC-4D7D-AFEE-CD841F83B71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9013" y="2171700"/>
                      <a:ext cx="6350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4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4">
                          <a:moveTo>
                            <a:pt x="3" y="0"/>
                          </a:moveTo>
                          <a:cubicBezTo>
                            <a:pt x="2" y="1"/>
                            <a:pt x="0" y="3"/>
                            <a:pt x="0" y="4"/>
                          </a:cubicBezTo>
                          <a:cubicBezTo>
                            <a:pt x="1" y="3"/>
                            <a:pt x="2" y="2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72" name="íŝḷïḑe">
                      <a:extLst>
                        <a:ext uri="{FF2B5EF4-FFF2-40B4-BE49-F238E27FC236}">
                          <a16:creationId xmlns:a16="http://schemas.microsoft.com/office/drawing/2014/main" id="{2181EB37-B639-448A-907E-F48407AC701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16788" y="22002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73" name="íṩ1îďe">
                      <a:extLst>
                        <a:ext uri="{FF2B5EF4-FFF2-40B4-BE49-F238E27FC236}">
                          <a16:creationId xmlns:a16="http://schemas.microsoft.com/office/drawing/2014/main" id="{C9CE94E1-B0E3-4393-AACE-DC2BCF04381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882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74" name="îṣ1iḑè">
                      <a:extLst>
                        <a:ext uri="{FF2B5EF4-FFF2-40B4-BE49-F238E27FC236}">
                          <a16:creationId xmlns:a16="http://schemas.microsoft.com/office/drawing/2014/main" id="{A59B3555-5D5B-484B-B849-90D0D51190A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1888" y="20637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75" name="iš1íḍè">
                      <a:extLst>
                        <a:ext uri="{FF2B5EF4-FFF2-40B4-BE49-F238E27FC236}">
                          <a16:creationId xmlns:a16="http://schemas.microsoft.com/office/drawing/2014/main" id="{78A01017-38AB-449C-8889-84033523546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3018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76" name="îŝḷiďé">
                      <a:extLst>
                        <a:ext uri="{FF2B5EF4-FFF2-40B4-BE49-F238E27FC236}">
                          <a16:creationId xmlns:a16="http://schemas.microsoft.com/office/drawing/2014/main" id="{2D6A6571-C9B7-4FFF-B53D-3E4D02C5343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5650"/>
                      <a:ext cx="7937" cy="793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3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2"/>
                            <a:pt x="1" y="2"/>
                            <a:pt x="0" y="3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77" name="îṩ1iḍe">
                      <a:extLst>
                        <a:ext uri="{FF2B5EF4-FFF2-40B4-BE49-F238E27FC236}">
                          <a16:creationId xmlns:a16="http://schemas.microsoft.com/office/drawing/2014/main" id="{DFC742D0-C2C5-4CDB-ABC8-DF20D7AD831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78688" y="22399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0"/>
                          </a:move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78" name="iṥḻidé">
                      <a:extLst>
                        <a:ext uri="{FF2B5EF4-FFF2-40B4-BE49-F238E27FC236}">
                          <a16:creationId xmlns:a16="http://schemas.microsoft.com/office/drawing/2014/main" id="{E8EE65A5-69E8-4017-854E-3E0C6262436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297113"/>
                      <a:ext cx="793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2" y="2"/>
                          </a:moveTo>
                          <a:cubicBezTo>
                            <a:pt x="3" y="0"/>
                            <a:pt x="1" y="1"/>
                            <a:pt x="0" y="2"/>
                          </a:cubicBezTo>
                          <a:cubicBezTo>
                            <a:pt x="1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79" name="ïSḻiḓê">
                      <a:extLst>
                        <a:ext uri="{FF2B5EF4-FFF2-40B4-BE49-F238E27FC236}">
                          <a16:creationId xmlns:a16="http://schemas.microsoft.com/office/drawing/2014/main" id="{B95D9C64-736A-4757-87DA-F08E63BF32E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685088" y="19161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80" name="íšḷide">
                      <a:extLst>
                        <a:ext uri="{FF2B5EF4-FFF2-40B4-BE49-F238E27FC236}">
                          <a16:creationId xmlns:a16="http://schemas.microsoft.com/office/drawing/2014/main" id="{9DE7CB3B-DF95-4115-A0B6-70C09757B0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76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81" name="iSľídê">
                      <a:extLst>
                        <a:ext uri="{FF2B5EF4-FFF2-40B4-BE49-F238E27FC236}">
                          <a16:creationId xmlns:a16="http://schemas.microsoft.com/office/drawing/2014/main" id="{F4FAEC1D-ECC5-4E5B-8F2B-05DFD85BE77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32763" y="1720850"/>
                      <a:ext cx="635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2" y="0"/>
                            <a:pt x="1" y="1"/>
                            <a:pt x="0" y="1"/>
                          </a:cubicBezTo>
                          <a:cubicBezTo>
                            <a:pt x="1" y="1"/>
                            <a:pt x="2" y="1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82" name="íṡļíḋè">
                      <a:extLst>
                        <a:ext uri="{FF2B5EF4-FFF2-40B4-BE49-F238E27FC236}">
                          <a16:creationId xmlns:a16="http://schemas.microsoft.com/office/drawing/2014/main" id="{FDE2B360-1845-46C0-8675-60046C896AB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77138" y="1984375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1"/>
                            <a:pt x="1" y="1"/>
                            <a:pt x="0" y="2"/>
                          </a:cubicBezTo>
                          <a:cubicBezTo>
                            <a:pt x="1" y="1"/>
                            <a:pt x="2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83" name="iŝlïde">
                      <a:extLst>
                        <a:ext uri="{FF2B5EF4-FFF2-40B4-BE49-F238E27FC236}">
                          <a16:creationId xmlns:a16="http://schemas.microsoft.com/office/drawing/2014/main" id="{EFED7576-F834-44FA-9CC7-FF55CC29B7D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20063" y="1725613"/>
                      <a:ext cx="7937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84" name="íşḷíḍè">
                      <a:extLst>
                        <a:ext uri="{FF2B5EF4-FFF2-40B4-BE49-F238E27FC236}">
                          <a16:creationId xmlns:a16="http://schemas.microsoft.com/office/drawing/2014/main" id="{6CEF5C46-72BC-4EDD-93E3-2ABF931B10D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6088"/>
                      <a:ext cx="952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0" y="1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4" y="0"/>
                          </a:moveTo>
                          <a:cubicBezTo>
                            <a:pt x="3" y="1"/>
                            <a:pt x="1" y="1"/>
                            <a:pt x="0" y="1"/>
                          </a:cubicBezTo>
                          <a:cubicBezTo>
                            <a:pt x="2" y="1"/>
                            <a:pt x="3" y="1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85" name="íṣ1ïḓe">
                      <a:extLst>
                        <a:ext uri="{FF2B5EF4-FFF2-40B4-BE49-F238E27FC236}">
                          <a16:creationId xmlns:a16="http://schemas.microsoft.com/office/drawing/2014/main" id="{6740A5A3-931A-4625-8752-54F497FFAA9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850188" y="1822450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0" y="2"/>
                            <a:pt x="1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86" name="ïṡľïďè">
                      <a:extLst>
                        <a:ext uri="{FF2B5EF4-FFF2-40B4-BE49-F238E27FC236}">
                          <a16:creationId xmlns:a16="http://schemas.microsoft.com/office/drawing/2014/main" id="{284159BC-48FC-43B5-900C-D9C553D10F5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94663" y="17383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1">
                          <a:moveTo>
                            <a:pt x="2" y="0"/>
                          </a:moveTo>
                          <a:lnTo>
                            <a:pt x="2" y="0"/>
                          </a:lnTo>
                          <a:lnTo>
                            <a:pt x="0" y="1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87" name="ïṣľiḑé">
                      <a:extLst>
                        <a:ext uri="{FF2B5EF4-FFF2-40B4-BE49-F238E27FC236}">
                          <a16:creationId xmlns:a16="http://schemas.microsoft.com/office/drawing/2014/main" id="{0A794748-5795-43B7-88C5-8A900A11B90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4200" y="1711325"/>
                      <a:ext cx="4762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88" name="iṥḻîďê">
                      <a:extLst>
                        <a:ext uri="{FF2B5EF4-FFF2-40B4-BE49-F238E27FC236}">
                          <a16:creationId xmlns:a16="http://schemas.microsoft.com/office/drawing/2014/main" id="{A91C9320-BCB2-4B38-B28F-666528949B9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956550" y="1779588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"/>
                        </a:cxn>
                        <a:cxn ang="0">
                          <a:pos x="1" y="0"/>
                        </a:cxn>
                        <a:cxn ang="0">
                          <a:pos x="1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0"/>
                          </a:cubicBezTo>
                          <a:cubicBezTo>
                            <a:pt x="0" y="1"/>
                            <a:pt x="0" y="1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</p:grpSp>
              <p:grpSp>
                <p:nvGrpSpPr>
                  <p:cNvPr id="409" name="î$ḻîdè">
                    <a:extLst>
                      <a:ext uri="{FF2B5EF4-FFF2-40B4-BE49-F238E27FC236}">
                        <a16:creationId xmlns:a16="http://schemas.microsoft.com/office/drawing/2014/main" id="{14D90064-CCCA-46BF-AED2-92D26DC10890}"/>
                      </a:ext>
                    </a:extLst>
                  </p:cNvPr>
                  <p:cNvGrpSpPr/>
                  <p:nvPr/>
                </p:nvGrpSpPr>
                <p:grpSpPr>
                  <a:xfrm rot="15155533" flipH="1">
                    <a:off x="1264409" y="1845475"/>
                    <a:ext cx="2259435" cy="2728193"/>
                    <a:chOff x="6224407" y="1520027"/>
                    <a:chExt cx="2294118" cy="3101186"/>
                  </a:xfrm>
                  <a:solidFill>
                    <a:schemeClr val="bg2">
                      <a:lumMod val="75000"/>
                    </a:schemeClr>
                  </a:solidFill>
                </p:grpSpPr>
                <p:sp>
                  <p:nvSpPr>
                    <p:cNvPr id="410" name="îṡḷîḓe">
                      <a:extLst>
                        <a:ext uri="{FF2B5EF4-FFF2-40B4-BE49-F238E27FC236}">
                          <a16:creationId xmlns:a16="http://schemas.microsoft.com/office/drawing/2014/main" id="{7B014EFD-4746-469C-B23E-49F08A826FA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27988" y="17208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0" y="0"/>
                            <a:pt x="1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11" name="íŝļidé">
                      <a:extLst>
                        <a:ext uri="{FF2B5EF4-FFF2-40B4-BE49-F238E27FC236}">
                          <a16:creationId xmlns:a16="http://schemas.microsoft.com/office/drawing/2014/main" id="{B6CBB7A4-C3C9-4F57-8E87-02FC121D0C7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24775" y="1841500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12" name="ïṥḷîḍê">
                      <a:extLst>
                        <a:ext uri="{FF2B5EF4-FFF2-40B4-BE49-F238E27FC236}">
                          <a16:creationId xmlns:a16="http://schemas.microsoft.com/office/drawing/2014/main" id="{B7B90B30-9F0A-43C4-8426-117F150792E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18488" y="1671638"/>
                      <a:ext cx="1270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5" y="0"/>
                            <a:pt x="5" y="0"/>
                            <a:pt x="5" y="0"/>
                          </a:cubicBezTo>
                          <a:lnTo>
                            <a:pt x="0" y="1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13" name="iṡḷïḋè">
                      <a:extLst>
                        <a:ext uri="{FF2B5EF4-FFF2-40B4-BE49-F238E27FC236}">
                          <a16:creationId xmlns:a16="http://schemas.microsoft.com/office/drawing/2014/main" id="{51336E94-1246-4796-8DE4-3D82D392F32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69150" y="226377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14" name="îṡliḋê">
                      <a:extLst>
                        <a:ext uri="{FF2B5EF4-FFF2-40B4-BE49-F238E27FC236}">
                          <a16:creationId xmlns:a16="http://schemas.microsoft.com/office/drawing/2014/main" id="{1024DF65-F930-4376-9439-BEC239707FA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0300" y="1995488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0"/>
                            <a:pt x="1" y="1"/>
                            <a:pt x="0" y="2"/>
                          </a:cubicBezTo>
                          <a:cubicBezTo>
                            <a:pt x="1" y="1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15" name="íšḷiḋè">
                      <a:extLst>
                        <a:ext uri="{FF2B5EF4-FFF2-40B4-BE49-F238E27FC236}">
                          <a16:creationId xmlns:a16="http://schemas.microsoft.com/office/drawing/2014/main" id="{DAC2E8E2-8E0D-498D-AA86-6AEF92CE33C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318500" y="1681163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16" name="í$ļíḋe">
                      <a:extLst>
                        <a:ext uri="{FF2B5EF4-FFF2-40B4-BE49-F238E27FC236}">
                          <a16:creationId xmlns:a16="http://schemas.microsoft.com/office/drawing/2014/main" id="{E00CF250-7F89-40E6-9875-80D551B3BDD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16938" y="16557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17" name="îṧļïḋe">
                      <a:extLst>
                        <a:ext uri="{FF2B5EF4-FFF2-40B4-BE49-F238E27FC236}">
                          <a16:creationId xmlns:a16="http://schemas.microsoft.com/office/drawing/2014/main" id="{0ACBBFB9-898F-431C-852C-4A3D32C7C6E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4388" y="1654175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2" y="0"/>
                            <a:pt x="1" y="0"/>
                            <a:pt x="0" y="0"/>
                          </a:cubicBezTo>
                          <a:cubicBezTo>
                            <a:pt x="1" y="0"/>
                            <a:pt x="3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18" name="iṣ1iḍé">
                      <a:extLst>
                        <a:ext uri="{FF2B5EF4-FFF2-40B4-BE49-F238E27FC236}">
                          <a16:creationId xmlns:a16="http://schemas.microsoft.com/office/drawing/2014/main" id="{FC24A6CD-BF64-4D73-AA20-9AC899096FE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2800" y="16541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19" name="išlídè">
                      <a:extLst>
                        <a:ext uri="{FF2B5EF4-FFF2-40B4-BE49-F238E27FC236}">
                          <a16:creationId xmlns:a16="http://schemas.microsoft.com/office/drawing/2014/main" id="{2A021F9C-D50C-4D44-B1A9-A88467AB94B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6188" y="4597400"/>
                      <a:ext cx="3175" cy="174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 h="7">
                          <a:moveTo>
                            <a:pt x="0" y="0"/>
                          </a:moveTo>
                          <a:cubicBezTo>
                            <a:pt x="0" y="3"/>
                            <a:pt x="0" y="5"/>
                            <a:pt x="1" y="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20" name="ïṩľïḑe">
                      <a:extLst>
                        <a:ext uri="{FF2B5EF4-FFF2-40B4-BE49-F238E27FC236}">
                          <a16:creationId xmlns:a16="http://schemas.microsoft.com/office/drawing/2014/main" id="{A36E1AA8-FBE3-432C-89E4-FFB6074A140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9738" y="277336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"/>
                        </a:cxn>
                        <a:cxn ang="0">
                          <a:pos x="1" y="0"/>
                        </a:cxn>
                        <a:cxn ang="0">
                          <a:pos x="1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21" name="ïŝľíḋe">
                      <a:extLst>
                        <a:ext uri="{FF2B5EF4-FFF2-40B4-BE49-F238E27FC236}">
                          <a16:creationId xmlns:a16="http://schemas.microsoft.com/office/drawing/2014/main" id="{08A24D22-EDE6-48DB-BBE6-A4DBFF6877A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3750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22" name="iṧ1îdè">
                      <a:extLst>
                        <a:ext uri="{FF2B5EF4-FFF2-40B4-BE49-F238E27FC236}">
                          <a16:creationId xmlns:a16="http://schemas.microsoft.com/office/drawing/2014/main" id="{97CB0238-23B2-47A9-A811-A6D0C485460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7375" y="1704975"/>
                      <a:ext cx="17462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0" y="2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2">
                          <a:moveTo>
                            <a:pt x="7" y="0"/>
                          </a:moveTo>
                          <a:cubicBezTo>
                            <a:pt x="5" y="1"/>
                            <a:pt x="0" y="1"/>
                            <a:pt x="0" y="2"/>
                          </a:cubicBezTo>
                          <a:cubicBezTo>
                            <a:pt x="3" y="1"/>
                            <a:pt x="6" y="1"/>
                            <a:pt x="7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23" name="ïṧ1idé">
                      <a:extLst>
                        <a:ext uri="{FF2B5EF4-FFF2-40B4-BE49-F238E27FC236}">
                          <a16:creationId xmlns:a16="http://schemas.microsoft.com/office/drawing/2014/main" id="{624B8B65-3505-4481-BED5-A7FCCFC92F8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8150" y="2924175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24" name="îṡľiḓè">
                      <a:extLst>
                        <a:ext uri="{FF2B5EF4-FFF2-40B4-BE49-F238E27FC236}">
                          <a16:creationId xmlns:a16="http://schemas.microsoft.com/office/drawing/2014/main" id="{69D48EBD-1289-4D84-9ED1-B875D407859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21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25" name="iS1íḍê">
                      <a:extLst>
                        <a:ext uri="{FF2B5EF4-FFF2-40B4-BE49-F238E27FC236}">
                          <a16:creationId xmlns:a16="http://schemas.microsoft.com/office/drawing/2014/main" id="{0CD273BF-5546-4232-9D5B-64640EFBB93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18275" y="3373438"/>
                      <a:ext cx="1587" cy="1588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26" name="ïš1ídé">
                      <a:extLst>
                        <a:ext uri="{FF2B5EF4-FFF2-40B4-BE49-F238E27FC236}">
                          <a16:creationId xmlns:a16="http://schemas.microsoft.com/office/drawing/2014/main" id="{3AC42674-4BF3-4CF9-8AE7-6C5AE467722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05575" y="3398838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0" y="0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3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2"/>
                            <a:pt x="0" y="3"/>
                            <a:pt x="0" y="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27" name="ïṣľïďé">
                      <a:extLst>
                        <a:ext uri="{FF2B5EF4-FFF2-40B4-BE49-F238E27FC236}">
                          <a16:creationId xmlns:a16="http://schemas.microsoft.com/office/drawing/2014/main" id="{38AC3CFD-D4CF-4CEC-BC76-C3449EBD887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9363" y="4614863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0"/>
                          </a:move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2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28" name="îṣḷïḍè">
                      <a:extLst>
                        <a:ext uri="{FF2B5EF4-FFF2-40B4-BE49-F238E27FC236}">
                          <a16:creationId xmlns:a16="http://schemas.microsoft.com/office/drawing/2014/main" id="{AF170896-83C3-49A9-8BC0-E80A384E306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05563" y="3765550"/>
                      <a:ext cx="3175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0" y="2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2"/>
                            <a:pt x="0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29" name="íṣľîde">
                      <a:extLst>
                        <a:ext uri="{FF2B5EF4-FFF2-40B4-BE49-F238E27FC236}">
                          <a16:creationId xmlns:a16="http://schemas.microsoft.com/office/drawing/2014/main" id="{42CA8391-B1B2-4513-97F0-26C972F0D41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07288" y="197802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1" y="0"/>
                          </a:cubicBezTo>
                          <a:cubicBezTo>
                            <a:pt x="1" y="0"/>
                            <a:pt x="1" y="0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30" name="îŝḻiḋe">
                      <a:extLst>
                        <a:ext uri="{FF2B5EF4-FFF2-40B4-BE49-F238E27FC236}">
                          <a16:creationId xmlns:a16="http://schemas.microsoft.com/office/drawing/2014/main" id="{86C0C676-1AFE-420E-AA82-8A1AEE820C9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5838" y="21828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31" name="išliḓe">
                      <a:extLst>
                        <a:ext uri="{FF2B5EF4-FFF2-40B4-BE49-F238E27FC236}">
                          <a16:creationId xmlns:a16="http://schemas.microsoft.com/office/drawing/2014/main" id="{EB0338F4-3808-4BFC-8997-A9BC3E83CA9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9013" y="2171700"/>
                      <a:ext cx="6350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4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4">
                          <a:moveTo>
                            <a:pt x="3" y="0"/>
                          </a:moveTo>
                          <a:cubicBezTo>
                            <a:pt x="2" y="1"/>
                            <a:pt x="0" y="3"/>
                            <a:pt x="0" y="4"/>
                          </a:cubicBezTo>
                          <a:cubicBezTo>
                            <a:pt x="1" y="3"/>
                            <a:pt x="2" y="2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32" name="íṡḷíḍè">
                      <a:extLst>
                        <a:ext uri="{FF2B5EF4-FFF2-40B4-BE49-F238E27FC236}">
                          <a16:creationId xmlns:a16="http://schemas.microsoft.com/office/drawing/2014/main" id="{1FF315DF-C8C0-437A-A377-3BB34DED4D6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16788" y="22002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33" name="íṧļîḑe">
                      <a:extLst>
                        <a:ext uri="{FF2B5EF4-FFF2-40B4-BE49-F238E27FC236}">
                          <a16:creationId xmlns:a16="http://schemas.microsoft.com/office/drawing/2014/main" id="{CA7E77EB-10E9-4815-884C-C4A3FA3D4B6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882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34" name="îṡļïdê">
                      <a:extLst>
                        <a:ext uri="{FF2B5EF4-FFF2-40B4-BE49-F238E27FC236}">
                          <a16:creationId xmlns:a16="http://schemas.microsoft.com/office/drawing/2014/main" id="{CD932CDF-DFB4-4A72-A6BE-E0202C1EF52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1888" y="20637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35" name="íSḷïḓè">
                      <a:extLst>
                        <a:ext uri="{FF2B5EF4-FFF2-40B4-BE49-F238E27FC236}">
                          <a16:creationId xmlns:a16="http://schemas.microsoft.com/office/drawing/2014/main" id="{2D85C6B4-094C-499B-9AF2-F846B1027C5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3018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36" name="îŝliḓê">
                      <a:extLst>
                        <a:ext uri="{FF2B5EF4-FFF2-40B4-BE49-F238E27FC236}">
                          <a16:creationId xmlns:a16="http://schemas.microsoft.com/office/drawing/2014/main" id="{0CB3C027-FA81-4A99-A69C-4DEB41EA7CD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224407" y="1520027"/>
                      <a:ext cx="2265362" cy="2987675"/>
                    </a:xfrm>
                    <a:custGeom>
                      <a:avLst/>
                      <a:gdLst/>
                      <a:ahLst/>
                      <a:cxnLst>
                        <a:cxn ang="0">
                          <a:pos x="295" y="351"/>
                        </a:cxn>
                        <a:cxn ang="0">
                          <a:pos x="339" y="296"/>
                        </a:cxn>
                        <a:cxn ang="0">
                          <a:pos x="362" y="265"/>
                        </a:cxn>
                        <a:cxn ang="0">
                          <a:pos x="377" y="249"/>
                        </a:cxn>
                        <a:cxn ang="0">
                          <a:pos x="403" y="224"/>
                        </a:cxn>
                        <a:cxn ang="0">
                          <a:pos x="411" y="216"/>
                        </a:cxn>
                        <a:cxn ang="0">
                          <a:pos x="427" y="202"/>
                        </a:cxn>
                        <a:cxn ang="0">
                          <a:pos x="458" y="180"/>
                        </a:cxn>
                        <a:cxn ang="0">
                          <a:pos x="477" y="162"/>
                        </a:cxn>
                        <a:cxn ang="0">
                          <a:pos x="512" y="134"/>
                        </a:cxn>
                        <a:cxn ang="0">
                          <a:pos x="530" y="124"/>
                        </a:cxn>
                        <a:cxn ang="0">
                          <a:pos x="558" y="106"/>
                        </a:cxn>
                        <a:cxn ang="0">
                          <a:pos x="583" y="94"/>
                        </a:cxn>
                        <a:cxn ang="0">
                          <a:pos x="620" y="71"/>
                        </a:cxn>
                        <a:cxn ang="0">
                          <a:pos x="662" y="54"/>
                        </a:cxn>
                        <a:cxn ang="0">
                          <a:pos x="704" y="40"/>
                        </a:cxn>
                        <a:cxn ang="0">
                          <a:pos x="735" y="30"/>
                        </a:cxn>
                        <a:cxn ang="0">
                          <a:pos x="758" y="25"/>
                        </a:cxn>
                        <a:cxn ang="0">
                          <a:pos x="759" y="26"/>
                        </a:cxn>
                        <a:cxn ang="0">
                          <a:pos x="785" y="19"/>
                        </a:cxn>
                        <a:cxn ang="0">
                          <a:pos x="800" y="15"/>
                        </a:cxn>
                        <a:cxn ang="0">
                          <a:pos x="820" y="12"/>
                        </a:cxn>
                        <a:cxn ang="0">
                          <a:pos x="870" y="10"/>
                        </a:cxn>
                        <a:cxn ang="0">
                          <a:pos x="906" y="8"/>
                        </a:cxn>
                        <a:cxn ang="0">
                          <a:pos x="880" y="2"/>
                        </a:cxn>
                        <a:cxn ang="0">
                          <a:pos x="860" y="3"/>
                        </a:cxn>
                        <a:cxn ang="0">
                          <a:pos x="836" y="3"/>
                        </a:cxn>
                        <a:cxn ang="0">
                          <a:pos x="793" y="6"/>
                        </a:cxn>
                        <a:cxn ang="0">
                          <a:pos x="772" y="11"/>
                        </a:cxn>
                        <a:cxn ang="0">
                          <a:pos x="753" y="14"/>
                        </a:cxn>
                        <a:cxn ang="0">
                          <a:pos x="685" y="33"/>
                        </a:cxn>
                        <a:cxn ang="0">
                          <a:pos x="652" y="43"/>
                        </a:cxn>
                        <a:cxn ang="0">
                          <a:pos x="635" y="50"/>
                        </a:cxn>
                        <a:cxn ang="0">
                          <a:pos x="605" y="64"/>
                        </a:cxn>
                        <a:cxn ang="0">
                          <a:pos x="569" y="81"/>
                        </a:cxn>
                        <a:cxn ang="0">
                          <a:pos x="547" y="90"/>
                        </a:cxn>
                        <a:cxn ang="0">
                          <a:pos x="500" y="120"/>
                        </a:cxn>
                        <a:cxn ang="0">
                          <a:pos x="454" y="152"/>
                        </a:cxn>
                        <a:cxn ang="0">
                          <a:pos x="418" y="183"/>
                        </a:cxn>
                        <a:cxn ang="0">
                          <a:pos x="399" y="199"/>
                        </a:cxn>
                        <a:cxn ang="0">
                          <a:pos x="372" y="223"/>
                        </a:cxn>
                        <a:cxn ang="0">
                          <a:pos x="333" y="260"/>
                        </a:cxn>
                        <a:cxn ang="0">
                          <a:pos x="303" y="297"/>
                        </a:cxn>
                        <a:cxn ang="0">
                          <a:pos x="252" y="360"/>
                        </a:cxn>
                        <a:cxn ang="0">
                          <a:pos x="200" y="442"/>
                        </a:cxn>
                        <a:cxn ang="0">
                          <a:pos x="184" y="468"/>
                        </a:cxn>
                        <a:cxn ang="0">
                          <a:pos x="168" y="498"/>
                        </a:cxn>
                        <a:cxn ang="0">
                          <a:pos x="143" y="549"/>
                        </a:cxn>
                        <a:cxn ang="0">
                          <a:pos x="99" y="648"/>
                        </a:cxn>
                        <a:cxn ang="0">
                          <a:pos x="68" y="741"/>
                        </a:cxn>
                        <a:cxn ang="0">
                          <a:pos x="38" y="844"/>
                        </a:cxn>
                        <a:cxn ang="0">
                          <a:pos x="0" y="1116"/>
                        </a:cxn>
                        <a:cxn ang="0">
                          <a:pos x="9" y="1197"/>
                        </a:cxn>
                        <a:cxn ang="0">
                          <a:pos x="11" y="1180"/>
                        </a:cxn>
                        <a:cxn ang="0">
                          <a:pos x="15" y="1154"/>
                        </a:cxn>
                        <a:cxn ang="0">
                          <a:pos x="18" y="1114"/>
                        </a:cxn>
                        <a:cxn ang="0">
                          <a:pos x="40" y="988"/>
                        </a:cxn>
                        <a:cxn ang="0">
                          <a:pos x="89" y="767"/>
                        </a:cxn>
                        <a:cxn ang="0">
                          <a:pos x="117" y="681"/>
                        </a:cxn>
                        <a:cxn ang="0">
                          <a:pos x="157" y="582"/>
                        </a:cxn>
                        <a:cxn ang="0">
                          <a:pos x="164" y="564"/>
                        </a:cxn>
                        <a:cxn ang="0">
                          <a:pos x="193" y="510"/>
                        </a:cxn>
                        <a:cxn ang="0">
                          <a:pos x="216" y="471"/>
                        </a:cxn>
                      </a:cxnLst>
                      <a:rect l="0" t="0" r="r" b="b"/>
                      <a:pathLst>
                        <a:path w="913" h="1204">
                          <a:moveTo>
                            <a:pt x="243" y="429"/>
                          </a:moveTo>
                          <a:cubicBezTo>
                            <a:pt x="254" y="411"/>
                            <a:pt x="268" y="388"/>
                            <a:pt x="280" y="372"/>
                          </a:cubicBezTo>
                          <a:cubicBezTo>
                            <a:pt x="282" y="368"/>
                            <a:pt x="286" y="362"/>
                            <a:pt x="289" y="357"/>
                          </a:cubicBezTo>
                          <a:cubicBezTo>
                            <a:pt x="291" y="358"/>
                            <a:pt x="291" y="358"/>
                            <a:pt x="291" y="358"/>
                          </a:cubicBezTo>
                          <a:cubicBezTo>
                            <a:pt x="294" y="353"/>
                            <a:pt x="294" y="353"/>
                            <a:pt x="294" y="353"/>
                          </a:cubicBezTo>
                          <a:cubicBezTo>
                            <a:pt x="296" y="351"/>
                            <a:pt x="292" y="356"/>
                            <a:pt x="295" y="354"/>
                          </a:cubicBezTo>
                          <a:cubicBezTo>
                            <a:pt x="295" y="351"/>
                            <a:pt x="295" y="351"/>
                            <a:pt x="295" y="351"/>
                          </a:cubicBezTo>
                          <a:cubicBezTo>
                            <a:pt x="296" y="351"/>
                            <a:pt x="304" y="341"/>
                            <a:pt x="299" y="349"/>
                          </a:cubicBezTo>
                          <a:cubicBezTo>
                            <a:pt x="304" y="343"/>
                            <a:pt x="308" y="338"/>
                            <a:pt x="313" y="332"/>
                          </a:cubicBezTo>
                          <a:cubicBezTo>
                            <a:pt x="316" y="329"/>
                            <a:pt x="313" y="329"/>
                            <a:pt x="317" y="325"/>
                          </a:cubicBezTo>
                          <a:cubicBezTo>
                            <a:pt x="318" y="325"/>
                            <a:pt x="316" y="327"/>
                            <a:pt x="317" y="327"/>
                          </a:cubicBezTo>
                          <a:cubicBezTo>
                            <a:pt x="328" y="316"/>
                            <a:pt x="325" y="311"/>
                            <a:pt x="335" y="300"/>
                          </a:cubicBezTo>
                          <a:cubicBezTo>
                            <a:pt x="334" y="301"/>
                            <a:pt x="334" y="301"/>
                            <a:pt x="334" y="301"/>
                          </a:cubicBezTo>
                          <a:cubicBezTo>
                            <a:pt x="336" y="299"/>
                            <a:pt x="339" y="296"/>
                            <a:pt x="339" y="296"/>
                          </a:cubicBezTo>
                          <a:cubicBezTo>
                            <a:pt x="336" y="296"/>
                            <a:pt x="338" y="298"/>
                            <a:pt x="334" y="301"/>
                          </a:cubicBezTo>
                          <a:cubicBezTo>
                            <a:pt x="333" y="299"/>
                            <a:pt x="337" y="296"/>
                            <a:pt x="336" y="295"/>
                          </a:cubicBezTo>
                          <a:cubicBezTo>
                            <a:pt x="338" y="293"/>
                            <a:pt x="339" y="291"/>
                            <a:pt x="341" y="289"/>
                          </a:cubicBezTo>
                          <a:cubicBezTo>
                            <a:pt x="345" y="286"/>
                            <a:pt x="349" y="280"/>
                            <a:pt x="353" y="278"/>
                          </a:cubicBezTo>
                          <a:cubicBezTo>
                            <a:pt x="354" y="276"/>
                            <a:pt x="355" y="273"/>
                            <a:pt x="358" y="269"/>
                          </a:cubicBezTo>
                          <a:cubicBezTo>
                            <a:pt x="362" y="267"/>
                            <a:pt x="359" y="270"/>
                            <a:pt x="363" y="267"/>
                          </a:cubicBezTo>
                          <a:cubicBezTo>
                            <a:pt x="362" y="265"/>
                            <a:pt x="362" y="265"/>
                            <a:pt x="362" y="265"/>
                          </a:cubicBezTo>
                          <a:cubicBezTo>
                            <a:pt x="365" y="262"/>
                            <a:pt x="365" y="263"/>
                            <a:pt x="365" y="264"/>
                          </a:cubicBezTo>
                          <a:cubicBezTo>
                            <a:pt x="369" y="260"/>
                            <a:pt x="367" y="260"/>
                            <a:pt x="371" y="256"/>
                          </a:cubicBezTo>
                          <a:cubicBezTo>
                            <a:pt x="370" y="259"/>
                            <a:pt x="370" y="259"/>
                            <a:pt x="370" y="259"/>
                          </a:cubicBezTo>
                          <a:cubicBezTo>
                            <a:pt x="373" y="256"/>
                            <a:pt x="374" y="255"/>
                            <a:pt x="378" y="251"/>
                          </a:cubicBezTo>
                          <a:cubicBezTo>
                            <a:pt x="378" y="251"/>
                            <a:pt x="377" y="253"/>
                            <a:pt x="375" y="254"/>
                          </a:cubicBezTo>
                          <a:cubicBezTo>
                            <a:pt x="379" y="253"/>
                            <a:pt x="379" y="250"/>
                            <a:pt x="380" y="248"/>
                          </a:cubicBezTo>
                          <a:cubicBezTo>
                            <a:pt x="379" y="249"/>
                            <a:pt x="376" y="251"/>
                            <a:pt x="377" y="249"/>
                          </a:cubicBezTo>
                          <a:cubicBezTo>
                            <a:pt x="379" y="247"/>
                            <a:pt x="381" y="244"/>
                            <a:pt x="383" y="243"/>
                          </a:cubicBezTo>
                          <a:cubicBezTo>
                            <a:pt x="381" y="246"/>
                            <a:pt x="381" y="246"/>
                            <a:pt x="381" y="246"/>
                          </a:cubicBezTo>
                          <a:cubicBezTo>
                            <a:pt x="385" y="241"/>
                            <a:pt x="383" y="243"/>
                            <a:pt x="388" y="238"/>
                          </a:cubicBezTo>
                          <a:cubicBezTo>
                            <a:pt x="388" y="239"/>
                            <a:pt x="388" y="239"/>
                            <a:pt x="388" y="239"/>
                          </a:cubicBezTo>
                          <a:cubicBezTo>
                            <a:pt x="390" y="235"/>
                            <a:pt x="395" y="232"/>
                            <a:pt x="400" y="227"/>
                          </a:cubicBezTo>
                          <a:cubicBezTo>
                            <a:pt x="399" y="228"/>
                            <a:pt x="399" y="228"/>
                            <a:pt x="399" y="228"/>
                          </a:cubicBezTo>
                          <a:cubicBezTo>
                            <a:pt x="401" y="226"/>
                            <a:pt x="402" y="225"/>
                            <a:pt x="403" y="224"/>
                          </a:cubicBezTo>
                          <a:cubicBezTo>
                            <a:pt x="399" y="226"/>
                            <a:pt x="400" y="225"/>
                            <a:pt x="399" y="224"/>
                          </a:cubicBezTo>
                          <a:cubicBezTo>
                            <a:pt x="404" y="222"/>
                            <a:pt x="403" y="218"/>
                            <a:pt x="410" y="213"/>
                          </a:cubicBezTo>
                          <a:cubicBezTo>
                            <a:pt x="410" y="214"/>
                            <a:pt x="409" y="216"/>
                            <a:pt x="407" y="217"/>
                          </a:cubicBezTo>
                          <a:cubicBezTo>
                            <a:pt x="406" y="220"/>
                            <a:pt x="407" y="221"/>
                            <a:pt x="404" y="225"/>
                          </a:cubicBezTo>
                          <a:cubicBezTo>
                            <a:pt x="406" y="223"/>
                            <a:pt x="408" y="220"/>
                            <a:pt x="408" y="221"/>
                          </a:cubicBezTo>
                          <a:cubicBezTo>
                            <a:pt x="408" y="219"/>
                            <a:pt x="408" y="219"/>
                            <a:pt x="408" y="219"/>
                          </a:cubicBezTo>
                          <a:cubicBezTo>
                            <a:pt x="409" y="218"/>
                            <a:pt x="410" y="217"/>
                            <a:pt x="411" y="216"/>
                          </a:cubicBezTo>
                          <a:cubicBezTo>
                            <a:pt x="411" y="215"/>
                            <a:pt x="408" y="217"/>
                            <a:pt x="410" y="214"/>
                          </a:cubicBezTo>
                          <a:cubicBezTo>
                            <a:pt x="414" y="210"/>
                            <a:pt x="413" y="213"/>
                            <a:pt x="413" y="212"/>
                          </a:cubicBezTo>
                          <a:cubicBezTo>
                            <a:pt x="418" y="208"/>
                            <a:pt x="414" y="209"/>
                            <a:pt x="419" y="205"/>
                          </a:cubicBezTo>
                          <a:cubicBezTo>
                            <a:pt x="419" y="206"/>
                            <a:pt x="418" y="207"/>
                            <a:pt x="418" y="207"/>
                          </a:cubicBezTo>
                          <a:cubicBezTo>
                            <a:pt x="422" y="205"/>
                            <a:pt x="426" y="200"/>
                            <a:pt x="428" y="200"/>
                          </a:cubicBezTo>
                          <a:cubicBezTo>
                            <a:pt x="428" y="201"/>
                            <a:pt x="428" y="201"/>
                            <a:pt x="427" y="202"/>
                          </a:cubicBezTo>
                          <a:cubicBezTo>
                            <a:pt x="427" y="202"/>
                            <a:pt x="427" y="202"/>
                            <a:pt x="427" y="202"/>
                          </a:cubicBezTo>
                          <a:cubicBezTo>
                            <a:pt x="424" y="207"/>
                            <a:pt x="430" y="199"/>
                            <a:pt x="430" y="201"/>
                          </a:cubicBezTo>
                          <a:cubicBezTo>
                            <a:pt x="429" y="201"/>
                            <a:pt x="434" y="197"/>
                            <a:pt x="436" y="195"/>
                          </a:cubicBezTo>
                          <a:cubicBezTo>
                            <a:pt x="435" y="195"/>
                            <a:pt x="435" y="195"/>
                            <a:pt x="435" y="195"/>
                          </a:cubicBezTo>
                          <a:cubicBezTo>
                            <a:pt x="440" y="186"/>
                            <a:pt x="436" y="197"/>
                            <a:pt x="443" y="190"/>
                          </a:cubicBezTo>
                          <a:cubicBezTo>
                            <a:pt x="447" y="186"/>
                            <a:pt x="441" y="192"/>
                            <a:pt x="443" y="189"/>
                          </a:cubicBezTo>
                          <a:cubicBezTo>
                            <a:pt x="446" y="186"/>
                            <a:pt x="448" y="186"/>
                            <a:pt x="452" y="182"/>
                          </a:cubicBezTo>
                          <a:cubicBezTo>
                            <a:pt x="454" y="181"/>
                            <a:pt x="457" y="180"/>
                            <a:pt x="458" y="180"/>
                          </a:cubicBezTo>
                          <a:cubicBezTo>
                            <a:pt x="461" y="178"/>
                            <a:pt x="467" y="174"/>
                            <a:pt x="468" y="172"/>
                          </a:cubicBezTo>
                          <a:cubicBezTo>
                            <a:pt x="462" y="175"/>
                            <a:pt x="464" y="177"/>
                            <a:pt x="457" y="180"/>
                          </a:cubicBezTo>
                          <a:cubicBezTo>
                            <a:pt x="458" y="178"/>
                            <a:pt x="458" y="178"/>
                            <a:pt x="458" y="178"/>
                          </a:cubicBezTo>
                          <a:cubicBezTo>
                            <a:pt x="462" y="174"/>
                            <a:pt x="467" y="170"/>
                            <a:pt x="470" y="168"/>
                          </a:cubicBezTo>
                          <a:cubicBezTo>
                            <a:pt x="469" y="168"/>
                            <a:pt x="469" y="168"/>
                            <a:pt x="469" y="168"/>
                          </a:cubicBezTo>
                          <a:cubicBezTo>
                            <a:pt x="474" y="163"/>
                            <a:pt x="475" y="161"/>
                            <a:pt x="481" y="157"/>
                          </a:cubicBezTo>
                          <a:cubicBezTo>
                            <a:pt x="482" y="157"/>
                            <a:pt x="479" y="160"/>
                            <a:pt x="477" y="162"/>
                          </a:cubicBezTo>
                          <a:cubicBezTo>
                            <a:pt x="481" y="160"/>
                            <a:pt x="480" y="159"/>
                            <a:pt x="486" y="155"/>
                          </a:cubicBezTo>
                          <a:cubicBezTo>
                            <a:pt x="487" y="156"/>
                            <a:pt x="482" y="158"/>
                            <a:pt x="482" y="159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2"/>
                            <a:pt x="493" y="151"/>
                            <a:pt x="497" y="148"/>
                          </a:cubicBezTo>
                          <a:cubicBezTo>
                            <a:pt x="506" y="141"/>
                            <a:pt x="506" y="139"/>
                            <a:pt x="510" y="134"/>
                          </a:cubicBezTo>
                          <a:cubicBezTo>
                            <a:pt x="512" y="133"/>
                            <a:pt x="513" y="134"/>
                            <a:pt x="512" y="134"/>
                          </a:cubicBezTo>
                          <a:cubicBezTo>
                            <a:pt x="510" y="135"/>
                            <a:pt x="510" y="135"/>
                            <a:pt x="510" y="136"/>
                          </a:cubicBezTo>
                          <a:cubicBezTo>
                            <a:pt x="513" y="134"/>
                            <a:pt x="518" y="133"/>
                            <a:pt x="516" y="135"/>
                          </a:cubicBezTo>
                          <a:cubicBezTo>
                            <a:pt x="521" y="131"/>
                            <a:pt x="514" y="135"/>
                            <a:pt x="517" y="133"/>
                          </a:cubicBezTo>
                          <a:cubicBezTo>
                            <a:pt x="524" y="128"/>
                            <a:pt x="524" y="128"/>
                            <a:pt x="524" y="128"/>
                          </a:cubicBezTo>
                          <a:cubicBezTo>
                            <a:pt x="522" y="128"/>
                            <a:pt x="520" y="130"/>
                            <a:pt x="523" y="127"/>
                          </a:cubicBezTo>
                          <a:cubicBezTo>
                            <a:pt x="526" y="125"/>
                            <a:pt x="527" y="124"/>
                            <a:pt x="531" y="121"/>
                          </a:cubicBezTo>
                          <a:cubicBezTo>
                            <a:pt x="531" y="122"/>
                            <a:pt x="533" y="122"/>
                            <a:pt x="530" y="124"/>
                          </a:cubicBezTo>
                          <a:cubicBezTo>
                            <a:pt x="533" y="123"/>
                            <a:pt x="536" y="121"/>
                            <a:pt x="536" y="119"/>
                          </a:cubicBezTo>
                          <a:cubicBezTo>
                            <a:pt x="531" y="121"/>
                            <a:pt x="543" y="114"/>
                            <a:pt x="539" y="115"/>
                          </a:cubicBezTo>
                          <a:cubicBezTo>
                            <a:pt x="544" y="113"/>
                            <a:pt x="544" y="113"/>
                            <a:pt x="544" y="113"/>
                          </a:cubicBezTo>
                          <a:cubicBezTo>
                            <a:pt x="543" y="114"/>
                            <a:pt x="543" y="114"/>
                            <a:pt x="541" y="115"/>
                          </a:cubicBezTo>
                          <a:cubicBezTo>
                            <a:pt x="543" y="115"/>
                            <a:pt x="545" y="112"/>
                            <a:pt x="546" y="111"/>
                          </a:cubicBezTo>
                          <a:cubicBezTo>
                            <a:pt x="548" y="111"/>
                            <a:pt x="552" y="108"/>
                            <a:pt x="553" y="109"/>
                          </a:cubicBezTo>
                          <a:cubicBezTo>
                            <a:pt x="554" y="108"/>
                            <a:pt x="557" y="106"/>
                            <a:pt x="558" y="106"/>
                          </a:cubicBezTo>
                          <a:cubicBezTo>
                            <a:pt x="560" y="105"/>
                            <a:pt x="558" y="105"/>
                            <a:pt x="559" y="104"/>
                          </a:cubicBezTo>
                          <a:cubicBezTo>
                            <a:pt x="566" y="100"/>
                            <a:pt x="566" y="100"/>
                            <a:pt x="566" y="100"/>
                          </a:cubicBezTo>
                          <a:cubicBezTo>
                            <a:pt x="567" y="101"/>
                            <a:pt x="568" y="102"/>
                            <a:pt x="567" y="103"/>
                          </a:cubicBezTo>
                          <a:cubicBezTo>
                            <a:pt x="570" y="101"/>
                            <a:pt x="567" y="101"/>
                            <a:pt x="571" y="98"/>
                          </a:cubicBezTo>
                          <a:cubicBezTo>
                            <a:pt x="570" y="101"/>
                            <a:pt x="577" y="96"/>
                            <a:pt x="575" y="100"/>
                          </a:cubicBezTo>
                          <a:cubicBezTo>
                            <a:pt x="577" y="99"/>
                            <a:pt x="584" y="96"/>
                            <a:pt x="588" y="93"/>
                          </a:cubicBezTo>
                          <a:cubicBezTo>
                            <a:pt x="589" y="91"/>
                            <a:pt x="583" y="95"/>
                            <a:pt x="583" y="94"/>
                          </a:cubicBezTo>
                          <a:cubicBezTo>
                            <a:pt x="593" y="88"/>
                            <a:pt x="592" y="85"/>
                            <a:pt x="601" y="81"/>
                          </a:cubicBezTo>
                          <a:cubicBezTo>
                            <a:pt x="598" y="82"/>
                            <a:pt x="598" y="82"/>
                            <a:pt x="598" y="82"/>
                          </a:cubicBezTo>
                          <a:cubicBezTo>
                            <a:pt x="603" y="79"/>
                            <a:pt x="602" y="80"/>
                            <a:pt x="605" y="77"/>
                          </a:cubicBezTo>
                          <a:cubicBezTo>
                            <a:pt x="604" y="79"/>
                            <a:pt x="612" y="78"/>
                            <a:pt x="620" y="74"/>
                          </a:cubicBezTo>
                          <a:cubicBezTo>
                            <a:pt x="620" y="73"/>
                            <a:pt x="615" y="75"/>
                            <a:pt x="616" y="73"/>
                          </a:cubicBezTo>
                          <a:cubicBezTo>
                            <a:pt x="621" y="70"/>
                            <a:pt x="621" y="70"/>
                            <a:pt x="621" y="70"/>
                          </a:cubicBezTo>
                          <a:cubicBezTo>
                            <a:pt x="622" y="70"/>
                            <a:pt x="621" y="71"/>
                            <a:pt x="620" y="71"/>
                          </a:cubicBezTo>
                          <a:cubicBezTo>
                            <a:pt x="625" y="69"/>
                            <a:pt x="630" y="69"/>
                            <a:pt x="631" y="67"/>
                          </a:cubicBezTo>
                          <a:cubicBezTo>
                            <a:pt x="637" y="67"/>
                            <a:pt x="637" y="67"/>
                            <a:pt x="637" y="67"/>
                          </a:cubicBezTo>
                          <a:cubicBezTo>
                            <a:pt x="634" y="67"/>
                            <a:pt x="634" y="67"/>
                            <a:pt x="634" y="67"/>
                          </a:cubicBezTo>
                          <a:cubicBezTo>
                            <a:pt x="635" y="66"/>
                            <a:pt x="640" y="63"/>
                            <a:pt x="641" y="62"/>
                          </a:cubicBezTo>
                          <a:cubicBezTo>
                            <a:pt x="646" y="59"/>
                            <a:pt x="649" y="59"/>
                            <a:pt x="652" y="59"/>
                          </a:cubicBezTo>
                          <a:cubicBezTo>
                            <a:pt x="651" y="58"/>
                            <a:pt x="648" y="58"/>
                            <a:pt x="652" y="56"/>
                          </a:cubicBezTo>
                          <a:cubicBezTo>
                            <a:pt x="653" y="58"/>
                            <a:pt x="662" y="53"/>
                            <a:pt x="662" y="54"/>
                          </a:cubicBezTo>
                          <a:cubicBezTo>
                            <a:pt x="664" y="54"/>
                            <a:pt x="668" y="53"/>
                            <a:pt x="667" y="52"/>
                          </a:cubicBezTo>
                          <a:cubicBezTo>
                            <a:pt x="668" y="54"/>
                            <a:pt x="668" y="54"/>
                            <a:pt x="668" y="54"/>
                          </a:cubicBezTo>
                          <a:cubicBezTo>
                            <a:pt x="667" y="52"/>
                            <a:pt x="674" y="49"/>
                            <a:pt x="679" y="47"/>
                          </a:cubicBezTo>
                          <a:cubicBezTo>
                            <a:pt x="679" y="50"/>
                            <a:pt x="684" y="45"/>
                            <a:pt x="688" y="46"/>
                          </a:cubicBezTo>
                          <a:cubicBezTo>
                            <a:pt x="688" y="44"/>
                            <a:pt x="696" y="43"/>
                            <a:pt x="697" y="41"/>
                          </a:cubicBezTo>
                          <a:cubicBezTo>
                            <a:pt x="701" y="39"/>
                            <a:pt x="701" y="41"/>
                            <a:pt x="702" y="41"/>
                          </a:cubicBezTo>
                          <a:cubicBezTo>
                            <a:pt x="704" y="40"/>
                            <a:pt x="704" y="40"/>
                            <a:pt x="704" y="40"/>
                          </a:cubicBezTo>
                          <a:cubicBezTo>
                            <a:pt x="706" y="40"/>
                            <a:pt x="713" y="38"/>
                            <a:pt x="718" y="37"/>
                          </a:cubicBezTo>
                          <a:cubicBezTo>
                            <a:pt x="722" y="35"/>
                            <a:pt x="722" y="35"/>
                            <a:pt x="722" y="35"/>
                          </a:cubicBezTo>
                          <a:cubicBezTo>
                            <a:pt x="723" y="35"/>
                            <a:pt x="723" y="35"/>
                            <a:pt x="723" y="35"/>
                          </a:cubicBezTo>
                          <a:cubicBezTo>
                            <a:pt x="724" y="34"/>
                            <a:pt x="727" y="33"/>
                            <a:pt x="725" y="33"/>
                          </a:cubicBezTo>
                          <a:cubicBezTo>
                            <a:pt x="727" y="33"/>
                            <a:pt x="727" y="33"/>
                            <a:pt x="727" y="33"/>
                          </a:cubicBezTo>
                          <a:cubicBezTo>
                            <a:pt x="727" y="31"/>
                            <a:pt x="730" y="31"/>
                            <a:pt x="735" y="29"/>
                          </a:cubicBezTo>
                          <a:cubicBezTo>
                            <a:pt x="736" y="29"/>
                            <a:pt x="736" y="30"/>
                            <a:pt x="735" y="30"/>
                          </a:cubicBezTo>
                          <a:cubicBezTo>
                            <a:pt x="737" y="30"/>
                            <a:pt x="736" y="31"/>
                            <a:pt x="738" y="31"/>
                          </a:cubicBezTo>
                          <a:cubicBezTo>
                            <a:pt x="736" y="31"/>
                            <a:pt x="745" y="26"/>
                            <a:pt x="739" y="27"/>
                          </a:cubicBezTo>
                          <a:cubicBezTo>
                            <a:pt x="738" y="26"/>
                            <a:pt x="741" y="25"/>
                            <a:pt x="744" y="24"/>
                          </a:cubicBezTo>
                          <a:cubicBezTo>
                            <a:pt x="745" y="26"/>
                            <a:pt x="745" y="26"/>
                            <a:pt x="745" y="26"/>
                          </a:cubicBezTo>
                          <a:cubicBezTo>
                            <a:pt x="748" y="23"/>
                            <a:pt x="748" y="23"/>
                            <a:pt x="748" y="23"/>
                          </a:cubicBezTo>
                          <a:cubicBezTo>
                            <a:pt x="751" y="22"/>
                            <a:pt x="753" y="23"/>
                            <a:pt x="756" y="22"/>
                          </a:cubicBezTo>
                          <a:cubicBezTo>
                            <a:pt x="753" y="23"/>
                            <a:pt x="750" y="27"/>
                            <a:pt x="758" y="25"/>
                          </a:cubicBezTo>
                          <a:cubicBezTo>
                            <a:pt x="754" y="26"/>
                            <a:pt x="752" y="28"/>
                            <a:pt x="750" y="28"/>
                          </a:cubicBezTo>
                          <a:cubicBezTo>
                            <a:pt x="752" y="28"/>
                            <a:pt x="752" y="28"/>
                            <a:pt x="750" y="29"/>
                          </a:cubicBezTo>
                          <a:cubicBezTo>
                            <a:pt x="756" y="27"/>
                            <a:pt x="752" y="28"/>
                            <a:pt x="758" y="26"/>
                          </a:cubicBezTo>
                          <a:cubicBezTo>
                            <a:pt x="758" y="28"/>
                            <a:pt x="759" y="28"/>
                            <a:pt x="764" y="27"/>
                          </a:cubicBezTo>
                          <a:cubicBezTo>
                            <a:pt x="760" y="27"/>
                            <a:pt x="760" y="27"/>
                            <a:pt x="760" y="27"/>
                          </a:cubicBezTo>
                          <a:cubicBezTo>
                            <a:pt x="761" y="27"/>
                            <a:pt x="761" y="27"/>
                            <a:pt x="761" y="26"/>
                          </a:cubicBezTo>
                          <a:cubicBezTo>
                            <a:pt x="760" y="27"/>
                            <a:pt x="759" y="26"/>
                            <a:pt x="759" y="26"/>
                          </a:cubicBezTo>
                          <a:cubicBezTo>
                            <a:pt x="760" y="26"/>
                            <a:pt x="765" y="23"/>
                            <a:pt x="766" y="23"/>
                          </a:cubicBezTo>
                          <a:cubicBezTo>
                            <a:pt x="760" y="22"/>
                            <a:pt x="776" y="19"/>
                            <a:pt x="772" y="19"/>
                          </a:cubicBezTo>
                          <a:cubicBezTo>
                            <a:pt x="773" y="18"/>
                            <a:pt x="777" y="17"/>
                            <a:pt x="777" y="18"/>
                          </a:cubicBezTo>
                          <a:cubicBezTo>
                            <a:pt x="772" y="20"/>
                            <a:pt x="781" y="19"/>
                            <a:pt x="781" y="20"/>
                          </a:cubicBezTo>
                          <a:cubicBezTo>
                            <a:pt x="782" y="19"/>
                            <a:pt x="777" y="20"/>
                            <a:pt x="779" y="19"/>
                          </a:cubicBezTo>
                          <a:cubicBezTo>
                            <a:pt x="782" y="18"/>
                            <a:pt x="784" y="19"/>
                            <a:pt x="786" y="19"/>
                          </a:cubicBezTo>
                          <a:cubicBezTo>
                            <a:pt x="785" y="19"/>
                            <a:pt x="785" y="19"/>
                            <a:pt x="785" y="19"/>
                          </a:cubicBezTo>
                          <a:cubicBezTo>
                            <a:pt x="789" y="19"/>
                            <a:pt x="789" y="19"/>
                            <a:pt x="789" y="19"/>
                          </a:cubicBezTo>
                          <a:cubicBezTo>
                            <a:pt x="790" y="18"/>
                            <a:pt x="785" y="19"/>
                            <a:pt x="789" y="17"/>
                          </a:cubicBezTo>
                          <a:cubicBezTo>
                            <a:pt x="790" y="18"/>
                            <a:pt x="794" y="16"/>
                            <a:pt x="794" y="17"/>
                          </a:cubicBezTo>
                          <a:cubicBezTo>
                            <a:pt x="792" y="18"/>
                            <a:pt x="794" y="19"/>
                            <a:pt x="790" y="20"/>
                          </a:cubicBezTo>
                          <a:cubicBezTo>
                            <a:pt x="793" y="20"/>
                            <a:pt x="802" y="18"/>
                            <a:pt x="798" y="17"/>
                          </a:cubicBezTo>
                          <a:cubicBezTo>
                            <a:pt x="802" y="17"/>
                            <a:pt x="802" y="17"/>
                            <a:pt x="802" y="17"/>
                          </a:cubicBezTo>
                          <a:cubicBezTo>
                            <a:pt x="800" y="16"/>
                            <a:pt x="793" y="16"/>
                            <a:pt x="800" y="15"/>
                          </a:cubicBezTo>
                          <a:cubicBezTo>
                            <a:pt x="800" y="15"/>
                            <a:pt x="800" y="15"/>
                            <a:pt x="800" y="15"/>
                          </a:cubicBezTo>
                          <a:cubicBezTo>
                            <a:pt x="805" y="13"/>
                            <a:pt x="805" y="13"/>
                            <a:pt x="805" y="13"/>
                          </a:cubicBezTo>
                          <a:cubicBezTo>
                            <a:pt x="807" y="14"/>
                            <a:pt x="807" y="14"/>
                            <a:pt x="807" y="14"/>
                          </a:cubicBezTo>
                          <a:cubicBezTo>
                            <a:pt x="807" y="13"/>
                            <a:pt x="808" y="13"/>
                            <a:pt x="810" y="13"/>
                          </a:cubicBezTo>
                          <a:cubicBezTo>
                            <a:pt x="810" y="13"/>
                            <a:pt x="812" y="13"/>
                            <a:pt x="812" y="14"/>
                          </a:cubicBezTo>
                          <a:cubicBezTo>
                            <a:pt x="817" y="13"/>
                            <a:pt x="817" y="12"/>
                            <a:pt x="817" y="12"/>
                          </a:cubicBezTo>
                          <a:cubicBezTo>
                            <a:pt x="820" y="11"/>
                            <a:pt x="821" y="11"/>
                            <a:pt x="820" y="12"/>
                          </a:cubicBezTo>
                          <a:cubicBezTo>
                            <a:pt x="824" y="12"/>
                            <a:pt x="831" y="11"/>
                            <a:pt x="834" y="11"/>
                          </a:cubicBezTo>
                          <a:cubicBezTo>
                            <a:pt x="839" y="10"/>
                            <a:pt x="833" y="11"/>
                            <a:pt x="836" y="10"/>
                          </a:cubicBezTo>
                          <a:cubicBezTo>
                            <a:pt x="841" y="12"/>
                            <a:pt x="854" y="9"/>
                            <a:pt x="863" y="8"/>
                          </a:cubicBezTo>
                          <a:cubicBezTo>
                            <a:pt x="860" y="6"/>
                            <a:pt x="865" y="7"/>
                            <a:pt x="867" y="5"/>
                          </a:cubicBezTo>
                          <a:cubicBezTo>
                            <a:pt x="865" y="6"/>
                            <a:pt x="875" y="7"/>
                            <a:pt x="868" y="8"/>
                          </a:cubicBezTo>
                          <a:cubicBezTo>
                            <a:pt x="872" y="7"/>
                            <a:pt x="872" y="7"/>
                            <a:pt x="872" y="7"/>
                          </a:cubicBezTo>
                          <a:cubicBezTo>
                            <a:pt x="876" y="8"/>
                            <a:pt x="865" y="9"/>
                            <a:pt x="870" y="10"/>
                          </a:cubicBezTo>
                          <a:cubicBezTo>
                            <a:pt x="875" y="9"/>
                            <a:pt x="878" y="7"/>
                            <a:pt x="884" y="7"/>
                          </a:cubicBezTo>
                          <a:cubicBezTo>
                            <a:pt x="882" y="9"/>
                            <a:pt x="889" y="7"/>
                            <a:pt x="888" y="9"/>
                          </a:cubicBezTo>
                          <a:cubicBezTo>
                            <a:pt x="887" y="9"/>
                            <a:pt x="885" y="9"/>
                            <a:pt x="883" y="9"/>
                          </a:cubicBezTo>
                          <a:cubicBezTo>
                            <a:pt x="884" y="9"/>
                            <a:pt x="884" y="9"/>
                            <a:pt x="884" y="9"/>
                          </a:cubicBezTo>
                          <a:cubicBezTo>
                            <a:pt x="896" y="9"/>
                            <a:pt x="887" y="7"/>
                            <a:pt x="894" y="6"/>
                          </a:cubicBezTo>
                          <a:cubicBezTo>
                            <a:pt x="901" y="6"/>
                            <a:pt x="899" y="7"/>
                            <a:pt x="900" y="8"/>
                          </a:cubicBezTo>
                          <a:cubicBezTo>
                            <a:pt x="901" y="8"/>
                            <a:pt x="904" y="8"/>
                            <a:pt x="906" y="8"/>
                          </a:cubicBezTo>
                          <a:cubicBezTo>
                            <a:pt x="902" y="9"/>
                            <a:pt x="898" y="7"/>
                            <a:pt x="900" y="6"/>
                          </a:cubicBezTo>
                          <a:cubicBezTo>
                            <a:pt x="903" y="7"/>
                            <a:pt x="911" y="6"/>
                            <a:pt x="913" y="5"/>
                          </a:cubicBezTo>
                          <a:cubicBezTo>
                            <a:pt x="902" y="3"/>
                            <a:pt x="906" y="5"/>
                            <a:pt x="896" y="3"/>
                          </a:cubicBezTo>
                          <a:cubicBezTo>
                            <a:pt x="895" y="4"/>
                            <a:pt x="895" y="5"/>
                            <a:pt x="889" y="5"/>
                          </a:cubicBezTo>
                          <a:cubicBezTo>
                            <a:pt x="893" y="4"/>
                            <a:pt x="889" y="4"/>
                            <a:pt x="888" y="4"/>
                          </a:cubicBezTo>
                          <a:cubicBezTo>
                            <a:pt x="889" y="5"/>
                            <a:pt x="884" y="4"/>
                            <a:pt x="882" y="5"/>
                          </a:cubicBezTo>
                          <a:cubicBezTo>
                            <a:pt x="880" y="4"/>
                            <a:pt x="885" y="2"/>
                            <a:pt x="880" y="2"/>
                          </a:cubicBezTo>
                          <a:cubicBezTo>
                            <a:pt x="879" y="5"/>
                            <a:pt x="879" y="5"/>
                            <a:pt x="879" y="5"/>
                          </a:cubicBezTo>
                          <a:cubicBezTo>
                            <a:pt x="876" y="4"/>
                            <a:pt x="879" y="3"/>
                            <a:pt x="875" y="4"/>
                          </a:cubicBezTo>
                          <a:cubicBezTo>
                            <a:pt x="877" y="2"/>
                            <a:pt x="874" y="2"/>
                            <a:pt x="880" y="1"/>
                          </a:cubicBezTo>
                          <a:cubicBezTo>
                            <a:pt x="872" y="0"/>
                            <a:pt x="868" y="3"/>
                            <a:pt x="862" y="4"/>
                          </a:cubicBezTo>
                          <a:cubicBezTo>
                            <a:pt x="863" y="4"/>
                            <a:pt x="863" y="4"/>
                            <a:pt x="864" y="4"/>
                          </a:cubicBezTo>
                          <a:cubicBezTo>
                            <a:pt x="862" y="4"/>
                            <a:pt x="860" y="4"/>
                            <a:pt x="858" y="5"/>
                          </a:cubicBezTo>
                          <a:cubicBezTo>
                            <a:pt x="854" y="4"/>
                            <a:pt x="861" y="3"/>
                            <a:pt x="860" y="3"/>
                          </a:cubicBezTo>
                          <a:cubicBezTo>
                            <a:pt x="854" y="3"/>
                            <a:pt x="854" y="3"/>
                            <a:pt x="854" y="3"/>
                          </a:cubicBezTo>
                          <a:cubicBezTo>
                            <a:pt x="853" y="3"/>
                            <a:pt x="853" y="3"/>
                            <a:pt x="853" y="3"/>
                          </a:cubicBezTo>
                          <a:cubicBezTo>
                            <a:pt x="852" y="4"/>
                            <a:pt x="850" y="4"/>
                            <a:pt x="850" y="4"/>
                          </a:cubicBezTo>
                          <a:cubicBezTo>
                            <a:pt x="851" y="3"/>
                            <a:pt x="852" y="2"/>
                            <a:pt x="853" y="1"/>
                          </a:cubicBezTo>
                          <a:cubicBezTo>
                            <a:pt x="847" y="3"/>
                            <a:pt x="847" y="3"/>
                            <a:pt x="847" y="3"/>
                          </a:cubicBezTo>
                          <a:cubicBezTo>
                            <a:pt x="847" y="3"/>
                            <a:pt x="841" y="3"/>
                            <a:pt x="846" y="2"/>
                          </a:cubicBezTo>
                          <a:cubicBezTo>
                            <a:pt x="836" y="3"/>
                            <a:pt x="836" y="3"/>
                            <a:pt x="836" y="3"/>
                          </a:cubicBezTo>
                          <a:cubicBezTo>
                            <a:pt x="835" y="2"/>
                            <a:pt x="835" y="2"/>
                            <a:pt x="835" y="2"/>
                          </a:cubicBezTo>
                          <a:cubicBezTo>
                            <a:pt x="832" y="2"/>
                            <a:pt x="832" y="3"/>
                            <a:pt x="835" y="2"/>
                          </a:cubicBezTo>
                          <a:cubicBezTo>
                            <a:pt x="832" y="2"/>
                            <a:pt x="820" y="7"/>
                            <a:pt x="821" y="4"/>
                          </a:cubicBezTo>
                          <a:cubicBezTo>
                            <a:pt x="814" y="6"/>
                            <a:pt x="811" y="6"/>
                            <a:pt x="801" y="8"/>
                          </a:cubicBezTo>
                          <a:cubicBezTo>
                            <a:pt x="808" y="6"/>
                            <a:pt x="793" y="8"/>
                            <a:pt x="800" y="6"/>
                          </a:cubicBezTo>
                          <a:cubicBezTo>
                            <a:pt x="796" y="6"/>
                            <a:pt x="795" y="8"/>
                            <a:pt x="791" y="9"/>
                          </a:cubicBezTo>
                          <a:cubicBezTo>
                            <a:pt x="788" y="9"/>
                            <a:pt x="789" y="7"/>
                            <a:pt x="793" y="6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5" y="9"/>
                            <a:pt x="785" y="9"/>
                            <a:pt x="785" y="9"/>
                          </a:cubicBezTo>
                          <a:cubicBezTo>
                            <a:pt x="781" y="9"/>
                            <a:pt x="784" y="7"/>
                            <a:pt x="780" y="8"/>
                          </a:cubicBezTo>
                          <a:cubicBezTo>
                            <a:pt x="779" y="9"/>
                            <a:pt x="779" y="9"/>
                            <a:pt x="779" y="9"/>
                          </a:cubicBezTo>
                          <a:cubicBezTo>
                            <a:pt x="776" y="9"/>
                            <a:pt x="776" y="9"/>
                            <a:pt x="776" y="9"/>
                          </a:cubicBezTo>
                          <a:cubicBezTo>
                            <a:pt x="777" y="9"/>
                            <a:pt x="775" y="10"/>
                            <a:pt x="772" y="11"/>
                          </a:cubicBezTo>
                          <a:cubicBezTo>
                            <a:pt x="772" y="11"/>
                            <a:pt x="772" y="11"/>
                            <a:pt x="772" y="11"/>
                          </a:cubicBezTo>
                          <a:cubicBezTo>
                            <a:pt x="769" y="12"/>
                            <a:pt x="769" y="12"/>
                            <a:pt x="769" y="12"/>
                          </a:cubicBezTo>
                          <a:cubicBezTo>
                            <a:pt x="772" y="10"/>
                            <a:pt x="765" y="12"/>
                            <a:pt x="767" y="11"/>
                          </a:cubicBezTo>
                          <a:cubicBezTo>
                            <a:pt x="764" y="11"/>
                            <a:pt x="764" y="11"/>
                            <a:pt x="758" y="13"/>
                          </a:cubicBezTo>
                          <a:cubicBezTo>
                            <a:pt x="759" y="14"/>
                            <a:pt x="759" y="14"/>
                            <a:pt x="759" y="14"/>
                          </a:cubicBezTo>
                          <a:cubicBezTo>
                            <a:pt x="752" y="16"/>
                            <a:pt x="759" y="12"/>
                            <a:pt x="753" y="14"/>
                          </a:cubicBezTo>
                          <a:cubicBezTo>
                            <a:pt x="753" y="14"/>
                            <a:pt x="753" y="14"/>
                            <a:pt x="753" y="14"/>
                          </a:cubicBezTo>
                          <a:cubicBezTo>
                            <a:pt x="745" y="15"/>
                            <a:pt x="740" y="19"/>
                            <a:pt x="733" y="19"/>
                          </a:cubicBezTo>
                          <a:cubicBezTo>
                            <a:pt x="737" y="18"/>
                            <a:pt x="735" y="17"/>
                            <a:pt x="735" y="18"/>
                          </a:cubicBezTo>
                          <a:cubicBezTo>
                            <a:pt x="730" y="19"/>
                            <a:pt x="722" y="22"/>
                            <a:pt x="716" y="24"/>
                          </a:cubicBezTo>
                          <a:cubicBezTo>
                            <a:pt x="714" y="24"/>
                            <a:pt x="713" y="23"/>
                            <a:pt x="708" y="24"/>
                          </a:cubicBezTo>
                          <a:cubicBezTo>
                            <a:pt x="704" y="26"/>
                            <a:pt x="703" y="26"/>
                            <a:pt x="702" y="27"/>
                          </a:cubicBezTo>
                          <a:cubicBezTo>
                            <a:pt x="698" y="28"/>
                            <a:pt x="691" y="31"/>
                            <a:pt x="690" y="30"/>
                          </a:cubicBezTo>
                          <a:cubicBezTo>
                            <a:pt x="690" y="31"/>
                            <a:pt x="687" y="31"/>
                            <a:pt x="685" y="33"/>
                          </a:cubicBezTo>
                          <a:cubicBezTo>
                            <a:pt x="684" y="32"/>
                            <a:pt x="684" y="32"/>
                            <a:pt x="684" y="32"/>
                          </a:cubicBezTo>
                          <a:cubicBezTo>
                            <a:pt x="685" y="33"/>
                            <a:pt x="685" y="33"/>
                            <a:pt x="685" y="33"/>
                          </a:cubicBezTo>
                          <a:cubicBezTo>
                            <a:pt x="677" y="33"/>
                            <a:pt x="674" y="38"/>
                            <a:pt x="666" y="39"/>
                          </a:cubicBezTo>
                          <a:cubicBezTo>
                            <a:pt x="667" y="39"/>
                            <a:pt x="667" y="39"/>
                            <a:pt x="667" y="39"/>
                          </a:cubicBezTo>
                          <a:cubicBezTo>
                            <a:pt x="665" y="40"/>
                            <a:pt x="665" y="40"/>
                            <a:pt x="665" y="40"/>
                          </a:cubicBezTo>
                          <a:cubicBezTo>
                            <a:pt x="664" y="40"/>
                            <a:pt x="665" y="39"/>
                            <a:pt x="665" y="38"/>
                          </a:cubicBezTo>
                          <a:cubicBezTo>
                            <a:pt x="661" y="40"/>
                            <a:pt x="656" y="42"/>
                            <a:pt x="652" y="43"/>
                          </a:cubicBezTo>
                          <a:cubicBezTo>
                            <a:pt x="654" y="43"/>
                            <a:pt x="654" y="43"/>
                            <a:pt x="654" y="43"/>
                          </a:cubicBezTo>
                          <a:cubicBezTo>
                            <a:pt x="652" y="44"/>
                            <a:pt x="650" y="46"/>
                            <a:pt x="647" y="47"/>
                          </a:cubicBezTo>
                          <a:cubicBezTo>
                            <a:pt x="651" y="43"/>
                            <a:pt x="642" y="48"/>
                            <a:pt x="641" y="48"/>
                          </a:cubicBezTo>
                          <a:cubicBezTo>
                            <a:pt x="644" y="46"/>
                            <a:pt x="644" y="46"/>
                            <a:pt x="644" y="46"/>
                          </a:cubicBezTo>
                          <a:cubicBezTo>
                            <a:pt x="640" y="48"/>
                            <a:pt x="640" y="48"/>
                            <a:pt x="641" y="49"/>
                          </a:cubicBezTo>
                          <a:cubicBezTo>
                            <a:pt x="636" y="51"/>
                            <a:pt x="636" y="48"/>
                            <a:pt x="632" y="51"/>
                          </a:cubicBezTo>
                          <a:cubicBezTo>
                            <a:pt x="635" y="50"/>
                            <a:pt x="635" y="50"/>
                            <a:pt x="635" y="50"/>
                          </a:cubicBezTo>
                          <a:cubicBezTo>
                            <a:pt x="637" y="50"/>
                            <a:pt x="635" y="52"/>
                            <a:pt x="632" y="53"/>
                          </a:cubicBezTo>
                          <a:cubicBezTo>
                            <a:pt x="632" y="53"/>
                            <a:pt x="630" y="53"/>
                            <a:pt x="632" y="52"/>
                          </a:cubicBezTo>
                          <a:cubicBezTo>
                            <a:pt x="628" y="54"/>
                            <a:pt x="622" y="57"/>
                            <a:pt x="620" y="58"/>
                          </a:cubicBezTo>
                          <a:cubicBezTo>
                            <a:pt x="618" y="58"/>
                            <a:pt x="618" y="57"/>
                            <a:pt x="619" y="57"/>
                          </a:cubicBezTo>
                          <a:cubicBezTo>
                            <a:pt x="611" y="61"/>
                            <a:pt x="616" y="58"/>
                            <a:pt x="608" y="63"/>
                          </a:cubicBezTo>
                          <a:cubicBezTo>
                            <a:pt x="607" y="62"/>
                            <a:pt x="607" y="62"/>
                            <a:pt x="607" y="62"/>
                          </a:cubicBezTo>
                          <a:cubicBezTo>
                            <a:pt x="605" y="64"/>
                            <a:pt x="605" y="64"/>
                            <a:pt x="605" y="64"/>
                          </a:cubicBezTo>
                          <a:cubicBezTo>
                            <a:pt x="600" y="65"/>
                            <a:pt x="600" y="65"/>
                            <a:pt x="600" y="65"/>
                          </a:cubicBezTo>
                          <a:cubicBezTo>
                            <a:pt x="602" y="65"/>
                            <a:pt x="602" y="65"/>
                            <a:pt x="602" y="65"/>
                          </a:cubicBezTo>
                          <a:cubicBezTo>
                            <a:pt x="599" y="67"/>
                            <a:pt x="598" y="68"/>
                            <a:pt x="595" y="69"/>
                          </a:cubicBezTo>
                          <a:cubicBezTo>
                            <a:pt x="595" y="68"/>
                            <a:pt x="595" y="68"/>
                            <a:pt x="595" y="68"/>
                          </a:cubicBezTo>
                          <a:cubicBezTo>
                            <a:pt x="588" y="72"/>
                            <a:pt x="586" y="71"/>
                            <a:pt x="579" y="76"/>
                          </a:cubicBezTo>
                          <a:cubicBezTo>
                            <a:pt x="579" y="76"/>
                            <a:pt x="580" y="75"/>
                            <a:pt x="580" y="74"/>
                          </a:cubicBezTo>
                          <a:cubicBezTo>
                            <a:pt x="574" y="79"/>
                            <a:pt x="575" y="76"/>
                            <a:pt x="569" y="81"/>
                          </a:cubicBezTo>
                          <a:cubicBezTo>
                            <a:pt x="569" y="80"/>
                            <a:pt x="568" y="80"/>
                            <a:pt x="568" y="80"/>
                          </a:cubicBezTo>
                          <a:cubicBezTo>
                            <a:pt x="565" y="82"/>
                            <a:pt x="565" y="82"/>
                            <a:pt x="565" y="82"/>
                          </a:cubicBezTo>
                          <a:cubicBezTo>
                            <a:pt x="565" y="81"/>
                            <a:pt x="565" y="81"/>
                            <a:pt x="565" y="81"/>
                          </a:cubicBezTo>
                          <a:cubicBezTo>
                            <a:pt x="563" y="84"/>
                            <a:pt x="563" y="84"/>
                            <a:pt x="563" y="84"/>
                          </a:cubicBezTo>
                          <a:cubicBezTo>
                            <a:pt x="561" y="84"/>
                            <a:pt x="561" y="84"/>
                            <a:pt x="561" y="84"/>
                          </a:cubicBezTo>
                          <a:cubicBezTo>
                            <a:pt x="560" y="85"/>
                            <a:pt x="560" y="85"/>
                            <a:pt x="560" y="85"/>
                          </a:cubicBezTo>
                          <a:cubicBezTo>
                            <a:pt x="556" y="85"/>
                            <a:pt x="552" y="89"/>
                            <a:pt x="547" y="90"/>
                          </a:cubicBezTo>
                          <a:cubicBezTo>
                            <a:pt x="548" y="91"/>
                            <a:pt x="548" y="91"/>
                            <a:pt x="548" y="91"/>
                          </a:cubicBezTo>
                          <a:cubicBezTo>
                            <a:pt x="539" y="100"/>
                            <a:pt x="522" y="104"/>
                            <a:pt x="510" y="114"/>
                          </a:cubicBezTo>
                          <a:cubicBezTo>
                            <a:pt x="510" y="113"/>
                            <a:pt x="510" y="113"/>
                            <a:pt x="510" y="113"/>
                          </a:cubicBezTo>
                          <a:cubicBezTo>
                            <a:pt x="505" y="118"/>
                            <a:pt x="505" y="118"/>
                            <a:pt x="505" y="118"/>
                          </a:cubicBezTo>
                          <a:cubicBezTo>
                            <a:pt x="502" y="119"/>
                            <a:pt x="507" y="116"/>
                            <a:pt x="505" y="116"/>
                          </a:cubicBezTo>
                          <a:cubicBezTo>
                            <a:pt x="500" y="120"/>
                            <a:pt x="504" y="119"/>
                            <a:pt x="498" y="123"/>
                          </a:cubicBezTo>
                          <a:cubicBezTo>
                            <a:pt x="494" y="125"/>
                            <a:pt x="498" y="122"/>
                            <a:pt x="500" y="120"/>
                          </a:cubicBezTo>
                          <a:cubicBezTo>
                            <a:pt x="494" y="125"/>
                            <a:pt x="485" y="132"/>
                            <a:pt x="481" y="134"/>
                          </a:cubicBezTo>
                          <a:cubicBezTo>
                            <a:pt x="481" y="135"/>
                            <a:pt x="480" y="135"/>
                            <a:pt x="481" y="135"/>
                          </a:cubicBezTo>
                          <a:cubicBezTo>
                            <a:pt x="477" y="138"/>
                            <a:pt x="472" y="142"/>
                            <a:pt x="467" y="145"/>
                          </a:cubicBezTo>
                          <a:cubicBezTo>
                            <a:pt x="467" y="144"/>
                            <a:pt x="468" y="143"/>
                            <a:pt x="469" y="143"/>
                          </a:cubicBezTo>
                          <a:cubicBezTo>
                            <a:pt x="467" y="144"/>
                            <a:pt x="465" y="145"/>
                            <a:pt x="464" y="146"/>
                          </a:cubicBezTo>
                          <a:cubicBezTo>
                            <a:pt x="465" y="144"/>
                            <a:pt x="465" y="144"/>
                            <a:pt x="465" y="144"/>
                          </a:cubicBezTo>
                          <a:cubicBezTo>
                            <a:pt x="462" y="147"/>
                            <a:pt x="456" y="152"/>
                            <a:pt x="454" y="152"/>
                          </a:cubicBezTo>
                          <a:cubicBezTo>
                            <a:pt x="455" y="152"/>
                            <a:pt x="455" y="153"/>
                            <a:pt x="453" y="155"/>
                          </a:cubicBezTo>
                          <a:cubicBezTo>
                            <a:pt x="450" y="155"/>
                            <a:pt x="445" y="162"/>
                            <a:pt x="440" y="165"/>
                          </a:cubicBezTo>
                          <a:cubicBezTo>
                            <a:pt x="440" y="164"/>
                            <a:pt x="444" y="161"/>
                            <a:pt x="443" y="162"/>
                          </a:cubicBezTo>
                          <a:cubicBezTo>
                            <a:pt x="440" y="163"/>
                            <a:pt x="439" y="166"/>
                            <a:pt x="437" y="168"/>
                          </a:cubicBezTo>
                          <a:cubicBezTo>
                            <a:pt x="437" y="167"/>
                            <a:pt x="437" y="167"/>
                            <a:pt x="437" y="167"/>
                          </a:cubicBezTo>
                          <a:cubicBezTo>
                            <a:pt x="427" y="176"/>
                            <a:pt x="427" y="176"/>
                            <a:pt x="427" y="176"/>
                          </a:cubicBezTo>
                          <a:cubicBezTo>
                            <a:pt x="425" y="176"/>
                            <a:pt x="418" y="184"/>
                            <a:pt x="418" y="183"/>
                          </a:cubicBezTo>
                          <a:cubicBezTo>
                            <a:pt x="414" y="186"/>
                            <a:pt x="421" y="181"/>
                            <a:pt x="417" y="185"/>
                          </a:cubicBezTo>
                          <a:cubicBezTo>
                            <a:pt x="415" y="185"/>
                            <a:pt x="413" y="189"/>
                            <a:pt x="412" y="188"/>
                          </a:cubicBezTo>
                          <a:cubicBezTo>
                            <a:pt x="413" y="187"/>
                            <a:pt x="413" y="187"/>
                            <a:pt x="413" y="187"/>
                          </a:cubicBezTo>
                          <a:cubicBezTo>
                            <a:pt x="410" y="190"/>
                            <a:pt x="410" y="190"/>
                            <a:pt x="410" y="190"/>
                          </a:cubicBezTo>
                          <a:cubicBezTo>
                            <a:pt x="411" y="187"/>
                            <a:pt x="411" y="187"/>
                            <a:pt x="411" y="187"/>
                          </a:cubicBezTo>
                          <a:cubicBezTo>
                            <a:pt x="408" y="190"/>
                            <a:pt x="407" y="193"/>
                            <a:pt x="408" y="193"/>
                          </a:cubicBezTo>
                          <a:cubicBezTo>
                            <a:pt x="405" y="195"/>
                            <a:pt x="401" y="199"/>
                            <a:pt x="399" y="199"/>
                          </a:cubicBezTo>
                          <a:cubicBezTo>
                            <a:pt x="400" y="198"/>
                            <a:pt x="400" y="198"/>
                            <a:pt x="400" y="198"/>
                          </a:cubicBezTo>
                          <a:cubicBezTo>
                            <a:pt x="393" y="205"/>
                            <a:pt x="386" y="207"/>
                            <a:pt x="382" y="214"/>
                          </a:cubicBezTo>
                          <a:cubicBezTo>
                            <a:pt x="381" y="214"/>
                            <a:pt x="381" y="214"/>
                            <a:pt x="382" y="213"/>
                          </a:cubicBezTo>
                          <a:cubicBezTo>
                            <a:pt x="378" y="217"/>
                            <a:pt x="378" y="217"/>
                            <a:pt x="378" y="217"/>
                          </a:cubicBezTo>
                          <a:cubicBezTo>
                            <a:pt x="378" y="215"/>
                            <a:pt x="378" y="215"/>
                            <a:pt x="378" y="215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67" y="227"/>
                            <a:pt x="360" y="235"/>
                            <a:pt x="354" y="241"/>
                          </a:cubicBezTo>
                          <a:cubicBezTo>
                            <a:pt x="355" y="240"/>
                            <a:pt x="355" y="240"/>
                            <a:pt x="355" y="240"/>
                          </a:cubicBezTo>
                          <a:cubicBezTo>
                            <a:pt x="349" y="247"/>
                            <a:pt x="348" y="246"/>
                            <a:pt x="344" y="251"/>
                          </a:cubicBezTo>
                          <a:cubicBezTo>
                            <a:pt x="344" y="251"/>
                            <a:pt x="344" y="251"/>
                            <a:pt x="344" y="250"/>
                          </a:cubicBezTo>
                          <a:cubicBezTo>
                            <a:pt x="340" y="255"/>
                            <a:pt x="340" y="255"/>
                            <a:pt x="340" y="255"/>
                          </a:cubicBezTo>
                          <a:cubicBezTo>
                            <a:pt x="340" y="253"/>
                            <a:pt x="340" y="253"/>
                            <a:pt x="340" y="253"/>
                          </a:cubicBezTo>
                          <a:cubicBezTo>
                            <a:pt x="338" y="258"/>
                            <a:pt x="331" y="262"/>
                            <a:pt x="333" y="260"/>
                          </a:cubicBezTo>
                          <a:cubicBezTo>
                            <a:pt x="332" y="263"/>
                            <a:pt x="329" y="266"/>
                            <a:pt x="329" y="267"/>
                          </a:cubicBezTo>
                          <a:cubicBezTo>
                            <a:pt x="325" y="272"/>
                            <a:pt x="328" y="268"/>
                            <a:pt x="325" y="271"/>
                          </a:cubicBezTo>
                          <a:cubicBezTo>
                            <a:pt x="321" y="274"/>
                            <a:pt x="322" y="276"/>
                            <a:pt x="317" y="280"/>
                          </a:cubicBezTo>
                          <a:cubicBezTo>
                            <a:pt x="317" y="280"/>
                            <a:pt x="317" y="280"/>
                            <a:pt x="317" y="280"/>
                          </a:cubicBezTo>
                          <a:cubicBezTo>
                            <a:pt x="315" y="282"/>
                            <a:pt x="314" y="284"/>
                            <a:pt x="311" y="287"/>
                          </a:cubicBezTo>
                          <a:cubicBezTo>
                            <a:pt x="312" y="286"/>
                            <a:pt x="312" y="286"/>
                            <a:pt x="312" y="286"/>
                          </a:cubicBezTo>
                          <a:cubicBezTo>
                            <a:pt x="308" y="292"/>
                            <a:pt x="305" y="291"/>
                            <a:pt x="303" y="297"/>
                          </a:cubicBezTo>
                          <a:cubicBezTo>
                            <a:pt x="301" y="299"/>
                            <a:pt x="298" y="304"/>
                            <a:pt x="297" y="303"/>
                          </a:cubicBezTo>
                          <a:cubicBezTo>
                            <a:pt x="283" y="322"/>
                            <a:pt x="283" y="322"/>
                            <a:pt x="283" y="322"/>
                          </a:cubicBezTo>
                          <a:cubicBezTo>
                            <a:pt x="281" y="322"/>
                            <a:pt x="282" y="324"/>
                            <a:pt x="278" y="327"/>
                          </a:cubicBezTo>
                          <a:cubicBezTo>
                            <a:pt x="279" y="328"/>
                            <a:pt x="279" y="328"/>
                            <a:pt x="279" y="328"/>
                          </a:cubicBezTo>
                          <a:cubicBezTo>
                            <a:pt x="272" y="337"/>
                            <a:pt x="262" y="347"/>
                            <a:pt x="254" y="358"/>
                          </a:cubicBezTo>
                          <a:cubicBezTo>
                            <a:pt x="253" y="357"/>
                            <a:pt x="253" y="357"/>
                            <a:pt x="253" y="357"/>
                          </a:cubicBezTo>
                          <a:cubicBezTo>
                            <a:pt x="252" y="360"/>
                            <a:pt x="252" y="360"/>
                            <a:pt x="252" y="360"/>
                          </a:cubicBezTo>
                          <a:cubicBezTo>
                            <a:pt x="244" y="372"/>
                            <a:pt x="233" y="387"/>
                            <a:pt x="226" y="396"/>
                          </a:cubicBezTo>
                          <a:cubicBezTo>
                            <a:pt x="225" y="400"/>
                            <a:pt x="223" y="405"/>
                            <a:pt x="219" y="410"/>
                          </a:cubicBezTo>
                          <a:cubicBezTo>
                            <a:pt x="219" y="409"/>
                            <a:pt x="219" y="409"/>
                            <a:pt x="219" y="409"/>
                          </a:cubicBezTo>
                          <a:cubicBezTo>
                            <a:pt x="214" y="418"/>
                            <a:pt x="209" y="428"/>
                            <a:pt x="202" y="437"/>
                          </a:cubicBezTo>
                          <a:cubicBezTo>
                            <a:pt x="202" y="436"/>
                            <a:pt x="202" y="437"/>
                            <a:pt x="202" y="436"/>
                          </a:cubicBezTo>
                          <a:cubicBezTo>
                            <a:pt x="202" y="439"/>
                            <a:pt x="199" y="442"/>
                            <a:pt x="197" y="444"/>
                          </a:cubicBezTo>
                          <a:cubicBezTo>
                            <a:pt x="200" y="442"/>
                            <a:pt x="200" y="442"/>
                            <a:pt x="200" y="442"/>
                          </a:cubicBezTo>
                          <a:cubicBezTo>
                            <a:pt x="199" y="445"/>
                            <a:pt x="196" y="448"/>
                            <a:pt x="194" y="449"/>
                          </a:cubicBezTo>
                          <a:cubicBezTo>
                            <a:pt x="192" y="454"/>
                            <a:pt x="192" y="454"/>
                            <a:pt x="192" y="454"/>
                          </a:cubicBezTo>
                          <a:cubicBezTo>
                            <a:pt x="192" y="455"/>
                            <a:pt x="192" y="455"/>
                            <a:pt x="192" y="455"/>
                          </a:cubicBezTo>
                          <a:cubicBezTo>
                            <a:pt x="192" y="456"/>
                            <a:pt x="192" y="456"/>
                            <a:pt x="192" y="456"/>
                          </a:cubicBezTo>
                          <a:cubicBezTo>
                            <a:pt x="189" y="458"/>
                            <a:pt x="189" y="458"/>
                            <a:pt x="189" y="458"/>
                          </a:cubicBezTo>
                          <a:cubicBezTo>
                            <a:pt x="189" y="459"/>
                            <a:pt x="186" y="465"/>
                            <a:pt x="186" y="467"/>
                          </a:cubicBezTo>
                          <a:cubicBezTo>
                            <a:pt x="185" y="467"/>
                            <a:pt x="182" y="471"/>
                            <a:pt x="184" y="468"/>
                          </a:cubicBezTo>
                          <a:cubicBezTo>
                            <a:pt x="175" y="484"/>
                            <a:pt x="175" y="484"/>
                            <a:pt x="175" y="484"/>
                          </a:cubicBezTo>
                          <a:cubicBezTo>
                            <a:pt x="176" y="482"/>
                            <a:pt x="176" y="482"/>
                            <a:pt x="176" y="482"/>
                          </a:cubicBezTo>
                          <a:cubicBezTo>
                            <a:pt x="178" y="482"/>
                            <a:pt x="175" y="487"/>
                            <a:pt x="174" y="489"/>
                          </a:cubicBezTo>
                          <a:cubicBezTo>
                            <a:pt x="175" y="486"/>
                            <a:pt x="172" y="488"/>
                            <a:pt x="171" y="490"/>
                          </a:cubicBezTo>
                          <a:cubicBezTo>
                            <a:pt x="170" y="492"/>
                            <a:pt x="173" y="488"/>
                            <a:pt x="173" y="489"/>
                          </a:cubicBezTo>
                          <a:cubicBezTo>
                            <a:pt x="172" y="493"/>
                            <a:pt x="169" y="499"/>
                            <a:pt x="168" y="500"/>
                          </a:cubicBezTo>
                          <a:cubicBezTo>
                            <a:pt x="168" y="498"/>
                            <a:pt x="168" y="498"/>
                            <a:pt x="168" y="498"/>
                          </a:cubicBezTo>
                          <a:cubicBezTo>
                            <a:pt x="167" y="502"/>
                            <a:pt x="164" y="503"/>
                            <a:pt x="162" y="507"/>
                          </a:cubicBezTo>
                          <a:cubicBezTo>
                            <a:pt x="161" y="511"/>
                            <a:pt x="159" y="513"/>
                            <a:pt x="161" y="513"/>
                          </a:cubicBezTo>
                          <a:cubicBezTo>
                            <a:pt x="159" y="518"/>
                            <a:pt x="159" y="514"/>
                            <a:pt x="158" y="516"/>
                          </a:cubicBezTo>
                          <a:cubicBezTo>
                            <a:pt x="158" y="518"/>
                            <a:pt x="154" y="525"/>
                            <a:pt x="153" y="525"/>
                          </a:cubicBezTo>
                          <a:cubicBezTo>
                            <a:pt x="153" y="529"/>
                            <a:pt x="145" y="538"/>
                            <a:pt x="147" y="540"/>
                          </a:cubicBezTo>
                          <a:cubicBezTo>
                            <a:pt x="143" y="544"/>
                            <a:pt x="143" y="544"/>
                            <a:pt x="143" y="544"/>
                          </a:cubicBezTo>
                          <a:cubicBezTo>
                            <a:pt x="144" y="544"/>
                            <a:pt x="145" y="545"/>
                            <a:pt x="143" y="549"/>
                          </a:cubicBezTo>
                          <a:cubicBezTo>
                            <a:pt x="141" y="552"/>
                            <a:pt x="141" y="551"/>
                            <a:pt x="140" y="551"/>
                          </a:cubicBezTo>
                          <a:cubicBezTo>
                            <a:pt x="141" y="554"/>
                            <a:pt x="141" y="554"/>
                            <a:pt x="141" y="554"/>
                          </a:cubicBezTo>
                          <a:cubicBezTo>
                            <a:pt x="130" y="571"/>
                            <a:pt x="121" y="596"/>
                            <a:pt x="111" y="615"/>
                          </a:cubicBezTo>
                          <a:cubicBezTo>
                            <a:pt x="107" y="624"/>
                            <a:pt x="104" y="636"/>
                            <a:pt x="99" y="647"/>
                          </a:cubicBezTo>
                          <a:cubicBezTo>
                            <a:pt x="100" y="645"/>
                            <a:pt x="100" y="645"/>
                            <a:pt x="100" y="645"/>
                          </a:cubicBezTo>
                          <a:cubicBezTo>
                            <a:pt x="95" y="656"/>
                            <a:pt x="95" y="656"/>
                            <a:pt x="95" y="656"/>
                          </a:cubicBezTo>
                          <a:cubicBezTo>
                            <a:pt x="99" y="648"/>
                            <a:pt x="99" y="648"/>
                            <a:pt x="99" y="648"/>
                          </a:cubicBezTo>
                          <a:cubicBezTo>
                            <a:pt x="98" y="651"/>
                            <a:pt x="98" y="653"/>
                            <a:pt x="97" y="655"/>
                          </a:cubicBezTo>
                          <a:cubicBezTo>
                            <a:pt x="92" y="666"/>
                            <a:pt x="85" y="681"/>
                            <a:pt x="81" y="696"/>
                          </a:cubicBezTo>
                          <a:cubicBezTo>
                            <a:pt x="80" y="706"/>
                            <a:pt x="77" y="702"/>
                            <a:pt x="76" y="711"/>
                          </a:cubicBezTo>
                          <a:cubicBezTo>
                            <a:pt x="76" y="710"/>
                            <a:pt x="76" y="710"/>
                            <a:pt x="76" y="709"/>
                          </a:cubicBezTo>
                          <a:cubicBezTo>
                            <a:pt x="73" y="719"/>
                            <a:pt x="72" y="725"/>
                            <a:pt x="70" y="735"/>
                          </a:cubicBezTo>
                          <a:cubicBezTo>
                            <a:pt x="68" y="733"/>
                            <a:pt x="68" y="741"/>
                            <a:pt x="67" y="740"/>
                          </a:cubicBezTo>
                          <a:cubicBezTo>
                            <a:pt x="68" y="741"/>
                            <a:pt x="68" y="741"/>
                            <a:pt x="68" y="741"/>
                          </a:cubicBezTo>
                          <a:cubicBezTo>
                            <a:pt x="67" y="743"/>
                            <a:pt x="65" y="748"/>
                            <a:pt x="65" y="747"/>
                          </a:cubicBezTo>
                          <a:cubicBezTo>
                            <a:pt x="64" y="752"/>
                            <a:pt x="64" y="752"/>
                            <a:pt x="64" y="752"/>
                          </a:cubicBezTo>
                          <a:cubicBezTo>
                            <a:pt x="63" y="752"/>
                            <a:pt x="63" y="752"/>
                            <a:pt x="63" y="752"/>
                          </a:cubicBezTo>
                          <a:cubicBezTo>
                            <a:pt x="62" y="757"/>
                            <a:pt x="59" y="770"/>
                            <a:pt x="56" y="772"/>
                          </a:cubicBezTo>
                          <a:cubicBezTo>
                            <a:pt x="53" y="787"/>
                            <a:pt x="47" y="809"/>
                            <a:pt x="42" y="827"/>
                          </a:cubicBezTo>
                          <a:cubicBezTo>
                            <a:pt x="43" y="830"/>
                            <a:pt x="41" y="835"/>
                            <a:pt x="40" y="839"/>
                          </a:cubicBezTo>
                          <a:cubicBezTo>
                            <a:pt x="38" y="844"/>
                            <a:pt x="38" y="844"/>
                            <a:pt x="38" y="844"/>
                          </a:cubicBezTo>
                          <a:cubicBezTo>
                            <a:pt x="38" y="848"/>
                            <a:pt x="38" y="853"/>
                            <a:pt x="36" y="856"/>
                          </a:cubicBezTo>
                          <a:cubicBezTo>
                            <a:pt x="36" y="856"/>
                            <a:pt x="36" y="856"/>
                            <a:pt x="36" y="856"/>
                          </a:cubicBezTo>
                          <a:cubicBezTo>
                            <a:pt x="36" y="860"/>
                            <a:pt x="34" y="864"/>
                            <a:pt x="34" y="868"/>
                          </a:cubicBezTo>
                          <a:cubicBezTo>
                            <a:pt x="33" y="873"/>
                            <a:pt x="32" y="877"/>
                            <a:pt x="31" y="876"/>
                          </a:cubicBezTo>
                          <a:cubicBezTo>
                            <a:pt x="33" y="877"/>
                            <a:pt x="29" y="886"/>
                            <a:pt x="29" y="886"/>
                          </a:cubicBezTo>
                          <a:cubicBezTo>
                            <a:pt x="29" y="886"/>
                            <a:pt x="15" y="946"/>
                            <a:pt x="7" y="1014"/>
                          </a:cubicBezTo>
                          <a:cubicBezTo>
                            <a:pt x="3" y="1049"/>
                            <a:pt x="1" y="1085"/>
                            <a:pt x="0" y="1116"/>
                          </a:cubicBezTo>
                          <a:cubicBezTo>
                            <a:pt x="0" y="1148"/>
                            <a:pt x="1" y="1175"/>
                            <a:pt x="4" y="1189"/>
                          </a:cubicBezTo>
                          <a:cubicBezTo>
                            <a:pt x="5" y="1191"/>
                            <a:pt x="5" y="1197"/>
                            <a:pt x="6" y="1195"/>
                          </a:cubicBezTo>
                          <a:cubicBezTo>
                            <a:pt x="7" y="1199"/>
                            <a:pt x="5" y="1201"/>
                            <a:pt x="6" y="1202"/>
                          </a:cubicBezTo>
                          <a:cubicBezTo>
                            <a:pt x="7" y="1196"/>
                            <a:pt x="9" y="1204"/>
                            <a:pt x="10" y="1198"/>
                          </a:cubicBezTo>
                          <a:cubicBezTo>
                            <a:pt x="10" y="1202"/>
                            <a:pt x="10" y="1202"/>
                            <a:pt x="10" y="1202"/>
                          </a:cubicBezTo>
                          <a:cubicBezTo>
                            <a:pt x="11" y="1203"/>
                            <a:pt x="9" y="1197"/>
                            <a:pt x="11" y="1198"/>
                          </a:cubicBezTo>
                          <a:cubicBezTo>
                            <a:pt x="9" y="1197"/>
                            <a:pt x="9" y="1197"/>
                            <a:pt x="9" y="1197"/>
                          </a:cubicBezTo>
                          <a:cubicBezTo>
                            <a:pt x="9" y="1194"/>
                            <a:pt x="9" y="1192"/>
                            <a:pt x="10" y="1191"/>
                          </a:cubicBezTo>
                          <a:cubicBezTo>
                            <a:pt x="9" y="1188"/>
                            <a:pt x="7" y="1186"/>
                            <a:pt x="8" y="1180"/>
                          </a:cubicBezTo>
                          <a:cubicBezTo>
                            <a:pt x="8" y="1182"/>
                            <a:pt x="8" y="1182"/>
                            <a:pt x="8" y="1182"/>
                          </a:cubicBezTo>
                          <a:cubicBezTo>
                            <a:pt x="8" y="1176"/>
                            <a:pt x="9" y="1178"/>
                            <a:pt x="10" y="1177"/>
                          </a:cubicBezTo>
                          <a:cubicBezTo>
                            <a:pt x="10" y="1178"/>
                            <a:pt x="10" y="1178"/>
                            <a:pt x="10" y="1178"/>
                          </a:cubicBezTo>
                          <a:cubicBezTo>
                            <a:pt x="11" y="1174"/>
                            <a:pt x="11" y="1174"/>
                            <a:pt x="11" y="1174"/>
                          </a:cubicBezTo>
                          <a:cubicBezTo>
                            <a:pt x="10" y="1177"/>
                            <a:pt x="11" y="1183"/>
                            <a:pt x="11" y="1180"/>
                          </a:cubicBezTo>
                          <a:cubicBezTo>
                            <a:pt x="12" y="1174"/>
                            <a:pt x="11" y="1182"/>
                            <a:pt x="11" y="1177"/>
                          </a:cubicBezTo>
                          <a:cubicBezTo>
                            <a:pt x="11" y="1174"/>
                            <a:pt x="12" y="1175"/>
                            <a:pt x="12" y="1175"/>
                          </a:cubicBezTo>
                          <a:cubicBezTo>
                            <a:pt x="12" y="1170"/>
                            <a:pt x="12" y="1170"/>
                            <a:pt x="12" y="1170"/>
                          </a:cubicBezTo>
                          <a:cubicBezTo>
                            <a:pt x="13" y="1170"/>
                            <a:pt x="12" y="1173"/>
                            <a:pt x="13" y="1171"/>
                          </a:cubicBezTo>
                          <a:cubicBezTo>
                            <a:pt x="12" y="1164"/>
                            <a:pt x="12" y="1164"/>
                            <a:pt x="12" y="1164"/>
                          </a:cubicBezTo>
                          <a:cubicBezTo>
                            <a:pt x="14" y="1163"/>
                            <a:pt x="11" y="1157"/>
                            <a:pt x="13" y="1154"/>
                          </a:cubicBezTo>
                          <a:cubicBezTo>
                            <a:pt x="14" y="1159"/>
                            <a:pt x="14" y="1153"/>
                            <a:pt x="15" y="1154"/>
                          </a:cubicBezTo>
                          <a:cubicBezTo>
                            <a:pt x="15" y="1142"/>
                            <a:pt x="15" y="1142"/>
                            <a:pt x="15" y="1142"/>
                          </a:cubicBezTo>
                          <a:cubicBezTo>
                            <a:pt x="16" y="1141"/>
                            <a:pt x="16" y="1145"/>
                            <a:pt x="16" y="1144"/>
                          </a:cubicBezTo>
                          <a:cubicBezTo>
                            <a:pt x="16" y="1141"/>
                            <a:pt x="15" y="1140"/>
                            <a:pt x="15" y="1139"/>
                          </a:cubicBezTo>
                          <a:cubicBezTo>
                            <a:pt x="16" y="1138"/>
                            <a:pt x="16" y="1130"/>
                            <a:pt x="17" y="1130"/>
                          </a:cubicBezTo>
                          <a:cubicBezTo>
                            <a:pt x="19" y="1122"/>
                            <a:pt x="15" y="1127"/>
                            <a:pt x="17" y="1119"/>
                          </a:cubicBezTo>
                          <a:cubicBezTo>
                            <a:pt x="18" y="1118"/>
                            <a:pt x="17" y="1125"/>
                            <a:pt x="18" y="1122"/>
                          </a:cubicBezTo>
                          <a:cubicBezTo>
                            <a:pt x="18" y="1114"/>
                            <a:pt x="18" y="1114"/>
                            <a:pt x="18" y="1114"/>
                          </a:cubicBezTo>
                          <a:cubicBezTo>
                            <a:pt x="18" y="1115"/>
                            <a:pt x="19" y="1116"/>
                            <a:pt x="19" y="1119"/>
                          </a:cubicBezTo>
                          <a:cubicBezTo>
                            <a:pt x="21" y="1098"/>
                            <a:pt x="26" y="1087"/>
                            <a:pt x="27" y="1067"/>
                          </a:cubicBezTo>
                          <a:cubicBezTo>
                            <a:pt x="28" y="1065"/>
                            <a:pt x="27" y="1069"/>
                            <a:pt x="28" y="1071"/>
                          </a:cubicBezTo>
                          <a:cubicBezTo>
                            <a:pt x="28" y="1057"/>
                            <a:pt x="32" y="1052"/>
                            <a:pt x="33" y="1040"/>
                          </a:cubicBezTo>
                          <a:cubicBezTo>
                            <a:pt x="32" y="1040"/>
                            <a:pt x="32" y="1040"/>
                            <a:pt x="32" y="1040"/>
                          </a:cubicBezTo>
                          <a:cubicBezTo>
                            <a:pt x="36" y="1024"/>
                            <a:pt x="37" y="1004"/>
                            <a:pt x="41" y="986"/>
                          </a:cubicBezTo>
                          <a:cubicBezTo>
                            <a:pt x="40" y="988"/>
                            <a:pt x="40" y="988"/>
                            <a:pt x="40" y="988"/>
                          </a:cubicBezTo>
                          <a:cubicBezTo>
                            <a:pt x="39" y="985"/>
                            <a:pt x="40" y="981"/>
                            <a:pt x="40" y="978"/>
                          </a:cubicBezTo>
                          <a:cubicBezTo>
                            <a:pt x="40" y="977"/>
                            <a:pt x="41" y="980"/>
                            <a:pt x="42" y="975"/>
                          </a:cubicBezTo>
                          <a:cubicBezTo>
                            <a:pt x="41" y="976"/>
                            <a:pt x="41" y="978"/>
                            <a:pt x="40" y="977"/>
                          </a:cubicBezTo>
                          <a:cubicBezTo>
                            <a:pt x="45" y="962"/>
                            <a:pt x="50" y="928"/>
                            <a:pt x="56" y="903"/>
                          </a:cubicBezTo>
                          <a:cubicBezTo>
                            <a:pt x="62" y="868"/>
                            <a:pt x="72" y="831"/>
                            <a:pt x="81" y="797"/>
                          </a:cubicBezTo>
                          <a:cubicBezTo>
                            <a:pt x="79" y="802"/>
                            <a:pt x="78" y="799"/>
                            <a:pt x="79" y="796"/>
                          </a:cubicBezTo>
                          <a:cubicBezTo>
                            <a:pt x="86" y="786"/>
                            <a:pt x="84" y="777"/>
                            <a:pt x="89" y="767"/>
                          </a:cubicBezTo>
                          <a:cubicBezTo>
                            <a:pt x="94" y="747"/>
                            <a:pt x="103" y="731"/>
                            <a:pt x="106" y="712"/>
                          </a:cubicBezTo>
                          <a:cubicBezTo>
                            <a:pt x="107" y="712"/>
                            <a:pt x="107" y="712"/>
                            <a:pt x="107" y="712"/>
                          </a:cubicBezTo>
                          <a:cubicBezTo>
                            <a:pt x="108" y="710"/>
                            <a:pt x="108" y="709"/>
                            <a:pt x="109" y="706"/>
                          </a:cubicBezTo>
                          <a:cubicBezTo>
                            <a:pt x="109" y="706"/>
                            <a:pt x="109" y="706"/>
                            <a:pt x="109" y="706"/>
                          </a:cubicBezTo>
                          <a:cubicBezTo>
                            <a:pt x="112" y="700"/>
                            <a:pt x="113" y="691"/>
                            <a:pt x="115" y="688"/>
                          </a:cubicBezTo>
                          <a:cubicBezTo>
                            <a:pt x="114" y="687"/>
                            <a:pt x="114" y="687"/>
                            <a:pt x="114" y="687"/>
                          </a:cubicBezTo>
                          <a:cubicBezTo>
                            <a:pt x="116" y="683"/>
                            <a:pt x="116" y="685"/>
                            <a:pt x="117" y="681"/>
                          </a:cubicBezTo>
                          <a:cubicBezTo>
                            <a:pt x="117" y="681"/>
                            <a:pt x="117" y="681"/>
                            <a:pt x="117" y="681"/>
                          </a:cubicBezTo>
                          <a:cubicBezTo>
                            <a:pt x="118" y="676"/>
                            <a:pt x="118" y="676"/>
                            <a:pt x="118" y="676"/>
                          </a:cubicBezTo>
                          <a:cubicBezTo>
                            <a:pt x="120" y="677"/>
                            <a:pt x="122" y="665"/>
                            <a:pt x="124" y="663"/>
                          </a:cubicBezTo>
                          <a:cubicBezTo>
                            <a:pt x="126" y="657"/>
                            <a:pt x="129" y="648"/>
                            <a:pt x="132" y="640"/>
                          </a:cubicBezTo>
                          <a:cubicBezTo>
                            <a:pt x="134" y="639"/>
                            <a:pt x="137" y="630"/>
                            <a:pt x="140" y="624"/>
                          </a:cubicBezTo>
                          <a:cubicBezTo>
                            <a:pt x="145" y="613"/>
                            <a:pt x="151" y="596"/>
                            <a:pt x="158" y="582"/>
                          </a:cubicBezTo>
                          <a:cubicBezTo>
                            <a:pt x="157" y="582"/>
                            <a:pt x="157" y="582"/>
                            <a:pt x="157" y="582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62" y="576"/>
                            <a:pt x="163" y="569"/>
                            <a:pt x="165" y="567"/>
                          </a:cubicBezTo>
                          <a:cubicBezTo>
                            <a:pt x="163" y="568"/>
                            <a:pt x="164" y="569"/>
                            <a:pt x="163" y="572"/>
                          </a:cubicBezTo>
                          <a:cubicBezTo>
                            <a:pt x="161" y="574"/>
                            <a:pt x="161" y="571"/>
                            <a:pt x="163" y="567"/>
                          </a:cubicBezTo>
                          <a:cubicBezTo>
                            <a:pt x="164" y="567"/>
                            <a:pt x="164" y="567"/>
                            <a:pt x="164" y="567"/>
                          </a:cubicBezTo>
                          <a:cubicBezTo>
                            <a:pt x="164" y="564"/>
                            <a:pt x="164" y="564"/>
                            <a:pt x="164" y="564"/>
                          </a:cubicBezTo>
                          <a:cubicBezTo>
                            <a:pt x="165" y="564"/>
                            <a:pt x="167" y="562"/>
                            <a:pt x="168" y="562"/>
                          </a:cubicBezTo>
                          <a:cubicBezTo>
                            <a:pt x="174" y="550"/>
                            <a:pt x="176" y="541"/>
                            <a:pt x="183" y="528"/>
                          </a:cubicBezTo>
                          <a:cubicBezTo>
                            <a:pt x="183" y="530"/>
                            <a:pt x="187" y="519"/>
                            <a:pt x="188" y="523"/>
                          </a:cubicBezTo>
                          <a:cubicBezTo>
                            <a:pt x="191" y="515"/>
                            <a:pt x="186" y="523"/>
                            <a:pt x="186" y="519"/>
                          </a:cubicBezTo>
                          <a:cubicBezTo>
                            <a:pt x="188" y="517"/>
                            <a:pt x="188" y="515"/>
                            <a:pt x="189" y="515"/>
                          </a:cubicBezTo>
                          <a:cubicBezTo>
                            <a:pt x="189" y="516"/>
                            <a:pt x="191" y="513"/>
                            <a:pt x="190" y="515"/>
                          </a:cubicBezTo>
                          <a:cubicBezTo>
                            <a:pt x="193" y="510"/>
                            <a:pt x="193" y="510"/>
                            <a:pt x="193" y="510"/>
                          </a:cubicBezTo>
                          <a:cubicBezTo>
                            <a:pt x="193" y="510"/>
                            <a:pt x="193" y="511"/>
                            <a:pt x="193" y="512"/>
                          </a:cubicBezTo>
                          <a:cubicBezTo>
                            <a:pt x="197" y="501"/>
                            <a:pt x="203" y="494"/>
                            <a:pt x="207" y="485"/>
                          </a:cubicBezTo>
                          <a:cubicBezTo>
                            <a:pt x="207" y="484"/>
                            <a:pt x="205" y="488"/>
                            <a:pt x="205" y="487"/>
                          </a:cubicBezTo>
                          <a:cubicBezTo>
                            <a:pt x="209" y="478"/>
                            <a:pt x="211" y="480"/>
                            <a:pt x="215" y="471"/>
                          </a:cubicBezTo>
                          <a:cubicBezTo>
                            <a:pt x="214" y="473"/>
                            <a:pt x="214" y="473"/>
                            <a:pt x="214" y="473"/>
                          </a:cubicBezTo>
                          <a:cubicBezTo>
                            <a:pt x="215" y="470"/>
                            <a:pt x="215" y="469"/>
                            <a:pt x="219" y="465"/>
                          </a:cubicBezTo>
                          <a:cubicBezTo>
                            <a:pt x="220" y="465"/>
                            <a:pt x="217" y="469"/>
                            <a:pt x="216" y="471"/>
                          </a:cubicBezTo>
                          <a:cubicBezTo>
                            <a:pt x="218" y="468"/>
                            <a:pt x="223" y="461"/>
                            <a:pt x="220" y="462"/>
                          </a:cubicBezTo>
                          <a:cubicBezTo>
                            <a:pt x="222" y="459"/>
                            <a:pt x="224" y="458"/>
                            <a:pt x="225" y="456"/>
                          </a:cubicBezTo>
                          <a:cubicBezTo>
                            <a:pt x="225" y="456"/>
                            <a:pt x="223" y="459"/>
                            <a:pt x="223" y="457"/>
                          </a:cubicBezTo>
                          <a:cubicBezTo>
                            <a:pt x="227" y="452"/>
                            <a:pt x="231" y="444"/>
                            <a:pt x="235" y="439"/>
                          </a:cubicBezTo>
                          <a:cubicBezTo>
                            <a:pt x="235" y="439"/>
                            <a:pt x="236" y="439"/>
                            <a:pt x="236" y="439"/>
                          </a:cubicBezTo>
                          <a:cubicBezTo>
                            <a:pt x="238" y="434"/>
                            <a:pt x="239" y="436"/>
                            <a:pt x="243" y="429"/>
                          </a:cubicBezTo>
                          <a:close/>
                        </a:path>
                      </a:pathLst>
                    </a:custGeom>
                    <a:solidFill>
                      <a:schemeClr val="bg1">
                        <a:lumMod val="5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 dirty="0"/>
                    </a:p>
                  </p:txBody>
                </p:sp>
                <p:sp>
                  <p:nvSpPr>
                    <p:cNvPr id="437" name="íśḷîḑê">
                      <a:extLst>
                        <a:ext uri="{FF2B5EF4-FFF2-40B4-BE49-F238E27FC236}">
                          <a16:creationId xmlns:a16="http://schemas.microsoft.com/office/drawing/2014/main" id="{0E5AB2A4-B34B-4422-841A-7B9341BDA3D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5650"/>
                      <a:ext cx="7937" cy="793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3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2"/>
                            <a:pt x="1" y="2"/>
                            <a:pt x="0" y="3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38" name="îšliḍè">
                      <a:extLst>
                        <a:ext uri="{FF2B5EF4-FFF2-40B4-BE49-F238E27FC236}">
                          <a16:creationId xmlns:a16="http://schemas.microsoft.com/office/drawing/2014/main" id="{AF872426-86A8-4790-8429-C2C715B89C4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78688" y="22399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0"/>
                          </a:move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39" name="îş1îḑê">
                      <a:extLst>
                        <a:ext uri="{FF2B5EF4-FFF2-40B4-BE49-F238E27FC236}">
                          <a16:creationId xmlns:a16="http://schemas.microsoft.com/office/drawing/2014/main" id="{4752D2F2-0C18-4D0F-A5B7-5134F06CB96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297113"/>
                      <a:ext cx="793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2" y="2"/>
                          </a:moveTo>
                          <a:cubicBezTo>
                            <a:pt x="3" y="0"/>
                            <a:pt x="1" y="1"/>
                            <a:pt x="0" y="2"/>
                          </a:cubicBezTo>
                          <a:cubicBezTo>
                            <a:pt x="1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40" name="îṡḻîďê">
                      <a:extLst>
                        <a:ext uri="{FF2B5EF4-FFF2-40B4-BE49-F238E27FC236}">
                          <a16:creationId xmlns:a16="http://schemas.microsoft.com/office/drawing/2014/main" id="{650FE0D7-92E6-4E2C-B969-A0093B6D9B3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685088" y="19161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41" name="îśḷíḓé">
                      <a:extLst>
                        <a:ext uri="{FF2B5EF4-FFF2-40B4-BE49-F238E27FC236}">
                          <a16:creationId xmlns:a16="http://schemas.microsoft.com/office/drawing/2014/main" id="{9B396C32-A46A-4807-B477-9EDA5A856A4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76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42" name="is1îḍè">
                      <a:extLst>
                        <a:ext uri="{FF2B5EF4-FFF2-40B4-BE49-F238E27FC236}">
                          <a16:creationId xmlns:a16="http://schemas.microsoft.com/office/drawing/2014/main" id="{50B8F4DC-4C77-4FF8-878E-7B0328DFDFD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32763" y="1720850"/>
                      <a:ext cx="635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2" y="0"/>
                            <a:pt x="1" y="1"/>
                            <a:pt x="0" y="1"/>
                          </a:cubicBezTo>
                          <a:cubicBezTo>
                            <a:pt x="1" y="1"/>
                            <a:pt x="2" y="1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43" name="íşḷîde">
                      <a:extLst>
                        <a:ext uri="{FF2B5EF4-FFF2-40B4-BE49-F238E27FC236}">
                          <a16:creationId xmlns:a16="http://schemas.microsoft.com/office/drawing/2014/main" id="{0A728ED5-2998-4AEF-83EB-DFFFC47879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77138" y="1984375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1"/>
                            <a:pt x="1" y="1"/>
                            <a:pt x="0" y="2"/>
                          </a:cubicBezTo>
                          <a:cubicBezTo>
                            <a:pt x="1" y="1"/>
                            <a:pt x="2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44" name="îśļíḋé">
                      <a:extLst>
                        <a:ext uri="{FF2B5EF4-FFF2-40B4-BE49-F238E27FC236}">
                          <a16:creationId xmlns:a16="http://schemas.microsoft.com/office/drawing/2014/main" id="{41009BDB-99C5-495C-B15E-05F62BE919E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20063" y="1725613"/>
                      <a:ext cx="7937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45" name="işlíḑè">
                      <a:extLst>
                        <a:ext uri="{FF2B5EF4-FFF2-40B4-BE49-F238E27FC236}">
                          <a16:creationId xmlns:a16="http://schemas.microsoft.com/office/drawing/2014/main" id="{FDD8B498-2157-4B47-8199-316C506019E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6088"/>
                      <a:ext cx="952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0" y="1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4" y="0"/>
                          </a:moveTo>
                          <a:cubicBezTo>
                            <a:pt x="3" y="1"/>
                            <a:pt x="1" y="1"/>
                            <a:pt x="0" y="1"/>
                          </a:cubicBezTo>
                          <a:cubicBezTo>
                            <a:pt x="2" y="1"/>
                            <a:pt x="3" y="1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46" name="išľide">
                      <a:extLst>
                        <a:ext uri="{FF2B5EF4-FFF2-40B4-BE49-F238E27FC236}">
                          <a16:creationId xmlns:a16="http://schemas.microsoft.com/office/drawing/2014/main" id="{7FA33692-9BD0-4C91-9ABC-526A1864A7A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850188" y="1822450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0" y="2"/>
                            <a:pt x="1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47" name="í$1îďè">
                      <a:extLst>
                        <a:ext uri="{FF2B5EF4-FFF2-40B4-BE49-F238E27FC236}">
                          <a16:creationId xmlns:a16="http://schemas.microsoft.com/office/drawing/2014/main" id="{B56EF2F6-E07D-4900-96AC-4E299B174D4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94663" y="17383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1">
                          <a:moveTo>
                            <a:pt x="2" y="0"/>
                          </a:moveTo>
                          <a:lnTo>
                            <a:pt x="2" y="0"/>
                          </a:lnTo>
                          <a:lnTo>
                            <a:pt x="0" y="1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48" name="íSļïḋé">
                      <a:extLst>
                        <a:ext uri="{FF2B5EF4-FFF2-40B4-BE49-F238E27FC236}">
                          <a16:creationId xmlns:a16="http://schemas.microsoft.com/office/drawing/2014/main" id="{D80C824B-76B6-407F-93A5-A130C706510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4200" y="1711325"/>
                      <a:ext cx="4762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449" name="işlîďé">
                      <a:extLst>
                        <a:ext uri="{FF2B5EF4-FFF2-40B4-BE49-F238E27FC236}">
                          <a16:creationId xmlns:a16="http://schemas.microsoft.com/office/drawing/2014/main" id="{B7ADAABE-A3FC-4BB4-ACE4-559296B56FA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956550" y="1779588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"/>
                        </a:cxn>
                        <a:cxn ang="0">
                          <a:pos x="1" y="0"/>
                        </a:cxn>
                        <a:cxn ang="0">
                          <a:pos x="1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0"/>
                          </a:cubicBezTo>
                          <a:cubicBezTo>
                            <a:pt x="0" y="1"/>
                            <a:pt x="0" y="1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</p:grpSp>
            </p:grpSp>
            <p:grpSp>
              <p:nvGrpSpPr>
                <p:cNvPr id="387" name="iṩ1íḓe">
                  <a:extLst>
                    <a:ext uri="{FF2B5EF4-FFF2-40B4-BE49-F238E27FC236}">
                      <a16:creationId xmlns:a16="http://schemas.microsoft.com/office/drawing/2014/main" id="{161227E1-6E19-4098-ACE3-68D4739A3977}"/>
                    </a:ext>
                  </a:extLst>
                </p:cNvPr>
                <p:cNvGrpSpPr/>
                <p:nvPr/>
              </p:nvGrpSpPr>
              <p:grpSpPr>
                <a:xfrm rot="806963">
                  <a:off x="2008129" y="1047000"/>
                  <a:ext cx="1683483" cy="1691701"/>
                  <a:chOff x="4391025" y="1189038"/>
                  <a:chExt cx="1952625" cy="1962150"/>
                </a:xfrm>
              </p:grpSpPr>
              <p:sp>
                <p:nvSpPr>
                  <p:cNvPr id="388" name="i$ḻïḋê">
                    <a:extLst>
                      <a:ext uri="{FF2B5EF4-FFF2-40B4-BE49-F238E27FC236}">
                        <a16:creationId xmlns:a16="http://schemas.microsoft.com/office/drawing/2014/main" id="{E5BF0373-DE02-405B-A547-F4EA5CBD96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6162" y="2362200"/>
                    <a:ext cx="342900" cy="342900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64" y="216"/>
                      </a:cxn>
                      <a:cxn ang="0">
                        <a:pos x="216" y="163"/>
                      </a:cxn>
                      <a:cxn ang="0">
                        <a:pos x="52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16" h="216">
                        <a:moveTo>
                          <a:pt x="0" y="54"/>
                        </a:moveTo>
                        <a:lnTo>
                          <a:pt x="164" y="216"/>
                        </a:lnTo>
                        <a:lnTo>
                          <a:pt x="216" y="163"/>
                        </a:lnTo>
                        <a:lnTo>
                          <a:pt x="52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389" name="îṧľîḑé">
                    <a:extLst>
                      <a:ext uri="{FF2B5EF4-FFF2-40B4-BE49-F238E27FC236}">
                        <a16:creationId xmlns:a16="http://schemas.microsoft.com/office/drawing/2014/main" id="{FF158E1B-71D7-4C7E-B2FB-59D82331FD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6162" y="2362200"/>
                    <a:ext cx="342900" cy="342900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64" y="216"/>
                      </a:cxn>
                      <a:cxn ang="0">
                        <a:pos x="216" y="163"/>
                      </a:cxn>
                      <a:cxn ang="0">
                        <a:pos x="52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16" h="216">
                        <a:moveTo>
                          <a:pt x="0" y="54"/>
                        </a:moveTo>
                        <a:lnTo>
                          <a:pt x="164" y="216"/>
                        </a:lnTo>
                        <a:lnTo>
                          <a:pt x="216" y="163"/>
                        </a:lnTo>
                        <a:lnTo>
                          <a:pt x="52" y="0"/>
                        </a:lnTo>
                        <a:lnTo>
                          <a:pt x="0" y="54"/>
                        </a:lnTo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390" name="ïṡḻîḋê">
                    <a:extLst>
                      <a:ext uri="{FF2B5EF4-FFF2-40B4-BE49-F238E27FC236}">
                        <a16:creationId xmlns:a16="http://schemas.microsoft.com/office/drawing/2014/main" id="{D30BE0F5-B4D5-4F63-940F-ED4E287EEA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1025" y="1874838"/>
                    <a:ext cx="1284288" cy="1276350"/>
                  </a:xfrm>
                  <a:custGeom>
                    <a:avLst/>
                    <a:gdLst/>
                    <a:ahLst/>
                    <a:cxnLst>
                      <a:cxn ang="0">
                        <a:pos x="1114" y="270"/>
                      </a:cxn>
                      <a:cxn ang="0">
                        <a:pos x="140" y="268"/>
                      </a:cxn>
                      <a:cxn ang="0">
                        <a:pos x="0" y="479"/>
                      </a:cxn>
                      <a:cxn ang="0">
                        <a:pos x="766" y="624"/>
                      </a:cxn>
                      <a:cxn ang="0">
                        <a:pos x="922" y="1388"/>
                      </a:cxn>
                      <a:cxn ang="0">
                        <a:pos x="1130" y="1245"/>
                      </a:cxn>
                      <a:cxn ang="0">
                        <a:pos x="1114" y="270"/>
                      </a:cxn>
                    </a:cxnLst>
                    <a:rect l="0" t="0" r="r" b="b"/>
                    <a:pathLst>
                      <a:path w="1395" h="1388">
                        <a:moveTo>
                          <a:pt x="1114" y="270"/>
                        </a:moveTo>
                        <a:cubicBezTo>
                          <a:pt x="841" y="1"/>
                          <a:pt x="405" y="0"/>
                          <a:pt x="140" y="268"/>
                        </a:cubicBezTo>
                        <a:cubicBezTo>
                          <a:pt x="79" y="331"/>
                          <a:pt x="32" y="402"/>
                          <a:pt x="0" y="479"/>
                        </a:cubicBezTo>
                        <a:cubicBezTo>
                          <a:pt x="251" y="369"/>
                          <a:pt x="556" y="417"/>
                          <a:pt x="766" y="624"/>
                        </a:cubicBezTo>
                        <a:cubicBezTo>
                          <a:pt x="976" y="831"/>
                          <a:pt x="1028" y="1136"/>
                          <a:pt x="922" y="1388"/>
                        </a:cubicBezTo>
                        <a:cubicBezTo>
                          <a:pt x="998" y="1355"/>
                          <a:pt x="1069" y="1307"/>
                          <a:pt x="1130" y="1245"/>
                        </a:cubicBezTo>
                        <a:cubicBezTo>
                          <a:pt x="1395" y="976"/>
                          <a:pt x="1388" y="540"/>
                          <a:pt x="1114" y="27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391" name="işľiďè">
                    <a:extLst>
                      <a:ext uri="{FF2B5EF4-FFF2-40B4-BE49-F238E27FC236}">
                        <a16:creationId xmlns:a16="http://schemas.microsoft.com/office/drawing/2014/main" id="{6283C36D-087C-4D14-A245-36A2E28BA5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575" y="1189038"/>
                    <a:ext cx="1489075" cy="1501775"/>
                  </a:xfrm>
                  <a:custGeom>
                    <a:avLst/>
                    <a:gdLst/>
                    <a:ahLst/>
                    <a:cxnLst>
                      <a:cxn ang="0">
                        <a:pos x="462" y="557"/>
                      </a:cxn>
                      <a:cxn ang="0">
                        <a:pos x="0" y="1288"/>
                      </a:cxn>
                      <a:cxn ang="0">
                        <a:pos x="201" y="1433"/>
                      </a:cxn>
                      <a:cxn ang="0">
                        <a:pos x="349" y="1632"/>
                      </a:cxn>
                      <a:cxn ang="0">
                        <a:pos x="1073" y="1160"/>
                      </a:cxn>
                      <a:cxn ang="0">
                        <a:pos x="1589" y="24"/>
                      </a:cxn>
                      <a:cxn ang="0">
                        <a:pos x="462" y="557"/>
                      </a:cxn>
                    </a:cxnLst>
                    <a:rect l="0" t="0" r="r" b="b"/>
                    <a:pathLst>
                      <a:path w="1618" h="1632">
                        <a:moveTo>
                          <a:pt x="462" y="557"/>
                        </a:moveTo>
                        <a:cubicBezTo>
                          <a:pt x="236" y="786"/>
                          <a:pt x="78" y="1044"/>
                          <a:pt x="0" y="1288"/>
                        </a:cubicBezTo>
                        <a:cubicBezTo>
                          <a:pt x="72" y="1325"/>
                          <a:pt x="140" y="1373"/>
                          <a:pt x="201" y="1433"/>
                        </a:cubicBezTo>
                        <a:cubicBezTo>
                          <a:pt x="262" y="1493"/>
                          <a:pt x="311" y="1560"/>
                          <a:pt x="349" y="1632"/>
                        </a:cubicBezTo>
                        <a:cubicBezTo>
                          <a:pt x="591" y="1550"/>
                          <a:pt x="847" y="1389"/>
                          <a:pt x="1073" y="1160"/>
                        </a:cubicBezTo>
                        <a:cubicBezTo>
                          <a:pt x="1432" y="796"/>
                          <a:pt x="1618" y="358"/>
                          <a:pt x="1589" y="24"/>
                        </a:cubicBezTo>
                        <a:cubicBezTo>
                          <a:pt x="1255" y="0"/>
                          <a:pt x="820" y="193"/>
                          <a:pt x="462" y="557"/>
                        </a:cubicBezTo>
                      </a:path>
                    </a:pathLst>
                  </a:custGeom>
                  <a:solidFill>
                    <a:schemeClr val="tx1">
                      <a:lumMod val="10000"/>
                      <a:lumOff val="9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392" name="iśļîḋé">
                    <a:extLst>
                      <a:ext uri="{FF2B5EF4-FFF2-40B4-BE49-F238E27FC236}">
                        <a16:creationId xmlns:a16="http://schemas.microsoft.com/office/drawing/2014/main" id="{5C8602C8-7AB5-49CF-AF60-B13AC8E47A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29200" y="1208088"/>
                    <a:ext cx="1314450" cy="1482725"/>
                  </a:xfrm>
                  <a:custGeom>
                    <a:avLst/>
                    <a:gdLst/>
                    <a:ahLst/>
                    <a:cxnLst>
                      <a:cxn ang="0">
                        <a:pos x="1399" y="2"/>
                      </a:cxn>
                      <a:cxn ang="0">
                        <a:pos x="0" y="1401"/>
                      </a:cxn>
                      <a:cxn ang="0">
                        <a:pos x="11" y="1411"/>
                      </a:cxn>
                      <a:cxn ang="0">
                        <a:pos x="159" y="1610"/>
                      </a:cxn>
                      <a:cxn ang="0">
                        <a:pos x="883" y="1138"/>
                      </a:cxn>
                      <a:cxn ang="0">
                        <a:pos x="1399" y="2"/>
                      </a:cxn>
                    </a:cxnLst>
                    <a:rect l="0" t="0" r="r" b="b"/>
                    <a:pathLst>
                      <a:path w="1428" h="1610">
                        <a:moveTo>
                          <a:pt x="1399" y="2"/>
                        </a:moveTo>
                        <a:cubicBezTo>
                          <a:pt x="1361" y="0"/>
                          <a:pt x="0" y="1401"/>
                          <a:pt x="0" y="1401"/>
                        </a:cubicBezTo>
                        <a:cubicBezTo>
                          <a:pt x="4" y="1405"/>
                          <a:pt x="7" y="1408"/>
                          <a:pt x="11" y="1411"/>
                        </a:cubicBezTo>
                        <a:cubicBezTo>
                          <a:pt x="72" y="1471"/>
                          <a:pt x="121" y="1538"/>
                          <a:pt x="159" y="1610"/>
                        </a:cubicBezTo>
                        <a:cubicBezTo>
                          <a:pt x="401" y="1528"/>
                          <a:pt x="657" y="1367"/>
                          <a:pt x="883" y="1138"/>
                        </a:cubicBezTo>
                        <a:cubicBezTo>
                          <a:pt x="1242" y="774"/>
                          <a:pt x="1428" y="336"/>
                          <a:pt x="1399" y="2"/>
                        </a:cubicBezTo>
                      </a:path>
                    </a:pathLst>
                  </a:custGeom>
                  <a:solidFill>
                    <a:srgbClr val="CFCFC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393" name="iṡḻïḓê">
                    <a:extLst>
                      <a:ext uri="{FF2B5EF4-FFF2-40B4-BE49-F238E27FC236}">
                        <a16:creationId xmlns:a16="http://schemas.microsoft.com/office/drawing/2014/main" id="{AD31BAD6-067B-4D52-B88A-0EA5C1E4E7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14887" y="2097088"/>
                    <a:ext cx="630238" cy="638175"/>
                  </a:xfrm>
                  <a:custGeom>
                    <a:avLst/>
                    <a:gdLst/>
                    <a:ahLst/>
                    <a:cxnLst>
                      <a:cxn ang="0">
                        <a:pos x="276" y="282"/>
                      </a:cxn>
                      <a:cxn ang="0">
                        <a:pos x="0" y="694"/>
                      </a:cxn>
                      <a:cxn ang="0">
                        <a:pos x="407" y="411"/>
                      </a:cxn>
                      <a:cxn ang="0">
                        <a:pos x="684" y="0"/>
                      </a:cxn>
                      <a:cxn ang="0">
                        <a:pos x="276" y="282"/>
                      </a:cxn>
                    </a:cxnLst>
                    <a:rect l="0" t="0" r="r" b="b"/>
                    <a:pathLst>
                      <a:path w="684" h="694">
                        <a:moveTo>
                          <a:pt x="276" y="282"/>
                        </a:moveTo>
                        <a:cubicBezTo>
                          <a:pt x="127" y="433"/>
                          <a:pt x="24" y="591"/>
                          <a:pt x="0" y="694"/>
                        </a:cubicBezTo>
                        <a:cubicBezTo>
                          <a:pt x="102" y="668"/>
                          <a:pt x="258" y="563"/>
                          <a:pt x="407" y="411"/>
                        </a:cubicBezTo>
                        <a:cubicBezTo>
                          <a:pt x="556" y="260"/>
                          <a:pt x="659" y="103"/>
                          <a:pt x="684" y="0"/>
                        </a:cubicBezTo>
                        <a:cubicBezTo>
                          <a:pt x="581" y="26"/>
                          <a:pt x="425" y="131"/>
                          <a:pt x="276" y="28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325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394" name="iṡḻíde">
                    <a:extLst>
                      <a:ext uri="{FF2B5EF4-FFF2-40B4-BE49-F238E27FC236}">
                        <a16:creationId xmlns:a16="http://schemas.microsoft.com/office/drawing/2014/main" id="{F0AC0836-A3E3-4906-9544-7667F12F95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7225" y="1328738"/>
                    <a:ext cx="468313" cy="468313"/>
                  </a:xfrm>
                  <a:custGeom>
                    <a:avLst/>
                    <a:gdLst/>
                    <a:ahLst/>
                    <a:cxnLst>
                      <a:cxn ang="0">
                        <a:pos x="57" y="0"/>
                      </a:cxn>
                      <a:cxn ang="0">
                        <a:pos x="2" y="28"/>
                      </a:cxn>
                      <a:cxn ang="0">
                        <a:pos x="479" y="509"/>
                      </a:cxn>
                      <a:cxn ang="0">
                        <a:pos x="509" y="446"/>
                      </a:cxn>
                      <a:cxn ang="0">
                        <a:pos x="57" y="0"/>
                      </a:cxn>
                    </a:cxnLst>
                    <a:rect l="0" t="0" r="r" b="b"/>
                    <a:pathLst>
                      <a:path w="509" h="509">
                        <a:moveTo>
                          <a:pt x="57" y="0"/>
                        </a:moveTo>
                        <a:cubicBezTo>
                          <a:pt x="24" y="15"/>
                          <a:pt x="2" y="28"/>
                          <a:pt x="2" y="28"/>
                        </a:cubicBezTo>
                        <a:cubicBezTo>
                          <a:pt x="0" y="28"/>
                          <a:pt x="288" y="254"/>
                          <a:pt x="479" y="509"/>
                        </a:cubicBezTo>
                        <a:cubicBezTo>
                          <a:pt x="479" y="509"/>
                          <a:pt x="503" y="462"/>
                          <a:pt x="509" y="446"/>
                        </a:cubicBezTo>
                        <a:cubicBezTo>
                          <a:pt x="505" y="287"/>
                          <a:pt x="274" y="7"/>
                          <a:pt x="57" y="0"/>
                        </a:cubicBezTo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395" name="ïŝļidê">
                    <a:extLst>
                      <a:ext uri="{FF2B5EF4-FFF2-40B4-BE49-F238E27FC236}">
                        <a16:creationId xmlns:a16="http://schemas.microsoft.com/office/drawing/2014/main" id="{218CCAAB-8A53-4AA3-827D-DAB50C5E44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19200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396" name="îṩļíḑê">
                    <a:extLst>
                      <a:ext uri="{FF2B5EF4-FFF2-40B4-BE49-F238E27FC236}">
                        <a16:creationId xmlns:a16="http://schemas.microsoft.com/office/drawing/2014/main" id="{1EDBEF44-DCC1-4218-8152-D20DA7AF45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prstGeom prst="ellipse">
                    <a:avLst/>
                  </a:pr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397" name="iSlîḓê">
                    <a:extLst>
                      <a:ext uri="{FF2B5EF4-FFF2-40B4-BE49-F238E27FC236}">
                        <a16:creationId xmlns:a16="http://schemas.microsoft.com/office/drawing/2014/main" id="{97FC2CB1-AF1B-45ED-A14A-0F47165B4E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398" name="işļïḍe">
                    <a:extLst>
                      <a:ext uri="{FF2B5EF4-FFF2-40B4-BE49-F238E27FC236}">
                        <a16:creationId xmlns:a16="http://schemas.microsoft.com/office/drawing/2014/main" id="{008662B7-3A28-4573-BF86-A1075D043E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prstGeom prst="ellipse">
                    <a:avLst/>
                  </a:pr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399" name="îşļiḍê">
                    <a:extLst>
                      <a:ext uri="{FF2B5EF4-FFF2-40B4-BE49-F238E27FC236}">
                        <a16:creationId xmlns:a16="http://schemas.microsoft.com/office/drawing/2014/main" id="{22DCA723-D0EA-40D0-8278-6B11BB112E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400" name="ïŝḻiḍè">
                    <a:extLst>
                      <a:ext uri="{FF2B5EF4-FFF2-40B4-BE49-F238E27FC236}">
                        <a16:creationId xmlns:a16="http://schemas.microsoft.com/office/drawing/2014/main" id="{409F03A0-847A-4EC7-A62C-FBE2AD64E7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2375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401" name="îSlîďé">
                    <a:extLst>
                      <a:ext uri="{FF2B5EF4-FFF2-40B4-BE49-F238E27FC236}">
                        <a16:creationId xmlns:a16="http://schemas.microsoft.com/office/drawing/2014/main" id="{CD472234-9711-4A0D-9DF0-E84EEDF58F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6662" y="1222375"/>
                    <a:ext cx="4763" cy="1158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3" y="62"/>
                      </a:cxn>
                      <a:cxn ang="0">
                        <a:pos x="0" y="126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4" h="126">
                        <a:moveTo>
                          <a:pt x="1" y="0"/>
                        </a:moveTo>
                        <a:cubicBezTo>
                          <a:pt x="2" y="20"/>
                          <a:pt x="3" y="41"/>
                          <a:pt x="3" y="62"/>
                        </a:cubicBezTo>
                        <a:cubicBezTo>
                          <a:pt x="3" y="83"/>
                          <a:pt x="2" y="104"/>
                          <a:pt x="0" y="126"/>
                        </a:cubicBezTo>
                        <a:cubicBezTo>
                          <a:pt x="4" y="83"/>
                          <a:pt x="4" y="41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402" name="išḷïḑé">
                    <a:extLst>
                      <a:ext uri="{FF2B5EF4-FFF2-40B4-BE49-F238E27FC236}">
                        <a16:creationId xmlns:a16="http://schemas.microsoft.com/office/drawing/2014/main" id="{F62AB05B-971C-48EB-A278-E89F730874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6662" y="1211263"/>
                    <a:ext cx="3175" cy="68263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  <a:cxn ang="0">
                        <a:pos x="4" y="74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0"/>
                      </a:cxn>
                      <a:cxn ang="0">
                        <a:pos x="2" y="10"/>
                      </a:cxn>
                      <a:cxn ang="0">
                        <a:pos x="2" y="10"/>
                      </a:cxn>
                      <a:cxn ang="0">
                        <a:pos x="2" y="1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4" h="74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3" y="25"/>
                          <a:pt x="4" y="49"/>
                          <a:pt x="4" y="74"/>
                        </a:cubicBezTo>
                        <a:cubicBezTo>
                          <a:pt x="4" y="53"/>
                          <a:pt x="3" y="3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7"/>
                          <a:pt x="1" y="4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B7352B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403" name="îṩļiḋe">
                    <a:extLst>
                      <a:ext uri="{FF2B5EF4-FFF2-40B4-BE49-F238E27FC236}">
                        <a16:creationId xmlns:a16="http://schemas.microsoft.com/office/drawing/2014/main" id="{FCFEE42E-5D41-4693-A500-513B8F4356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6662" y="1338263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404" name="îSlíḍe">
                    <a:extLst>
                      <a:ext uri="{FF2B5EF4-FFF2-40B4-BE49-F238E27FC236}">
                        <a16:creationId xmlns:a16="http://schemas.microsoft.com/office/drawing/2014/main" id="{097471D8-37FD-4EF0-A7E0-16085E9C70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250" y="1797050"/>
                    <a:ext cx="1001713" cy="893763"/>
                  </a:xfrm>
                  <a:custGeom>
                    <a:avLst/>
                    <a:gdLst/>
                    <a:ahLst/>
                    <a:cxnLst>
                      <a:cxn ang="0">
                        <a:pos x="72" y="943"/>
                      </a:cxn>
                      <a:cxn ang="0">
                        <a:pos x="0" y="970"/>
                      </a:cxn>
                      <a:cxn ang="0">
                        <a:pos x="0" y="970"/>
                      </a:cxn>
                      <a:cxn ang="0">
                        <a:pos x="72" y="943"/>
                      </a:cxn>
                      <a:cxn ang="0">
                        <a:pos x="72" y="943"/>
                      </a:cxn>
                      <a:cxn ang="0">
                        <a:pos x="1088" y="0"/>
                      </a:cxn>
                      <a:cxn ang="0">
                        <a:pos x="724" y="498"/>
                      </a:cxn>
                      <a:cxn ang="0">
                        <a:pos x="1088" y="0"/>
                      </a:cxn>
                      <a:cxn ang="0">
                        <a:pos x="1088" y="0"/>
                      </a:cxn>
                    </a:cxnLst>
                    <a:rect l="0" t="0" r="r" b="b"/>
                    <a:pathLst>
                      <a:path w="1088" h="970">
                        <a:moveTo>
                          <a:pt x="72" y="943"/>
                        </a:moveTo>
                        <a:cubicBezTo>
                          <a:pt x="48" y="953"/>
                          <a:pt x="24" y="962"/>
                          <a:pt x="0" y="970"/>
                        </a:cubicBezTo>
                        <a:cubicBezTo>
                          <a:pt x="0" y="970"/>
                          <a:pt x="0" y="970"/>
                          <a:pt x="0" y="970"/>
                        </a:cubicBezTo>
                        <a:cubicBezTo>
                          <a:pt x="24" y="962"/>
                          <a:pt x="48" y="953"/>
                          <a:pt x="72" y="943"/>
                        </a:cubicBezTo>
                        <a:cubicBezTo>
                          <a:pt x="72" y="943"/>
                          <a:pt x="72" y="943"/>
                          <a:pt x="72" y="943"/>
                        </a:cubicBezTo>
                        <a:moveTo>
                          <a:pt x="1088" y="0"/>
                        </a:moveTo>
                        <a:cubicBezTo>
                          <a:pt x="1001" y="170"/>
                          <a:pt x="879" y="341"/>
                          <a:pt x="724" y="498"/>
                        </a:cubicBezTo>
                        <a:cubicBezTo>
                          <a:pt x="879" y="341"/>
                          <a:pt x="1001" y="170"/>
                          <a:pt x="1088" y="0"/>
                        </a:cubicBezTo>
                        <a:cubicBezTo>
                          <a:pt x="1088" y="0"/>
                          <a:pt x="1088" y="0"/>
                          <a:pt x="1088" y="0"/>
                        </a:cubicBezTo>
                      </a:path>
                    </a:pathLst>
                  </a:cu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625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405" name="íṣ1îḍê">
                    <a:extLst>
                      <a:ext uri="{FF2B5EF4-FFF2-40B4-BE49-F238E27FC236}">
                        <a16:creationId xmlns:a16="http://schemas.microsoft.com/office/drawing/2014/main" id="{C481F2DD-7533-44AC-BE13-B200B3139C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1925" y="2493963"/>
                    <a:ext cx="317500" cy="171450"/>
                  </a:xfrm>
                  <a:custGeom>
                    <a:avLst/>
                    <a:gdLst/>
                    <a:ahLst/>
                    <a:cxnLst>
                      <a:cxn ang="0">
                        <a:pos x="344" y="0"/>
                      </a:cxn>
                      <a:cxn ang="0">
                        <a:pos x="0" y="186"/>
                      </a:cxn>
                      <a:cxn ang="0">
                        <a:pos x="0" y="186"/>
                      </a:cxn>
                      <a:cxn ang="0">
                        <a:pos x="344" y="0"/>
                      </a:cxn>
                    </a:cxnLst>
                    <a:rect l="0" t="0" r="r" b="b"/>
                    <a:pathLst>
                      <a:path w="344" h="186">
                        <a:moveTo>
                          <a:pt x="344" y="0"/>
                        </a:moveTo>
                        <a:cubicBezTo>
                          <a:pt x="230" y="79"/>
                          <a:pt x="114" y="141"/>
                          <a:pt x="0" y="186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114" y="141"/>
                          <a:pt x="230" y="79"/>
                          <a:pt x="344" y="0"/>
                        </a:cubicBezTo>
                      </a:path>
                    </a:pathLst>
                  </a:custGeom>
                  <a:solidFill>
                    <a:srgbClr val="26456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406" name="ïSḷïdê">
                    <a:extLst>
                      <a:ext uri="{FF2B5EF4-FFF2-40B4-BE49-F238E27FC236}">
                        <a16:creationId xmlns:a16="http://schemas.microsoft.com/office/drawing/2014/main" id="{4162EA3A-5CA9-4568-B9E6-A7E7937E76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023" y="1203327"/>
                    <a:ext cx="541338" cy="539750"/>
                  </a:xfrm>
                  <a:custGeom>
                    <a:avLst/>
                    <a:gdLst/>
                    <a:ahLst/>
                    <a:cxnLst>
                      <a:cxn ang="0">
                        <a:pos x="0" y="142"/>
                      </a:cxn>
                      <a:cxn ang="0">
                        <a:pos x="233" y="357"/>
                      </a:cxn>
                      <a:cxn ang="0">
                        <a:pos x="452" y="587"/>
                      </a:cxn>
                      <a:cxn ang="0">
                        <a:pos x="573" y="12"/>
                      </a:cxn>
                      <a:cxn ang="0">
                        <a:pos x="0" y="142"/>
                      </a:cxn>
                    </a:cxnLst>
                    <a:rect l="0" t="0" r="r" b="b"/>
                    <a:pathLst>
                      <a:path w="588" h="587">
                        <a:moveTo>
                          <a:pt x="0" y="142"/>
                        </a:moveTo>
                        <a:cubicBezTo>
                          <a:pt x="79" y="210"/>
                          <a:pt x="157" y="281"/>
                          <a:pt x="233" y="357"/>
                        </a:cubicBezTo>
                        <a:cubicBezTo>
                          <a:pt x="310" y="433"/>
                          <a:pt x="383" y="510"/>
                          <a:pt x="452" y="587"/>
                        </a:cubicBezTo>
                        <a:cubicBezTo>
                          <a:pt x="546" y="384"/>
                          <a:pt x="588" y="184"/>
                          <a:pt x="573" y="12"/>
                        </a:cubicBezTo>
                        <a:cubicBezTo>
                          <a:pt x="401" y="0"/>
                          <a:pt x="202" y="45"/>
                          <a:pt x="0" y="14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</p:grpSp>
          </p:grpSp>
          <p:grpSp>
            <p:nvGrpSpPr>
              <p:cNvPr id="98" name="isľiḑè">
                <a:extLst>
                  <a:ext uri="{FF2B5EF4-FFF2-40B4-BE49-F238E27FC236}">
                    <a16:creationId xmlns:a16="http://schemas.microsoft.com/office/drawing/2014/main" id="{1D4F4FD4-0693-4571-8A31-9AE7BA9DAF93}"/>
                  </a:ext>
                </a:extLst>
              </p:cNvPr>
              <p:cNvGrpSpPr/>
              <p:nvPr/>
            </p:nvGrpSpPr>
            <p:grpSpPr>
              <a:xfrm flipH="1">
                <a:off x="4250103" y="1384527"/>
                <a:ext cx="2116381" cy="2306226"/>
                <a:chOff x="654279" y="1047000"/>
                <a:chExt cx="3037333" cy="3309786"/>
              </a:xfrm>
            </p:grpSpPr>
            <p:grpSp>
              <p:nvGrpSpPr>
                <p:cNvPr id="243" name="ïṥlïḓè">
                  <a:extLst>
                    <a:ext uri="{FF2B5EF4-FFF2-40B4-BE49-F238E27FC236}">
                      <a16:creationId xmlns:a16="http://schemas.microsoft.com/office/drawing/2014/main" id="{16A2D804-FFF8-48BD-9088-EE14E4579A7A}"/>
                    </a:ext>
                  </a:extLst>
                </p:cNvPr>
                <p:cNvGrpSpPr/>
                <p:nvPr/>
              </p:nvGrpSpPr>
              <p:grpSpPr>
                <a:xfrm>
                  <a:off x="654279" y="2079825"/>
                  <a:ext cx="3024555" cy="2276961"/>
                  <a:chOff x="604504" y="1981057"/>
                  <a:chExt cx="3153719" cy="2374200"/>
                </a:xfrm>
              </p:grpSpPr>
              <p:grpSp>
                <p:nvGrpSpPr>
                  <p:cNvPr id="264" name="iŝḷîḓè">
                    <a:extLst>
                      <a:ext uri="{FF2B5EF4-FFF2-40B4-BE49-F238E27FC236}">
                        <a16:creationId xmlns:a16="http://schemas.microsoft.com/office/drawing/2014/main" id="{3694BEF0-153D-47D0-AC53-4B77E2425B62}"/>
                      </a:ext>
                    </a:extLst>
                  </p:cNvPr>
                  <p:cNvGrpSpPr/>
                  <p:nvPr/>
                </p:nvGrpSpPr>
                <p:grpSpPr>
                  <a:xfrm rot="15155533" flipH="1">
                    <a:off x="773231" y="1812330"/>
                    <a:ext cx="2374200" cy="2711653"/>
                    <a:chOff x="6326188" y="1654175"/>
                    <a:chExt cx="2410644" cy="3082384"/>
                  </a:xfrm>
                  <a:solidFill>
                    <a:schemeClr val="bg2">
                      <a:lumMod val="75000"/>
                    </a:schemeClr>
                  </a:solidFill>
                </p:grpSpPr>
                <p:sp>
                  <p:nvSpPr>
                    <p:cNvPr id="346" name="îṡ1ïḓé">
                      <a:extLst>
                        <a:ext uri="{FF2B5EF4-FFF2-40B4-BE49-F238E27FC236}">
                          <a16:creationId xmlns:a16="http://schemas.microsoft.com/office/drawing/2014/main" id="{2A6D1495-7C09-47A4-98B6-6FE3834825D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27988" y="17208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0" y="0"/>
                            <a:pt x="1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47" name="íŝlïḍê">
                      <a:extLst>
                        <a:ext uri="{FF2B5EF4-FFF2-40B4-BE49-F238E27FC236}">
                          <a16:creationId xmlns:a16="http://schemas.microsoft.com/office/drawing/2014/main" id="{82B37CA3-EAE6-4B3C-A2DE-B671B1574F6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24775" y="1841500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48" name="íšļïḍè">
                      <a:extLst>
                        <a:ext uri="{FF2B5EF4-FFF2-40B4-BE49-F238E27FC236}">
                          <a16:creationId xmlns:a16="http://schemas.microsoft.com/office/drawing/2014/main" id="{B816F860-E050-4035-9F8E-51242C653EF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18488" y="1671638"/>
                      <a:ext cx="1270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5" y="0"/>
                            <a:pt x="5" y="0"/>
                            <a:pt x="5" y="0"/>
                          </a:cubicBezTo>
                          <a:lnTo>
                            <a:pt x="0" y="1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49" name="iṡļiḍe">
                      <a:extLst>
                        <a:ext uri="{FF2B5EF4-FFF2-40B4-BE49-F238E27FC236}">
                          <a16:creationId xmlns:a16="http://schemas.microsoft.com/office/drawing/2014/main" id="{BAC69255-BF1E-49BB-BED1-71DEA163212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69150" y="226377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50" name="îṡļïďé">
                      <a:extLst>
                        <a:ext uri="{FF2B5EF4-FFF2-40B4-BE49-F238E27FC236}">
                          <a16:creationId xmlns:a16="http://schemas.microsoft.com/office/drawing/2014/main" id="{F00F5BE9-00B3-40A4-955E-DFA6FA96045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0300" y="1995488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0"/>
                            <a:pt x="1" y="1"/>
                            <a:pt x="0" y="2"/>
                          </a:cubicBezTo>
                          <a:cubicBezTo>
                            <a:pt x="1" y="1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51" name="iŝľïḍê">
                      <a:extLst>
                        <a:ext uri="{FF2B5EF4-FFF2-40B4-BE49-F238E27FC236}">
                          <a16:creationId xmlns:a16="http://schemas.microsoft.com/office/drawing/2014/main" id="{EB4EE8E2-5C55-447D-A9B7-A8EE69272BC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318500" y="1681163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52" name="išľîďê">
                      <a:extLst>
                        <a:ext uri="{FF2B5EF4-FFF2-40B4-BE49-F238E27FC236}">
                          <a16:creationId xmlns:a16="http://schemas.microsoft.com/office/drawing/2014/main" id="{061065A3-8FCB-4EDA-A2A0-EA0E854D07B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16938" y="16557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53" name="îṡliḋè">
                      <a:extLst>
                        <a:ext uri="{FF2B5EF4-FFF2-40B4-BE49-F238E27FC236}">
                          <a16:creationId xmlns:a16="http://schemas.microsoft.com/office/drawing/2014/main" id="{42F6B10C-6851-429F-A9B5-705944BBE07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4388" y="1654175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2" y="0"/>
                            <a:pt x="1" y="0"/>
                            <a:pt x="0" y="0"/>
                          </a:cubicBezTo>
                          <a:cubicBezTo>
                            <a:pt x="1" y="0"/>
                            <a:pt x="3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54" name="ísļíďé">
                      <a:extLst>
                        <a:ext uri="{FF2B5EF4-FFF2-40B4-BE49-F238E27FC236}">
                          <a16:creationId xmlns:a16="http://schemas.microsoft.com/office/drawing/2014/main" id="{5200B88E-3ABE-4E3A-A59A-B3229CE75E0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2800" y="16541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55" name="iṡ1ïdè">
                      <a:extLst>
                        <a:ext uri="{FF2B5EF4-FFF2-40B4-BE49-F238E27FC236}">
                          <a16:creationId xmlns:a16="http://schemas.microsoft.com/office/drawing/2014/main" id="{ACED128B-7357-4771-9798-CF14D92935D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6188" y="4597400"/>
                      <a:ext cx="3175" cy="174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 h="7">
                          <a:moveTo>
                            <a:pt x="0" y="0"/>
                          </a:moveTo>
                          <a:cubicBezTo>
                            <a:pt x="0" y="3"/>
                            <a:pt x="0" y="5"/>
                            <a:pt x="1" y="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56" name="iŝḷïďé">
                      <a:extLst>
                        <a:ext uri="{FF2B5EF4-FFF2-40B4-BE49-F238E27FC236}">
                          <a16:creationId xmlns:a16="http://schemas.microsoft.com/office/drawing/2014/main" id="{9E115F30-C24F-41B6-AED5-7131D47DF95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9738" y="277336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"/>
                        </a:cxn>
                        <a:cxn ang="0">
                          <a:pos x="1" y="0"/>
                        </a:cxn>
                        <a:cxn ang="0">
                          <a:pos x="1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57" name="íṣľîďé">
                      <a:extLst>
                        <a:ext uri="{FF2B5EF4-FFF2-40B4-BE49-F238E27FC236}">
                          <a16:creationId xmlns:a16="http://schemas.microsoft.com/office/drawing/2014/main" id="{53AB850E-B424-4AB8-885B-212A8A1734A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3750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58" name="ïṩľïḍê">
                      <a:extLst>
                        <a:ext uri="{FF2B5EF4-FFF2-40B4-BE49-F238E27FC236}">
                          <a16:creationId xmlns:a16="http://schemas.microsoft.com/office/drawing/2014/main" id="{2345A8C6-4500-48C1-B4A9-A6AA05BE279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7375" y="1704975"/>
                      <a:ext cx="17462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0" y="2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2">
                          <a:moveTo>
                            <a:pt x="7" y="0"/>
                          </a:moveTo>
                          <a:cubicBezTo>
                            <a:pt x="5" y="1"/>
                            <a:pt x="0" y="1"/>
                            <a:pt x="0" y="2"/>
                          </a:cubicBezTo>
                          <a:cubicBezTo>
                            <a:pt x="3" y="1"/>
                            <a:pt x="6" y="1"/>
                            <a:pt x="7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59" name="iṥ1iḍê">
                      <a:extLst>
                        <a:ext uri="{FF2B5EF4-FFF2-40B4-BE49-F238E27FC236}">
                          <a16:creationId xmlns:a16="http://schemas.microsoft.com/office/drawing/2014/main" id="{0E6677F3-BA01-4B4B-8F70-5B4BDE41971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8150" y="2924175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60" name="ïṥḷïḑe">
                      <a:extLst>
                        <a:ext uri="{FF2B5EF4-FFF2-40B4-BE49-F238E27FC236}">
                          <a16:creationId xmlns:a16="http://schemas.microsoft.com/office/drawing/2014/main" id="{3BCB74BD-84B9-410A-AB04-BDBDE83F474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21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61" name="ï$ḷiḑe">
                      <a:extLst>
                        <a:ext uri="{FF2B5EF4-FFF2-40B4-BE49-F238E27FC236}">
                          <a16:creationId xmlns:a16="http://schemas.microsoft.com/office/drawing/2014/main" id="{2FE923A8-4E96-42E5-8403-59B0C0E89FC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18275" y="3373438"/>
                      <a:ext cx="1587" cy="1588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62" name="işľîḓé">
                      <a:extLst>
                        <a:ext uri="{FF2B5EF4-FFF2-40B4-BE49-F238E27FC236}">
                          <a16:creationId xmlns:a16="http://schemas.microsoft.com/office/drawing/2014/main" id="{99704A09-F464-4C7E-9CC9-69975D1867F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05575" y="3398838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0" y="0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3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2"/>
                            <a:pt x="0" y="3"/>
                            <a:pt x="0" y="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63" name="iṣlïḍè">
                      <a:extLst>
                        <a:ext uri="{FF2B5EF4-FFF2-40B4-BE49-F238E27FC236}">
                          <a16:creationId xmlns:a16="http://schemas.microsoft.com/office/drawing/2014/main" id="{21FC82E4-A32A-46C1-A694-139B3AD4861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9363" y="4614863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0"/>
                          </a:move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2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64" name="iṡḻiďé">
                      <a:extLst>
                        <a:ext uri="{FF2B5EF4-FFF2-40B4-BE49-F238E27FC236}">
                          <a16:creationId xmlns:a16="http://schemas.microsoft.com/office/drawing/2014/main" id="{AC91003C-7D53-4181-AE14-61B375EBA04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05563" y="3765550"/>
                      <a:ext cx="3175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0" y="2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2"/>
                            <a:pt x="0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65" name="iSlïḓè">
                      <a:extLst>
                        <a:ext uri="{FF2B5EF4-FFF2-40B4-BE49-F238E27FC236}">
                          <a16:creationId xmlns:a16="http://schemas.microsoft.com/office/drawing/2014/main" id="{26126915-0FB0-495F-AB9D-5FD6777036A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07288" y="197802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1" y="0"/>
                          </a:cubicBezTo>
                          <a:cubicBezTo>
                            <a:pt x="1" y="0"/>
                            <a:pt x="1" y="0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66" name="ïṣ1iďé">
                      <a:extLst>
                        <a:ext uri="{FF2B5EF4-FFF2-40B4-BE49-F238E27FC236}">
                          <a16:creationId xmlns:a16="http://schemas.microsoft.com/office/drawing/2014/main" id="{3B7A87CB-E217-4820-BAD6-2349FF08214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5838" y="21828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67" name="ïşḻiḓè">
                      <a:extLst>
                        <a:ext uri="{FF2B5EF4-FFF2-40B4-BE49-F238E27FC236}">
                          <a16:creationId xmlns:a16="http://schemas.microsoft.com/office/drawing/2014/main" id="{4BEC6166-A3FD-4D03-AA0E-475CB635E72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9013" y="2171700"/>
                      <a:ext cx="6350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4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4">
                          <a:moveTo>
                            <a:pt x="3" y="0"/>
                          </a:moveTo>
                          <a:cubicBezTo>
                            <a:pt x="2" y="1"/>
                            <a:pt x="0" y="3"/>
                            <a:pt x="0" y="4"/>
                          </a:cubicBezTo>
                          <a:cubicBezTo>
                            <a:pt x="1" y="3"/>
                            <a:pt x="2" y="2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68" name="îṩḻíďé">
                      <a:extLst>
                        <a:ext uri="{FF2B5EF4-FFF2-40B4-BE49-F238E27FC236}">
                          <a16:creationId xmlns:a16="http://schemas.microsoft.com/office/drawing/2014/main" id="{0AFE8B66-2382-4C42-A379-2A144C02B53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16788" y="22002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69" name="îş1íḑe">
                      <a:extLst>
                        <a:ext uri="{FF2B5EF4-FFF2-40B4-BE49-F238E27FC236}">
                          <a16:creationId xmlns:a16="http://schemas.microsoft.com/office/drawing/2014/main" id="{2763CA84-A89B-4CF2-9951-1B35D138669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882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70" name="iṧľiḓè">
                      <a:extLst>
                        <a:ext uri="{FF2B5EF4-FFF2-40B4-BE49-F238E27FC236}">
                          <a16:creationId xmlns:a16="http://schemas.microsoft.com/office/drawing/2014/main" id="{D1C27F2B-F2CA-40C6-9853-90E0A9B9A59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1888" y="20637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71" name="ïsliḑe">
                      <a:extLst>
                        <a:ext uri="{FF2B5EF4-FFF2-40B4-BE49-F238E27FC236}">
                          <a16:creationId xmlns:a16="http://schemas.microsoft.com/office/drawing/2014/main" id="{07B553AD-BC0C-454B-B054-8798528C82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3018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72" name="îšḷîḋé">
                      <a:extLst>
                        <a:ext uri="{FF2B5EF4-FFF2-40B4-BE49-F238E27FC236}">
                          <a16:creationId xmlns:a16="http://schemas.microsoft.com/office/drawing/2014/main" id="{B4542875-62C2-47C6-897F-BE5C20993B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71470" y="1748884"/>
                      <a:ext cx="2265362" cy="2987675"/>
                    </a:xfrm>
                    <a:custGeom>
                      <a:avLst/>
                      <a:gdLst/>
                      <a:ahLst/>
                      <a:cxnLst>
                        <a:cxn ang="0">
                          <a:pos x="295" y="351"/>
                        </a:cxn>
                        <a:cxn ang="0">
                          <a:pos x="339" y="296"/>
                        </a:cxn>
                        <a:cxn ang="0">
                          <a:pos x="362" y="265"/>
                        </a:cxn>
                        <a:cxn ang="0">
                          <a:pos x="377" y="249"/>
                        </a:cxn>
                        <a:cxn ang="0">
                          <a:pos x="403" y="224"/>
                        </a:cxn>
                        <a:cxn ang="0">
                          <a:pos x="411" y="216"/>
                        </a:cxn>
                        <a:cxn ang="0">
                          <a:pos x="427" y="202"/>
                        </a:cxn>
                        <a:cxn ang="0">
                          <a:pos x="458" y="180"/>
                        </a:cxn>
                        <a:cxn ang="0">
                          <a:pos x="477" y="162"/>
                        </a:cxn>
                        <a:cxn ang="0">
                          <a:pos x="512" y="134"/>
                        </a:cxn>
                        <a:cxn ang="0">
                          <a:pos x="530" y="124"/>
                        </a:cxn>
                        <a:cxn ang="0">
                          <a:pos x="558" y="106"/>
                        </a:cxn>
                        <a:cxn ang="0">
                          <a:pos x="583" y="94"/>
                        </a:cxn>
                        <a:cxn ang="0">
                          <a:pos x="620" y="71"/>
                        </a:cxn>
                        <a:cxn ang="0">
                          <a:pos x="662" y="54"/>
                        </a:cxn>
                        <a:cxn ang="0">
                          <a:pos x="704" y="40"/>
                        </a:cxn>
                        <a:cxn ang="0">
                          <a:pos x="735" y="30"/>
                        </a:cxn>
                        <a:cxn ang="0">
                          <a:pos x="758" y="25"/>
                        </a:cxn>
                        <a:cxn ang="0">
                          <a:pos x="759" y="26"/>
                        </a:cxn>
                        <a:cxn ang="0">
                          <a:pos x="785" y="19"/>
                        </a:cxn>
                        <a:cxn ang="0">
                          <a:pos x="800" y="15"/>
                        </a:cxn>
                        <a:cxn ang="0">
                          <a:pos x="820" y="12"/>
                        </a:cxn>
                        <a:cxn ang="0">
                          <a:pos x="870" y="10"/>
                        </a:cxn>
                        <a:cxn ang="0">
                          <a:pos x="906" y="8"/>
                        </a:cxn>
                        <a:cxn ang="0">
                          <a:pos x="880" y="2"/>
                        </a:cxn>
                        <a:cxn ang="0">
                          <a:pos x="860" y="3"/>
                        </a:cxn>
                        <a:cxn ang="0">
                          <a:pos x="836" y="3"/>
                        </a:cxn>
                        <a:cxn ang="0">
                          <a:pos x="793" y="6"/>
                        </a:cxn>
                        <a:cxn ang="0">
                          <a:pos x="772" y="11"/>
                        </a:cxn>
                        <a:cxn ang="0">
                          <a:pos x="753" y="14"/>
                        </a:cxn>
                        <a:cxn ang="0">
                          <a:pos x="685" y="33"/>
                        </a:cxn>
                        <a:cxn ang="0">
                          <a:pos x="652" y="43"/>
                        </a:cxn>
                        <a:cxn ang="0">
                          <a:pos x="635" y="50"/>
                        </a:cxn>
                        <a:cxn ang="0">
                          <a:pos x="605" y="64"/>
                        </a:cxn>
                        <a:cxn ang="0">
                          <a:pos x="569" y="81"/>
                        </a:cxn>
                        <a:cxn ang="0">
                          <a:pos x="547" y="90"/>
                        </a:cxn>
                        <a:cxn ang="0">
                          <a:pos x="500" y="120"/>
                        </a:cxn>
                        <a:cxn ang="0">
                          <a:pos x="454" y="152"/>
                        </a:cxn>
                        <a:cxn ang="0">
                          <a:pos x="418" y="183"/>
                        </a:cxn>
                        <a:cxn ang="0">
                          <a:pos x="399" y="199"/>
                        </a:cxn>
                        <a:cxn ang="0">
                          <a:pos x="372" y="223"/>
                        </a:cxn>
                        <a:cxn ang="0">
                          <a:pos x="333" y="260"/>
                        </a:cxn>
                        <a:cxn ang="0">
                          <a:pos x="303" y="297"/>
                        </a:cxn>
                        <a:cxn ang="0">
                          <a:pos x="252" y="360"/>
                        </a:cxn>
                        <a:cxn ang="0">
                          <a:pos x="200" y="442"/>
                        </a:cxn>
                        <a:cxn ang="0">
                          <a:pos x="184" y="468"/>
                        </a:cxn>
                        <a:cxn ang="0">
                          <a:pos x="168" y="498"/>
                        </a:cxn>
                        <a:cxn ang="0">
                          <a:pos x="143" y="549"/>
                        </a:cxn>
                        <a:cxn ang="0">
                          <a:pos x="99" y="648"/>
                        </a:cxn>
                        <a:cxn ang="0">
                          <a:pos x="68" y="741"/>
                        </a:cxn>
                        <a:cxn ang="0">
                          <a:pos x="38" y="844"/>
                        </a:cxn>
                        <a:cxn ang="0">
                          <a:pos x="0" y="1116"/>
                        </a:cxn>
                        <a:cxn ang="0">
                          <a:pos x="9" y="1197"/>
                        </a:cxn>
                        <a:cxn ang="0">
                          <a:pos x="11" y="1180"/>
                        </a:cxn>
                        <a:cxn ang="0">
                          <a:pos x="15" y="1154"/>
                        </a:cxn>
                        <a:cxn ang="0">
                          <a:pos x="18" y="1114"/>
                        </a:cxn>
                        <a:cxn ang="0">
                          <a:pos x="40" y="988"/>
                        </a:cxn>
                        <a:cxn ang="0">
                          <a:pos x="89" y="767"/>
                        </a:cxn>
                        <a:cxn ang="0">
                          <a:pos x="117" y="681"/>
                        </a:cxn>
                        <a:cxn ang="0">
                          <a:pos x="157" y="582"/>
                        </a:cxn>
                        <a:cxn ang="0">
                          <a:pos x="164" y="564"/>
                        </a:cxn>
                        <a:cxn ang="0">
                          <a:pos x="193" y="510"/>
                        </a:cxn>
                        <a:cxn ang="0">
                          <a:pos x="216" y="471"/>
                        </a:cxn>
                      </a:cxnLst>
                      <a:rect l="0" t="0" r="r" b="b"/>
                      <a:pathLst>
                        <a:path w="913" h="1204">
                          <a:moveTo>
                            <a:pt x="243" y="429"/>
                          </a:moveTo>
                          <a:cubicBezTo>
                            <a:pt x="254" y="411"/>
                            <a:pt x="268" y="388"/>
                            <a:pt x="280" y="372"/>
                          </a:cubicBezTo>
                          <a:cubicBezTo>
                            <a:pt x="282" y="368"/>
                            <a:pt x="286" y="362"/>
                            <a:pt x="289" y="357"/>
                          </a:cubicBezTo>
                          <a:cubicBezTo>
                            <a:pt x="291" y="358"/>
                            <a:pt x="291" y="358"/>
                            <a:pt x="291" y="358"/>
                          </a:cubicBezTo>
                          <a:cubicBezTo>
                            <a:pt x="294" y="353"/>
                            <a:pt x="294" y="353"/>
                            <a:pt x="294" y="353"/>
                          </a:cubicBezTo>
                          <a:cubicBezTo>
                            <a:pt x="296" y="351"/>
                            <a:pt x="292" y="356"/>
                            <a:pt x="295" y="354"/>
                          </a:cubicBezTo>
                          <a:cubicBezTo>
                            <a:pt x="295" y="351"/>
                            <a:pt x="295" y="351"/>
                            <a:pt x="295" y="351"/>
                          </a:cubicBezTo>
                          <a:cubicBezTo>
                            <a:pt x="296" y="351"/>
                            <a:pt x="304" y="341"/>
                            <a:pt x="299" y="349"/>
                          </a:cubicBezTo>
                          <a:cubicBezTo>
                            <a:pt x="304" y="343"/>
                            <a:pt x="308" y="338"/>
                            <a:pt x="313" y="332"/>
                          </a:cubicBezTo>
                          <a:cubicBezTo>
                            <a:pt x="316" y="329"/>
                            <a:pt x="313" y="329"/>
                            <a:pt x="317" y="325"/>
                          </a:cubicBezTo>
                          <a:cubicBezTo>
                            <a:pt x="318" y="325"/>
                            <a:pt x="316" y="327"/>
                            <a:pt x="317" y="327"/>
                          </a:cubicBezTo>
                          <a:cubicBezTo>
                            <a:pt x="328" y="316"/>
                            <a:pt x="325" y="311"/>
                            <a:pt x="335" y="300"/>
                          </a:cubicBezTo>
                          <a:cubicBezTo>
                            <a:pt x="334" y="301"/>
                            <a:pt x="334" y="301"/>
                            <a:pt x="334" y="301"/>
                          </a:cubicBezTo>
                          <a:cubicBezTo>
                            <a:pt x="336" y="299"/>
                            <a:pt x="339" y="296"/>
                            <a:pt x="339" y="296"/>
                          </a:cubicBezTo>
                          <a:cubicBezTo>
                            <a:pt x="336" y="296"/>
                            <a:pt x="338" y="298"/>
                            <a:pt x="334" y="301"/>
                          </a:cubicBezTo>
                          <a:cubicBezTo>
                            <a:pt x="333" y="299"/>
                            <a:pt x="337" y="296"/>
                            <a:pt x="336" y="295"/>
                          </a:cubicBezTo>
                          <a:cubicBezTo>
                            <a:pt x="338" y="293"/>
                            <a:pt x="339" y="291"/>
                            <a:pt x="341" y="289"/>
                          </a:cubicBezTo>
                          <a:cubicBezTo>
                            <a:pt x="345" y="286"/>
                            <a:pt x="349" y="280"/>
                            <a:pt x="353" y="278"/>
                          </a:cubicBezTo>
                          <a:cubicBezTo>
                            <a:pt x="354" y="276"/>
                            <a:pt x="355" y="273"/>
                            <a:pt x="358" y="269"/>
                          </a:cubicBezTo>
                          <a:cubicBezTo>
                            <a:pt x="362" y="267"/>
                            <a:pt x="359" y="270"/>
                            <a:pt x="363" y="267"/>
                          </a:cubicBezTo>
                          <a:cubicBezTo>
                            <a:pt x="362" y="265"/>
                            <a:pt x="362" y="265"/>
                            <a:pt x="362" y="265"/>
                          </a:cubicBezTo>
                          <a:cubicBezTo>
                            <a:pt x="365" y="262"/>
                            <a:pt x="365" y="263"/>
                            <a:pt x="365" y="264"/>
                          </a:cubicBezTo>
                          <a:cubicBezTo>
                            <a:pt x="369" y="260"/>
                            <a:pt x="367" y="260"/>
                            <a:pt x="371" y="256"/>
                          </a:cubicBezTo>
                          <a:cubicBezTo>
                            <a:pt x="370" y="259"/>
                            <a:pt x="370" y="259"/>
                            <a:pt x="370" y="259"/>
                          </a:cubicBezTo>
                          <a:cubicBezTo>
                            <a:pt x="373" y="256"/>
                            <a:pt x="374" y="255"/>
                            <a:pt x="378" y="251"/>
                          </a:cubicBezTo>
                          <a:cubicBezTo>
                            <a:pt x="378" y="251"/>
                            <a:pt x="377" y="253"/>
                            <a:pt x="375" y="254"/>
                          </a:cubicBezTo>
                          <a:cubicBezTo>
                            <a:pt x="379" y="253"/>
                            <a:pt x="379" y="250"/>
                            <a:pt x="380" y="248"/>
                          </a:cubicBezTo>
                          <a:cubicBezTo>
                            <a:pt x="379" y="249"/>
                            <a:pt x="376" y="251"/>
                            <a:pt x="377" y="249"/>
                          </a:cubicBezTo>
                          <a:cubicBezTo>
                            <a:pt x="379" y="247"/>
                            <a:pt x="381" y="244"/>
                            <a:pt x="383" y="243"/>
                          </a:cubicBezTo>
                          <a:cubicBezTo>
                            <a:pt x="381" y="246"/>
                            <a:pt x="381" y="246"/>
                            <a:pt x="381" y="246"/>
                          </a:cubicBezTo>
                          <a:cubicBezTo>
                            <a:pt x="385" y="241"/>
                            <a:pt x="383" y="243"/>
                            <a:pt x="388" y="238"/>
                          </a:cubicBezTo>
                          <a:cubicBezTo>
                            <a:pt x="388" y="239"/>
                            <a:pt x="388" y="239"/>
                            <a:pt x="388" y="239"/>
                          </a:cubicBezTo>
                          <a:cubicBezTo>
                            <a:pt x="390" y="235"/>
                            <a:pt x="395" y="232"/>
                            <a:pt x="400" y="227"/>
                          </a:cubicBezTo>
                          <a:cubicBezTo>
                            <a:pt x="399" y="228"/>
                            <a:pt x="399" y="228"/>
                            <a:pt x="399" y="228"/>
                          </a:cubicBezTo>
                          <a:cubicBezTo>
                            <a:pt x="401" y="226"/>
                            <a:pt x="402" y="225"/>
                            <a:pt x="403" y="224"/>
                          </a:cubicBezTo>
                          <a:cubicBezTo>
                            <a:pt x="399" y="226"/>
                            <a:pt x="400" y="225"/>
                            <a:pt x="399" y="224"/>
                          </a:cubicBezTo>
                          <a:cubicBezTo>
                            <a:pt x="404" y="222"/>
                            <a:pt x="403" y="218"/>
                            <a:pt x="410" y="213"/>
                          </a:cubicBezTo>
                          <a:cubicBezTo>
                            <a:pt x="410" y="214"/>
                            <a:pt x="409" y="216"/>
                            <a:pt x="407" y="217"/>
                          </a:cubicBezTo>
                          <a:cubicBezTo>
                            <a:pt x="406" y="220"/>
                            <a:pt x="407" y="221"/>
                            <a:pt x="404" y="225"/>
                          </a:cubicBezTo>
                          <a:cubicBezTo>
                            <a:pt x="406" y="223"/>
                            <a:pt x="408" y="220"/>
                            <a:pt x="408" y="221"/>
                          </a:cubicBezTo>
                          <a:cubicBezTo>
                            <a:pt x="408" y="219"/>
                            <a:pt x="408" y="219"/>
                            <a:pt x="408" y="219"/>
                          </a:cubicBezTo>
                          <a:cubicBezTo>
                            <a:pt x="409" y="218"/>
                            <a:pt x="410" y="217"/>
                            <a:pt x="411" y="216"/>
                          </a:cubicBezTo>
                          <a:cubicBezTo>
                            <a:pt x="411" y="215"/>
                            <a:pt x="408" y="217"/>
                            <a:pt x="410" y="214"/>
                          </a:cubicBezTo>
                          <a:cubicBezTo>
                            <a:pt x="414" y="210"/>
                            <a:pt x="413" y="213"/>
                            <a:pt x="413" y="212"/>
                          </a:cubicBezTo>
                          <a:cubicBezTo>
                            <a:pt x="418" y="208"/>
                            <a:pt x="414" y="209"/>
                            <a:pt x="419" y="205"/>
                          </a:cubicBezTo>
                          <a:cubicBezTo>
                            <a:pt x="419" y="206"/>
                            <a:pt x="418" y="207"/>
                            <a:pt x="418" y="207"/>
                          </a:cubicBezTo>
                          <a:cubicBezTo>
                            <a:pt x="422" y="205"/>
                            <a:pt x="426" y="200"/>
                            <a:pt x="428" y="200"/>
                          </a:cubicBezTo>
                          <a:cubicBezTo>
                            <a:pt x="428" y="201"/>
                            <a:pt x="428" y="201"/>
                            <a:pt x="427" y="202"/>
                          </a:cubicBezTo>
                          <a:cubicBezTo>
                            <a:pt x="427" y="202"/>
                            <a:pt x="427" y="202"/>
                            <a:pt x="427" y="202"/>
                          </a:cubicBezTo>
                          <a:cubicBezTo>
                            <a:pt x="424" y="207"/>
                            <a:pt x="430" y="199"/>
                            <a:pt x="430" y="201"/>
                          </a:cubicBezTo>
                          <a:cubicBezTo>
                            <a:pt x="429" y="201"/>
                            <a:pt x="434" y="197"/>
                            <a:pt x="436" y="195"/>
                          </a:cubicBezTo>
                          <a:cubicBezTo>
                            <a:pt x="435" y="195"/>
                            <a:pt x="435" y="195"/>
                            <a:pt x="435" y="195"/>
                          </a:cubicBezTo>
                          <a:cubicBezTo>
                            <a:pt x="440" y="186"/>
                            <a:pt x="436" y="197"/>
                            <a:pt x="443" y="190"/>
                          </a:cubicBezTo>
                          <a:cubicBezTo>
                            <a:pt x="447" y="186"/>
                            <a:pt x="441" y="192"/>
                            <a:pt x="443" y="189"/>
                          </a:cubicBezTo>
                          <a:cubicBezTo>
                            <a:pt x="446" y="186"/>
                            <a:pt x="448" y="186"/>
                            <a:pt x="452" y="182"/>
                          </a:cubicBezTo>
                          <a:cubicBezTo>
                            <a:pt x="454" y="181"/>
                            <a:pt x="457" y="180"/>
                            <a:pt x="458" y="180"/>
                          </a:cubicBezTo>
                          <a:cubicBezTo>
                            <a:pt x="461" y="178"/>
                            <a:pt x="467" y="174"/>
                            <a:pt x="468" y="172"/>
                          </a:cubicBezTo>
                          <a:cubicBezTo>
                            <a:pt x="462" y="175"/>
                            <a:pt x="464" y="177"/>
                            <a:pt x="457" y="180"/>
                          </a:cubicBezTo>
                          <a:cubicBezTo>
                            <a:pt x="458" y="178"/>
                            <a:pt x="458" y="178"/>
                            <a:pt x="458" y="178"/>
                          </a:cubicBezTo>
                          <a:cubicBezTo>
                            <a:pt x="462" y="174"/>
                            <a:pt x="467" y="170"/>
                            <a:pt x="470" y="168"/>
                          </a:cubicBezTo>
                          <a:cubicBezTo>
                            <a:pt x="469" y="168"/>
                            <a:pt x="469" y="168"/>
                            <a:pt x="469" y="168"/>
                          </a:cubicBezTo>
                          <a:cubicBezTo>
                            <a:pt x="474" y="163"/>
                            <a:pt x="475" y="161"/>
                            <a:pt x="481" y="157"/>
                          </a:cubicBezTo>
                          <a:cubicBezTo>
                            <a:pt x="482" y="157"/>
                            <a:pt x="479" y="160"/>
                            <a:pt x="477" y="162"/>
                          </a:cubicBezTo>
                          <a:cubicBezTo>
                            <a:pt x="481" y="160"/>
                            <a:pt x="480" y="159"/>
                            <a:pt x="486" y="155"/>
                          </a:cubicBezTo>
                          <a:cubicBezTo>
                            <a:pt x="487" y="156"/>
                            <a:pt x="482" y="158"/>
                            <a:pt x="482" y="159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2"/>
                            <a:pt x="493" y="151"/>
                            <a:pt x="497" y="148"/>
                          </a:cubicBezTo>
                          <a:cubicBezTo>
                            <a:pt x="506" y="141"/>
                            <a:pt x="506" y="139"/>
                            <a:pt x="510" y="134"/>
                          </a:cubicBezTo>
                          <a:cubicBezTo>
                            <a:pt x="512" y="133"/>
                            <a:pt x="513" y="134"/>
                            <a:pt x="512" y="134"/>
                          </a:cubicBezTo>
                          <a:cubicBezTo>
                            <a:pt x="510" y="135"/>
                            <a:pt x="510" y="135"/>
                            <a:pt x="510" y="136"/>
                          </a:cubicBezTo>
                          <a:cubicBezTo>
                            <a:pt x="513" y="134"/>
                            <a:pt x="518" y="133"/>
                            <a:pt x="516" y="135"/>
                          </a:cubicBezTo>
                          <a:cubicBezTo>
                            <a:pt x="521" y="131"/>
                            <a:pt x="514" y="135"/>
                            <a:pt x="517" y="133"/>
                          </a:cubicBezTo>
                          <a:cubicBezTo>
                            <a:pt x="524" y="128"/>
                            <a:pt x="524" y="128"/>
                            <a:pt x="524" y="128"/>
                          </a:cubicBezTo>
                          <a:cubicBezTo>
                            <a:pt x="522" y="128"/>
                            <a:pt x="520" y="130"/>
                            <a:pt x="523" y="127"/>
                          </a:cubicBezTo>
                          <a:cubicBezTo>
                            <a:pt x="526" y="125"/>
                            <a:pt x="527" y="124"/>
                            <a:pt x="531" y="121"/>
                          </a:cubicBezTo>
                          <a:cubicBezTo>
                            <a:pt x="531" y="122"/>
                            <a:pt x="533" y="122"/>
                            <a:pt x="530" y="124"/>
                          </a:cubicBezTo>
                          <a:cubicBezTo>
                            <a:pt x="533" y="123"/>
                            <a:pt x="536" y="121"/>
                            <a:pt x="536" y="119"/>
                          </a:cubicBezTo>
                          <a:cubicBezTo>
                            <a:pt x="531" y="121"/>
                            <a:pt x="543" y="114"/>
                            <a:pt x="539" y="115"/>
                          </a:cubicBezTo>
                          <a:cubicBezTo>
                            <a:pt x="544" y="113"/>
                            <a:pt x="544" y="113"/>
                            <a:pt x="544" y="113"/>
                          </a:cubicBezTo>
                          <a:cubicBezTo>
                            <a:pt x="543" y="114"/>
                            <a:pt x="543" y="114"/>
                            <a:pt x="541" y="115"/>
                          </a:cubicBezTo>
                          <a:cubicBezTo>
                            <a:pt x="543" y="115"/>
                            <a:pt x="545" y="112"/>
                            <a:pt x="546" y="111"/>
                          </a:cubicBezTo>
                          <a:cubicBezTo>
                            <a:pt x="548" y="111"/>
                            <a:pt x="552" y="108"/>
                            <a:pt x="553" y="109"/>
                          </a:cubicBezTo>
                          <a:cubicBezTo>
                            <a:pt x="554" y="108"/>
                            <a:pt x="557" y="106"/>
                            <a:pt x="558" y="106"/>
                          </a:cubicBezTo>
                          <a:cubicBezTo>
                            <a:pt x="560" y="105"/>
                            <a:pt x="558" y="105"/>
                            <a:pt x="559" y="104"/>
                          </a:cubicBezTo>
                          <a:cubicBezTo>
                            <a:pt x="566" y="100"/>
                            <a:pt x="566" y="100"/>
                            <a:pt x="566" y="100"/>
                          </a:cubicBezTo>
                          <a:cubicBezTo>
                            <a:pt x="567" y="101"/>
                            <a:pt x="568" y="102"/>
                            <a:pt x="567" y="103"/>
                          </a:cubicBezTo>
                          <a:cubicBezTo>
                            <a:pt x="570" y="101"/>
                            <a:pt x="567" y="101"/>
                            <a:pt x="571" y="98"/>
                          </a:cubicBezTo>
                          <a:cubicBezTo>
                            <a:pt x="570" y="101"/>
                            <a:pt x="577" y="96"/>
                            <a:pt x="575" y="100"/>
                          </a:cubicBezTo>
                          <a:cubicBezTo>
                            <a:pt x="577" y="99"/>
                            <a:pt x="584" y="96"/>
                            <a:pt x="588" y="93"/>
                          </a:cubicBezTo>
                          <a:cubicBezTo>
                            <a:pt x="589" y="91"/>
                            <a:pt x="583" y="95"/>
                            <a:pt x="583" y="94"/>
                          </a:cubicBezTo>
                          <a:cubicBezTo>
                            <a:pt x="593" y="88"/>
                            <a:pt x="592" y="85"/>
                            <a:pt x="601" y="81"/>
                          </a:cubicBezTo>
                          <a:cubicBezTo>
                            <a:pt x="598" y="82"/>
                            <a:pt x="598" y="82"/>
                            <a:pt x="598" y="82"/>
                          </a:cubicBezTo>
                          <a:cubicBezTo>
                            <a:pt x="603" y="79"/>
                            <a:pt x="602" y="80"/>
                            <a:pt x="605" y="77"/>
                          </a:cubicBezTo>
                          <a:cubicBezTo>
                            <a:pt x="604" y="79"/>
                            <a:pt x="612" y="78"/>
                            <a:pt x="620" y="74"/>
                          </a:cubicBezTo>
                          <a:cubicBezTo>
                            <a:pt x="620" y="73"/>
                            <a:pt x="615" y="75"/>
                            <a:pt x="616" y="73"/>
                          </a:cubicBezTo>
                          <a:cubicBezTo>
                            <a:pt x="621" y="70"/>
                            <a:pt x="621" y="70"/>
                            <a:pt x="621" y="70"/>
                          </a:cubicBezTo>
                          <a:cubicBezTo>
                            <a:pt x="622" y="70"/>
                            <a:pt x="621" y="71"/>
                            <a:pt x="620" y="71"/>
                          </a:cubicBezTo>
                          <a:cubicBezTo>
                            <a:pt x="625" y="69"/>
                            <a:pt x="630" y="69"/>
                            <a:pt x="631" y="67"/>
                          </a:cubicBezTo>
                          <a:cubicBezTo>
                            <a:pt x="637" y="67"/>
                            <a:pt x="637" y="67"/>
                            <a:pt x="637" y="67"/>
                          </a:cubicBezTo>
                          <a:cubicBezTo>
                            <a:pt x="634" y="67"/>
                            <a:pt x="634" y="67"/>
                            <a:pt x="634" y="67"/>
                          </a:cubicBezTo>
                          <a:cubicBezTo>
                            <a:pt x="635" y="66"/>
                            <a:pt x="640" y="63"/>
                            <a:pt x="641" y="62"/>
                          </a:cubicBezTo>
                          <a:cubicBezTo>
                            <a:pt x="646" y="59"/>
                            <a:pt x="649" y="59"/>
                            <a:pt x="652" y="59"/>
                          </a:cubicBezTo>
                          <a:cubicBezTo>
                            <a:pt x="651" y="58"/>
                            <a:pt x="648" y="58"/>
                            <a:pt x="652" y="56"/>
                          </a:cubicBezTo>
                          <a:cubicBezTo>
                            <a:pt x="653" y="58"/>
                            <a:pt x="662" y="53"/>
                            <a:pt x="662" y="54"/>
                          </a:cubicBezTo>
                          <a:cubicBezTo>
                            <a:pt x="664" y="54"/>
                            <a:pt x="668" y="53"/>
                            <a:pt x="667" y="52"/>
                          </a:cubicBezTo>
                          <a:cubicBezTo>
                            <a:pt x="668" y="54"/>
                            <a:pt x="668" y="54"/>
                            <a:pt x="668" y="54"/>
                          </a:cubicBezTo>
                          <a:cubicBezTo>
                            <a:pt x="667" y="52"/>
                            <a:pt x="674" y="49"/>
                            <a:pt x="679" y="47"/>
                          </a:cubicBezTo>
                          <a:cubicBezTo>
                            <a:pt x="679" y="50"/>
                            <a:pt x="684" y="45"/>
                            <a:pt x="688" y="46"/>
                          </a:cubicBezTo>
                          <a:cubicBezTo>
                            <a:pt x="688" y="44"/>
                            <a:pt x="696" y="43"/>
                            <a:pt x="697" y="41"/>
                          </a:cubicBezTo>
                          <a:cubicBezTo>
                            <a:pt x="701" y="39"/>
                            <a:pt x="701" y="41"/>
                            <a:pt x="702" y="41"/>
                          </a:cubicBezTo>
                          <a:cubicBezTo>
                            <a:pt x="704" y="40"/>
                            <a:pt x="704" y="40"/>
                            <a:pt x="704" y="40"/>
                          </a:cubicBezTo>
                          <a:cubicBezTo>
                            <a:pt x="706" y="40"/>
                            <a:pt x="713" y="38"/>
                            <a:pt x="718" y="37"/>
                          </a:cubicBezTo>
                          <a:cubicBezTo>
                            <a:pt x="722" y="35"/>
                            <a:pt x="722" y="35"/>
                            <a:pt x="722" y="35"/>
                          </a:cubicBezTo>
                          <a:cubicBezTo>
                            <a:pt x="723" y="35"/>
                            <a:pt x="723" y="35"/>
                            <a:pt x="723" y="35"/>
                          </a:cubicBezTo>
                          <a:cubicBezTo>
                            <a:pt x="724" y="34"/>
                            <a:pt x="727" y="33"/>
                            <a:pt x="725" y="33"/>
                          </a:cubicBezTo>
                          <a:cubicBezTo>
                            <a:pt x="727" y="33"/>
                            <a:pt x="727" y="33"/>
                            <a:pt x="727" y="33"/>
                          </a:cubicBezTo>
                          <a:cubicBezTo>
                            <a:pt x="727" y="31"/>
                            <a:pt x="730" y="31"/>
                            <a:pt x="735" y="29"/>
                          </a:cubicBezTo>
                          <a:cubicBezTo>
                            <a:pt x="736" y="29"/>
                            <a:pt x="736" y="30"/>
                            <a:pt x="735" y="30"/>
                          </a:cubicBezTo>
                          <a:cubicBezTo>
                            <a:pt x="737" y="30"/>
                            <a:pt x="736" y="31"/>
                            <a:pt x="738" y="31"/>
                          </a:cubicBezTo>
                          <a:cubicBezTo>
                            <a:pt x="736" y="31"/>
                            <a:pt x="745" y="26"/>
                            <a:pt x="739" y="27"/>
                          </a:cubicBezTo>
                          <a:cubicBezTo>
                            <a:pt x="738" y="26"/>
                            <a:pt x="741" y="25"/>
                            <a:pt x="744" y="24"/>
                          </a:cubicBezTo>
                          <a:cubicBezTo>
                            <a:pt x="745" y="26"/>
                            <a:pt x="745" y="26"/>
                            <a:pt x="745" y="26"/>
                          </a:cubicBezTo>
                          <a:cubicBezTo>
                            <a:pt x="748" y="23"/>
                            <a:pt x="748" y="23"/>
                            <a:pt x="748" y="23"/>
                          </a:cubicBezTo>
                          <a:cubicBezTo>
                            <a:pt x="751" y="22"/>
                            <a:pt x="753" y="23"/>
                            <a:pt x="756" y="22"/>
                          </a:cubicBezTo>
                          <a:cubicBezTo>
                            <a:pt x="753" y="23"/>
                            <a:pt x="750" y="27"/>
                            <a:pt x="758" y="25"/>
                          </a:cubicBezTo>
                          <a:cubicBezTo>
                            <a:pt x="754" y="26"/>
                            <a:pt x="752" y="28"/>
                            <a:pt x="750" y="28"/>
                          </a:cubicBezTo>
                          <a:cubicBezTo>
                            <a:pt x="752" y="28"/>
                            <a:pt x="752" y="28"/>
                            <a:pt x="750" y="29"/>
                          </a:cubicBezTo>
                          <a:cubicBezTo>
                            <a:pt x="756" y="27"/>
                            <a:pt x="752" y="28"/>
                            <a:pt x="758" y="26"/>
                          </a:cubicBezTo>
                          <a:cubicBezTo>
                            <a:pt x="758" y="28"/>
                            <a:pt x="759" y="28"/>
                            <a:pt x="764" y="27"/>
                          </a:cubicBezTo>
                          <a:cubicBezTo>
                            <a:pt x="760" y="27"/>
                            <a:pt x="760" y="27"/>
                            <a:pt x="760" y="27"/>
                          </a:cubicBezTo>
                          <a:cubicBezTo>
                            <a:pt x="761" y="27"/>
                            <a:pt x="761" y="27"/>
                            <a:pt x="761" y="26"/>
                          </a:cubicBezTo>
                          <a:cubicBezTo>
                            <a:pt x="760" y="27"/>
                            <a:pt x="759" y="26"/>
                            <a:pt x="759" y="26"/>
                          </a:cubicBezTo>
                          <a:cubicBezTo>
                            <a:pt x="760" y="26"/>
                            <a:pt x="765" y="23"/>
                            <a:pt x="766" y="23"/>
                          </a:cubicBezTo>
                          <a:cubicBezTo>
                            <a:pt x="760" y="22"/>
                            <a:pt x="776" y="19"/>
                            <a:pt x="772" y="19"/>
                          </a:cubicBezTo>
                          <a:cubicBezTo>
                            <a:pt x="773" y="18"/>
                            <a:pt x="777" y="17"/>
                            <a:pt x="777" y="18"/>
                          </a:cubicBezTo>
                          <a:cubicBezTo>
                            <a:pt x="772" y="20"/>
                            <a:pt x="781" y="19"/>
                            <a:pt x="781" y="20"/>
                          </a:cubicBezTo>
                          <a:cubicBezTo>
                            <a:pt x="782" y="19"/>
                            <a:pt x="777" y="20"/>
                            <a:pt x="779" y="19"/>
                          </a:cubicBezTo>
                          <a:cubicBezTo>
                            <a:pt x="782" y="18"/>
                            <a:pt x="784" y="19"/>
                            <a:pt x="786" y="19"/>
                          </a:cubicBezTo>
                          <a:cubicBezTo>
                            <a:pt x="785" y="19"/>
                            <a:pt x="785" y="19"/>
                            <a:pt x="785" y="19"/>
                          </a:cubicBezTo>
                          <a:cubicBezTo>
                            <a:pt x="789" y="19"/>
                            <a:pt x="789" y="19"/>
                            <a:pt x="789" y="19"/>
                          </a:cubicBezTo>
                          <a:cubicBezTo>
                            <a:pt x="790" y="18"/>
                            <a:pt x="785" y="19"/>
                            <a:pt x="789" y="17"/>
                          </a:cubicBezTo>
                          <a:cubicBezTo>
                            <a:pt x="790" y="18"/>
                            <a:pt x="794" y="16"/>
                            <a:pt x="794" y="17"/>
                          </a:cubicBezTo>
                          <a:cubicBezTo>
                            <a:pt x="792" y="18"/>
                            <a:pt x="794" y="19"/>
                            <a:pt x="790" y="20"/>
                          </a:cubicBezTo>
                          <a:cubicBezTo>
                            <a:pt x="793" y="20"/>
                            <a:pt x="802" y="18"/>
                            <a:pt x="798" y="17"/>
                          </a:cubicBezTo>
                          <a:cubicBezTo>
                            <a:pt x="802" y="17"/>
                            <a:pt x="802" y="17"/>
                            <a:pt x="802" y="17"/>
                          </a:cubicBezTo>
                          <a:cubicBezTo>
                            <a:pt x="800" y="16"/>
                            <a:pt x="793" y="16"/>
                            <a:pt x="800" y="15"/>
                          </a:cubicBezTo>
                          <a:cubicBezTo>
                            <a:pt x="800" y="15"/>
                            <a:pt x="800" y="15"/>
                            <a:pt x="800" y="15"/>
                          </a:cubicBezTo>
                          <a:cubicBezTo>
                            <a:pt x="805" y="13"/>
                            <a:pt x="805" y="13"/>
                            <a:pt x="805" y="13"/>
                          </a:cubicBezTo>
                          <a:cubicBezTo>
                            <a:pt x="807" y="14"/>
                            <a:pt x="807" y="14"/>
                            <a:pt x="807" y="14"/>
                          </a:cubicBezTo>
                          <a:cubicBezTo>
                            <a:pt x="807" y="13"/>
                            <a:pt x="808" y="13"/>
                            <a:pt x="810" y="13"/>
                          </a:cubicBezTo>
                          <a:cubicBezTo>
                            <a:pt x="810" y="13"/>
                            <a:pt x="812" y="13"/>
                            <a:pt x="812" y="14"/>
                          </a:cubicBezTo>
                          <a:cubicBezTo>
                            <a:pt x="817" y="13"/>
                            <a:pt x="817" y="12"/>
                            <a:pt x="817" y="12"/>
                          </a:cubicBezTo>
                          <a:cubicBezTo>
                            <a:pt x="820" y="11"/>
                            <a:pt x="821" y="11"/>
                            <a:pt x="820" y="12"/>
                          </a:cubicBezTo>
                          <a:cubicBezTo>
                            <a:pt x="824" y="12"/>
                            <a:pt x="831" y="11"/>
                            <a:pt x="834" y="11"/>
                          </a:cubicBezTo>
                          <a:cubicBezTo>
                            <a:pt x="839" y="10"/>
                            <a:pt x="833" y="11"/>
                            <a:pt x="836" y="10"/>
                          </a:cubicBezTo>
                          <a:cubicBezTo>
                            <a:pt x="841" y="12"/>
                            <a:pt x="854" y="9"/>
                            <a:pt x="863" y="8"/>
                          </a:cubicBezTo>
                          <a:cubicBezTo>
                            <a:pt x="860" y="6"/>
                            <a:pt x="865" y="7"/>
                            <a:pt x="867" y="5"/>
                          </a:cubicBezTo>
                          <a:cubicBezTo>
                            <a:pt x="865" y="6"/>
                            <a:pt x="875" y="7"/>
                            <a:pt x="868" y="8"/>
                          </a:cubicBezTo>
                          <a:cubicBezTo>
                            <a:pt x="872" y="7"/>
                            <a:pt x="872" y="7"/>
                            <a:pt x="872" y="7"/>
                          </a:cubicBezTo>
                          <a:cubicBezTo>
                            <a:pt x="876" y="8"/>
                            <a:pt x="865" y="9"/>
                            <a:pt x="870" y="10"/>
                          </a:cubicBezTo>
                          <a:cubicBezTo>
                            <a:pt x="875" y="9"/>
                            <a:pt x="878" y="7"/>
                            <a:pt x="884" y="7"/>
                          </a:cubicBezTo>
                          <a:cubicBezTo>
                            <a:pt x="882" y="9"/>
                            <a:pt x="889" y="7"/>
                            <a:pt x="888" y="9"/>
                          </a:cubicBezTo>
                          <a:cubicBezTo>
                            <a:pt x="887" y="9"/>
                            <a:pt x="885" y="9"/>
                            <a:pt x="883" y="9"/>
                          </a:cubicBezTo>
                          <a:cubicBezTo>
                            <a:pt x="884" y="9"/>
                            <a:pt x="884" y="9"/>
                            <a:pt x="884" y="9"/>
                          </a:cubicBezTo>
                          <a:cubicBezTo>
                            <a:pt x="896" y="9"/>
                            <a:pt x="887" y="7"/>
                            <a:pt x="894" y="6"/>
                          </a:cubicBezTo>
                          <a:cubicBezTo>
                            <a:pt x="901" y="6"/>
                            <a:pt x="899" y="7"/>
                            <a:pt x="900" y="8"/>
                          </a:cubicBezTo>
                          <a:cubicBezTo>
                            <a:pt x="901" y="8"/>
                            <a:pt x="904" y="8"/>
                            <a:pt x="906" y="8"/>
                          </a:cubicBezTo>
                          <a:cubicBezTo>
                            <a:pt x="902" y="9"/>
                            <a:pt x="898" y="7"/>
                            <a:pt x="900" y="6"/>
                          </a:cubicBezTo>
                          <a:cubicBezTo>
                            <a:pt x="903" y="7"/>
                            <a:pt x="911" y="6"/>
                            <a:pt x="913" y="5"/>
                          </a:cubicBezTo>
                          <a:cubicBezTo>
                            <a:pt x="902" y="3"/>
                            <a:pt x="906" y="5"/>
                            <a:pt x="896" y="3"/>
                          </a:cubicBezTo>
                          <a:cubicBezTo>
                            <a:pt x="895" y="4"/>
                            <a:pt x="895" y="5"/>
                            <a:pt x="889" y="5"/>
                          </a:cubicBezTo>
                          <a:cubicBezTo>
                            <a:pt x="893" y="4"/>
                            <a:pt x="889" y="4"/>
                            <a:pt x="888" y="4"/>
                          </a:cubicBezTo>
                          <a:cubicBezTo>
                            <a:pt x="889" y="5"/>
                            <a:pt x="884" y="4"/>
                            <a:pt x="882" y="5"/>
                          </a:cubicBezTo>
                          <a:cubicBezTo>
                            <a:pt x="880" y="4"/>
                            <a:pt x="885" y="2"/>
                            <a:pt x="880" y="2"/>
                          </a:cubicBezTo>
                          <a:cubicBezTo>
                            <a:pt x="879" y="5"/>
                            <a:pt x="879" y="5"/>
                            <a:pt x="879" y="5"/>
                          </a:cubicBezTo>
                          <a:cubicBezTo>
                            <a:pt x="876" y="4"/>
                            <a:pt x="879" y="3"/>
                            <a:pt x="875" y="4"/>
                          </a:cubicBezTo>
                          <a:cubicBezTo>
                            <a:pt x="877" y="2"/>
                            <a:pt x="874" y="2"/>
                            <a:pt x="880" y="1"/>
                          </a:cubicBezTo>
                          <a:cubicBezTo>
                            <a:pt x="872" y="0"/>
                            <a:pt x="868" y="3"/>
                            <a:pt x="862" y="4"/>
                          </a:cubicBezTo>
                          <a:cubicBezTo>
                            <a:pt x="863" y="4"/>
                            <a:pt x="863" y="4"/>
                            <a:pt x="864" y="4"/>
                          </a:cubicBezTo>
                          <a:cubicBezTo>
                            <a:pt x="862" y="4"/>
                            <a:pt x="860" y="4"/>
                            <a:pt x="858" y="5"/>
                          </a:cubicBezTo>
                          <a:cubicBezTo>
                            <a:pt x="854" y="4"/>
                            <a:pt x="861" y="3"/>
                            <a:pt x="860" y="3"/>
                          </a:cubicBezTo>
                          <a:cubicBezTo>
                            <a:pt x="854" y="3"/>
                            <a:pt x="854" y="3"/>
                            <a:pt x="854" y="3"/>
                          </a:cubicBezTo>
                          <a:cubicBezTo>
                            <a:pt x="853" y="3"/>
                            <a:pt x="853" y="3"/>
                            <a:pt x="853" y="3"/>
                          </a:cubicBezTo>
                          <a:cubicBezTo>
                            <a:pt x="852" y="4"/>
                            <a:pt x="850" y="4"/>
                            <a:pt x="850" y="4"/>
                          </a:cubicBezTo>
                          <a:cubicBezTo>
                            <a:pt x="851" y="3"/>
                            <a:pt x="852" y="2"/>
                            <a:pt x="853" y="1"/>
                          </a:cubicBezTo>
                          <a:cubicBezTo>
                            <a:pt x="847" y="3"/>
                            <a:pt x="847" y="3"/>
                            <a:pt x="847" y="3"/>
                          </a:cubicBezTo>
                          <a:cubicBezTo>
                            <a:pt x="847" y="3"/>
                            <a:pt x="841" y="3"/>
                            <a:pt x="846" y="2"/>
                          </a:cubicBezTo>
                          <a:cubicBezTo>
                            <a:pt x="836" y="3"/>
                            <a:pt x="836" y="3"/>
                            <a:pt x="836" y="3"/>
                          </a:cubicBezTo>
                          <a:cubicBezTo>
                            <a:pt x="835" y="2"/>
                            <a:pt x="835" y="2"/>
                            <a:pt x="835" y="2"/>
                          </a:cubicBezTo>
                          <a:cubicBezTo>
                            <a:pt x="832" y="2"/>
                            <a:pt x="832" y="3"/>
                            <a:pt x="835" y="2"/>
                          </a:cubicBezTo>
                          <a:cubicBezTo>
                            <a:pt x="832" y="2"/>
                            <a:pt x="820" y="7"/>
                            <a:pt x="821" y="4"/>
                          </a:cubicBezTo>
                          <a:cubicBezTo>
                            <a:pt x="814" y="6"/>
                            <a:pt x="811" y="6"/>
                            <a:pt x="801" y="8"/>
                          </a:cubicBezTo>
                          <a:cubicBezTo>
                            <a:pt x="808" y="6"/>
                            <a:pt x="793" y="8"/>
                            <a:pt x="800" y="6"/>
                          </a:cubicBezTo>
                          <a:cubicBezTo>
                            <a:pt x="796" y="6"/>
                            <a:pt x="795" y="8"/>
                            <a:pt x="791" y="9"/>
                          </a:cubicBezTo>
                          <a:cubicBezTo>
                            <a:pt x="788" y="9"/>
                            <a:pt x="789" y="7"/>
                            <a:pt x="793" y="6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5" y="9"/>
                            <a:pt x="785" y="9"/>
                            <a:pt x="785" y="9"/>
                          </a:cubicBezTo>
                          <a:cubicBezTo>
                            <a:pt x="781" y="9"/>
                            <a:pt x="784" y="7"/>
                            <a:pt x="780" y="8"/>
                          </a:cubicBezTo>
                          <a:cubicBezTo>
                            <a:pt x="779" y="9"/>
                            <a:pt x="779" y="9"/>
                            <a:pt x="779" y="9"/>
                          </a:cubicBezTo>
                          <a:cubicBezTo>
                            <a:pt x="776" y="9"/>
                            <a:pt x="776" y="9"/>
                            <a:pt x="776" y="9"/>
                          </a:cubicBezTo>
                          <a:cubicBezTo>
                            <a:pt x="777" y="9"/>
                            <a:pt x="775" y="10"/>
                            <a:pt x="772" y="11"/>
                          </a:cubicBezTo>
                          <a:cubicBezTo>
                            <a:pt x="772" y="11"/>
                            <a:pt x="772" y="11"/>
                            <a:pt x="772" y="11"/>
                          </a:cubicBezTo>
                          <a:cubicBezTo>
                            <a:pt x="769" y="12"/>
                            <a:pt x="769" y="12"/>
                            <a:pt x="769" y="12"/>
                          </a:cubicBezTo>
                          <a:cubicBezTo>
                            <a:pt x="772" y="10"/>
                            <a:pt x="765" y="12"/>
                            <a:pt x="767" y="11"/>
                          </a:cubicBezTo>
                          <a:cubicBezTo>
                            <a:pt x="764" y="11"/>
                            <a:pt x="764" y="11"/>
                            <a:pt x="758" y="13"/>
                          </a:cubicBezTo>
                          <a:cubicBezTo>
                            <a:pt x="759" y="14"/>
                            <a:pt x="759" y="14"/>
                            <a:pt x="759" y="14"/>
                          </a:cubicBezTo>
                          <a:cubicBezTo>
                            <a:pt x="752" y="16"/>
                            <a:pt x="759" y="12"/>
                            <a:pt x="753" y="14"/>
                          </a:cubicBezTo>
                          <a:cubicBezTo>
                            <a:pt x="753" y="14"/>
                            <a:pt x="753" y="14"/>
                            <a:pt x="753" y="14"/>
                          </a:cubicBezTo>
                          <a:cubicBezTo>
                            <a:pt x="745" y="15"/>
                            <a:pt x="740" y="19"/>
                            <a:pt x="733" y="19"/>
                          </a:cubicBezTo>
                          <a:cubicBezTo>
                            <a:pt x="737" y="18"/>
                            <a:pt x="735" y="17"/>
                            <a:pt x="735" y="18"/>
                          </a:cubicBezTo>
                          <a:cubicBezTo>
                            <a:pt x="730" y="19"/>
                            <a:pt x="722" y="22"/>
                            <a:pt x="716" y="24"/>
                          </a:cubicBezTo>
                          <a:cubicBezTo>
                            <a:pt x="714" y="24"/>
                            <a:pt x="713" y="23"/>
                            <a:pt x="708" y="24"/>
                          </a:cubicBezTo>
                          <a:cubicBezTo>
                            <a:pt x="704" y="26"/>
                            <a:pt x="703" y="26"/>
                            <a:pt x="702" y="27"/>
                          </a:cubicBezTo>
                          <a:cubicBezTo>
                            <a:pt x="698" y="28"/>
                            <a:pt x="691" y="31"/>
                            <a:pt x="690" y="30"/>
                          </a:cubicBezTo>
                          <a:cubicBezTo>
                            <a:pt x="690" y="31"/>
                            <a:pt x="687" y="31"/>
                            <a:pt x="685" y="33"/>
                          </a:cubicBezTo>
                          <a:cubicBezTo>
                            <a:pt x="684" y="32"/>
                            <a:pt x="684" y="32"/>
                            <a:pt x="684" y="32"/>
                          </a:cubicBezTo>
                          <a:cubicBezTo>
                            <a:pt x="685" y="33"/>
                            <a:pt x="685" y="33"/>
                            <a:pt x="685" y="33"/>
                          </a:cubicBezTo>
                          <a:cubicBezTo>
                            <a:pt x="677" y="33"/>
                            <a:pt x="674" y="38"/>
                            <a:pt x="666" y="39"/>
                          </a:cubicBezTo>
                          <a:cubicBezTo>
                            <a:pt x="667" y="39"/>
                            <a:pt x="667" y="39"/>
                            <a:pt x="667" y="39"/>
                          </a:cubicBezTo>
                          <a:cubicBezTo>
                            <a:pt x="665" y="40"/>
                            <a:pt x="665" y="40"/>
                            <a:pt x="665" y="40"/>
                          </a:cubicBezTo>
                          <a:cubicBezTo>
                            <a:pt x="664" y="40"/>
                            <a:pt x="665" y="39"/>
                            <a:pt x="665" y="38"/>
                          </a:cubicBezTo>
                          <a:cubicBezTo>
                            <a:pt x="661" y="40"/>
                            <a:pt x="656" y="42"/>
                            <a:pt x="652" y="43"/>
                          </a:cubicBezTo>
                          <a:cubicBezTo>
                            <a:pt x="654" y="43"/>
                            <a:pt x="654" y="43"/>
                            <a:pt x="654" y="43"/>
                          </a:cubicBezTo>
                          <a:cubicBezTo>
                            <a:pt x="652" y="44"/>
                            <a:pt x="650" y="46"/>
                            <a:pt x="647" y="47"/>
                          </a:cubicBezTo>
                          <a:cubicBezTo>
                            <a:pt x="651" y="43"/>
                            <a:pt x="642" y="48"/>
                            <a:pt x="641" y="48"/>
                          </a:cubicBezTo>
                          <a:cubicBezTo>
                            <a:pt x="644" y="46"/>
                            <a:pt x="644" y="46"/>
                            <a:pt x="644" y="46"/>
                          </a:cubicBezTo>
                          <a:cubicBezTo>
                            <a:pt x="640" y="48"/>
                            <a:pt x="640" y="48"/>
                            <a:pt x="641" y="49"/>
                          </a:cubicBezTo>
                          <a:cubicBezTo>
                            <a:pt x="636" y="51"/>
                            <a:pt x="636" y="48"/>
                            <a:pt x="632" y="51"/>
                          </a:cubicBezTo>
                          <a:cubicBezTo>
                            <a:pt x="635" y="50"/>
                            <a:pt x="635" y="50"/>
                            <a:pt x="635" y="50"/>
                          </a:cubicBezTo>
                          <a:cubicBezTo>
                            <a:pt x="637" y="50"/>
                            <a:pt x="635" y="52"/>
                            <a:pt x="632" y="53"/>
                          </a:cubicBezTo>
                          <a:cubicBezTo>
                            <a:pt x="632" y="53"/>
                            <a:pt x="630" y="53"/>
                            <a:pt x="632" y="52"/>
                          </a:cubicBezTo>
                          <a:cubicBezTo>
                            <a:pt x="628" y="54"/>
                            <a:pt x="622" y="57"/>
                            <a:pt x="620" y="58"/>
                          </a:cubicBezTo>
                          <a:cubicBezTo>
                            <a:pt x="618" y="58"/>
                            <a:pt x="618" y="57"/>
                            <a:pt x="619" y="57"/>
                          </a:cubicBezTo>
                          <a:cubicBezTo>
                            <a:pt x="611" y="61"/>
                            <a:pt x="616" y="58"/>
                            <a:pt x="608" y="63"/>
                          </a:cubicBezTo>
                          <a:cubicBezTo>
                            <a:pt x="607" y="62"/>
                            <a:pt x="607" y="62"/>
                            <a:pt x="607" y="62"/>
                          </a:cubicBezTo>
                          <a:cubicBezTo>
                            <a:pt x="605" y="64"/>
                            <a:pt x="605" y="64"/>
                            <a:pt x="605" y="64"/>
                          </a:cubicBezTo>
                          <a:cubicBezTo>
                            <a:pt x="600" y="65"/>
                            <a:pt x="600" y="65"/>
                            <a:pt x="600" y="65"/>
                          </a:cubicBezTo>
                          <a:cubicBezTo>
                            <a:pt x="602" y="65"/>
                            <a:pt x="602" y="65"/>
                            <a:pt x="602" y="65"/>
                          </a:cubicBezTo>
                          <a:cubicBezTo>
                            <a:pt x="599" y="67"/>
                            <a:pt x="598" y="68"/>
                            <a:pt x="595" y="69"/>
                          </a:cubicBezTo>
                          <a:cubicBezTo>
                            <a:pt x="595" y="68"/>
                            <a:pt x="595" y="68"/>
                            <a:pt x="595" y="68"/>
                          </a:cubicBezTo>
                          <a:cubicBezTo>
                            <a:pt x="588" y="72"/>
                            <a:pt x="586" y="71"/>
                            <a:pt x="579" y="76"/>
                          </a:cubicBezTo>
                          <a:cubicBezTo>
                            <a:pt x="579" y="76"/>
                            <a:pt x="580" y="75"/>
                            <a:pt x="580" y="74"/>
                          </a:cubicBezTo>
                          <a:cubicBezTo>
                            <a:pt x="574" y="79"/>
                            <a:pt x="575" y="76"/>
                            <a:pt x="569" y="81"/>
                          </a:cubicBezTo>
                          <a:cubicBezTo>
                            <a:pt x="569" y="80"/>
                            <a:pt x="568" y="80"/>
                            <a:pt x="568" y="80"/>
                          </a:cubicBezTo>
                          <a:cubicBezTo>
                            <a:pt x="565" y="82"/>
                            <a:pt x="565" y="82"/>
                            <a:pt x="565" y="82"/>
                          </a:cubicBezTo>
                          <a:cubicBezTo>
                            <a:pt x="565" y="81"/>
                            <a:pt x="565" y="81"/>
                            <a:pt x="565" y="81"/>
                          </a:cubicBezTo>
                          <a:cubicBezTo>
                            <a:pt x="563" y="84"/>
                            <a:pt x="563" y="84"/>
                            <a:pt x="563" y="84"/>
                          </a:cubicBezTo>
                          <a:cubicBezTo>
                            <a:pt x="561" y="84"/>
                            <a:pt x="561" y="84"/>
                            <a:pt x="561" y="84"/>
                          </a:cubicBezTo>
                          <a:cubicBezTo>
                            <a:pt x="560" y="85"/>
                            <a:pt x="560" y="85"/>
                            <a:pt x="560" y="85"/>
                          </a:cubicBezTo>
                          <a:cubicBezTo>
                            <a:pt x="556" y="85"/>
                            <a:pt x="552" y="89"/>
                            <a:pt x="547" y="90"/>
                          </a:cubicBezTo>
                          <a:cubicBezTo>
                            <a:pt x="548" y="91"/>
                            <a:pt x="548" y="91"/>
                            <a:pt x="548" y="91"/>
                          </a:cubicBezTo>
                          <a:cubicBezTo>
                            <a:pt x="539" y="100"/>
                            <a:pt x="522" y="104"/>
                            <a:pt x="510" y="114"/>
                          </a:cubicBezTo>
                          <a:cubicBezTo>
                            <a:pt x="510" y="113"/>
                            <a:pt x="510" y="113"/>
                            <a:pt x="510" y="113"/>
                          </a:cubicBezTo>
                          <a:cubicBezTo>
                            <a:pt x="505" y="118"/>
                            <a:pt x="505" y="118"/>
                            <a:pt x="505" y="118"/>
                          </a:cubicBezTo>
                          <a:cubicBezTo>
                            <a:pt x="502" y="119"/>
                            <a:pt x="507" y="116"/>
                            <a:pt x="505" y="116"/>
                          </a:cubicBezTo>
                          <a:cubicBezTo>
                            <a:pt x="500" y="120"/>
                            <a:pt x="504" y="119"/>
                            <a:pt x="498" y="123"/>
                          </a:cubicBezTo>
                          <a:cubicBezTo>
                            <a:pt x="494" y="125"/>
                            <a:pt x="498" y="122"/>
                            <a:pt x="500" y="120"/>
                          </a:cubicBezTo>
                          <a:cubicBezTo>
                            <a:pt x="494" y="125"/>
                            <a:pt x="485" y="132"/>
                            <a:pt x="481" y="134"/>
                          </a:cubicBezTo>
                          <a:cubicBezTo>
                            <a:pt x="481" y="135"/>
                            <a:pt x="480" y="135"/>
                            <a:pt x="481" y="135"/>
                          </a:cubicBezTo>
                          <a:cubicBezTo>
                            <a:pt x="477" y="138"/>
                            <a:pt x="472" y="142"/>
                            <a:pt x="467" y="145"/>
                          </a:cubicBezTo>
                          <a:cubicBezTo>
                            <a:pt x="467" y="144"/>
                            <a:pt x="468" y="143"/>
                            <a:pt x="469" y="143"/>
                          </a:cubicBezTo>
                          <a:cubicBezTo>
                            <a:pt x="467" y="144"/>
                            <a:pt x="465" y="145"/>
                            <a:pt x="464" y="146"/>
                          </a:cubicBezTo>
                          <a:cubicBezTo>
                            <a:pt x="465" y="144"/>
                            <a:pt x="465" y="144"/>
                            <a:pt x="465" y="144"/>
                          </a:cubicBezTo>
                          <a:cubicBezTo>
                            <a:pt x="462" y="147"/>
                            <a:pt x="456" y="152"/>
                            <a:pt x="454" y="152"/>
                          </a:cubicBezTo>
                          <a:cubicBezTo>
                            <a:pt x="455" y="152"/>
                            <a:pt x="455" y="153"/>
                            <a:pt x="453" y="155"/>
                          </a:cubicBezTo>
                          <a:cubicBezTo>
                            <a:pt x="450" y="155"/>
                            <a:pt x="445" y="162"/>
                            <a:pt x="440" y="165"/>
                          </a:cubicBezTo>
                          <a:cubicBezTo>
                            <a:pt x="440" y="164"/>
                            <a:pt x="444" y="161"/>
                            <a:pt x="443" y="162"/>
                          </a:cubicBezTo>
                          <a:cubicBezTo>
                            <a:pt x="440" y="163"/>
                            <a:pt x="439" y="166"/>
                            <a:pt x="437" y="168"/>
                          </a:cubicBezTo>
                          <a:cubicBezTo>
                            <a:pt x="437" y="167"/>
                            <a:pt x="437" y="167"/>
                            <a:pt x="437" y="167"/>
                          </a:cubicBezTo>
                          <a:cubicBezTo>
                            <a:pt x="427" y="176"/>
                            <a:pt x="427" y="176"/>
                            <a:pt x="427" y="176"/>
                          </a:cubicBezTo>
                          <a:cubicBezTo>
                            <a:pt x="425" y="176"/>
                            <a:pt x="418" y="184"/>
                            <a:pt x="418" y="183"/>
                          </a:cubicBezTo>
                          <a:cubicBezTo>
                            <a:pt x="414" y="186"/>
                            <a:pt x="421" y="181"/>
                            <a:pt x="417" y="185"/>
                          </a:cubicBezTo>
                          <a:cubicBezTo>
                            <a:pt x="415" y="185"/>
                            <a:pt x="413" y="189"/>
                            <a:pt x="412" y="188"/>
                          </a:cubicBezTo>
                          <a:cubicBezTo>
                            <a:pt x="413" y="187"/>
                            <a:pt x="413" y="187"/>
                            <a:pt x="413" y="187"/>
                          </a:cubicBezTo>
                          <a:cubicBezTo>
                            <a:pt x="410" y="190"/>
                            <a:pt x="410" y="190"/>
                            <a:pt x="410" y="190"/>
                          </a:cubicBezTo>
                          <a:cubicBezTo>
                            <a:pt x="411" y="187"/>
                            <a:pt x="411" y="187"/>
                            <a:pt x="411" y="187"/>
                          </a:cubicBezTo>
                          <a:cubicBezTo>
                            <a:pt x="408" y="190"/>
                            <a:pt x="407" y="193"/>
                            <a:pt x="408" y="193"/>
                          </a:cubicBezTo>
                          <a:cubicBezTo>
                            <a:pt x="405" y="195"/>
                            <a:pt x="401" y="199"/>
                            <a:pt x="399" y="199"/>
                          </a:cubicBezTo>
                          <a:cubicBezTo>
                            <a:pt x="400" y="198"/>
                            <a:pt x="400" y="198"/>
                            <a:pt x="400" y="198"/>
                          </a:cubicBezTo>
                          <a:cubicBezTo>
                            <a:pt x="393" y="205"/>
                            <a:pt x="386" y="207"/>
                            <a:pt x="382" y="214"/>
                          </a:cubicBezTo>
                          <a:cubicBezTo>
                            <a:pt x="381" y="214"/>
                            <a:pt x="381" y="214"/>
                            <a:pt x="382" y="213"/>
                          </a:cubicBezTo>
                          <a:cubicBezTo>
                            <a:pt x="378" y="217"/>
                            <a:pt x="378" y="217"/>
                            <a:pt x="378" y="217"/>
                          </a:cubicBezTo>
                          <a:cubicBezTo>
                            <a:pt x="378" y="215"/>
                            <a:pt x="378" y="215"/>
                            <a:pt x="378" y="215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67" y="227"/>
                            <a:pt x="360" y="235"/>
                            <a:pt x="354" y="241"/>
                          </a:cubicBezTo>
                          <a:cubicBezTo>
                            <a:pt x="355" y="240"/>
                            <a:pt x="355" y="240"/>
                            <a:pt x="355" y="240"/>
                          </a:cubicBezTo>
                          <a:cubicBezTo>
                            <a:pt x="349" y="247"/>
                            <a:pt x="348" y="246"/>
                            <a:pt x="344" y="251"/>
                          </a:cubicBezTo>
                          <a:cubicBezTo>
                            <a:pt x="344" y="251"/>
                            <a:pt x="344" y="251"/>
                            <a:pt x="344" y="250"/>
                          </a:cubicBezTo>
                          <a:cubicBezTo>
                            <a:pt x="340" y="255"/>
                            <a:pt x="340" y="255"/>
                            <a:pt x="340" y="255"/>
                          </a:cubicBezTo>
                          <a:cubicBezTo>
                            <a:pt x="340" y="253"/>
                            <a:pt x="340" y="253"/>
                            <a:pt x="340" y="253"/>
                          </a:cubicBezTo>
                          <a:cubicBezTo>
                            <a:pt x="338" y="258"/>
                            <a:pt x="331" y="262"/>
                            <a:pt x="333" y="260"/>
                          </a:cubicBezTo>
                          <a:cubicBezTo>
                            <a:pt x="332" y="263"/>
                            <a:pt x="329" y="266"/>
                            <a:pt x="329" y="267"/>
                          </a:cubicBezTo>
                          <a:cubicBezTo>
                            <a:pt x="325" y="272"/>
                            <a:pt x="328" y="268"/>
                            <a:pt x="325" y="271"/>
                          </a:cubicBezTo>
                          <a:cubicBezTo>
                            <a:pt x="321" y="274"/>
                            <a:pt x="322" y="276"/>
                            <a:pt x="317" y="280"/>
                          </a:cubicBezTo>
                          <a:cubicBezTo>
                            <a:pt x="317" y="280"/>
                            <a:pt x="317" y="280"/>
                            <a:pt x="317" y="280"/>
                          </a:cubicBezTo>
                          <a:cubicBezTo>
                            <a:pt x="315" y="282"/>
                            <a:pt x="314" y="284"/>
                            <a:pt x="311" y="287"/>
                          </a:cubicBezTo>
                          <a:cubicBezTo>
                            <a:pt x="312" y="286"/>
                            <a:pt x="312" y="286"/>
                            <a:pt x="312" y="286"/>
                          </a:cubicBezTo>
                          <a:cubicBezTo>
                            <a:pt x="308" y="292"/>
                            <a:pt x="305" y="291"/>
                            <a:pt x="303" y="297"/>
                          </a:cubicBezTo>
                          <a:cubicBezTo>
                            <a:pt x="301" y="299"/>
                            <a:pt x="298" y="304"/>
                            <a:pt x="297" y="303"/>
                          </a:cubicBezTo>
                          <a:cubicBezTo>
                            <a:pt x="283" y="322"/>
                            <a:pt x="283" y="322"/>
                            <a:pt x="283" y="322"/>
                          </a:cubicBezTo>
                          <a:cubicBezTo>
                            <a:pt x="281" y="322"/>
                            <a:pt x="282" y="324"/>
                            <a:pt x="278" y="327"/>
                          </a:cubicBezTo>
                          <a:cubicBezTo>
                            <a:pt x="279" y="328"/>
                            <a:pt x="279" y="328"/>
                            <a:pt x="279" y="328"/>
                          </a:cubicBezTo>
                          <a:cubicBezTo>
                            <a:pt x="272" y="337"/>
                            <a:pt x="262" y="347"/>
                            <a:pt x="254" y="358"/>
                          </a:cubicBezTo>
                          <a:cubicBezTo>
                            <a:pt x="253" y="357"/>
                            <a:pt x="253" y="357"/>
                            <a:pt x="253" y="357"/>
                          </a:cubicBezTo>
                          <a:cubicBezTo>
                            <a:pt x="252" y="360"/>
                            <a:pt x="252" y="360"/>
                            <a:pt x="252" y="360"/>
                          </a:cubicBezTo>
                          <a:cubicBezTo>
                            <a:pt x="244" y="372"/>
                            <a:pt x="233" y="387"/>
                            <a:pt x="226" y="396"/>
                          </a:cubicBezTo>
                          <a:cubicBezTo>
                            <a:pt x="225" y="400"/>
                            <a:pt x="223" y="405"/>
                            <a:pt x="219" y="410"/>
                          </a:cubicBezTo>
                          <a:cubicBezTo>
                            <a:pt x="219" y="409"/>
                            <a:pt x="219" y="409"/>
                            <a:pt x="219" y="409"/>
                          </a:cubicBezTo>
                          <a:cubicBezTo>
                            <a:pt x="214" y="418"/>
                            <a:pt x="209" y="428"/>
                            <a:pt x="202" y="437"/>
                          </a:cubicBezTo>
                          <a:cubicBezTo>
                            <a:pt x="202" y="436"/>
                            <a:pt x="202" y="437"/>
                            <a:pt x="202" y="436"/>
                          </a:cubicBezTo>
                          <a:cubicBezTo>
                            <a:pt x="202" y="439"/>
                            <a:pt x="199" y="442"/>
                            <a:pt x="197" y="444"/>
                          </a:cubicBezTo>
                          <a:cubicBezTo>
                            <a:pt x="200" y="442"/>
                            <a:pt x="200" y="442"/>
                            <a:pt x="200" y="442"/>
                          </a:cubicBezTo>
                          <a:cubicBezTo>
                            <a:pt x="199" y="445"/>
                            <a:pt x="196" y="448"/>
                            <a:pt x="194" y="449"/>
                          </a:cubicBezTo>
                          <a:cubicBezTo>
                            <a:pt x="192" y="454"/>
                            <a:pt x="192" y="454"/>
                            <a:pt x="192" y="454"/>
                          </a:cubicBezTo>
                          <a:cubicBezTo>
                            <a:pt x="192" y="455"/>
                            <a:pt x="192" y="455"/>
                            <a:pt x="192" y="455"/>
                          </a:cubicBezTo>
                          <a:cubicBezTo>
                            <a:pt x="192" y="456"/>
                            <a:pt x="192" y="456"/>
                            <a:pt x="192" y="456"/>
                          </a:cubicBezTo>
                          <a:cubicBezTo>
                            <a:pt x="189" y="458"/>
                            <a:pt x="189" y="458"/>
                            <a:pt x="189" y="458"/>
                          </a:cubicBezTo>
                          <a:cubicBezTo>
                            <a:pt x="189" y="459"/>
                            <a:pt x="186" y="465"/>
                            <a:pt x="186" y="467"/>
                          </a:cubicBezTo>
                          <a:cubicBezTo>
                            <a:pt x="185" y="467"/>
                            <a:pt x="182" y="471"/>
                            <a:pt x="184" y="468"/>
                          </a:cubicBezTo>
                          <a:cubicBezTo>
                            <a:pt x="175" y="484"/>
                            <a:pt x="175" y="484"/>
                            <a:pt x="175" y="484"/>
                          </a:cubicBezTo>
                          <a:cubicBezTo>
                            <a:pt x="176" y="482"/>
                            <a:pt x="176" y="482"/>
                            <a:pt x="176" y="482"/>
                          </a:cubicBezTo>
                          <a:cubicBezTo>
                            <a:pt x="178" y="482"/>
                            <a:pt x="175" y="487"/>
                            <a:pt x="174" y="489"/>
                          </a:cubicBezTo>
                          <a:cubicBezTo>
                            <a:pt x="175" y="486"/>
                            <a:pt x="172" y="488"/>
                            <a:pt x="171" y="490"/>
                          </a:cubicBezTo>
                          <a:cubicBezTo>
                            <a:pt x="170" y="492"/>
                            <a:pt x="173" y="488"/>
                            <a:pt x="173" y="489"/>
                          </a:cubicBezTo>
                          <a:cubicBezTo>
                            <a:pt x="172" y="493"/>
                            <a:pt x="169" y="499"/>
                            <a:pt x="168" y="500"/>
                          </a:cubicBezTo>
                          <a:cubicBezTo>
                            <a:pt x="168" y="498"/>
                            <a:pt x="168" y="498"/>
                            <a:pt x="168" y="498"/>
                          </a:cubicBezTo>
                          <a:cubicBezTo>
                            <a:pt x="167" y="502"/>
                            <a:pt x="164" y="503"/>
                            <a:pt x="162" y="507"/>
                          </a:cubicBezTo>
                          <a:cubicBezTo>
                            <a:pt x="161" y="511"/>
                            <a:pt x="159" y="513"/>
                            <a:pt x="161" y="513"/>
                          </a:cubicBezTo>
                          <a:cubicBezTo>
                            <a:pt x="159" y="518"/>
                            <a:pt x="159" y="514"/>
                            <a:pt x="158" y="516"/>
                          </a:cubicBezTo>
                          <a:cubicBezTo>
                            <a:pt x="158" y="518"/>
                            <a:pt x="154" y="525"/>
                            <a:pt x="153" y="525"/>
                          </a:cubicBezTo>
                          <a:cubicBezTo>
                            <a:pt x="153" y="529"/>
                            <a:pt x="145" y="538"/>
                            <a:pt x="147" y="540"/>
                          </a:cubicBezTo>
                          <a:cubicBezTo>
                            <a:pt x="143" y="544"/>
                            <a:pt x="143" y="544"/>
                            <a:pt x="143" y="544"/>
                          </a:cubicBezTo>
                          <a:cubicBezTo>
                            <a:pt x="144" y="544"/>
                            <a:pt x="145" y="545"/>
                            <a:pt x="143" y="549"/>
                          </a:cubicBezTo>
                          <a:cubicBezTo>
                            <a:pt x="141" y="552"/>
                            <a:pt x="141" y="551"/>
                            <a:pt x="140" y="551"/>
                          </a:cubicBezTo>
                          <a:cubicBezTo>
                            <a:pt x="141" y="554"/>
                            <a:pt x="141" y="554"/>
                            <a:pt x="141" y="554"/>
                          </a:cubicBezTo>
                          <a:cubicBezTo>
                            <a:pt x="130" y="571"/>
                            <a:pt x="121" y="596"/>
                            <a:pt x="111" y="615"/>
                          </a:cubicBezTo>
                          <a:cubicBezTo>
                            <a:pt x="107" y="624"/>
                            <a:pt x="104" y="636"/>
                            <a:pt x="99" y="647"/>
                          </a:cubicBezTo>
                          <a:cubicBezTo>
                            <a:pt x="100" y="645"/>
                            <a:pt x="100" y="645"/>
                            <a:pt x="100" y="645"/>
                          </a:cubicBezTo>
                          <a:cubicBezTo>
                            <a:pt x="95" y="656"/>
                            <a:pt x="95" y="656"/>
                            <a:pt x="95" y="656"/>
                          </a:cubicBezTo>
                          <a:cubicBezTo>
                            <a:pt x="99" y="648"/>
                            <a:pt x="99" y="648"/>
                            <a:pt x="99" y="648"/>
                          </a:cubicBezTo>
                          <a:cubicBezTo>
                            <a:pt x="98" y="651"/>
                            <a:pt x="98" y="653"/>
                            <a:pt x="97" y="655"/>
                          </a:cubicBezTo>
                          <a:cubicBezTo>
                            <a:pt x="92" y="666"/>
                            <a:pt x="85" y="681"/>
                            <a:pt x="81" y="696"/>
                          </a:cubicBezTo>
                          <a:cubicBezTo>
                            <a:pt x="80" y="706"/>
                            <a:pt x="77" y="702"/>
                            <a:pt x="76" y="711"/>
                          </a:cubicBezTo>
                          <a:cubicBezTo>
                            <a:pt x="76" y="710"/>
                            <a:pt x="76" y="710"/>
                            <a:pt x="76" y="709"/>
                          </a:cubicBezTo>
                          <a:cubicBezTo>
                            <a:pt x="73" y="719"/>
                            <a:pt x="72" y="725"/>
                            <a:pt x="70" y="735"/>
                          </a:cubicBezTo>
                          <a:cubicBezTo>
                            <a:pt x="68" y="733"/>
                            <a:pt x="68" y="741"/>
                            <a:pt x="67" y="740"/>
                          </a:cubicBezTo>
                          <a:cubicBezTo>
                            <a:pt x="68" y="741"/>
                            <a:pt x="68" y="741"/>
                            <a:pt x="68" y="741"/>
                          </a:cubicBezTo>
                          <a:cubicBezTo>
                            <a:pt x="67" y="743"/>
                            <a:pt x="65" y="748"/>
                            <a:pt x="65" y="747"/>
                          </a:cubicBezTo>
                          <a:cubicBezTo>
                            <a:pt x="64" y="752"/>
                            <a:pt x="64" y="752"/>
                            <a:pt x="64" y="752"/>
                          </a:cubicBezTo>
                          <a:cubicBezTo>
                            <a:pt x="63" y="752"/>
                            <a:pt x="63" y="752"/>
                            <a:pt x="63" y="752"/>
                          </a:cubicBezTo>
                          <a:cubicBezTo>
                            <a:pt x="62" y="757"/>
                            <a:pt x="59" y="770"/>
                            <a:pt x="56" y="772"/>
                          </a:cubicBezTo>
                          <a:cubicBezTo>
                            <a:pt x="53" y="787"/>
                            <a:pt x="47" y="809"/>
                            <a:pt x="42" y="827"/>
                          </a:cubicBezTo>
                          <a:cubicBezTo>
                            <a:pt x="43" y="830"/>
                            <a:pt x="41" y="835"/>
                            <a:pt x="40" y="839"/>
                          </a:cubicBezTo>
                          <a:cubicBezTo>
                            <a:pt x="38" y="844"/>
                            <a:pt x="38" y="844"/>
                            <a:pt x="38" y="844"/>
                          </a:cubicBezTo>
                          <a:cubicBezTo>
                            <a:pt x="38" y="848"/>
                            <a:pt x="38" y="853"/>
                            <a:pt x="36" y="856"/>
                          </a:cubicBezTo>
                          <a:cubicBezTo>
                            <a:pt x="36" y="856"/>
                            <a:pt x="36" y="856"/>
                            <a:pt x="36" y="856"/>
                          </a:cubicBezTo>
                          <a:cubicBezTo>
                            <a:pt x="36" y="860"/>
                            <a:pt x="34" y="864"/>
                            <a:pt x="34" y="868"/>
                          </a:cubicBezTo>
                          <a:cubicBezTo>
                            <a:pt x="33" y="873"/>
                            <a:pt x="32" y="877"/>
                            <a:pt x="31" y="876"/>
                          </a:cubicBezTo>
                          <a:cubicBezTo>
                            <a:pt x="33" y="877"/>
                            <a:pt x="29" y="886"/>
                            <a:pt x="29" y="886"/>
                          </a:cubicBezTo>
                          <a:cubicBezTo>
                            <a:pt x="29" y="886"/>
                            <a:pt x="15" y="946"/>
                            <a:pt x="7" y="1014"/>
                          </a:cubicBezTo>
                          <a:cubicBezTo>
                            <a:pt x="3" y="1049"/>
                            <a:pt x="1" y="1085"/>
                            <a:pt x="0" y="1116"/>
                          </a:cubicBezTo>
                          <a:cubicBezTo>
                            <a:pt x="0" y="1148"/>
                            <a:pt x="1" y="1175"/>
                            <a:pt x="4" y="1189"/>
                          </a:cubicBezTo>
                          <a:cubicBezTo>
                            <a:pt x="5" y="1191"/>
                            <a:pt x="5" y="1197"/>
                            <a:pt x="6" y="1195"/>
                          </a:cubicBezTo>
                          <a:cubicBezTo>
                            <a:pt x="7" y="1199"/>
                            <a:pt x="5" y="1201"/>
                            <a:pt x="6" y="1202"/>
                          </a:cubicBezTo>
                          <a:cubicBezTo>
                            <a:pt x="7" y="1196"/>
                            <a:pt x="9" y="1204"/>
                            <a:pt x="10" y="1198"/>
                          </a:cubicBezTo>
                          <a:cubicBezTo>
                            <a:pt x="10" y="1202"/>
                            <a:pt x="10" y="1202"/>
                            <a:pt x="10" y="1202"/>
                          </a:cubicBezTo>
                          <a:cubicBezTo>
                            <a:pt x="11" y="1203"/>
                            <a:pt x="9" y="1197"/>
                            <a:pt x="11" y="1198"/>
                          </a:cubicBezTo>
                          <a:cubicBezTo>
                            <a:pt x="9" y="1197"/>
                            <a:pt x="9" y="1197"/>
                            <a:pt x="9" y="1197"/>
                          </a:cubicBezTo>
                          <a:cubicBezTo>
                            <a:pt x="9" y="1194"/>
                            <a:pt x="9" y="1192"/>
                            <a:pt x="10" y="1191"/>
                          </a:cubicBezTo>
                          <a:cubicBezTo>
                            <a:pt x="9" y="1188"/>
                            <a:pt x="7" y="1186"/>
                            <a:pt x="8" y="1180"/>
                          </a:cubicBezTo>
                          <a:cubicBezTo>
                            <a:pt x="8" y="1182"/>
                            <a:pt x="8" y="1182"/>
                            <a:pt x="8" y="1182"/>
                          </a:cubicBezTo>
                          <a:cubicBezTo>
                            <a:pt x="8" y="1176"/>
                            <a:pt x="9" y="1178"/>
                            <a:pt x="10" y="1177"/>
                          </a:cubicBezTo>
                          <a:cubicBezTo>
                            <a:pt x="10" y="1178"/>
                            <a:pt x="10" y="1178"/>
                            <a:pt x="10" y="1178"/>
                          </a:cubicBezTo>
                          <a:cubicBezTo>
                            <a:pt x="11" y="1174"/>
                            <a:pt x="11" y="1174"/>
                            <a:pt x="11" y="1174"/>
                          </a:cubicBezTo>
                          <a:cubicBezTo>
                            <a:pt x="10" y="1177"/>
                            <a:pt x="11" y="1183"/>
                            <a:pt x="11" y="1180"/>
                          </a:cubicBezTo>
                          <a:cubicBezTo>
                            <a:pt x="12" y="1174"/>
                            <a:pt x="11" y="1182"/>
                            <a:pt x="11" y="1177"/>
                          </a:cubicBezTo>
                          <a:cubicBezTo>
                            <a:pt x="11" y="1174"/>
                            <a:pt x="12" y="1175"/>
                            <a:pt x="12" y="1175"/>
                          </a:cubicBezTo>
                          <a:cubicBezTo>
                            <a:pt x="12" y="1170"/>
                            <a:pt x="12" y="1170"/>
                            <a:pt x="12" y="1170"/>
                          </a:cubicBezTo>
                          <a:cubicBezTo>
                            <a:pt x="13" y="1170"/>
                            <a:pt x="12" y="1173"/>
                            <a:pt x="13" y="1171"/>
                          </a:cubicBezTo>
                          <a:cubicBezTo>
                            <a:pt x="12" y="1164"/>
                            <a:pt x="12" y="1164"/>
                            <a:pt x="12" y="1164"/>
                          </a:cubicBezTo>
                          <a:cubicBezTo>
                            <a:pt x="14" y="1163"/>
                            <a:pt x="11" y="1157"/>
                            <a:pt x="13" y="1154"/>
                          </a:cubicBezTo>
                          <a:cubicBezTo>
                            <a:pt x="14" y="1159"/>
                            <a:pt x="14" y="1153"/>
                            <a:pt x="15" y="1154"/>
                          </a:cubicBezTo>
                          <a:cubicBezTo>
                            <a:pt x="15" y="1142"/>
                            <a:pt x="15" y="1142"/>
                            <a:pt x="15" y="1142"/>
                          </a:cubicBezTo>
                          <a:cubicBezTo>
                            <a:pt x="16" y="1141"/>
                            <a:pt x="16" y="1145"/>
                            <a:pt x="16" y="1144"/>
                          </a:cubicBezTo>
                          <a:cubicBezTo>
                            <a:pt x="16" y="1141"/>
                            <a:pt x="15" y="1140"/>
                            <a:pt x="15" y="1139"/>
                          </a:cubicBezTo>
                          <a:cubicBezTo>
                            <a:pt x="16" y="1138"/>
                            <a:pt x="16" y="1130"/>
                            <a:pt x="17" y="1130"/>
                          </a:cubicBezTo>
                          <a:cubicBezTo>
                            <a:pt x="19" y="1122"/>
                            <a:pt x="15" y="1127"/>
                            <a:pt x="17" y="1119"/>
                          </a:cubicBezTo>
                          <a:cubicBezTo>
                            <a:pt x="18" y="1118"/>
                            <a:pt x="17" y="1125"/>
                            <a:pt x="18" y="1122"/>
                          </a:cubicBezTo>
                          <a:cubicBezTo>
                            <a:pt x="18" y="1114"/>
                            <a:pt x="18" y="1114"/>
                            <a:pt x="18" y="1114"/>
                          </a:cubicBezTo>
                          <a:cubicBezTo>
                            <a:pt x="18" y="1115"/>
                            <a:pt x="19" y="1116"/>
                            <a:pt x="19" y="1119"/>
                          </a:cubicBezTo>
                          <a:cubicBezTo>
                            <a:pt x="21" y="1098"/>
                            <a:pt x="26" y="1087"/>
                            <a:pt x="27" y="1067"/>
                          </a:cubicBezTo>
                          <a:cubicBezTo>
                            <a:pt x="28" y="1065"/>
                            <a:pt x="27" y="1069"/>
                            <a:pt x="28" y="1071"/>
                          </a:cubicBezTo>
                          <a:cubicBezTo>
                            <a:pt x="28" y="1057"/>
                            <a:pt x="32" y="1052"/>
                            <a:pt x="33" y="1040"/>
                          </a:cubicBezTo>
                          <a:cubicBezTo>
                            <a:pt x="32" y="1040"/>
                            <a:pt x="32" y="1040"/>
                            <a:pt x="32" y="1040"/>
                          </a:cubicBezTo>
                          <a:cubicBezTo>
                            <a:pt x="36" y="1024"/>
                            <a:pt x="37" y="1004"/>
                            <a:pt x="41" y="986"/>
                          </a:cubicBezTo>
                          <a:cubicBezTo>
                            <a:pt x="40" y="988"/>
                            <a:pt x="40" y="988"/>
                            <a:pt x="40" y="988"/>
                          </a:cubicBezTo>
                          <a:cubicBezTo>
                            <a:pt x="39" y="985"/>
                            <a:pt x="40" y="981"/>
                            <a:pt x="40" y="978"/>
                          </a:cubicBezTo>
                          <a:cubicBezTo>
                            <a:pt x="40" y="977"/>
                            <a:pt x="41" y="980"/>
                            <a:pt x="42" y="975"/>
                          </a:cubicBezTo>
                          <a:cubicBezTo>
                            <a:pt x="41" y="976"/>
                            <a:pt x="41" y="978"/>
                            <a:pt x="40" y="977"/>
                          </a:cubicBezTo>
                          <a:cubicBezTo>
                            <a:pt x="45" y="962"/>
                            <a:pt x="50" y="928"/>
                            <a:pt x="56" y="903"/>
                          </a:cubicBezTo>
                          <a:cubicBezTo>
                            <a:pt x="62" y="868"/>
                            <a:pt x="72" y="831"/>
                            <a:pt x="81" y="797"/>
                          </a:cubicBezTo>
                          <a:cubicBezTo>
                            <a:pt x="79" y="802"/>
                            <a:pt x="78" y="799"/>
                            <a:pt x="79" y="796"/>
                          </a:cubicBezTo>
                          <a:cubicBezTo>
                            <a:pt x="86" y="786"/>
                            <a:pt x="84" y="777"/>
                            <a:pt x="89" y="767"/>
                          </a:cubicBezTo>
                          <a:cubicBezTo>
                            <a:pt x="94" y="747"/>
                            <a:pt x="103" y="731"/>
                            <a:pt x="106" y="712"/>
                          </a:cubicBezTo>
                          <a:cubicBezTo>
                            <a:pt x="107" y="712"/>
                            <a:pt x="107" y="712"/>
                            <a:pt x="107" y="712"/>
                          </a:cubicBezTo>
                          <a:cubicBezTo>
                            <a:pt x="108" y="710"/>
                            <a:pt x="108" y="709"/>
                            <a:pt x="109" y="706"/>
                          </a:cubicBezTo>
                          <a:cubicBezTo>
                            <a:pt x="109" y="706"/>
                            <a:pt x="109" y="706"/>
                            <a:pt x="109" y="706"/>
                          </a:cubicBezTo>
                          <a:cubicBezTo>
                            <a:pt x="112" y="700"/>
                            <a:pt x="113" y="691"/>
                            <a:pt x="115" y="688"/>
                          </a:cubicBezTo>
                          <a:cubicBezTo>
                            <a:pt x="114" y="687"/>
                            <a:pt x="114" y="687"/>
                            <a:pt x="114" y="687"/>
                          </a:cubicBezTo>
                          <a:cubicBezTo>
                            <a:pt x="116" y="683"/>
                            <a:pt x="116" y="685"/>
                            <a:pt x="117" y="681"/>
                          </a:cubicBezTo>
                          <a:cubicBezTo>
                            <a:pt x="117" y="681"/>
                            <a:pt x="117" y="681"/>
                            <a:pt x="117" y="681"/>
                          </a:cubicBezTo>
                          <a:cubicBezTo>
                            <a:pt x="118" y="676"/>
                            <a:pt x="118" y="676"/>
                            <a:pt x="118" y="676"/>
                          </a:cubicBezTo>
                          <a:cubicBezTo>
                            <a:pt x="120" y="677"/>
                            <a:pt x="122" y="665"/>
                            <a:pt x="124" y="663"/>
                          </a:cubicBezTo>
                          <a:cubicBezTo>
                            <a:pt x="126" y="657"/>
                            <a:pt x="129" y="648"/>
                            <a:pt x="132" y="640"/>
                          </a:cubicBezTo>
                          <a:cubicBezTo>
                            <a:pt x="134" y="639"/>
                            <a:pt x="137" y="630"/>
                            <a:pt x="140" y="624"/>
                          </a:cubicBezTo>
                          <a:cubicBezTo>
                            <a:pt x="145" y="613"/>
                            <a:pt x="151" y="596"/>
                            <a:pt x="158" y="582"/>
                          </a:cubicBezTo>
                          <a:cubicBezTo>
                            <a:pt x="157" y="582"/>
                            <a:pt x="157" y="582"/>
                            <a:pt x="157" y="582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62" y="576"/>
                            <a:pt x="163" y="569"/>
                            <a:pt x="165" y="567"/>
                          </a:cubicBezTo>
                          <a:cubicBezTo>
                            <a:pt x="163" y="568"/>
                            <a:pt x="164" y="569"/>
                            <a:pt x="163" y="572"/>
                          </a:cubicBezTo>
                          <a:cubicBezTo>
                            <a:pt x="161" y="574"/>
                            <a:pt x="161" y="571"/>
                            <a:pt x="163" y="567"/>
                          </a:cubicBezTo>
                          <a:cubicBezTo>
                            <a:pt x="164" y="567"/>
                            <a:pt x="164" y="567"/>
                            <a:pt x="164" y="567"/>
                          </a:cubicBezTo>
                          <a:cubicBezTo>
                            <a:pt x="164" y="564"/>
                            <a:pt x="164" y="564"/>
                            <a:pt x="164" y="564"/>
                          </a:cubicBezTo>
                          <a:cubicBezTo>
                            <a:pt x="165" y="564"/>
                            <a:pt x="167" y="562"/>
                            <a:pt x="168" y="562"/>
                          </a:cubicBezTo>
                          <a:cubicBezTo>
                            <a:pt x="174" y="550"/>
                            <a:pt x="176" y="541"/>
                            <a:pt x="183" y="528"/>
                          </a:cubicBezTo>
                          <a:cubicBezTo>
                            <a:pt x="183" y="530"/>
                            <a:pt x="187" y="519"/>
                            <a:pt x="188" y="523"/>
                          </a:cubicBezTo>
                          <a:cubicBezTo>
                            <a:pt x="191" y="515"/>
                            <a:pt x="186" y="523"/>
                            <a:pt x="186" y="519"/>
                          </a:cubicBezTo>
                          <a:cubicBezTo>
                            <a:pt x="188" y="517"/>
                            <a:pt x="188" y="515"/>
                            <a:pt x="189" y="515"/>
                          </a:cubicBezTo>
                          <a:cubicBezTo>
                            <a:pt x="189" y="516"/>
                            <a:pt x="191" y="513"/>
                            <a:pt x="190" y="515"/>
                          </a:cubicBezTo>
                          <a:cubicBezTo>
                            <a:pt x="193" y="510"/>
                            <a:pt x="193" y="510"/>
                            <a:pt x="193" y="510"/>
                          </a:cubicBezTo>
                          <a:cubicBezTo>
                            <a:pt x="193" y="510"/>
                            <a:pt x="193" y="511"/>
                            <a:pt x="193" y="512"/>
                          </a:cubicBezTo>
                          <a:cubicBezTo>
                            <a:pt x="197" y="501"/>
                            <a:pt x="203" y="494"/>
                            <a:pt x="207" y="485"/>
                          </a:cubicBezTo>
                          <a:cubicBezTo>
                            <a:pt x="207" y="484"/>
                            <a:pt x="205" y="488"/>
                            <a:pt x="205" y="487"/>
                          </a:cubicBezTo>
                          <a:cubicBezTo>
                            <a:pt x="209" y="478"/>
                            <a:pt x="211" y="480"/>
                            <a:pt x="215" y="471"/>
                          </a:cubicBezTo>
                          <a:cubicBezTo>
                            <a:pt x="214" y="473"/>
                            <a:pt x="214" y="473"/>
                            <a:pt x="214" y="473"/>
                          </a:cubicBezTo>
                          <a:cubicBezTo>
                            <a:pt x="215" y="470"/>
                            <a:pt x="215" y="469"/>
                            <a:pt x="219" y="465"/>
                          </a:cubicBezTo>
                          <a:cubicBezTo>
                            <a:pt x="220" y="465"/>
                            <a:pt x="217" y="469"/>
                            <a:pt x="216" y="471"/>
                          </a:cubicBezTo>
                          <a:cubicBezTo>
                            <a:pt x="218" y="468"/>
                            <a:pt x="223" y="461"/>
                            <a:pt x="220" y="462"/>
                          </a:cubicBezTo>
                          <a:cubicBezTo>
                            <a:pt x="222" y="459"/>
                            <a:pt x="224" y="458"/>
                            <a:pt x="225" y="456"/>
                          </a:cubicBezTo>
                          <a:cubicBezTo>
                            <a:pt x="225" y="456"/>
                            <a:pt x="223" y="459"/>
                            <a:pt x="223" y="457"/>
                          </a:cubicBezTo>
                          <a:cubicBezTo>
                            <a:pt x="227" y="452"/>
                            <a:pt x="231" y="444"/>
                            <a:pt x="235" y="439"/>
                          </a:cubicBezTo>
                          <a:cubicBezTo>
                            <a:pt x="235" y="439"/>
                            <a:pt x="236" y="439"/>
                            <a:pt x="236" y="439"/>
                          </a:cubicBezTo>
                          <a:cubicBezTo>
                            <a:pt x="238" y="434"/>
                            <a:pt x="239" y="436"/>
                            <a:pt x="243" y="429"/>
                          </a:cubicBez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73" name="îSļíḍè">
                      <a:extLst>
                        <a:ext uri="{FF2B5EF4-FFF2-40B4-BE49-F238E27FC236}">
                          <a16:creationId xmlns:a16="http://schemas.microsoft.com/office/drawing/2014/main" id="{D93F7608-67FA-431C-BC28-E02FF7CB23D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5650"/>
                      <a:ext cx="7937" cy="793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3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2"/>
                            <a:pt x="1" y="2"/>
                            <a:pt x="0" y="3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74" name="îŝ1îḍê">
                      <a:extLst>
                        <a:ext uri="{FF2B5EF4-FFF2-40B4-BE49-F238E27FC236}">
                          <a16:creationId xmlns:a16="http://schemas.microsoft.com/office/drawing/2014/main" id="{A59B0B4C-8A61-44AC-86E7-89F32187FB7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78688" y="22399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0"/>
                          </a:move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75" name="íṣ1ïde">
                      <a:extLst>
                        <a:ext uri="{FF2B5EF4-FFF2-40B4-BE49-F238E27FC236}">
                          <a16:creationId xmlns:a16="http://schemas.microsoft.com/office/drawing/2014/main" id="{6AEC1386-3C99-454F-939A-8C8BF92F07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297113"/>
                      <a:ext cx="793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2" y="2"/>
                          </a:moveTo>
                          <a:cubicBezTo>
                            <a:pt x="3" y="0"/>
                            <a:pt x="1" y="1"/>
                            <a:pt x="0" y="2"/>
                          </a:cubicBezTo>
                          <a:cubicBezTo>
                            <a:pt x="1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76" name="íṥ1íḍé">
                      <a:extLst>
                        <a:ext uri="{FF2B5EF4-FFF2-40B4-BE49-F238E27FC236}">
                          <a16:creationId xmlns:a16="http://schemas.microsoft.com/office/drawing/2014/main" id="{59A05DD7-C547-4BE6-A8ED-F8A5B1401C2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685088" y="19161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77" name="íṡḻïďe">
                      <a:extLst>
                        <a:ext uri="{FF2B5EF4-FFF2-40B4-BE49-F238E27FC236}">
                          <a16:creationId xmlns:a16="http://schemas.microsoft.com/office/drawing/2014/main" id="{B7E6F4BB-512D-406F-AD7A-4969D8AA76E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76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78" name="işḷîḓé">
                      <a:extLst>
                        <a:ext uri="{FF2B5EF4-FFF2-40B4-BE49-F238E27FC236}">
                          <a16:creationId xmlns:a16="http://schemas.microsoft.com/office/drawing/2014/main" id="{BC8F0683-9602-4B03-A8E3-3247277F05A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32763" y="1720850"/>
                      <a:ext cx="635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2" y="0"/>
                            <a:pt x="1" y="1"/>
                            <a:pt x="0" y="1"/>
                          </a:cubicBezTo>
                          <a:cubicBezTo>
                            <a:pt x="1" y="1"/>
                            <a:pt x="2" y="1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79" name="îṧlïḍe">
                      <a:extLst>
                        <a:ext uri="{FF2B5EF4-FFF2-40B4-BE49-F238E27FC236}">
                          <a16:creationId xmlns:a16="http://schemas.microsoft.com/office/drawing/2014/main" id="{1D3D2B32-6E42-4D1D-9BDB-C53D3DBCDDD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77138" y="1984375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1"/>
                            <a:pt x="1" y="1"/>
                            <a:pt x="0" y="2"/>
                          </a:cubicBezTo>
                          <a:cubicBezTo>
                            <a:pt x="1" y="1"/>
                            <a:pt x="2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80" name="íśḷíďe">
                      <a:extLst>
                        <a:ext uri="{FF2B5EF4-FFF2-40B4-BE49-F238E27FC236}">
                          <a16:creationId xmlns:a16="http://schemas.microsoft.com/office/drawing/2014/main" id="{21F40F04-93D4-4F24-8F22-F3A227EBC7F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20063" y="1725613"/>
                      <a:ext cx="7937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81" name="ïṣḻîḋé">
                      <a:extLst>
                        <a:ext uri="{FF2B5EF4-FFF2-40B4-BE49-F238E27FC236}">
                          <a16:creationId xmlns:a16="http://schemas.microsoft.com/office/drawing/2014/main" id="{D5079D5F-2F33-46C4-B735-F1A3FF029B0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6088"/>
                      <a:ext cx="952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0" y="1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4" y="0"/>
                          </a:moveTo>
                          <a:cubicBezTo>
                            <a:pt x="3" y="1"/>
                            <a:pt x="1" y="1"/>
                            <a:pt x="0" y="1"/>
                          </a:cubicBezTo>
                          <a:cubicBezTo>
                            <a:pt x="2" y="1"/>
                            <a:pt x="3" y="1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82" name="íSļïde">
                      <a:extLst>
                        <a:ext uri="{FF2B5EF4-FFF2-40B4-BE49-F238E27FC236}">
                          <a16:creationId xmlns:a16="http://schemas.microsoft.com/office/drawing/2014/main" id="{517E4401-35CF-4A89-8ADE-7C1D7B673EA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850188" y="1822450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0" y="2"/>
                            <a:pt x="1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83" name="íšḷiḑè">
                      <a:extLst>
                        <a:ext uri="{FF2B5EF4-FFF2-40B4-BE49-F238E27FC236}">
                          <a16:creationId xmlns:a16="http://schemas.microsoft.com/office/drawing/2014/main" id="{C6B4259E-5DD8-4C9B-9FA4-CE4C053D0A4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94663" y="17383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1">
                          <a:moveTo>
                            <a:pt x="2" y="0"/>
                          </a:moveTo>
                          <a:lnTo>
                            <a:pt x="2" y="0"/>
                          </a:lnTo>
                          <a:lnTo>
                            <a:pt x="0" y="1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84" name="ïṧḷîḋe">
                      <a:extLst>
                        <a:ext uri="{FF2B5EF4-FFF2-40B4-BE49-F238E27FC236}">
                          <a16:creationId xmlns:a16="http://schemas.microsoft.com/office/drawing/2014/main" id="{3E22988D-ECC0-48A7-A5F9-CBE28D8DDE3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4200" y="1711325"/>
                      <a:ext cx="4762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85" name="ïṡ1ïde">
                      <a:extLst>
                        <a:ext uri="{FF2B5EF4-FFF2-40B4-BE49-F238E27FC236}">
                          <a16:creationId xmlns:a16="http://schemas.microsoft.com/office/drawing/2014/main" id="{9692F918-8D06-4B48-91C5-DC28A2F4212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956550" y="1779588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"/>
                        </a:cxn>
                        <a:cxn ang="0">
                          <a:pos x="1" y="0"/>
                        </a:cxn>
                        <a:cxn ang="0">
                          <a:pos x="1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0"/>
                          </a:cubicBezTo>
                          <a:cubicBezTo>
                            <a:pt x="0" y="1"/>
                            <a:pt x="0" y="1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</p:grpSp>
              <p:grpSp>
                <p:nvGrpSpPr>
                  <p:cNvPr id="265" name="iSlîḍê">
                    <a:extLst>
                      <a:ext uri="{FF2B5EF4-FFF2-40B4-BE49-F238E27FC236}">
                        <a16:creationId xmlns:a16="http://schemas.microsoft.com/office/drawing/2014/main" id="{22CD82B0-F61F-454B-A574-DD6BA7EBCEF4}"/>
                      </a:ext>
                    </a:extLst>
                  </p:cNvPr>
                  <p:cNvGrpSpPr/>
                  <p:nvPr/>
                </p:nvGrpSpPr>
                <p:grpSpPr>
                  <a:xfrm rot="15155533" flipH="1">
                    <a:off x="1114058" y="1803070"/>
                    <a:ext cx="2159193" cy="2610180"/>
                    <a:chOff x="6326188" y="1654175"/>
                    <a:chExt cx="2192337" cy="2967038"/>
                  </a:xfrm>
                  <a:solidFill>
                    <a:schemeClr val="bg2">
                      <a:lumMod val="75000"/>
                    </a:schemeClr>
                  </a:solidFill>
                </p:grpSpPr>
                <p:sp>
                  <p:nvSpPr>
                    <p:cNvPr id="307" name="ïṧļïďe">
                      <a:extLst>
                        <a:ext uri="{FF2B5EF4-FFF2-40B4-BE49-F238E27FC236}">
                          <a16:creationId xmlns:a16="http://schemas.microsoft.com/office/drawing/2014/main" id="{F3545B48-1D00-44AE-B2DF-80DC78F42BD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27988" y="17208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0" y="0"/>
                            <a:pt x="1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08" name="iṥḷidé">
                      <a:extLst>
                        <a:ext uri="{FF2B5EF4-FFF2-40B4-BE49-F238E27FC236}">
                          <a16:creationId xmlns:a16="http://schemas.microsoft.com/office/drawing/2014/main" id="{2F9A4226-C32F-49BB-A016-6DB2488B1CC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24775" y="1841500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09" name="ïŝḷiḑé">
                      <a:extLst>
                        <a:ext uri="{FF2B5EF4-FFF2-40B4-BE49-F238E27FC236}">
                          <a16:creationId xmlns:a16="http://schemas.microsoft.com/office/drawing/2014/main" id="{4B9F0DF1-A826-43D4-A286-453A87A38D4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18488" y="1671638"/>
                      <a:ext cx="1270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5" y="0"/>
                            <a:pt x="5" y="0"/>
                            <a:pt x="5" y="0"/>
                          </a:cubicBezTo>
                          <a:lnTo>
                            <a:pt x="0" y="1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10" name="íṡḷíḍe">
                      <a:extLst>
                        <a:ext uri="{FF2B5EF4-FFF2-40B4-BE49-F238E27FC236}">
                          <a16:creationId xmlns:a16="http://schemas.microsoft.com/office/drawing/2014/main" id="{1C7ABEBE-C947-4900-BA81-2B68FDA73C5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69150" y="226377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11" name="iṡľîḑê">
                      <a:extLst>
                        <a:ext uri="{FF2B5EF4-FFF2-40B4-BE49-F238E27FC236}">
                          <a16:creationId xmlns:a16="http://schemas.microsoft.com/office/drawing/2014/main" id="{4F9395DB-FC52-4D17-8A09-D3323BEF841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0300" y="1995488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0"/>
                            <a:pt x="1" y="1"/>
                            <a:pt x="0" y="2"/>
                          </a:cubicBezTo>
                          <a:cubicBezTo>
                            <a:pt x="1" y="1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12" name="îṥ1îďè">
                      <a:extLst>
                        <a:ext uri="{FF2B5EF4-FFF2-40B4-BE49-F238E27FC236}">
                          <a16:creationId xmlns:a16="http://schemas.microsoft.com/office/drawing/2014/main" id="{CA86383E-51D4-4521-87BE-F1097202545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318500" y="1681163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13" name="îṥ1îḓê">
                      <a:extLst>
                        <a:ext uri="{FF2B5EF4-FFF2-40B4-BE49-F238E27FC236}">
                          <a16:creationId xmlns:a16="http://schemas.microsoft.com/office/drawing/2014/main" id="{95954AB1-D347-4AA8-BFC8-C9FCC0B89FC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16938" y="16557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14" name="îṧḷiḑé">
                      <a:extLst>
                        <a:ext uri="{FF2B5EF4-FFF2-40B4-BE49-F238E27FC236}">
                          <a16:creationId xmlns:a16="http://schemas.microsoft.com/office/drawing/2014/main" id="{50A4B914-5433-4C05-A9DD-A8CFD78EF96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4388" y="1654175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2" y="0"/>
                            <a:pt x="1" y="0"/>
                            <a:pt x="0" y="0"/>
                          </a:cubicBezTo>
                          <a:cubicBezTo>
                            <a:pt x="1" y="0"/>
                            <a:pt x="3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15" name="îŝḷîḑé">
                      <a:extLst>
                        <a:ext uri="{FF2B5EF4-FFF2-40B4-BE49-F238E27FC236}">
                          <a16:creationId xmlns:a16="http://schemas.microsoft.com/office/drawing/2014/main" id="{94198672-6504-4AA3-B529-73B83CB2206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2800" y="16541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16" name="iṩľíḑé">
                      <a:extLst>
                        <a:ext uri="{FF2B5EF4-FFF2-40B4-BE49-F238E27FC236}">
                          <a16:creationId xmlns:a16="http://schemas.microsoft.com/office/drawing/2014/main" id="{49F1DB7B-2285-405D-8146-3538CAF03D3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6188" y="4597400"/>
                      <a:ext cx="3175" cy="174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 h="7">
                          <a:moveTo>
                            <a:pt x="0" y="0"/>
                          </a:moveTo>
                          <a:cubicBezTo>
                            <a:pt x="0" y="3"/>
                            <a:pt x="0" y="5"/>
                            <a:pt x="1" y="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17" name="ïṣḻïḑé">
                      <a:extLst>
                        <a:ext uri="{FF2B5EF4-FFF2-40B4-BE49-F238E27FC236}">
                          <a16:creationId xmlns:a16="http://schemas.microsoft.com/office/drawing/2014/main" id="{1EE74DDD-87BA-418B-B880-3F2230FAED7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9738" y="277336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"/>
                        </a:cxn>
                        <a:cxn ang="0">
                          <a:pos x="1" y="0"/>
                        </a:cxn>
                        <a:cxn ang="0">
                          <a:pos x="1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18" name="îśḷíḑê">
                      <a:extLst>
                        <a:ext uri="{FF2B5EF4-FFF2-40B4-BE49-F238E27FC236}">
                          <a16:creationId xmlns:a16="http://schemas.microsoft.com/office/drawing/2014/main" id="{CF2F1D3D-9070-49AD-9F56-C9BCCA64CB0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3750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19" name="îṧļïḓé">
                      <a:extLst>
                        <a:ext uri="{FF2B5EF4-FFF2-40B4-BE49-F238E27FC236}">
                          <a16:creationId xmlns:a16="http://schemas.microsoft.com/office/drawing/2014/main" id="{065ECAAA-D1D7-40A2-B452-251EA07E99D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7375" y="1704975"/>
                      <a:ext cx="17462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0" y="2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2">
                          <a:moveTo>
                            <a:pt x="7" y="0"/>
                          </a:moveTo>
                          <a:cubicBezTo>
                            <a:pt x="5" y="1"/>
                            <a:pt x="0" y="1"/>
                            <a:pt x="0" y="2"/>
                          </a:cubicBezTo>
                          <a:cubicBezTo>
                            <a:pt x="3" y="1"/>
                            <a:pt x="6" y="1"/>
                            <a:pt x="7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20" name="í$ḷïdê">
                      <a:extLst>
                        <a:ext uri="{FF2B5EF4-FFF2-40B4-BE49-F238E27FC236}">
                          <a16:creationId xmlns:a16="http://schemas.microsoft.com/office/drawing/2014/main" id="{3318CE8F-383D-4E6E-AAE5-82A0CA82D1D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8150" y="2924175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21" name="işḻíḍè">
                      <a:extLst>
                        <a:ext uri="{FF2B5EF4-FFF2-40B4-BE49-F238E27FC236}">
                          <a16:creationId xmlns:a16="http://schemas.microsoft.com/office/drawing/2014/main" id="{57BEB902-FC6F-4A2C-90B3-2B980907138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21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22" name="ïsḻîḓe">
                      <a:extLst>
                        <a:ext uri="{FF2B5EF4-FFF2-40B4-BE49-F238E27FC236}">
                          <a16:creationId xmlns:a16="http://schemas.microsoft.com/office/drawing/2014/main" id="{2CC17DB1-A32A-406F-A830-FD2E9F19FC1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18275" y="3373438"/>
                      <a:ext cx="1587" cy="1588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23" name="iş1iḍè">
                      <a:extLst>
                        <a:ext uri="{FF2B5EF4-FFF2-40B4-BE49-F238E27FC236}">
                          <a16:creationId xmlns:a16="http://schemas.microsoft.com/office/drawing/2014/main" id="{2280D395-AF79-4576-8F78-9C7CBA9B2C2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05575" y="3398838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0" y="0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3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2"/>
                            <a:pt x="0" y="3"/>
                            <a:pt x="0" y="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24" name="ï$1ïďê">
                      <a:extLst>
                        <a:ext uri="{FF2B5EF4-FFF2-40B4-BE49-F238E27FC236}">
                          <a16:creationId xmlns:a16="http://schemas.microsoft.com/office/drawing/2014/main" id="{5DC1CFE9-8D49-4F36-B85E-5A593C9E1A5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9363" y="4614863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0"/>
                          </a:move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2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25" name="iṡḷîdè">
                      <a:extLst>
                        <a:ext uri="{FF2B5EF4-FFF2-40B4-BE49-F238E27FC236}">
                          <a16:creationId xmlns:a16="http://schemas.microsoft.com/office/drawing/2014/main" id="{778854FF-3762-446B-9976-28C0B115660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05563" y="3765550"/>
                      <a:ext cx="3175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0" y="2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2"/>
                            <a:pt x="0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26" name="ïsļïḑé">
                      <a:extLst>
                        <a:ext uri="{FF2B5EF4-FFF2-40B4-BE49-F238E27FC236}">
                          <a16:creationId xmlns:a16="http://schemas.microsoft.com/office/drawing/2014/main" id="{CD82F53D-8DBD-4DAD-8746-5C4C28B850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07288" y="197802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1" y="0"/>
                          </a:cubicBezTo>
                          <a:cubicBezTo>
                            <a:pt x="1" y="0"/>
                            <a:pt x="1" y="0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27" name="îṡḻíḍé">
                      <a:extLst>
                        <a:ext uri="{FF2B5EF4-FFF2-40B4-BE49-F238E27FC236}">
                          <a16:creationId xmlns:a16="http://schemas.microsoft.com/office/drawing/2014/main" id="{0685EE2A-A77B-4A71-AA4F-ADE32374731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5838" y="21828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28" name="iS1íḑê">
                      <a:extLst>
                        <a:ext uri="{FF2B5EF4-FFF2-40B4-BE49-F238E27FC236}">
                          <a16:creationId xmlns:a16="http://schemas.microsoft.com/office/drawing/2014/main" id="{D756340C-A1A5-45F6-994E-FEFBD5984A2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9013" y="2171700"/>
                      <a:ext cx="6350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4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4">
                          <a:moveTo>
                            <a:pt x="3" y="0"/>
                          </a:moveTo>
                          <a:cubicBezTo>
                            <a:pt x="2" y="1"/>
                            <a:pt x="0" y="3"/>
                            <a:pt x="0" y="4"/>
                          </a:cubicBezTo>
                          <a:cubicBezTo>
                            <a:pt x="1" y="3"/>
                            <a:pt x="2" y="2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29" name="îsḻíďê">
                      <a:extLst>
                        <a:ext uri="{FF2B5EF4-FFF2-40B4-BE49-F238E27FC236}">
                          <a16:creationId xmlns:a16="http://schemas.microsoft.com/office/drawing/2014/main" id="{33A60C00-A604-4A6C-9734-4DFF3ABC5D7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16788" y="22002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30" name="ïś1iḋê">
                      <a:extLst>
                        <a:ext uri="{FF2B5EF4-FFF2-40B4-BE49-F238E27FC236}">
                          <a16:creationId xmlns:a16="http://schemas.microsoft.com/office/drawing/2014/main" id="{B2A713B7-A590-4974-9118-6FA9C19CF8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882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31" name="îś1íḓé">
                      <a:extLst>
                        <a:ext uri="{FF2B5EF4-FFF2-40B4-BE49-F238E27FC236}">
                          <a16:creationId xmlns:a16="http://schemas.microsoft.com/office/drawing/2014/main" id="{6F1367C1-AEEA-498E-88BA-2DEA6785B72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1888" y="20637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32" name="îślîḑê">
                      <a:extLst>
                        <a:ext uri="{FF2B5EF4-FFF2-40B4-BE49-F238E27FC236}">
                          <a16:creationId xmlns:a16="http://schemas.microsoft.com/office/drawing/2014/main" id="{804EB633-BEE2-41EB-AE63-CB9B4DDD5D6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3018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33" name="îṥḷîḓê">
                      <a:extLst>
                        <a:ext uri="{FF2B5EF4-FFF2-40B4-BE49-F238E27FC236}">
                          <a16:creationId xmlns:a16="http://schemas.microsoft.com/office/drawing/2014/main" id="{F6EC1FDD-F821-4C09-B08A-226C980A3F1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5650"/>
                      <a:ext cx="7937" cy="793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3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2"/>
                            <a:pt x="1" y="2"/>
                            <a:pt x="0" y="3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34" name="ïŝḷïḋê">
                      <a:extLst>
                        <a:ext uri="{FF2B5EF4-FFF2-40B4-BE49-F238E27FC236}">
                          <a16:creationId xmlns:a16="http://schemas.microsoft.com/office/drawing/2014/main" id="{D9C1D473-F3C5-41FC-BC6D-1B42F3F1C17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78688" y="22399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0"/>
                          </a:move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35" name="îṡ1îďè">
                      <a:extLst>
                        <a:ext uri="{FF2B5EF4-FFF2-40B4-BE49-F238E27FC236}">
                          <a16:creationId xmlns:a16="http://schemas.microsoft.com/office/drawing/2014/main" id="{42B47525-9AAF-4A7A-9193-7FE83FF63B5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297113"/>
                      <a:ext cx="793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2" y="2"/>
                          </a:moveTo>
                          <a:cubicBezTo>
                            <a:pt x="3" y="0"/>
                            <a:pt x="1" y="1"/>
                            <a:pt x="0" y="2"/>
                          </a:cubicBezTo>
                          <a:cubicBezTo>
                            <a:pt x="1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36" name="îṣlïḑe">
                      <a:extLst>
                        <a:ext uri="{FF2B5EF4-FFF2-40B4-BE49-F238E27FC236}">
                          <a16:creationId xmlns:a16="http://schemas.microsoft.com/office/drawing/2014/main" id="{9F90DED9-03F7-4492-AB73-54B360A65B2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685088" y="19161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37" name="íṣlîḓè">
                      <a:extLst>
                        <a:ext uri="{FF2B5EF4-FFF2-40B4-BE49-F238E27FC236}">
                          <a16:creationId xmlns:a16="http://schemas.microsoft.com/office/drawing/2014/main" id="{6844D634-09E7-4A85-86AC-D0468DA44C9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76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38" name="íSļïďè">
                      <a:extLst>
                        <a:ext uri="{FF2B5EF4-FFF2-40B4-BE49-F238E27FC236}">
                          <a16:creationId xmlns:a16="http://schemas.microsoft.com/office/drawing/2014/main" id="{992A4042-832A-4F07-A8D0-260910B898A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32763" y="1720850"/>
                      <a:ext cx="635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2" y="0"/>
                            <a:pt x="1" y="1"/>
                            <a:pt x="0" y="1"/>
                          </a:cubicBezTo>
                          <a:cubicBezTo>
                            <a:pt x="1" y="1"/>
                            <a:pt x="2" y="1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39" name="iṩļiḋé">
                      <a:extLst>
                        <a:ext uri="{FF2B5EF4-FFF2-40B4-BE49-F238E27FC236}">
                          <a16:creationId xmlns:a16="http://schemas.microsoft.com/office/drawing/2014/main" id="{8E7341E3-9E7B-4DFF-A096-7481B12317B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77138" y="1984375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1"/>
                            <a:pt x="1" y="1"/>
                            <a:pt x="0" y="2"/>
                          </a:cubicBezTo>
                          <a:cubicBezTo>
                            <a:pt x="1" y="1"/>
                            <a:pt x="2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40" name="íŝ1iḓè">
                      <a:extLst>
                        <a:ext uri="{FF2B5EF4-FFF2-40B4-BE49-F238E27FC236}">
                          <a16:creationId xmlns:a16="http://schemas.microsoft.com/office/drawing/2014/main" id="{3C0C3891-46DB-4091-9B5D-8D5B6FE4822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20063" y="1725613"/>
                      <a:ext cx="7937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41" name="íşľïďê">
                      <a:extLst>
                        <a:ext uri="{FF2B5EF4-FFF2-40B4-BE49-F238E27FC236}">
                          <a16:creationId xmlns:a16="http://schemas.microsoft.com/office/drawing/2014/main" id="{248340E4-2FC5-4A8B-9561-7363A6A66A3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6088"/>
                      <a:ext cx="952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0" y="1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4" y="0"/>
                          </a:moveTo>
                          <a:cubicBezTo>
                            <a:pt x="3" y="1"/>
                            <a:pt x="1" y="1"/>
                            <a:pt x="0" y="1"/>
                          </a:cubicBezTo>
                          <a:cubicBezTo>
                            <a:pt x="2" y="1"/>
                            <a:pt x="3" y="1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42" name="ïṣḻîde">
                      <a:extLst>
                        <a:ext uri="{FF2B5EF4-FFF2-40B4-BE49-F238E27FC236}">
                          <a16:creationId xmlns:a16="http://schemas.microsoft.com/office/drawing/2014/main" id="{14D5B6E5-9D73-4552-AA1E-D4FB1CD30C9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850188" y="1822450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0" y="2"/>
                            <a:pt x="1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43" name="îśḻíḑe">
                      <a:extLst>
                        <a:ext uri="{FF2B5EF4-FFF2-40B4-BE49-F238E27FC236}">
                          <a16:creationId xmlns:a16="http://schemas.microsoft.com/office/drawing/2014/main" id="{965E87FD-F43E-41C6-95C3-6742773D31A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94663" y="17383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1">
                          <a:moveTo>
                            <a:pt x="2" y="0"/>
                          </a:moveTo>
                          <a:lnTo>
                            <a:pt x="2" y="0"/>
                          </a:lnTo>
                          <a:lnTo>
                            <a:pt x="0" y="1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44" name="íŝļîḑè">
                      <a:extLst>
                        <a:ext uri="{FF2B5EF4-FFF2-40B4-BE49-F238E27FC236}">
                          <a16:creationId xmlns:a16="http://schemas.microsoft.com/office/drawing/2014/main" id="{8D1EF732-FD8B-4838-B6DA-775C30E54FA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4200" y="1711325"/>
                      <a:ext cx="4762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45" name="ïṣľîḑê">
                      <a:extLst>
                        <a:ext uri="{FF2B5EF4-FFF2-40B4-BE49-F238E27FC236}">
                          <a16:creationId xmlns:a16="http://schemas.microsoft.com/office/drawing/2014/main" id="{5AAB97E5-245F-44E1-9590-3E1C0BA9EBF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956550" y="1779588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"/>
                        </a:cxn>
                        <a:cxn ang="0">
                          <a:pos x="1" y="0"/>
                        </a:cxn>
                        <a:cxn ang="0">
                          <a:pos x="1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0"/>
                          </a:cubicBezTo>
                          <a:cubicBezTo>
                            <a:pt x="0" y="1"/>
                            <a:pt x="0" y="1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</p:grpSp>
              <p:grpSp>
                <p:nvGrpSpPr>
                  <p:cNvPr id="266" name="íşḷidé">
                    <a:extLst>
                      <a:ext uri="{FF2B5EF4-FFF2-40B4-BE49-F238E27FC236}">
                        <a16:creationId xmlns:a16="http://schemas.microsoft.com/office/drawing/2014/main" id="{6D0962D4-5582-408B-9004-E840550852EA}"/>
                      </a:ext>
                    </a:extLst>
                  </p:cNvPr>
                  <p:cNvGrpSpPr/>
                  <p:nvPr/>
                </p:nvGrpSpPr>
                <p:grpSpPr>
                  <a:xfrm rot="15155533" flipH="1">
                    <a:off x="1264409" y="1845475"/>
                    <a:ext cx="2259435" cy="2728193"/>
                    <a:chOff x="6224407" y="1520027"/>
                    <a:chExt cx="2294118" cy="3101186"/>
                  </a:xfrm>
                  <a:solidFill>
                    <a:schemeClr val="bg2">
                      <a:lumMod val="75000"/>
                    </a:schemeClr>
                  </a:solidFill>
                </p:grpSpPr>
                <p:sp>
                  <p:nvSpPr>
                    <p:cNvPr id="267" name="ïṡḻïdê">
                      <a:extLst>
                        <a:ext uri="{FF2B5EF4-FFF2-40B4-BE49-F238E27FC236}">
                          <a16:creationId xmlns:a16="http://schemas.microsoft.com/office/drawing/2014/main" id="{D9E704F7-4129-4F13-B7D0-1B865B652EF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27988" y="17208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0" y="0"/>
                            <a:pt x="1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68" name="iṩ1îde">
                      <a:extLst>
                        <a:ext uri="{FF2B5EF4-FFF2-40B4-BE49-F238E27FC236}">
                          <a16:creationId xmlns:a16="http://schemas.microsoft.com/office/drawing/2014/main" id="{0C9C3CD0-0E97-4F4A-A296-F1640E9B24B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24775" y="1841500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69" name="íṩľíḍê">
                      <a:extLst>
                        <a:ext uri="{FF2B5EF4-FFF2-40B4-BE49-F238E27FC236}">
                          <a16:creationId xmlns:a16="http://schemas.microsoft.com/office/drawing/2014/main" id="{B210ED3D-A6BC-4DDD-BF62-2D7410372E0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18488" y="1671638"/>
                      <a:ext cx="1270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5" y="0"/>
                            <a:pt x="5" y="0"/>
                            <a:pt x="5" y="0"/>
                          </a:cubicBezTo>
                          <a:lnTo>
                            <a:pt x="0" y="1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70" name="îšlïḓe">
                      <a:extLst>
                        <a:ext uri="{FF2B5EF4-FFF2-40B4-BE49-F238E27FC236}">
                          <a16:creationId xmlns:a16="http://schemas.microsoft.com/office/drawing/2014/main" id="{51C3EF2D-9076-42E5-8E2B-0DB2ACF0B47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69150" y="226377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71" name="ïṧľïḋe">
                      <a:extLst>
                        <a:ext uri="{FF2B5EF4-FFF2-40B4-BE49-F238E27FC236}">
                          <a16:creationId xmlns:a16="http://schemas.microsoft.com/office/drawing/2014/main" id="{707D75E0-1765-4023-85BE-448CC9A5B29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0300" y="1995488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0"/>
                            <a:pt x="1" y="1"/>
                            <a:pt x="0" y="2"/>
                          </a:cubicBezTo>
                          <a:cubicBezTo>
                            <a:pt x="1" y="1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72" name="îs1iḓé">
                      <a:extLst>
                        <a:ext uri="{FF2B5EF4-FFF2-40B4-BE49-F238E27FC236}">
                          <a16:creationId xmlns:a16="http://schemas.microsoft.com/office/drawing/2014/main" id="{A991B4A5-992E-4935-B388-F7F8F643BBC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318500" y="1681163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73" name="íŝliḍe">
                      <a:extLst>
                        <a:ext uri="{FF2B5EF4-FFF2-40B4-BE49-F238E27FC236}">
                          <a16:creationId xmlns:a16="http://schemas.microsoft.com/office/drawing/2014/main" id="{BFD2EE26-0281-4B9E-85D6-0ED2C5D5E06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16938" y="16557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74" name="išļíḋe">
                      <a:extLst>
                        <a:ext uri="{FF2B5EF4-FFF2-40B4-BE49-F238E27FC236}">
                          <a16:creationId xmlns:a16="http://schemas.microsoft.com/office/drawing/2014/main" id="{4656E3C2-56EB-43EF-89BF-9704E3ECAD7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4388" y="1654175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2" y="0"/>
                            <a:pt x="1" y="0"/>
                            <a:pt x="0" y="0"/>
                          </a:cubicBezTo>
                          <a:cubicBezTo>
                            <a:pt x="1" y="0"/>
                            <a:pt x="3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75" name="iṡlíďé">
                      <a:extLst>
                        <a:ext uri="{FF2B5EF4-FFF2-40B4-BE49-F238E27FC236}">
                          <a16:creationId xmlns:a16="http://schemas.microsoft.com/office/drawing/2014/main" id="{3E9E0D6E-79DC-4FF7-80E9-D01A60DD330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2800" y="16541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76" name="îSḷïḋe">
                      <a:extLst>
                        <a:ext uri="{FF2B5EF4-FFF2-40B4-BE49-F238E27FC236}">
                          <a16:creationId xmlns:a16="http://schemas.microsoft.com/office/drawing/2014/main" id="{218347AF-19C5-4CD8-90C9-C28208E61FD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6188" y="4597400"/>
                      <a:ext cx="3175" cy="174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 h="7">
                          <a:moveTo>
                            <a:pt x="0" y="0"/>
                          </a:moveTo>
                          <a:cubicBezTo>
                            <a:pt x="0" y="3"/>
                            <a:pt x="0" y="5"/>
                            <a:pt x="1" y="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77" name="íslïde">
                      <a:extLst>
                        <a:ext uri="{FF2B5EF4-FFF2-40B4-BE49-F238E27FC236}">
                          <a16:creationId xmlns:a16="http://schemas.microsoft.com/office/drawing/2014/main" id="{6416262C-E46C-4045-BC1A-47BBCD96EC4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9738" y="277336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"/>
                        </a:cxn>
                        <a:cxn ang="0">
                          <a:pos x="1" y="0"/>
                        </a:cxn>
                        <a:cxn ang="0">
                          <a:pos x="1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78" name="iṡḷîdé">
                      <a:extLst>
                        <a:ext uri="{FF2B5EF4-FFF2-40B4-BE49-F238E27FC236}">
                          <a16:creationId xmlns:a16="http://schemas.microsoft.com/office/drawing/2014/main" id="{876D526A-BEF9-4AA8-A8F8-A7994277D95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3750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79" name="îṣļiďê">
                      <a:extLst>
                        <a:ext uri="{FF2B5EF4-FFF2-40B4-BE49-F238E27FC236}">
                          <a16:creationId xmlns:a16="http://schemas.microsoft.com/office/drawing/2014/main" id="{F3B80CC4-9BB5-4CF7-9443-63C1BA2DEBB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7375" y="1704975"/>
                      <a:ext cx="17462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0" y="2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2">
                          <a:moveTo>
                            <a:pt x="7" y="0"/>
                          </a:moveTo>
                          <a:cubicBezTo>
                            <a:pt x="5" y="1"/>
                            <a:pt x="0" y="1"/>
                            <a:pt x="0" y="2"/>
                          </a:cubicBezTo>
                          <a:cubicBezTo>
                            <a:pt x="3" y="1"/>
                            <a:pt x="6" y="1"/>
                            <a:pt x="7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80" name="íṡļíḓê">
                      <a:extLst>
                        <a:ext uri="{FF2B5EF4-FFF2-40B4-BE49-F238E27FC236}">
                          <a16:creationId xmlns:a16="http://schemas.microsoft.com/office/drawing/2014/main" id="{6429EA2F-AA45-4647-B4D0-8EBEF0EDADA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8150" y="2924175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81" name="iS1íḍé">
                      <a:extLst>
                        <a:ext uri="{FF2B5EF4-FFF2-40B4-BE49-F238E27FC236}">
                          <a16:creationId xmlns:a16="http://schemas.microsoft.com/office/drawing/2014/main" id="{4DD50373-3E15-416A-86A4-654C385F5D9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21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82" name="ïṩļïḑè">
                      <a:extLst>
                        <a:ext uri="{FF2B5EF4-FFF2-40B4-BE49-F238E27FC236}">
                          <a16:creationId xmlns:a16="http://schemas.microsoft.com/office/drawing/2014/main" id="{951FE86D-2ED3-4E57-B0A9-BDFA44EA164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18275" y="3373438"/>
                      <a:ext cx="1587" cy="1588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83" name="îsḷîḋê">
                      <a:extLst>
                        <a:ext uri="{FF2B5EF4-FFF2-40B4-BE49-F238E27FC236}">
                          <a16:creationId xmlns:a16="http://schemas.microsoft.com/office/drawing/2014/main" id="{84861218-491B-49BD-8509-7F61E64CB19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05575" y="3398838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0" y="0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3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2"/>
                            <a:pt x="0" y="3"/>
                            <a:pt x="0" y="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84" name="íṡlîḓè">
                      <a:extLst>
                        <a:ext uri="{FF2B5EF4-FFF2-40B4-BE49-F238E27FC236}">
                          <a16:creationId xmlns:a16="http://schemas.microsoft.com/office/drawing/2014/main" id="{7CE18BAC-E12A-4672-9DA2-BAE6E2A0B33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9363" y="4614863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0"/>
                          </a:move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2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85" name="iṩ1ïḍê">
                      <a:extLst>
                        <a:ext uri="{FF2B5EF4-FFF2-40B4-BE49-F238E27FC236}">
                          <a16:creationId xmlns:a16="http://schemas.microsoft.com/office/drawing/2014/main" id="{6A9C452B-6255-4DA2-A3E3-914E5F0CFBF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05563" y="3765550"/>
                      <a:ext cx="3175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0" y="2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2"/>
                            <a:pt x="0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86" name="î$lîďê">
                      <a:extLst>
                        <a:ext uri="{FF2B5EF4-FFF2-40B4-BE49-F238E27FC236}">
                          <a16:creationId xmlns:a16="http://schemas.microsoft.com/office/drawing/2014/main" id="{954CCA52-CC50-49F3-96B2-0E550D635A7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07288" y="197802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1" y="0"/>
                          </a:cubicBezTo>
                          <a:cubicBezTo>
                            <a:pt x="1" y="0"/>
                            <a:pt x="1" y="0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87" name="ïšḻiḓé">
                      <a:extLst>
                        <a:ext uri="{FF2B5EF4-FFF2-40B4-BE49-F238E27FC236}">
                          <a16:creationId xmlns:a16="http://schemas.microsoft.com/office/drawing/2014/main" id="{D906BC91-B5D4-4439-A32B-8C78CA40651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5838" y="21828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88" name="iŝ1íḍê">
                      <a:extLst>
                        <a:ext uri="{FF2B5EF4-FFF2-40B4-BE49-F238E27FC236}">
                          <a16:creationId xmlns:a16="http://schemas.microsoft.com/office/drawing/2014/main" id="{B8801A10-F82C-489A-9B45-BDC7A7233FF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9013" y="2171700"/>
                      <a:ext cx="6350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4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4">
                          <a:moveTo>
                            <a:pt x="3" y="0"/>
                          </a:moveTo>
                          <a:cubicBezTo>
                            <a:pt x="2" y="1"/>
                            <a:pt x="0" y="3"/>
                            <a:pt x="0" y="4"/>
                          </a:cubicBezTo>
                          <a:cubicBezTo>
                            <a:pt x="1" y="3"/>
                            <a:pt x="2" y="2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89" name="iṧlîďè">
                      <a:extLst>
                        <a:ext uri="{FF2B5EF4-FFF2-40B4-BE49-F238E27FC236}">
                          <a16:creationId xmlns:a16="http://schemas.microsoft.com/office/drawing/2014/main" id="{1053F431-0FCF-4291-BB2B-BCFB1690958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16788" y="22002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90" name="íṩlïdê">
                      <a:extLst>
                        <a:ext uri="{FF2B5EF4-FFF2-40B4-BE49-F238E27FC236}">
                          <a16:creationId xmlns:a16="http://schemas.microsoft.com/office/drawing/2014/main" id="{80BDC297-AD99-4192-B4D1-8F00A7ED83D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882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91" name="îs1îḋè">
                      <a:extLst>
                        <a:ext uri="{FF2B5EF4-FFF2-40B4-BE49-F238E27FC236}">
                          <a16:creationId xmlns:a16="http://schemas.microsoft.com/office/drawing/2014/main" id="{D1B5E8BF-83FF-42B1-919D-93AC09E0597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1888" y="20637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92" name="ïslïḓè">
                      <a:extLst>
                        <a:ext uri="{FF2B5EF4-FFF2-40B4-BE49-F238E27FC236}">
                          <a16:creationId xmlns:a16="http://schemas.microsoft.com/office/drawing/2014/main" id="{CBA5E28A-E036-423B-A505-BFC61358D4B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3018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93" name="ïśļîḍe">
                      <a:extLst>
                        <a:ext uri="{FF2B5EF4-FFF2-40B4-BE49-F238E27FC236}">
                          <a16:creationId xmlns:a16="http://schemas.microsoft.com/office/drawing/2014/main" id="{655E2549-B068-4938-B136-60AD0CBE2CF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224407" y="1520027"/>
                      <a:ext cx="2265362" cy="2987675"/>
                    </a:xfrm>
                    <a:custGeom>
                      <a:avLst/>
                      <a:gdLst/>
                      <a:ahLst/>
                      <a:cxnLst>
                        <a:cxn ang="0">
                          <a:pos x="295" y="351"/>
                        </a:cxn>
                        <a:cxn ang="0">
                          <a:pos x="339" y="296"/>
                        </a:cxn>
                        <a:cxn ang="0">
                          <a:pos x="362" y="265"/>
                        </a:cxn>
                        <a:cxn ang="0">
                          <a:pos x="377" y="249"/>
                        </a:cxn>
                        <a:cxn ang="0">
                          <a:pos x="403" y="224"/>
                        </a:cxn>
                        <a:cxn ang="0">
                          <a:pos x="411" y="216"/>
                        </a:cxn>
                        <a:cxn ang="0">
                          <a:pos x="427" y="202"/>
                        </a:cxn>
                        <a:cxn ang="0">
                          <a:pos x="458" y="180"/>
                        </a:cxn>
                        <a:cxn ang="0">
                          <a:pos x="477" y="162"/>
                        </a:cxn>
                        <a:cxn ang="0">
                          <a:pos x="512" y="134"/>
                        </a:cxn>
                        <a:cxn ang="0">
                          <a:pos x="530" y="124"/>
                        </a:cxn>
                        <a:cxn ang="0">
                          <a:pos x="558" y="106"/>
                        </a:cxn>
                        <a:cxn ang="0">
                          <a:pos x="583" y="94"/>
                        </a:cxn>
                        <a:cxn ang="0">
                          <a:pos x="620" y="71"/>
                        </a:cxn>
                        <a:cxn ang="0">
                          <a:pos x="662" y="54"/>
                        </a:cxn>
                        <a:cxn ang="0">
                          <a:pos x="704" y="40"/>
                        </a:cxn>
                        <a:cxn ang="0">
                          <a:pos x="735" y="30"/>
                        </a:cxn>
                        <a:cxn ang="0">
                          <a:pos x="758" y="25"/>
                        </a:cxn>
                        <a:cxn ang="0">
                          <a:pos x="759" y="26"/>
                        </a:cxn>
                        <a:cxn ang="0">
                          <a:pos x="785" y="19"/>
                        </a:cxn>
                        <a:cxn ang="0">
                          <a:pos x="800" y="15"/>
                        </a:cxn>
                        <a:cxn ang="0">
                          <a:pos x="820" y="12"/>
                        </a:cxn>
                        <a:cxn ang="0">
                          <a:pos x="870" y="10"/>
                        </a:cxn>
                        <a:cxn ang="0">
                          <a:pos x="906" y="8"/>
                        </a:cxn>
                        <a:cxn ang="0">
                          <a:pos x="880" y="2"/>
                        </a:cxn>
                        <a:cxn ang="0">
                          <a:pos x="860" y="3"/>
                        </a:cxn>
                        <a:cxn ang="0">
                          <a:pos x="836" y="3"/>
                        </a:cxn>
                        <a:cxn ang="0">
                          <a:pos x="793" y="6"/>
                        </a:cxn>
                        <a:cxn ang="0">
                          <a:pos x="772" y="11"/>
                        </a:cxn>
                        <a:cxn ang="0">
                          <a:pos x="753" y="14"/>
                        </a:cxn>
                        <a:cxn ang="0">
                          <a:pos x="685" y="33"/>
                        </a:cxn>
                        <a:cxn ang="0">
                          <a:pos x="652" y="43"/>
                        </a:cxn>
                        <a:cxn ang="0">
                          <a:pos x="635" y="50"/>
                        </a:cxn>
                        <a:cxn ang="0">
                          <a:pos x="605" y="64"/>
                        </a:cxn>
                        <a:cxn ang="0">
                          <a:pos x="569" y="81"/>
                        </a:cxn>
                        <a:cxn ang="0">
                          <a:pos x="547" y="90"/>
                        </a:cxn>
                        <a:cxn ang="0">
                          <a:pos x="500" y="120"/>
                        </a:cxn>
                        <a:cxn ang="0">
                          <a:pos x="454" y="152"/>
                        </a:cxn>
                        <a:cxn ang="0">
                          <a:pos x="418" y="183"/>
                        </a:cxn>
                        <a:cxn ang="0">
                          <a:pos x="399" y="199"/>
                        </a:cxn>
                        <a:cxn ang="0">
                          <a:pos x="372" y="223"/>
                        </a:cxn>
                        <a:cxn ang="0">
                          <a:pos x="333" y="260"/>
                        </a:cxn>
                        <a:cxn ang="0">
                          <a:pos x="303" y="297"/>
                        </a:cxn>
                        <a:cxn ang="0">
                          <a:pos x="252" y="360"/>
                        </a:cxn>
                        <a:cxn ang="0">
                          <a:pos x="200" y="442"/>
                        </a:cxn>
                        <a:cxn ang="0">
                          <a:pos x="184" y="468"/>
                        </a:cxn>
                        <a:cxn ang="0">
                          <a:pos x="168" y="498"/>
                        </a:cxn>
                        <a:cxn ang="0">
                          <a:pos x="143" y="549"/>
                        </a:cxn>
                        <a:cxn ang="0">
                          <a:pos x="99" y="648"/>
                        </a:cxn>
                        <a:cxn ang="0">
                          <a:pos x="68" y="741"/>
                        </a:cxn>
                        <a:cxn ang="0">
                          <a:pos x="38" y="844"/>
                        </a:cxn>
                        <a:cxn ang="0">
                          <a:pos x="0" y="1116"/>
                        </a:cxn>
                        <a:cxn ang="0">
                          <a:pos x="9" y="1197"/>
                        </a:cxn>
                        <a:cxn ang="0">
                          <a:pos x="11" y="1180"/>
                        </a:cxn>
                        <a:cxn ang="0">
                          <a:pos x="15" y="1154"/>
                        </a:cxn>
                        <a:cxn ang="0">
                          <a:pos x="18" y="1114"/>
                        </a:cxn>
                        <a:cxn ang="0">
                          <a:pos x="40" y="988"/>
                        </a:cxn>
                        <a:cxn ang="0">
                          <a:pos x="89" y="767"/>
                        </a:cxn>
                        <a:cxn ang="0">
                          <a:pos x="117" y="681"/>
                        </a:cxn>
                        <a:cxn ang="0">
                          <a:pos x="157" y="582"/>
                        </a:cxn>
                        <a:cxn ang="0">
                          <a:pos x="164" y="564"/>
                        </a:cxn>
                        <a:cxn ang="0">
                          <a:pos x="193" y="510"/>
                        </a:cxn>
                        <a:cxn ang="0">
                          <a:pos x="216" y="471"/>
                        </a:cxn>
                      </a:cxnLst>
                      <a:rect l="0" t="0" r="r" b="b"/>
                      <a:pathLst>
                        <a:path w="913" h="1204">
                          <a:moveTo>
                            <a:pt x="243" y="429"/>
                          </a:moveTo>
                          <a:cubicBezTo>
                            <a:pt x="254" y="411"/>
                            <a:pt x="268" y="388"/>
                            <a:pt x="280" y="372"/>
                          </a:cubicBezTo>
                          <a:cubicBezTo>
                            <a:pt x="282" y="368"/>
                            <a:pt x="286" y="362"/>
                            <a:pt x="289" y="357"/>
                          </a:cubicBezTo>
                          <a:cubicBezTo>
                            <a:pt x="291" y="358"/>
                            <a:pt x="291" y="358"/>
                            <a:pt x="291" y="358"/>
                          </a:cubicBezTo>
                          <a:cubicBezTo>
                            <a:pt x="294" y="353"/>
                            <a:pt x="294" y="353"/>
                            <a:pt x="294" y="353"/>
                          </a:cubicBezTo>
                          <a:cubicBezTo>
                            <a:pt x="296" y="351"/>
                            <a:pt x="292" y="356"/>
                            <a:pt x="295" y="354"/>
                          </a:cubicBezTo>
                          <a:cubicBezTo>
                            <a:pt x="295" y="351"/>
                            <a:pt x="295" y="351"/>
                            <a:pt x="295" y="351"/>
                          </a:cubicBezTo>
                          <a:cubicBezTo>
                            <a:pt x="296" y="351"/>
                            <a:pt x="304" y="341"/>
                            <a:pt x="299" y="349"/>
                          </a:cubicBezTo>
                          <a:cubicBezTo>
                            <a:pt x="304" y="343"/>
                            <a:pt x="308" y="338"/>
                            <a:pt x="313" y="332"/>
                          </a:cubicBezTo>
                          <a:cubicBezTo>
                            <a:pt x="316" y="329"/>
                            <a:pt x="313" y="329"/>
                            <a:pt x="317" y="325"/>
                          </a:cubicBezTo>
                          <a:cubicBezTo>
                            <a:pt x="318" y="325"/>
                            <a:pt x="316" y="327"/>
                            <a:pt x="317" y="327"/>
                          </a:cubicBezTo>
                          <a:cubicBezTo>
                            <a:pt x="328" y="316"/>
                            <a:pt x="325" y="311"/>
                            <a:pt x="335" y="300"/>
                          </a:cubicBezTo>
                          <a:cubicBezTo>
                            <a:pt x="334" y="301"/>
                            <a:pt x="334" y="301"/>
                            <a:pt x="334" y="301"/>
                          </a:cubicBezTo>
                          <a:cubicBezTo>
                            <a:pt x="336" y="299"/>
                            <a:pt x="339" y="296"/>
                            <a:pt x="339" y="296"/>
                          </a:cubicBezTo>
                          <a:cubicBezTo>
                            <a:pt x="336" y="296"/>
                            <a:pt x="338" y="298"/>
                            <a:pt x="334" y="301"/>
                          </a:cubicBezTo>
                          <a:cubicBezTo>
                            <a:pt x="333" y="299"/>
                            <a:pt x="337" y="296"/>
                            <a:pt x="336" y="295"/>
                          </a:cubicBezTo>
                          <a:cubicBezTo>
                            <a:pt x="338" y="293"/>
                            <a:pt x="339" y="291"/>
                            <a:pt x="341" y="289"/>
                          </a:cubicBezTo>
                          <a:cubicBezTo>
                            <a:pt x="345" y="286"/>
                            <a:pt x="349" y="280"/>
                            <a:pt x="353" y="278"/>
                          </a:cubicBezTo>
                          <a:cubicBezTo>
                            <a:pt x="354" y="276"/>
                            <a:pt x="355" y="273"/>
                            <a:pt x="358" y="269"/>
                          </a:cubicBezTo>
                          <a:cubicBezTo>
                            <a:pt x="362" y="267"/>
                            <a:pt x="359" y="270"/>
                            <a:pt x="363" y="267"/>
                          </a:cubicBezTo>
                          <a:cubicBezTo>
                            <a:pt x="362" y="265"/>
                            <a:pt x="362" y="265"/>
                            <a:pt x="362" y="265"/>
                          </a:cubicBezTo>
                          <a:cubicBezTo>
                            <a:pt x="365" y="262"/>
                            <a:pt x="365" y="263"/>
                            <a:pt x="365" y="264"/>
                          </a:cubicBezTo>
                          <a:cubicBezTo>
                            <a:pt x="369" y="260"/>
                            <a:pt x="367" y="260"/>
                            <a:pt x="371" y="256"/>
                          </a:cubicBezTo>
                          <a:cubicBezTo>
                            <a:pt x="370" y="259"/>
                            <a:pt x="370" y="259"/>
                            <a:pt x="370" y="259"/>
                          </a:cubicBezTo>
                          <a:cubicBezTo>
                            <a:pt x="373" y="256"/>
                            <a:pt x="374" y="255"/>
                            <a:pt x="378" y="251"/>
                          </a:cubicBezTo>
                          <a:cubicBezTo>
                            <a:pt x="378" y="251"/>
                            <a:pt x="377" y="253"/>
                            <a:pt x="375" y="254"/>
                          </a:cubicBezTo>
                          <a:cubicBezTo>
                            <a:pt x="379" y="253"/>
                            <a:pt x="379" y="250"/>
                            <a:pt x="380" y="248"/>
                          </a:cubicBezTo>
                          <a:cubicBezTo>
                            <a:pt x="379" y="249"/>
                            <a:pt x="376" y="251"/>
                            <a:pt x="377" y="249"/>
                          </a:cubicBezTo>
                          <a:cubicBezTo>
                            <a:pt x="379" y="247"/>
                            <a:pt x="381" y="244"/>
                            <a:pt x="383" y="243"/>
                          </a:cubicBezTo>
                          <a:cubicBezTo>
                            <a:pt x="381" y="246"/>
                            <a:pt x="381" y="246"/>
                            <a:pt x="381" y="246"/>
                          </a:cubicBezTo>
                          <a:cubicBezTo>
                            <a:pt x="385" y="241"/>
                            <a:pt x="383" y="243"/>
                            <a:pt x="388" y="238"/>
                          </a:cubicBezTo>
                          <a:cubicBezTo>
                            <a:pt x="388" y="239"/>
                            <a:pt x="388" y="239"/>
                            <a:pt x="388" y="239"/>
                          </a:cubicBezTo>
                          <a:cubicBezTo>
                            <a:pt x="390" y="235"/>
                            <a:pt x="395" y="232"/>
                            <a:pt x="400" y="227"/>
                          </a:cubicBezTo>
                          <a:cubicBezTo>
                            <a:pt x="399" y="228"/>
                            <a:pt x="399" y="228"/>
                            <a:pt x="399" y="228"/>
                          </a:cubicBezTo>
                          <a:cubicBezTo>
                            <a:pt x="401" y="226"/>
                            <a:pt x="402" y="225"/>
                            <a:pt x="403" y="224"/>
                          </a:cubicBezTo>
                          <a:cubicBezTo>
                            <a:pt x="399" y="226"/>
                            <a:pt x="400" y="225"/>
                            <a:pt x="399" y="224"/>
                          </a:cubicBezTo>
                          <a:cubicBezTo>
                            <a:pt x="404" y="222"/>
                            <a:pt x="403" y="218"/>
                            <a:pt x="410" y="213"/>
                          </a:cubicBezTo>
                          <a:cubicBezTo>
                            <a:pt x="410" y="214"/>
                            <a:pt x="409" y="216"/>
                            <a:pt x="407" y="217"/>
                          </a:cubicBezTo>
                          <a:cubicBezTo>
                            <a:pt x="406" y="220"/>
                            <a:pt x="407" y="221"/>
                            <a:pt x="404" y="225"/>
                          </a:cubicBezTo>
                          <a:cubicBezTo>
                            <a:pt x="406" y="223"/>
                            <a:pt x="408" y="220"/>
                            <a:pt x="408" y="221"/>
                          </a:cubicBezTo>
                          <a:cubicBezTo>
                            <a:pt x="408" y="219"/>
                            <a:pt x="408" y="219"/>
                            <a:pt x="408" y="219"/>
                          </a:cubicBezTo>
                          <a:cubicBezTo>
                            <a:pt x="409" y="218"/>
                            <a:pt x="410" y="217"/>
                            <a:pt x="411" y="216"/>
                          </a:cubicBezTo>
                          <a:cubicBezTo>
                            <a:pt x="411" y="215"/>
                            <a:pt x="408" y="217"/>
                            <a:pt x="410" y="214"/>
                          </a:cubicBezTo>
                          <a:cubicBezTo>
                            <a:pt x="414" y="210"/>
                            <a:pt x="413" y="213"/>
                            <a:pt x="413" y="212"/>
                          </a:cubicBezTo>
                          <a:cubicBezTo>
                            <a:pt x="418" y="208"/>
                            <a:pt x="414" y="209"/>
                            <a:pt x="419" y="205"/>
                          </a:cubicBezTo>
                          <a:cubicBezTo>
                            <a:pt x="419" y="206"/>
                            <a:pt x="418" y="207"/>
                            <a:pt x="418" y="207"/>
                          </a:cubicBezTo>
                          <a:cubicBezTo>
                            <a:pt x="422" y="205"/>
                            <a:pt x="426" y="200"/>
                            <a:pt x="428" y="200"/>
                          </a:cubicBezTo>
                          <a:cubicBezTo>
                            <a:pt x="428" y="201"/>
                            <a:pt x="428" y="201"/>
                            <a:pt x="427" y="202"/>
                          </a:cubicBezTo>
                          <a:cubicBezTo>
                            <a:pt x="427" y="202"/>
                            <a:pt x="427" y="202"/>
                            <a:pt x="427" y="202"/>
                          </a:cubicBezTo>
                          <a:cubicBezTo>
                            <a:pt x="424" y="207"/>
                            <a:pt x="430" y="199"/>
                            <a:pt x="430" y="201"/>
                          </a:cubicBezTo>
                          <a:cubicBezTo>
                            <a:pt x="429" y="201"/>
                            <a:pt x="434" y="197"/>
                            <a:pt x="436" y="195"/>
                          </a:cubicBezTo>
                          <a:cubicBezTo>
                            <a:pt x="435" y="195"/>
                            <a:pt x="435" y="195"/>
                            <a:pt x="435" y="195"/>
                          </a:cubicBezTo>
                          <a:cubicBezTo>
                            <a:pt x="440" y="186"/>
                            <a:pt x="436" y="197"/>
                            <a:pt x="443" y="190"/>
                          </a:cubicBezTo>
                          <a:cubicBezTo>
                            <a:pt x="447" y="186"/>
                            <a:pt x="441" y="192"/>
                            <a:pt x="443" y="189"/>
                          </a:cubicBezTo>
                          <a:cubicBezTo>
                            <a:pt x="446" y="186"/>
                            <a:pt x="448" y="186"/>
                            <a:pt x="452" y="182"/>
                          </a:cubicBezTo>
                          <a:cubicBezTo>
                            <a:pt x="454" y="181"/>
                            <a:pt x="457" y="180"/>
                            <a:pt x="458" y="180"/>
                          </a:cubicBezTo>
                          <a:cubicBezTo>
                            <a:pt x="461" y="178"/>
                            <a:pt x="467" y="174"/>
                            <a:pt x="468" y="172"/>
                          </a:cubicBezTo>
                          <a:cubicBezTo>
                            <a:pt x="462" y="175"/>
                            <a:pt x="464" y="177"/>
                            <a:pt x="457" y="180"/>
                          </a:cubicBezTo>
                          <a:cubicBezTo>
                            <a:pt x="458" y="178"/>
                            <a:pt x="458" y="178"/>
                            <a:pt x="458" y="178"/>
                          </a:cubicBezTo>
                          <a:cubicBezTo>
                            <a:pt x="462" y="174"/>
                            <a:pt x="467" y="170"/>
                            <a:pt x="470" y="168"/>
                          </a:cubicBezTo>
                          <a:cubicBezTo>
                            <a:pt x="469" y="168"/>
                            <a:pt x="469" y="168"/>
                            <a:pt x="469" y="168"/>
                          </a:cubicBezTo>
                          <a:cubicBezTo>
                            <a:pt x="474" y="163"/>
                            <a:pt x="475" y="161"/>
                            <a:pt x="481" y="157"/>
                          </a:cubicBezTo>
                          <a:cubicBezTo>
                            <a:pt x="482" y="157"/>
                            <a:pt x="479" y="160"/>
                            <a:pt x="477" y="162"/>
                          </a:cubicBezTo>
                          <a:cubicBezTo>
                            <a:pt x="481" y="160"/>
                            <a:pt x="480" y="159"/>
                            <a:pt x="486" y="155"/>
                          </a:cubicBezTo>
                          <a:cubicBezTo>
                            <a:pt x="487" y="156"/>
                            <a:pt x="482" y="158"/>
                            <a:pt x="482" y="159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2"/>
                            <a:pt x="493" y="151"/>
                            <a:pt x="497" y="148"/>
                          </a:cubicBezTo>
                          <a:cubicBezTo>
                            <a:pt x="506" y="141"/>
                            <a:pt x="506" y="139"/>
                            <a:pt x="510" y="134"/>
                          </a:cubicBezTo>
                          <a:cubicBezTo>
                            <a:pt x="512" y="133"/>
                            <a:pt x="513" y="134"/>
                            <a:pt x="512" y="134"/>
                          </a:cubicBezTo>
                          <a:cubicBezTo>
                            <a:pt x="510" y="135"/>
                            <a:pt x="510" y="135"/>
                            <a:pt x="510" y="136"/>
                          </a:cubicBezTo>
                          <a:cubicBezTo>
                            <a:pt x="513" y="134"/>
                            <a:pt x="518" y="133"/>
                            <a:pt x="516" y="135"/>
                          </a:cubicBezTo>
                          <a:cubicBezTo>
                            <a:pt x="521" y="131"/>
                            <a:pt x="514" y="135"/>
                            <a:pt x="517" y="133"/>
                          </a:cubicBezTo>
                          <a:cubicBezTo>
                            <a:pt x="524" y="128"/>
                            <a:pt x="524" y="128"/>
                            <a:pt x="524" y="128"/>
                          </a:cubicBezTo>
                          <a:cubicBezTo>
                            <a:pt x="522" y="128"/>
                            <a:pt x="520" y="130"/>
                            <a:pt x="523" y="127"/>
                          </a:cubicBezTo>
                          <a:cubicBezTo>
                            <a:pt x="526" y="125"/>
                            <a:pt x="527" y="124"/>
                            <a:pt x="531" y="121"/>
                          </a:cubicBezTo>
                          <a:cubicBezTo>
                            <a:pt x="531" y="122"/>
                            <a:pt x="533" y="122"/>
                            <a:pt x="530" y="124"/>
                          </a:cubicBezTo>
                          <a:cubicBezTo>
                            <a:pt x="533" y="123"/>
                            <a:pt x="536" y="121"/>
                            <a:pt x="536" y="119"/>
                          </a:cubicBezTo>
                          <a:cubicBezTo>
                            <a:pt x="531" y="121"/>
                            <a:pt x="543" y="114"/>
                            <a:pt x="539" y="115"/>
                          </a:cubicBezTo>
                          <a:cubicBezTo>
                            <a:pt x="544" y="113"/>
                            <a:pt x="544" y="113"/>
                            <a:pt x="544" y="113"/>
                          </a:cubicBezTo>
                          <a:cubicBezTo>
                            <a:pt x="543" y="114"/>
                            <a:pt x="543" y="114"/>
                            <a:pt x="541" y="115"/>
                          </a:cubicBezTo>
                          <a:cubicBezTo>
                            <a:pt x="543" y="115"/>
                            <a:pt x="545" y="112"/>
                            <a:pt x="546" y="111"/>
                          </a:cubicBezTo>
                          <a:cubicBezTo>
                            <a:pt x="548" y="111"/>
                            <a:pt x="552" y="108"/>
                            <a:pt x="553" y="109"/>
                          </a:cubicBezTo>
                          <a:cubicBezTo>
                            <a:pt x="554" y="108"/>
                            <a:pt x="557" y="106"/>
                            <a:pt x="558" y="106"/>
                          </a:cubicBezTo>
                          <a:cubicBezTo>
                            <a:pt x="560" y="105"/>
                            <a:pt x="558" y="105"/>
                            <a:pt x="559" y="104"/>
                          </a:cubicBezTo>
                          <a:cubicBezTo>
                            <a:pt x="566" y="100"/>
                            <a:pt x="566" y="100"/>
                            <a:pt x="566" y="100"/>
                          </a:cubicBezTo>
                          <a:cubicBezTo>
                            <a:pt x="567" y="101"/>
                            <a:pt x="568" y="102"/>
                            <a:pt x="567" y="103"/>
                          </a:cubicBezTo>
                          <a:cubicBezTo>
                            <a:pt x="570" y="101"/>
                            <a:pt x="567" y="101"/>
                            <a:pt x="571" y="98"/>
                          </a:cubicBezTo>
                          <a:cubicBezTo>
                            <a:pt x="570" y="101"/>
                            <a:pt x="577" y="96"/>
                            <a:pt x="575" y="100"/>
                          </a:cubicBezTo>
                          <a:cubicBezTo>
                            <a:pt x="577" y="99"/>
                            <a:pt x="584" y="96"/>
                            <a:pt x="588" y="93"/>
                          </a:cubicBezTo>
                          <a:cubicBezTo>
                            <a:pt x="589" y="91"/>
                            <a:pt x="583" y="95"/>
                            <a:pt x="583" y="94"/>
                          </a:cubicBezTo>
                          <a:cubicBezTo>
                            <a:pt x="593" y="88"/>
                            <a:pt x="592" y="85"/>
                            <a:pt x="601" y="81"/>
                          </a:cubicBezTo>
                          <a:cubicBezTo>
                            <a:pt x="598" y="82"/>
                            <a:pt x="598" y="82"/>
                            <a:pt x="598" y="82"/>
                          </a:cubicBezTo>
                          <a:cubicBezTo>
                            <a:pt x="603" y="79"/>
                            <a:pt x="602" y="80"/>
                            <a:pt x="605" y="77"/>
                          </a:cubicBezTo>
                          <a:cubicBezTo>
                            <a:pt x="604" y="79"/>
                            <a:pt x="612" y="78"/>
                            <a:pt x="620" y="74"/>
                          </a:cubicBezTo>
                          <a:cubicBezTo>
                            <a:pt x="620" y="73"/>
                            <a:pt x="615" y="75"/>
                            <a:pt x="616" y="73"/>
                          </a:cubicBezTo>
                          <a:cubicBezTo>
                            <a:pt x="621" y="70"/>
                            <a:pt x="621" y="70"/>
                            <a:pt x="621" y="70"/>
                          </a:cubicBezTo>
                          <a:cubicBezTo>
                            <a:pt x="622" y="70"/>
                            <a:pt x="621" y="71"/>
                            <a:pt x="620" y="71"/>
                          </a:cubicBezTo>
                          <a:cubicBezTo>
                            <a:pt x="625" y="69"/>
                            <a:pt x="630" y="69"/>
                            <a:pt x="631" y="67"/>
                          </a:cubicBezTo>
                          <a:cubicBezTo>
                            <a:pt x="637" y="67"/>
                            <a:pt x="637" y="67"/>
                            <a:pt x="637" y="67"/>
                          </a:cubicBezTo>
                          <a:cubicBezTo>
                            <a:pt x="634" y="67"/>
                            <a:pt x="634" y="67"/>
                            <a:pt x="634" y="67"/>
                          </a:cubicBezTo>
                          <a:cubicBezTo>
                            <a:pt x="635" y="66"/>
                            <a:pt x="640" y="63"/>
                            <a:pt x="641" y="62"/>
                          </a:cubicBezTo>
                          <a:cubicBezTo>
                            <a:pt x="646" y="59"/>
                            <a:pt x="649" y="59"/>
                            <a:pt x="652" y="59"/>
                          </a:cubicBezTo>
                          <a:cubicBezTo>
                            <a:pt x="651" y="58"/>
                            <a:pt x="648" y="58"/>
                            <a:pt x="652" y="56"/>
                          </a:cubicBezTo>
                          <a:cubicBezTo>
                            <a:pt x="653" y="58"/>
                            <a:pt x="662" y="53"/>
                            <a:pt x="662" y="54"/>
                          </a:cubicBezTo>
                          <a:cubicBezTo>
                            <a:pt x="664" y="54"/>
                            <a:pt x="668" y="53"/>
                            <a:pt x="667" y="52"/>
                          </a:cubicBezTo>
                          <a:cubicBezTo>
                            <a:pt x="668" y="54"/>
                            <a:pt x="668" y="54"/>
                            <a:pt x="668" y="54"/>
                          </a:cubicBezTo>
                          <a:cubicBezTo>
                            <a:pt x="667" y="52"/>
                            <a:pt x="674" y="49"/>
                            <a:pt x="679" y="47"/>
                          </a:cubicBezTo>
                          <a:cubicBezTo>
                            <a:pt x="679" y="50"/>
                            <a:pt x="684" y="45"/>
                            <a:pt x="688" y="46"/>
                          </a:cubicBezTo>
                          <a:cubicBezTo>
                            <a:pt x="688" y="44"/>
                            <a:pt x="696" y="43"/>
                            <a:pt x="697" y="41"/>
                          </a:cubicBezTo>
                          <a:cubicBezTo>
                            <a:pt x="701" y="39"/>
                            <a:pt x="701" y="41"/>
                            <a:pt x="702" y="41"/>
                          </a:cubicBezTo>
                          <a:cubicBezTo>
                            <a:pt x="704" y="40"/>
                            <a:pt x="704" y="40"/>
                            <a:pt x="704" y="40"/>
                          </a:cubicBezTo>
                          <a:cubicBezTo>
                            <a:pt x="706" y="40"/>
                            <a:pt x="713" y="38"/>
                            <a:pt x="718" y="37"/>
                          </a:cubicBezTo>
                          <a:cubicBezTo>
                            <a:pt x="722" y="35"/>
                            <a:pt x="722" y="35"/>
                            <a:pt x="722" y="35"/>
                          </a:cubicBezTo>
                          <a:cubicBezTo>
                            <a:pt x="723" y="35"/>
                            <a:pt x="723" y="35"/>
                            <a:pt x="723" y="35"/>
                          </a:cubicBezTo>
                          <a:cubicBezTo>
                            <a:pt x="724" y="34"/>
                            <a:pt x="727" y="33"/>
                            <a:pt x="725" y="33"/>
                          </a:cubicBezTo>
                          <a:cubicBezTo>
                            <a:pt x="727" y="33"/>
                            <a:pt x="727" y="33"/>
                            <a:pt x="727" y="33"/>
                          </a:cubicBezTo>
                          <a:cubicBezTo>
                            <a:pt x="727" y="31"/>
                            <a:pt x="730" y="31"/>
                            <a:pt x="735" y="29"/>
                          </a:cubicBezTo>
                          <a:cubicBezTo>
                            <a:pt x="736" y="29"/>
                            <a:pt x="736" y="30"/>
                            <a:pt x="735" y="30"/>
                          </a:cubicBezTo>
                          <a:cubicBezTo>
                            <a:pt x="737" y="30"/>
                            <a:pt x="736" y="31"/>
                            <a:pt x="738" y="31"/>
                          </a:cubicBezTo>
                          <a:cubicBezTo>
                            <a:pt x="736" y="31"/>
                            <a:pt x="745" y="26"/>
                            <a:pt x="739" y="27"/>
                          </a:cubicBezTo>
                          <a:cubicBezTo>
                            <a:pt x="738" y="26"/>
                            <a:pt x="741" y="25"/>
                            <a:pt x="744" y="24"/>
                          </a:cubicBezTo>
                          <a:cubicBezTo>
                            <a:pt x="745" y="26"/>
                            <a:pt x="745" y="26"/>
                            <a:pt x="745" y="26"/>
                          </a:cubicBezTo>
                          <a:cubicBezTo>
                            <a:pt x="748" y="23"/>
                            <a:pt x="748" y="23"/>
                            <a:pt x="748" y="23"/>
                          </a:cubicBezTo>
                          <a:cubicBezTo>
                            <a:pt x="751" y="22"/>
                            <a:pt x="753" y="23"/>
                            <a:pt x="756" y="22"/>
                          </a:cubicBezTo>
                          <a:cubicBezTo>
                            <a:pt x="753" y="23"/>
                            <a:pt x="750" y="27"/>
                            <a:pt x="758" y="25"/>
                          </a:cubicBezTo>
                          <a:cubicBezTo>
                            <a:pt x="754" y="26"/>
                            <a:pt x="752" y="28"/>
                            <a:pt x="750" y="28"/>
                          </a:cubicBezTo>
                          <a:cubicBezTo>
                            <a:pt x="752" y="28"/>
                            <a:pt x="752" y="28"/>
                            <a:pt x="750" y="29"/>
                          </a:cubicBezTo>
                          <a:cubicBezTo>
                            <a:pt x="756" y="27"/>
                            <a:pt x="752" y="28"/>
                            <a:pt x="758" y="26"/>
                          </a:cubicBezTo>
                          <a:cubicBezTo>
                            <a:pt x="758" y="28"/>
                            <a:pt x="759" y="28"/>
                            <a:pt x="764" y="27"/>
                          </a:cubicBezTo>
                          <a:cubicBezTo>
                            <a:pt x="760" y="27"/>
                            <a:pt x="760" y="27"/>
                            <a:pt x="760" y="27"/>
                          </a:cubicBezTo>
                          <a:cubicBezTo>
                            <a:pt x="761" y="27"/>
                            <a:pt x="761" y="27"/>
                            <a:pt x="761" y="26"/>
                          </a:cubicBezTo>
                          <a:cubicBezTo>
                            <a:pt x="760" y="27"/>
                            <a:pt x="759" y="26"/>
                            <a:pt x="759" y="26"/>
                          </a:cubicBezTo>
                          <a:cubicBezTo>
                            <a:pt x="760" y="26"/>
                            <a:pt x="765" y="23"/>
                            <a:pt x="766" y="23"/>
                          </a:cubicBezTo>
                          <a:cubicBezTo>
                            <a:pt x="760" y="22"/>
                            <a:pt x="776" y="19"/>
                            <a:pt x="772" y="19"/>
                          </a:cubicBezTo>
                          <a:cubicBezTo>
                            <a:pt x="773" y="18"/>
                            <a:pt x="777" y="17"/>
                            <a:pt x="777" y="18"/>
                          </a:cubicBezTo>
                          <a:cubicBezTo>
                            <a:pt x="772" y="20"/>
                            <a:pt x="781" y="19"/>
                            <a:pt x="781" y="20"/>
                          </a:cubicBezTo>
                          <a:cubicBezTo>
                            <a:pt x="782" y="19"/>
                            <a:pt x="777" y="20"/>
                            <a:pt x="779" y="19"/>
                          </a:cubicBezTo>
                          <a:cubicBezTo>
                            <a:pt x="782" y="18"/>
                            <a:pt x="784" y="19"/>
                            <a:pt x="786" y="19"/>
                          </a:cubicBezTo>
                          <a:cubicBezTo>
                            <a:pt x="785" y="19"/>
                            <a:pt x="785" y="19"/>
                            <a:pt x="785" y="19"/>
                          </a:cubicBezTo>
                          <a:cubicBezTo>
                            <a:pt x="789" y="19"/>
                            <a:pt x="789" y="19"/>
                            <a:pt x="789" y="19"/>
                          </a:cubicBezTo>
                          <a:cubicBezTo>
                            <a:pt x="790" y="18"/>
                            <a:pt x="785" y="19"/>
                            <a:pt x="789" y="17"/>
                          </a:cubicBezTo>
                          <a:cubicBezTo>
                            <a:pt x="790" y="18"/>
                            <a:pt x="794" y="16"/>
                            <a:pt x="794" y="17"/>
                          </a:cubicBezTo>
                          <a:cubicBezTo>
                            <a:pt x="792" y="18"/>
                            <a:pt x="794" y="19"/>
                            <a:pt x="790" y="20"/>
                          </a:cubicBezTo>
                          <a:cubicBezTo>
                            <a:pt x="793" y="20"/>
                            <a:pt x="802" y="18"/>
                            <a:pt x="798" y="17"/>
                          </a:cubicBezTo>
                          <a:cubicBezTo>
                            <a:pt x="802" y="17"/>
                            <a:pt x="802" y="17"/>
                            <a:pt x="802" y="17"/>
                          </a:cubicBezTo>
                          <a:cubicBezTo>
                            <a:pt x="800" y="16"/>
                            <a:pt x="793" y="16"/>
                            <a:pt x="800" y="15"/>
                          </a:cubicBezTo>
                          <a:cubicBezTo>
                            <a:pt x="800" y="15"/>
                            <a:pt x="800" y="15"/>
                            <a:pt x="800" y="15"/>
                          </a:cubicBezTo>
                          <a:cubicBezTo>
                            <a:pt x="805" y="13"/>
                            <a:pt x="805" y="13"/>
                            <a:pt x="805" y="13"/>
                          </a:cubicBezTo>
                          <a:cubicBezTo>
                            <a:pt x="807" y="14"/>
                            <a:pt x="807" y="14"/>
                            <a:pt x="807" y="14"/>
                          </a:cubicBezTo>
                          <a:cubicBezTo>
                            <a:pt x="807" y="13"/>
                            <a:pt x="808" y="13"/>
                            <a:pt x="810" y="13"/>
                          </a:cubicBezTo>
                          <a:cubicBezTo>
                            <a:pt x="810" y="13"/>
                            <a:pt x="812" y="13"/>
                            <a:pt x="812" y="14"/>
                          </a:cubicBezTo>
                          <a:cubicBezTo>
                            <a:pt x="817" y="13"/>
                            <a:pt x="817" y="12"/>
                            <a:pt x="817" y="12"/>
                          </a:cubicBezTo>
                          <a:cubicBezTo>
                            <a:pt x="820" y="11"/>
                            <a:pt x="821" y="11"/>
                            <a:pt x="820" y="12"/>
                          </a:cubicBezTo>
                          <a:cubicBezTo>
                            <a:pt x="824" y="12"/>
                            <a:pt x="831" y="11"/>
                            <a:pt x="834" y="11"/>
                          </a:cubicBezTo>
                          <a:cubicBezTo>
                            <a:pt x="839" y="10"/>
                            <a:pt x="833" y="11"/>
                            <a:pt x="836" y="10"/>
                          </a:cubicBezTo>
                          <a:cubicBezTo>
                            <a:pt x="841" y="12"/>
                            <a:pt x="854" y="9"/>
                            <a:pt x="863" y="8"/>
                          </a:cubicBezTo>
                          <a:cubicBezTo>
                            <a:pt x="860" y="6"/>
                            <a:pt x="865" y="7"/>
                            <a:pt x="867" y="5"/>
                          </a:cubicBezTo>
                          <a:cubicBezTo>
                            <a:pt x="865" y="6"/>
                            <a:pt x="875" y="7"/>
                            <a:pt x="868" y="8"/>
                          </a:cubicBezTo>
                          <a:cubicBezTo>
                            <a:pt x="872" y="7"/>
                            <a:pt x="872" y="7"/>
                            <a:pt x="872" y="7"/>
                          </a:cubicBezTo>
                          <a:cubicBezTo>
                            <a:pt x="876" y="8"/>
                            <a:pt x="865" y="9"/>
                            <a:pt x="870" y="10"/>
                          </a:cubicBezTo>
                          <a:cubicBezTo>
                            <a:pt x="875" y="9"/>
                            <a:pt x="878" y="7"/>
                            <a:pt x="884" y="7"/>
                          </a:cubicBezTo>
                          <a:cubicBezTo>
                            <a:pt x="882" y="9"/>
                            <a:pt x="889" y="7"/>
                            <a:pt x="888" y="9"/>
                          </a:cubicBezTo>
                          <a:cubicBezTo>
                            <a:pt x="887" y="9"/>
                            <a:pt x="885" y="9"/>
                            <a:pt x="883" y="9"/>
                          </a:cubicBezTo>
                          <a:cubicBezTo>
                            <a:pt x="884" y="9"/>
                            <a:pt x="884" y="9"/>
                            <a:pt x="884" y="9"/>
                          </a:cubicBezTo>
                          <a:cubicBezTo>
                            <a:pt x="896" y="9"/>
                            <a:pt x="887" y="7"/>
                            <a:pt x="894" y="6"/>
                          </a:cubicBezTo>
                          <a:cubicBezTo>
                            <a:pt x="901" y="6"/>
                            <a:pt x="899" y="7"/>
                            <a:pt x="900" y="8"/>
                          </a:cubicBezTo>
                          <a:cubicBezTo>
                            <a:pt x="901" y="8"/>
                            <a:pt x="904" y="8"/>
                            <a:pt x="906" y="8"/>
                          </a:cubicBezTo>
                          <a:cubicBezTo>
                            <a:pt x="902" y="9"/>
                            <a:pt x="898" y="7"/>
                            <a:pt x="900" y="6"/>
                          </a:cubicBezTo>
                          <a:cubicBezTo>
                            <a:pt x="903" y="7"/>
                            <a:pt x="911" y="6"/>
                            <a:pt x="913" y="5"/>
                          </a:cubicBezTo>
                          <a:cubicBezTo>
                            <a:pt x="902" y="3"/>
                            <a:pt x="906" y="5"/>
                            <a:pt x="896" y="3"/>
                          </a:cubicBezTo>
                          <a:cubicBezTo>
                            <a:pt x="895" y="4"/>
                            <a:pt x="895" y="5"/>
                            <a:pt x="889" y="5"/>
                          </a:cubicBezTo>
                          <a:cubicBezTo>
                            <a:pt x="893" y="4"/>
                            <a:pt x="889" y="4"/>
                            <a:pt x="888" y="4"/>
                          </a:cubicBezTo>
                          <a:cubicBezTo>
                            <a:pt x="889" y="5"/>
                            <a:pt x="884" y="4"/>
                            <a:pt x="882" y="5"/>
                          </a:cubicBezTo>
                          <a:cubicBezTo>
                            <a:pt x="880" y="4"/>
                            <a:pt x="885" y="2"/>
                            <a:pt x="880" y="2"/>
                          </a:cubicBezTo>
                          <a:cubicBezTo>
                            <a:pt x="879" y="5"/>
                            <a:pt x="879" y="5"/>
                            <a:pt x="879" y="5"/>
                          </a:cubicBezTo>
                          <a:cubicBezTo>
                            <a:pt x="876" y="4"/>
                            <a:pt x="879" y="3"/>
                            <a:pt x="875" y="4"/>
                          </a:cubicBezTo>
                          <a:cubicBezTo>
                            <a:pt x="877" y="2"/>
                            <a:pt x="874" y="2"/>
                            <a:pt x="880" y="1"/>
                          </a:cubicBezTo>
                          <a:cubicBezTo>
                            <a:pt x="872" y="0"/>
                            <a:pt x="868" y="3"/>
                            <a:pt x="862" y="4"/>
                          </a:cubicBezTo>
                          <a:cubicBezTo>
                            <a:pt x="863" y="4"/>
                            <a:pt x="863" y="4"/>
                            <a:pt x="864" y="4"/>
                          </a:cubicBezTo>
                          <a:cubicBezTo>
                            <a:pt x="862" y="4"/>
                            <a:pt x="860" y="4"/>
                            <a:pt x="858" y="5"/>
                          </a:cubicBezTo>
                          <a:cubicBezTo>
                            <a:pt x="854" y="4"/>
                            <a:pt x="861" y="3"/>
                            <a:pt x="860" y="3"/>
                          </a:cubicBezTo>
                          <a:cubicBezTo>
                            <a:pt x="854" y="3"/>
                            <a:pt x="854" y="3"/>
                            <a:pt x="854" y="3"/>
                          </a:cubicBezTo>
                          <a:cubicBezTo>
                            <a:pt x="853" y="3"/>
                            <a:pt x="853" y="3"/>
                            <a:pt x="853" y="3"/>
                          </a:cubicBezTo>
                          <a:cubicBezTo>
                            <a:pt x="852" y="4"/>
                            <a:pt x="850" y="4"/>
                            <a:pt x="850" y="4"/>
                          </a:cubicBezTo>
                          <a:cubicBezTo>
                            <a:pt x="851" y="3"/>
                            <a:pt x="852" y="2"/>
                            <a:pt x="853" y="1"/>
                          </a:cubicBezTo>
                          <a:cubicBezTo>
                            <a:pt x="847" y="3"/>
                            <a:pt x="847" y="3"/>
                            <a:pt x="847" y="3"/>
                          </a:cubicBezTo>
                          <a:cubicBezTo>
                            <a:pt x="847" y="3"/>
                            <a:pt x="841" y="3"/>
                            <a:pt x="846" y="2"/>
                          </a:cubicBezTo>
                          <a:cubicBezTo>
                            <a:pt x="836" y="3"/>
                            <a:pt x="836" y="3"/>
                            <a:pt x="836" y="3"/>
                          </a:cubicBezTo>
                          <a:cubicBezTo>
                            <a:pt x="835" y="2"/>
                            <a:pt x="835" y="2"/>
                            <a:pt x="835" y="2"/>
                          </a:cubicBezTo>
                          <a:cubicBezTo>
                            <a:pt x="832" y="2"/>
                            <a:pt x="832" y="3"/>
                            <a:pt x="835" y="2"/>
                          </a:cubicBezTo>
                          <a:cubicBezTo>
                            <a:pt x="832" y="2"/>
                            <a:pt x="820" y="7"/>
                            <a:pt x="821" y="4"/>
                          </a:cubicBezTo>
                          <a:cubicBezTo>
                            <a:pt x="814" y="6"/>
                            <a:pt x="811" y="6"/>
                            <a:pt x="801" y="8"/>
                          </a:cubicBezTo>
                          <a:cubicBezTo>
                            <a:pt x="808" y="6"/>
                            <a:pt x="793" y="8"/>
                            <a:pt x="800" y="6"/>
                          </a:cubicBezTo>
                          <a:cubicBezTo>
                            <a:pt x="796" y="6"/>
                            <a:pt x="795" y="8"/>
                            <a:pt x="791" y="9"/>
                          </a:cubicBezTo>
                          <a:cubicBezTo>
                            <a:pt x="788" y="9"/>
                            <a:pt x="789" y="7"/>
                            <a:pt x="793" y="6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5" y="9"/>
                            <a:pt x="785" y="9"/>
                            <a:pt x="785" y="9"/>
                          </a:cubicBezTo>
                          <a:cubicBezTo>
                            <a:pt x="781" y="9"/>
                            <a:pt x="784" y="7"/>
                            <a:pt x="780" y="8"/>
                          </a:cubicBezTo>
                          <a:cubicBezTo>
                            <a:pt x="779" y="9"/>
                            <a:pt x="779" y="9"/>
                            <a:pt x="779" y="9"/>
                          </a:cubicBezTo>
                          <a:cubicBezTo>
                            <a:pt x="776" y="9"/>
                            <a:pt x="776" y="9"/>
                            <a:pt x="776" y="9"/>
                          </a:cubicBezTo>
                          <a:cubicBezTo>
                            <a:pt x="777" y="9"/>
                            <a:pt x="775" y="10"/>
                            <a:pt x="772" y="11"/>
                          </a:cubicBezTo>
                          <a:cubicBezTo>
                            <a:pt x="772" y="11"/>
                            <a:pt x="772" y="11"/>
                            <a:pt x="772" y="11"/>
                          </a:cubicBezTo>
                          <a:cubicBezTo>
                            <a:pt x="769" y="12"/>
                            <a:pt x="769" y="12"/>
                            <a:pt x="769" y="12"/>
                          </a:cubicBezTo>
                          <a:cubicBezTo>
                            <a:pt x="772" y="10"/>
                            <a:pt x="765" y="12"/>
                            <a:pt x="767" y="11"/>
                          </a:cubicBezTo>
                          <a:cubicBezTo>
                            <a:pt x="764" y="11"/>
                            <a:pt x="764" y="11"/>
                            <a:pt x="758" y="13"/>
                          </a:cubicBezTo>
                          <a:cubicBezTo>
                            <a:pt x="759" y="14"/>
                            <a:pt x="759" y="14"/>
                            <a:pt x="759" y="14"/>
                          </a:cubicBezTo>
                          <a:cubicBezTo>
                            <a:pt x="752" y="16"/>
                            <a:pt x="759" y="12"/>
                            <a:pt x="753" y="14"/>
                          </a:cubicBezTo>
                          <a:cubicBezTo>
                            <a:pt x="753" y="14"/>
                            <a:pt x="753" y="14"/>
                            <a:pt x="753" y="14"/>
                          </a:cubicBezTo>
                          <a:cubicBezTo>
                            <a:pt x="745" y="15"/>
                            <a:pt x="740" y="19"/>
                            <a:pt x="733" y="19"/>
                          </a:cubicBezTo>
                          <a:cubicBezTo>
                            <a:pt x="737" y="18"/>
                            <a:pt x="735" y="17"/>
                            <a:pt x="735" y="18"/>
                          </a:cubicBezTo>
                          <a:cubicBezTo>
                            <a:pt x="730" y="19"/>
                            <a:pt x="722" y="22"/>
                            <a:pt x="716" y="24"/>
                          </a:cubicBezTo>
                          <a:cubicBezTo>
                            <a:pt x="714" y="24"/>
                            <a:pt x="713" y="23"/>
                            <a:pt x="708" y="24"/>
                          </a:cubicBezTo>
                          <a:cubicBezTo>
                            <a:pt x="704" y="26"/>
                            <a:pt x="703" y="26"/>
                            <a:pt x="702" y="27"/>
                          </a:cubicBezTo>
                          <a:cubicBezTo>
                            <a:pt x="698" y="28"/>
                            <a:pt x="691" y="31"/>
                            <a:pt x="690" y="30"/>
                          </a:cubicBezTo>
                          <a:cubicBezTo>
                            <a:pt x="690" y="31"/>
                            <a:pt x="687" y="31"/>
                            <a:pt x="685" y="33"/>
                          </a:cubicBezTo>
                          <a:cubicBezTo>
                            <a:pt x="684" y="32"/>
                            <a:pt x="684" y="32"/>
                            <a:pt x="684" y="32"/>
                          </a:cubicBezTo>
                          <a:cubicBezTo>
                            <a:pt x="685" y="33"/>
                            <a:pt x="685" y="33"/>
                            <a:pt x="685" y="33"/>
                          </a:cubicBezTo>
                          <a:cubicBezTo>
                            <a:pt x="677" y="33"/>
                            <a:pt x="674" y="38"/>
                            <a:pt x="666" y="39"/>
                          </a:cubicBezTo>
                          <a:cubicBezTo>
                            <a:pt x="667" y="39"/>
                            <a:pt x="667" y="39"/>
                            <a:pt x="667" y="39"/>
                          </a:cubicBezTo>
                          <a:cubicBezTo>
                            <a:pt x="665" y="40"/>
                            <a:pt x="665" y="40"/>
                            <a:pt x="665" y="40"/>
                          </a:cubicBezTo>
                          <a:cubicBezTo>
                            <a:pt x="664" y="40"/>
                            <a:pt x="665" y="39"/>
                            <a:pt x="665" y="38"/>
                          </a:cubicBezTo>
                          <a:cubicBezTo>
                            <a:pt x="661" y="40"/>
                            <a:pt x="656" y="42"/>
                            <a:pt x="652" y="43"/>
                          </a:cubicBezTo>
                          <a:cubicBezTo>
                            <a:pt x="654" y="43"/>
                            <a:pt x="654" y="43"/>
                            <a:pt x="654" y="43"/>
                          </a:cubicBezTo>
                          <a:cubicBezTo>
                            <a:pt x="652" y="44"/>
                            <a:pt x="650" y="46"/>
                            <a:pt x="647" y="47"/>
                          </a:cubicBezTo>
                          <a:cubicBezTo>
                            <a:pt x="651" y="43"/>
                            <a:pt x="642" y="48"/>
                            <a:pt x="641" y="48"/>
                          </a:cubicBezTo>
                          <a:cubicBezTo>
                            <a:pt x="644" y="46"/>
                            <a:pt x="644" y="46"/>
                            <a:pt x="644" y="46"/>
                          </a:cubicBezTo>
                          <a:cubicBezTo>
                            <a:pt x="640" y="48"/>
                            <a:pt x="640" y="48"/>
                            <a:pt x="641" y="49"/>
                          </a:cubicBezTo>
                          <a:cubicBezTo>
                            <a:pt x="636" y="51"/>
                            <a:pt x="636" y="48"/>
                            <a:pt x="632" y="51"/>
                          </a:cubicBezTo>
                          <a:cubicBezTo>
                            <a:pt x="635" y="50"/>
                            <a:pt x="635" y="50"/>
                            <a:pt x="635" y="50"/>
                          </a:cubicBezTo>
                          <a:cubicBezTo>
                            <a:pt x="637" y="50"/>
                            <a:pt x="635" y="52"/>
                            <a:pt x="632" y="53"/>
                          </a:cubicBezTo>
                          <a:cubicBezTo>
                            <a:pt x="632" y="53"/>
                            <a:pt x="630" y="53"/>
                            <a:pt x="632" y="52"/>
                          </a:cubicBezTo>
                          <a:cubicBezTo>
                            <a:pt x="628" y="54"/>
                            <a:pt x="622" y="57"/>
                            <a:pt x="620" y="58"/>
                          </a:cubicBezTo>
                          <a:cubicBezTo>
                            <a:pt x="618" y="58"/>
                            <a:pt x="618" y="57"/>
                            <a:pt x="619" y="57"/>
                          </a:cubicBezTo>
                          <a:cubicBezTo>
                            <a:pt x="611" y="61"/>
                            <a:pt x="616" y="58"/>
                            <a:pt x="608" y="63"/>
                          </a:cubicBezTo>
                          <a:cubicBezTo>
                            <a:pt x="607" y="62"/>
                            <a:pt x="607" y="62"/>
                            <a:pt x="607" y="62"/>
                          </a:cubicBezTo>
                          <a:cubicBezTo>
                            <a:pt x="605" y="64"/>
                            <a:pt x="605" y="64"/>
                            <a:pt x="605" y="64"/>
                          </a:cubicBezTo>
                          <a:cubicBezTo>
                            <a:pt x="600" y="65"/>
                            <a:pt x="600" y="65"/>
                            <a:pt x="600" y="65"/>
                          </a:cubicBezTo>
                          <a:cubicBezTo>
                            <a:pt x="602" y="65"/>
                            <a:pt x="602" y="65"/>
                            <a:pt x="602" y="65"/>
                          </a:cubicBezTo>
                          <a:cubicBezTo>
                            <a:pt x="599" y="67"/>
                            <a:pt x="598" y="68"/>
                            <a:pt x="595" y="69"/>
                          </a:cubicBezTo>
                          <a:cubicBezTo>
                            <a:pt x="595" y="68"/>
                            <a:pt x="595" y="68"/>
                            <a:pt x="595" y="68"/>
                          </a:cubicBezTo>
                          <a:cubicBezTo>
                            <a:pt x="588" y="72"/>
                            <a:pt x="586" y="71"/>
                            <a:pt x="579" y="76"/>
                          </a:cubicBezTo>
                          <a:cubicBezTo>
                            <a:pt x="579" y="76"/>
                            <a:pt x="580" y="75"/>
                            <a:pt x="580" y="74"/>
                          </a:cubicBezTo>
                          <a:cubicBezTo>
                            <a:pt x="574" y="79"/>
                            <a:pt x="575" y="76"/>
                            <a:pt x="569" y="81"/>
                          </a:cubicBezTo>
                          <a:cubicBezTo>
                            <a:pt x="569" y="80"/>
                            <a:pt x="568" y="80"/>
                            <a:pt x="568" y="80"/>
                          </a:cubicBezTo>
                          <a:cubicBezTo>
                            <a:pt x="565" y="82"/>
                            <a:pt x="565" y="82"/>
                            <a:pt x="565" y="82"/>
                          </a:cubicBezTo>
                          <a:cubicBezTo>
                            <a:pt x="565" y="81"/>
                            <a:pt x="565" y="81"/>
                            <a:pt x="565" y="81"/>
                          </a:cubicBezTo>
                          <a:cubicBezTo>
                            <a:pt x="563" y="84"/>
                            <a:pt x="563" y="84"/>
                            <a:pt x="563" y="84"/>
                          </a:cubicBezTo>
                          <a:cubicBezTo>
                            <a:pt x="561" y="84"/>
                            <a:pt x="561" y="84"/>
                            <a:pt x="561" y="84"/>
                          </a:cubicBezTo>
                          <a:cubicBezTo>
                            <a:pt x="560" y="85"/>
                            <a:pt x="560" y="85"/>
                            <a:pt x="560" y="85"/>
                          </a:cubicBezTo>
                          <a:cubicBezTo>
                            <a:pt x="556" y="85"/>
                            <a:pt x="552" y="89"/>
                            <a:pt x="547" y="90"/>
                          </a:cubicBezTo>
                          <a:cubicBezTo>
                            <a:pt x="548" y="91"/>
                            <a:pt x="548" y="91"/>
                            <a:pt x="548" y="91"/>
                          </a:cubicBezTo>
                          <a:cubicBezTo>
                            <a:pt x="539" y="100"/>
                            <a:pt x="522" y="104"/>
                            <a:pt x="510" y="114"/>
                          </a:cubicBezTo>
                          <a:cubicBezTo>
                            <a:pt x="510" y="113"/>
                            <a:pt x="510" y="113"/>
                            <a:pt x="510" y="113"/>
                          </a:cubicBezTo>
                          <a:cubicBezTo>
                            <a:pt x="505" y="118"/>
                            <a:pt x="505" y="118"/>
                            <a:pt x="505" y="118"/>
                          </a:cubicBezTo>
                          <a:cubicBezTo>
                            <a:pt x="502" y="119"/>
                            <a:pt x="507" y="116"/>
                            <a:pt x="505" y="116"/>
                          </a:cubicBezTo>
                          <a:cubicBezTo>
                            <a:pt x="500" y="120"/>
                            <a:pt x="504" y="119"/>
                            <a:pt x="498" y="123"/>
                          </a:cubicBezTo>
                          <a:cubicBezTo>
                            <a:pt x="494" y="125"/>
                            <a:pt x="498" y="122"/>
                            <a:pt x="500" y="120"/>
                          </a:cubicBezTo>
                          <a:cubicBezTo>
                            <a:pt x="494" y="125"/>
                            <a:pt x="485" y="132"/>
                            <a:pt x="481" y="134"/>
                          </a:cubicBezTo>
                          <a:cubicBezTo>
                            <a:pt x="481" y="135"/>
                            <a:pt x="480" y="135"/>
                            <a:pt x="481" y="135"/>
                          </a:cubicBezTo>
                          <a:cubicBezTo>
                            <a:pt x="477" y="138"/>
                            <a:pt x="472" y="142"/>
                            <a:pt x="467" y="145"/>
                          </a:cubicBezTo>
                          <a:cubicBezTo>
                            <a:pt x="467" y="144"/>
                            <a:pt x="468" y="143"/>
                            <a:pt x="469" y="143"/>
                          </a:cubicBezTo>
                          <a:cubicBezTo>
                            <a:pt x="467" y="144"/>
                            <a:pt x="465" y="145"/>
                            <a:pt x="464" y="146"/>
                          </a:cubicBezTo>
                          <a:cubicBezTo>
                            <a:pt x="465" y="144"/>
                            <a:pt x="465" y="144"/>
                            <a:pt x="465" y="144"/>
                          </a:cubicBezTo>
                          <a:cubicBezTo>
                            <a:pt x="462" y="147"/>
                            <a:pt x="456" y="152"/>
                            <a:pt x="454" y="152"/>
                          </a:cubicBezTo>
                          <a:cubicBezTo>
                            <a:pt x="455" y="152"/>
                            <a:pt x="455" y="153"/>
                            <a:pt x="453" y="155"/>
                          </a:cubicBezTo>
                          <a:cubicBezTo>
                            <a:pt x="450" y="155"/>
                            <a:pt x="445" y="162"/>
                            <a:pt x="440" y="165"/>
                          </a:cubicBezTo>
                          <a:cubicBezTo>
                            <a:pt x="440" y="164"/>
                            <a:pt x="444" y="161"/>
                            <a:pt x="443" y="162"/>
                          </a:cubicBezTo>
                          <a:cubicBezTo>
                            <a:pt x="440" y="163"/>
                            <a:pt x="439" y="166"/>
                            <a:pt x="437" y="168"/>
                          </a:cubicBezTo>
                          <a:cubicBezTo>
                            <a:pt x="437" y="167"/>
                            <a:pt x="437" y="167"/>
                            <a:pt x="437" y="167"/>
                          </a:cubicBezTo>
                          <a:cubicBezTo>
                            <a:pt x="427" y="176"/>
                            <a:pt x="427" y="176"/>
                            <a:pt x="427" y="176"/>
                          </a:cubicBezTo>
                          <a:cubicBezTo>
                            <a:pt x="425" y="176"/>
                            <a:pt x="418" y="184"/>
                            <a:pt x="418" y="183"/>
                          </a:cubicBezTo>
                          <a:cubicBezTo>
                            <a:pt x="414" y="186"/>
                            <a:pt x="421" y="181"/>
                            <a:pt x="417" y="185"/>
                          </a:cubicBezTo>
                          <a:cubicBezTo>
                            <a:pt x="415" y="185"/>
                            <a:pt x="413" y="189"/>
                            <a:pt x="412" y="188"/>
                          </a:cubicBezTo>
                          <a:cubicBezTo>
                            <a:pt x="413" y="187"/>
                            <a:pt x="413" y="187"/>
                            <a:pt x="413" y="187"/>
                          </a:cubicBezTo>
                          <a:cubicBezTo>
                            <a:pt x="410" y="190"/>
                            <a:pt x="410" y="190"/>
                            <a:pt x="410" y="190"/>
                          </a:cubicBezTo>
                          <a:cubicBezTo>
                            <a:pt x="411" y="187"/>
                            <a:pt x="411" y="187"/>
                            <a:pt x="411" y="187"/>
                          </a:cubicBezTo>
                          <a:cubicBezTo>
                            <a:pt x="408" y="190"/>
                            <a:pt x="407" y="193"/>
                            <a:pt x="408" y="193"/>
                          </a:cubicBezTo>
                          <a:cubicBezTo>
                            <a:pt x="405" y="195"/>
                            <a:pt x="401" y="199"/>
                            <a:pt x="399" y="199"/>
                          </a:cubicBezTo>
                          <a:cubicBezTo>
                            <a:pt x="400" y="198"/>
                            <a:pt x="400" y="198"/>
                            <a:pt x="400" y="198"/>
                          </a:cubicBezTo>
                          <a:cubicBezTo>
                            <a:pt x="393" y="205"/>
                            <a:pt x="386" y="207"/>
                            <a:pt x="382" y="214"/>
                          </a:cubicBezTo>
                          <a:cubicBezTo>
                            <a:pt x="381" y="214"/>
                            <a:pt x="381" y="214"/>
                            <a:pt x="382" y="213"/>
                          </a:cubicBezTo>
                          <a:cubicBezTo>
                            <a:pt x="378" y="217"/>
                            <a:pt x="378" y="217"/>
                            <a:pt x="378" y="217"/>
                          </a:cubicBezTo>
                          <a:cubicBezTo>
                            <a:pt x="378" y="215"/>
                            <a:pt x="378" y="215"/>
                            <a:pt x="378" y="215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67" y="227"/>
                            <a:pt x="360" y="235"/>
                            <a:pt x="354" y="241"/>
                          </a:cubicBezTo>
                          <a:cubicBezTo>
                            <a:pt x="355" y="240"/>
                            <a:pt x="355" y="240"/>
                            <a:pt x="355" y="240"/>
                          </a:cubicBezTo>
                          <a:cubicBezTo>
                            <a:pt x="349" y="247"/>
                            <a:pt x="348" y="246"/>
                            <a:pt x="344" y="251"/>
                          </a:cubicBezTo>
                          <a:cubicBezTo>
                            <a:pt x="344" y="251"/>
                            <a:pt x="344" y="251"/>
                            <a:pt x="344" y="250"/>
                          </a:cubicBezTo>
                          <a:cubicBezTo>
                            <a:pt x="340" y="255"/>
                            <a:pt x="340" y="255"/>
                            <a:pt x="340" y="255"/>
                          </a:cubicBezTo>
                          <a:cubicBezTo>
                            <a:pt x="340" y="253"/>
                            <a:pt x="340" y="253"/>
                            <a:pt x="340" y="253"/>
                          </a:cubicBezTo>
                          <a:cubicBezTo>
                            <a:pt x="338" y="258"/>
                            <a:pt x="331" y="262"/>
                            <a:pt x="333" y="260"/>
                          </a:cubicBezTo>
                          <a:cubicBezTo>
                            <a:pt x="332" y="263"/>
                            <a:pt x="329" y="266"/>
                            <a:pt x="329" y="267"/>
                          </a:cubicBezTo>
                          <a:cubicBezTo>
                            <a:pt x="325" y="272"/>
                            <a:pt x="328" y="268"/>
                            <a:pt x="325" y="271"/>
                          </a:cubicBezTo>
                          <a:cubicBezTo>
                            <a:pt x="321" y="274"/>
                            <a:pt x="322" y="276"/>
                            <a:pt x="317" y="280"/>
                          </a:cubicBezTo>
                          <a:cubicBezTo>
                            <a:pt x="317" y="280"/>
                            <a:pt x="317" y="280"/>
                            <a:pt x="317" y="280"/>
                          </a:cubicBezTo>
                          <a:cubicBezTo>
                            <a:pt x="315" y="282"/>
                            <a:pt x="314" y="284"/>
                            <a:pt x="311" y="287"/>
                          </a:cubicBezTo>
                          <a:cubicBezTo>
                            <a:pt x="312" y="286"/>
                            <a:pt x="312" y="286"/>
                            <a:pt x="312" y="286"/>
                          </a:cubicBezTo>
                          <a:cubicBezTo>
                            <a:pt x="308" y="292"/>
                            <a:pt x="305" y="291"/>
                            <a:pt x="303" y="297"/>
                          </a:cubicBezTo>
                          <a:cubicBezTo>
                            <a:pt x="301" y="299"/>
                            <a:pt x="298" y="304"/>
                            <a:pt x="297" y="303"/>
                          </a:cubicBezTo>
                          <a:cubicBezTo>
                            <a:pt x="283" y="322"/>
                            <a:pt x="283" y="322"/>
                            <a:pt x="283" y="322"/>
                          </a:cubicBezTo>
                          <a:cubicBezTo>
                            <a:pt x="281" y="322"/>
                            <a:pt x="282" y="324"/>
                            <a:pt x="278" y="327"/>
                          </a:cubicBezTo>
                          <a:cubicBezTo>
                            <a:pt x="279" y="328"/>
                            <a:pt x="279" y="328"/>
                            <a:pt x="279" y="328"/>
                          </a:cubicBezTo>
                          <a:cubicBezTo>
                            <a:pt x="272" y="337"/>
                            <a:pt x="262" y="347"/>
                            <a:pt x="254" y="358"/>
                          </a:cubicBezTo>
                          <a:cubicBezTo>
                            <a:pt x="253" y="357"/>
                            <a:pt x="253" y="357"/>
                            <a:pt x="253" y="357"/>
                          </a:cubicBezTo>
                          <a:cubicBezTo>
                            <a:pt x="252" y="360"/>
                            <a:pt x="252" y="360"/>
                            <a:pt x="252" y="360"/>
                          </a:cubicBezTo>
                          <a:cubicBezTo>
                            <a:pt x="244" y="372"/>
                            <a:pt x="233" y="387"/>
                            <a:pt x="226" y="396"/>
                          </a:cubicBezTo>
                          <a:cubicBezTo>
                            <a:pt x="225" y="400"/>
                            <a:pt x="223" y="405"/>
                            <a:pt x="219" y="410"/>
                          </a:cubicBezTo>
                          <a:cubicBezTo>
                            <a:pt x="219" y="409"/>
                            <a:pt x="219" y="409"/>
                            <a:pt x="219" y="409"/>
                          </a:cubicBezTo>
                          <a:cubicBezTo>
                            <a:pt x="214" y="418"/>
                            <a:pt x="209" y="428"/>
                            <a:pt x="202" y="437"/>
                          </a:cubicBezTo>
                          <a:cubicBezTo>
                            <a:pt x="202" y="436"/>
                            <a:pt x="202" y="437"/>
                            <a:pt x="202" y="436"/>
                          </a:cubicBezTo>
                          <a:cubicBezTo>
                            <a:pt x="202" y="439"/>
                            <a:pt x="199" y="442"/>
                            <a:pt x="197" y="444"/>
                          </a:cubicBezTo>
                          <a:cubicBezTo>
                            <a:pt x="200" y="442"/>
                            <a:pt x="200" y="442"/>
                            <a:pt x="200" y="442"/>
                          </a:cubicBezTo>
                          <a:cubicBezTo>
                            <a:pt x="199" y="445"/>
                            <a:pt x="196" y="448"/>
                            <a:pt x="194" y="449"/>
                          </a:cubicBezTo>
                          <a:cubicBezTo>
                            <a:pt x="192" y="454"/>
                            <a:pt x="192" y="454"/>
                            <a:pt x="192" y="454"/>
                          </a:cubicBezTo>
                          <a:cubicBezTo>
                            <a:pt x="192" y="455"/>
                            <a:pt x="192" y="455"/>
                            <a:pt x="192" y="455"/>
                          </a:cubicBezTo>
                          <a:cubicBezTo>
                            <a:pt x="192" y="456"/>
                            <a:pt x="192" y="456"/>
                            <a:pt x="192" y="456"/>
                          </a:cubicBezTo>
                          <a:cubicBezTo>
                            <a:pt x="189" y="458"/>
                            <a:pt x="189" y="458"/>
                            <a:pt x="189" y="458"/>
                          </a:cubicBezTo>
                          <a:cubicBezTo>
                            <a:pt x="189" y="459"/>
                            <a:pt x="186" y="465"/>
                            <a:pt x="186" y="467"/>
                          </a:cubicBezTo>
                          <a:cubicBezTo>
                            <a:pt x="185" y="467"/>
                            <a:pt x="182" y="471"/>
                            <a:pt x="184" y="468"/>
                          </a:cubicBezTo>
                          <a:cubicBezTo>
                            <a:pt x="175" y="484"/>
                            <a:pt x="175" y="484"/>
                            <a:pt x="175" y="484"/>
                          </a:cubicBezTo>
                          <a:cubicBezTo>
                            <a:pt x="176" y="482"/>
                            <a:pt x="176" y="482"/>
                            <a:pt x="176" y="482"/>
                          </a:cubicBezTo>
                          <a:cubicBezTo>
                            <a:pt x="178" y="482"/>
                            <a:pt x="175" y="487"/>
                            <a:pt x="174" y="489"/>
                          </a:cubicBezTo>
                          <a:cubicBezTo>
                            <a:pt x="175" y="486"/>
                            <a:pt x="172" y="488"/>
                            <a:pt x="171" y="490"/>
                          </a:cubicBezTo>
                          <a:cubicBezTo>
                            <a:pt x="170" y="492"/>
                            <a:pt x="173" y="488"/>
                            <a:pt x="173" y="489"/>
                          </a:cubicBezTo>
                          <a:cubicBezTo>
                            <a:pt x="172" y="493"/>
                            <a:pt x="169" y="499"/>
                            <a:pt x="168" y="500"/>
                          </a:cubicBezTo>
                          <a:cubicBezTo>
                            <a:pt x="168" y="498"/>
                            <a:pt x="168" y="498"/>
                            <a:pt x="168" y="498"/>
                          </a:cubicBezTo>
                          <a:cubicBezTo>
                            <a:pt x="167" y="502"/>
                            <a:pt x="164" y="503"/>
                            <a:pt x="162" y="507"/>
                          </a:cubicBezTo>
                          <a:cubicBezTo>
                            <a:pt x="161" y="511"/>
                            <a:pt x="159" y="513"/>
                            <a:pt x="161" y="513"/>
                          </a:cubicBezTo>
                          <a:cubicBezTo>
                            <a:pt x="159" y="518"/>
                            <a:pt x="159" y="514"/>
                            <a:pt x="158" y="516"/>
                          </a:cubicBezTo>
                          <a:cubicBezTo>
                            <a:pt x="158" y="518"/>
                            <a:pt x="154" y="525"/>
                            <a:pt x="153" y="525"/>
                          </a:cubicBezTo>
                          <a:cubicBezTo>
                            <a:pt x="153" y="529"/>
                            <a:pt x="145" y="538"/>
                            <a:pt x="147" y="540"/>
                          </a:cubicBezTo>
                          <a:cubicBezTo>
                            <a:pt x="143" y="544"/>
                            <a:pt x="143" y="544"/>
                            <a:pt x="143" y="544"/>
                          </a:cubicBezTo>
                          <a:cubicBezTo>
                            <a:pt x="144" y="544"/>
                            <a:pt x="145" y="545"/>
                            <a:pt x="143" y="549"/>
                          </a:cubicBezTo>
                          <a:cubicBezTo>
                            <a:pt x="141" y="552"/>
                            <a:pt x="141" y="551"/>
                            <a:pt x="140" y="551"/>
                          </a:cubicBezTo>
                          <a:cubicBezTo>
                            <a:pt x="141" y="554"/>
                            <a:pt x="141" y="554"/>
                            <a:pt x="141" y="554"/>
                          </a:cubicBezTo>
                          <a:cubicBezTo>
                            <a:pt x="130" y="571"/>
                            <a:pt x="121" y="596"/>
                            <a:pt x="111" y="615"/>
                          </a:cubicBezTo>
                          <a:cubicBezTo>
                            <a:pt x="107" y="624"/>
                            <a:pt x="104" y="636"/>
                            <a:pt x="99" y="647"/>
                          </a:cubicBezTo>
                          <a:cubicBezTo>
                            <a:pt x="100" y="645"/>
                            <a:pt x="100" y="645"/>
                            <a:pt x="100" y="645"/>
                          </a:cubicBezTo>
                          <a:cubicBezTo>
                            <a:pt x="95" y="656"/>
                            <a:pt x="95" y="656"/>
                            <a:pt x="95" y="656"/>
                          </a:cubicBezTo>
                          <a:cubicBezTo>
                            <a:pt x="99" y="648"/>
                            <a:pt x="99" y="648"/>
                            <a:pt x="99" y="648"/>
                          </a:cubicBezTo>
                          <a:cubicBezTo>
                            <a:pt x="98" y="651"/>
                            <a:pt x="98" y="653"/>
                            <a:pt x="97" y="655"/>
                          </a:cubicBezTo>
                          <a:cubicBezTo>
                            <a:pt x="92" y="666"/>
                            <a:pt x="85" y="681"/>
                            <a:pt x="81" y="696"/>
                          </a:cubicBezTo>
                          <a:cubicBezTo>
                            <a:pt x="80" y="706"/>
                            <a:pt x="77" y="702"/>
                            <a:pt x="76" y="711"/>
                          </a:cubicBezTo>
                          <a:cubicBezTo>
                            <a:pt x="76" y="710"/>
                            <a:pt x="76" y="710"/>
                            <a:pt x="76" y="709"/>
                          </a:cubicBezTo>
                          <a:cubicBezTo>
                            <a:pt x="73" y="719"/>
                            <a:pt x="72" y="725"/>
                            <a:pt x="70" y="735"/>
                          </a:cubicBezTo>
                          <a:cubicBezTo>
                            <a:pt x="68" y="733"/>
                            <a:pt x="68" y="741"/>
                            <a:pt x="67" y="740"/>
                          </a:cubicBezTo>
                          <a:cubicBezTo>
                            <a:pt x="68" y="741"/>
                            <a:pt x="68" y="741"/>
                            <a:pt x="68" y="741"/>
                          </a:cubicBezTo>
                          <a:cubicBezTo>
                            <a:pt x="67" y="743"/>
                            <a:pt x="65" y="748"/>
                            <a:pt x="65" y="747"/>
                          </a:cubicBezTo>
                          <a:cubicBezTo>
                            <a:pt x="64" y="752"/>
                            <a:pt x="64" y="752"/>
                            <a:pt x="64" y="752"/>
                          </a:cubicBezTo>
                          <a:cubicBezTo>
                            <a:pt x="63" y="752"/>
                            <a:pt x="63" y="752"/>
                            <a:pt x="63" y="752"/>
                          </a:cubicBezTo>
                          <a:cubicBezTo>
                            <a:pt x="62" y="757"/>
                            <a:pt x="59" y="770"/>
                            <a:pt x="56" y="772"/>
                          </a:cubicBezTo>
                          <a:cubicBezTo>
                            <a:pt x="53" y="787"/>
                            <a:pt x="47" y="809"/>
                            <a:pt x="42" y="827"/>
                          </a:cubicBezTo>
                          <a:cubicBezTo>
                            <a:pt x="43" y="830"/>
                            <a:pt x="41" y="835"/>
                            <a:pt x="40" y="839"/>
                          </a:cubicBezTo>
                          <a:cubicBezTo>
                            <a:pt x="38" y="844"/>
                            <a:pt x="38" y="844"/>
                            <a:pt x="38" y="844"/>
                          </a:cubicBezTo>
                          <a:cubicBezTo>
                            <a:pt x="38" y="848"/>
                            <a:pt x="38" y="853"/>
                            <a:pt x="36" y="856"/>
                          </a:cubicBezTo>
                          <a:cubicBezTo>
                            <a:pt x="36" y="856"/>
                            <a:pt x="36" y="856"/>
                            <a:pt x="36" y="856"/>
                          </a:cubicBezTo>
                          <a:cubicBezTo>
                            <a:pt x="36" y="860"/>
                            <a:pt x="34" y="864"/>
                            <a:pt x="34" y="868"/>
                          </a:cubicBezTo>
                          <a:cubicBezTo>
                            <a:pt x="33" y="873"/>
                            <a:pt x="32" y="877"/>
                            <a:pt x="31" y="876"/>
                          </a:cubicBezTo>
                          <a:cubicBezTo>
                            <a:pt x="33" y="877"/>
                            <a:pt x="29" y="886"/>
                            <a:pt x="29" y="886"/>
                          </a:cubicBezTo>
                          <a:cubicBezTo>
                            <a:pt x="29" y="886"/>
                            <a:pt x="15" y="946"/>
                            <a:pt x="7" y="1014"/>
                          </a:cubicBezTo>
                          <a:cubicBezTo>
                            <a:pt x="3" y="1049"/>
                            <a:pt x="1" y="1085"/>
                            <a:pt x="0" y="1116"/>
                          </a:cubicBezTo>
                          <a:cubicBezTo>
                            <a:pt x="0" y="1148"/>
                            <a:pt x="1" y="1175"/>
                            <a:pt x="4" y="1189"/>
                          </a:cubicBezTo>
                          <a:cubicBezTo>
                            <a:pt x="5" y="1191"/>
                            <a:pt x="5" y="1197"/>
                            <a:pt x="6" y="1195"/>
                          </a:cubicBezTo>
                          <a:cubicBezTo>
                            <a:pt x="7" y="1199"/>
                            <a:pt x="5" y="1201"/>
                            <a:pt x="6" y="1202"/>
                          </a:cubicBezTo>
                          <a:cubicBezTo>
                            <a:pt x="7" y="1196"/>
                            <a:pt x="9" y="1204"/>
                            <a:pt x="10" y="1198"/>
                          </a:cubicBezTo>
                          <a:cubicBezTo>
                            <a:pt x="10" y="1202"/>
                            <a:pt x="10" y="1202"/>
                            <a:pt x="10" y="1202"/>
                          </a:cubicBezTo>
                          <a:cubicBezTo>
                            <a:pt x="11" y="1203"/>
                            <a:pt x="9" y="1197"/>
                            <a:pt x="11" y="1198"/>
                          </a:cubicBezTo>
                          <a:cubicBezTo>
                            <a:pt x="9" y="1197"/>
                            <a:pt x="9" y="1197"/>
                            <a:pt x="9" y="1197"/>
                          </a:cubicBezTo>
                          <a:cubicBezTo>
                            <a:pt x="9" y="1194"/>
                            <a:pt x="9" y="1192"/>
                            <a:pt x="10" y="1191"/>
                          </a:cubicBezTo>
                          <a:cubicBezTo>
                            <a:pt x="9" y="1188"/>
                            <a:pt x="7" y="1186"/>
                            <a:pt x="8" y="1180"/>
                          </a:cubicBezTo>
                          <a:cubicBezTo>
                            <a:pt x="8" y="1182"/>
                            <a:pt x="8" y="1182"/>
                            <a:pt x="8" y="1182"/>
                          </a:cubicBezTo>
                          <a:cubicBezTo>
                            <a:pt x="8" y="1176"/>
                            <a:pt x="9" y="1178"/>
                            <a:pt x="10" y="1177"/>
                          </a:cubicBezTo>
                          <a:cubicBezTo>
                            <a:pt x="10" y="1178"/>
                            <a:pt x="10" y="1178"/>
                            <a:pt x="10" y="1178"/>
                          </a:cubicBezTo>
                          <a:cubicBezTo>
                            <a:pt x="11" y="1174"/>
                            <a:pt x="11" y="1174"/>
                            <a:pt x="11" y="1174"/>
                          </a:cubicBezTo>
                          <a:cubicBezTo>
                            <a:pt x="10" y="1177"/>
                            <a:pt x="11" y="1183"/>
                            <a:pt x="11" y="1180"/>
                          </a:cubicBezTo>
                          <a:cubicBezTo>
                            <a:pt x="12" y="1174"/>
                            <a:pt x="11" y="1182"/>
                            <a:pt x="11" y="1177"/>
                          </a:cubicBezTo>
                          <a:cubicBezTo>
                            <a:pt x="11" y="1174"/>
                            <a:pt x="12" y="1175"/>
                            <a:pt x="12" y="1175"/>
                          </a:cubicBezTo>
                          <a:cubicBezTo>
                            <a:pt x="12" y="1170"/>
                            <a:pt x="12" y="1170"/>
                            <a:pt x="12" y="1170"/>
                          </a:cubicBezTo>
                          <a:cubicBezTo>
                            <a:pt x="13" y="1170"/>
                            <a:pt x="12" y="1173"/>
                            <a:pt x="13" y="1171"/>
                          </a:cubicBezTo>
                          <a:cubicBezTo>
                            <a:pt x="12" y="1164"/>
                            <a:pt x="12" y="1164"/>
                            <a:pt x="12" y="1164"/>
                          </a:cubicBezTo>
                          <a:cubicBezTo>
                            <a:pt x="14" y="1163"/>
                            <a:pt x="11" y="1157"/>
                            <a:pt x="13" y="1154"/>
                          </a:cubicBezTo>
                          <a:cubicBezTo>
                            <a:pt x="14" y="1159"/>
                            <a:pt x="14" y="1153"/>
                            <a:pt x="15" y="1154"/>
                          </a:cubicBezTo>
                          <a:cubicBezTo>
                            <a:pt x="15" y="1142"/>
                            <a:pt x="15" y="1142"/>
                            <a:pt x="15" y="1142"/>
                          </a:cubicBezTo>
                          <a:cubicBezTo>
                            <a:pt x="16" y="1141"/>
                            <a:pt x="16" y="1145"/>
                            <a:pt x="16" y="1144"/>
                          </a:cubicBezTo>
                          <a:cubicBezTo>
                            <a:pt x="16" y="1141"/>
                            <a:pt x="15" y="1140"/>
                            <a:pt x="15" y="1139"/>
                          </a:cubicBezTo>
                          <a:cubicBezTo>
                            <a:pt x="16" y="1138"/>
                            <a:pt x="16" y="1130"/>
                            <a:pt x="17" y="1130"/>
                          </a:cubicBezTo>
                          <a:cubicBezTo>
                            <a:pt x="19" y="1122"/>
                            <a:pt x="15" y="1127"/>
                            <a:pt x="17" y="1119"/>
                          </a:cubicBezTo>
                          <a:cubicBezTo>
                            <a:pt x="18" y="1118"/>
                            <a:pt x="17" y="1125"/>
                            <a:pt x="18" y="1122"/>
                          </a:cubicBezTo>
                          <a:cubicBezTo>
                            <a:pt x="18" y="1114"/>
                            <a:pt x="18" y="1114"/>
                            <a:pt x="18" y="1114"/>
                          </a:cubicBezTo>
                          <a:cubicBezTo>
                            <a:pt x="18" y="1115"/>
                            <a:pt x="19" y="1116"/>
                            <a:pt x="19" y="1119"/>
                          </a:cubicBezTo>
                          <a:cubicBezTo>
                            <a:pt x="21" y="1098"/>
                            <a:pt x="26" y="1087"/>
                            <a:pt x="27" y="1067"/>
                          </a:cubicBezTo>
                          <a:cubicBezTo>
                            <a:pt x="28" y="1065"/>
                            <a:pt x="27" y="1069"/>
                            <a:pt x="28" y="1071"/>
                          </a:cubicBezTo>
                          <a:cubicBezTo>
                            <a:pt x="28" y="1057"/>
                            <a:pt x="32" y="1052"/>
                            <a:pt x="33" y="1040"/>
                          </a:cubicBezTo>
                          <a:cubicBezTo>
                            <a:pt x="32" y="1040"/>
                            <a:pt x="32" y="1040"/>
                            <a:pt x="32" y="1040"/>
                          </a:cubicBezTo>
                          <a:cubicBezTo>
                            <a:pt x="36" y="1024"/>
                            <a:pt x="37" y="1004"/>
                            <a:pt x="41" y="986"/>
                          </a:cubicBezTo>
                          <a:cubicBezTo>
                            <a:pt x="40" y="988"/>
                            <a:pt x="40" y="988"/>
                            <a:pt x="40" y="988"/>
                          </a:cubicBezTo>
                          <a:cubicBezTo>
                            <a:pt x="39" y="985"/>
                            <a:pt x="40" y="981"/>
                            <a:pt x="40" y="978"/>
                          </a:cubicBezTo>
                          <a:cubicBezTo>
                            <a:pt x="40" y="977"/>
                            <a:pt x="41" y="980"/>
                            <a:pt x="42" y="975"/>
                          </a:cubicBezTo>
                          <a:cubicBezTo>
                            <a:pt x="41" y="976"/>
                            <a:pt x="41" y="978"/>
                            <a:pt x="40" y="977"/>
                          </a:cubicBezTo>
                          <a:cubicBezTo>
                            <a:pt x="45" y="962"/>
                            <a:pt x="50" y="928"/>
                            <a:pt x="56" y="903"/>
                          </a:cubicBezTo>
                          <a:cubicBezTo>
                            <a:pt x="62" y="868"/>
                            <a:pt x="72" y="831"/>
                            <a:pt x="81" y="797"/>
                          </a:cubicBezTo>
                          <a:cubicBezTo>
                            <a:pt x="79" y="802"/>
                            <a:pt x="78" y="799"/>
                            <a:pt x="79" y="796"/>
                          </a:cubicBezTo>
                          <a:cubicBezTo>
                            <a:pt x="86" y="786"/>
                            <a:pt x="84" y="777"/>
                            <a:pt x="89" y="767"/>
                          </a:cubicBezTo>
                          <a:cubicBezTo>
                            <a:pt x="94" y="747"/>
                            <a:pt x="103" y="731"/>
                            <a:pt x="106" y="712"/>
                          </a:cubicBezTo>
                          <a:cubicBezTo>
                            <a:pt x="107" y="712"/>
                            <a:pt x="107" y="712"/>
                            <a:pt x="107" y="712"/>
                          </a:cubicBezTo>
                          <a:cubicBezTo>
                            <a:pt x="108" y="710"/>
                            <a:pt x="108" y="709"/>
                            <a:pt x="109" y="706"/>
                          </a:cubicBezTo>
                          <a:cubicBezTo>
                            <a:pt x="109" y="706"/>
                            <a:pt x="109" y="706"/>
                            <a:pt x="109" y="706"/>
                          </a:cubicBezTo>
                          <a:cubicBezTo>
                            <a:pt x="112" y="700"/>
                            <a:pt x="113" y="691"/>
                            <a:pt x="115" y="688"/>
                          </a:cubicBezTo>
                          <a:cubicBezTo>
                            <a:pt x="114" y="687"/>
                            <a:pt x="114" y="687"/>
                            <a:pt x="114" y="687"/>
                          </a:cubicBezTo>
                          <a:cubicBezTo>
                            <a:pt x="116" y="683"/>
                            <a:pt x="116" y="685"/>
                            <a:pt x="117" y="681"/>
                          </a:cubicBezTo>
                          <a:cubicBezTo>
                            <a:pt x="117" y="681"/>
                            <a:pt x="117" y="681"/>
                            <a:pt x="117" y="681"/>
                          </a:cubicBezTo>
                          <a:cubicBezTo>
                            <a:pt x="118" y="676"/>
                            <a:pt x="118" y="676"/>
                            <a:pt x="118" y="676"/>
                          </a:cubicBezTo>
                          <a:cubicBezTo>
                            <a:pt x="120" y="677"/>
                            <a:pt x="122" y="665"/>
                            <a:pt x="124" y="663"/>
                          </a:cubicBezTo>
                          <a:cubicBezTo>
                            <a:pt x="126" y="657"/>
                            <a:pt x="129" y="648"/>
                            <a:pt x="132" y="640"/>
                          </a:cubicBezTo>
                          <a:cubicBezTo>
                            <a:pt x="134" y="639"/>
                            <a:pt x="137" y="630"/>
                            <a:pt x="140" y="624"/>
                          </a:cubicBezTo>
                          <a:cubicBezTo>
                            <a:pt x="145" y="613"/>
                            <a:pt x="151" y="596"/>
                            <a:pt x="158" y="582"/>
                          </a:cubicBezTo>
                          <a:cubicBezTo>
                            <a:pt x="157" y="582"/>
                            <a:pt x="157" y="582"/>
                            <a:pt x="157" y="582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62" y="576"/>
                            <a:pt x="163" y="569"/>
                            <a:pt x="165" y="567"/>
                          </a:cubicBezTo>
                          <a:cubicBezTo>
                            <a:pt x="163" y="568"/>
                            <a:pt x="164" y="569"/>
                            <a:pt x="163" y="572"/>
                          </a:cubicBezTo>
                          <a:cubicBezTo>
                            <a:pt x="161" y="574"/>
                            <a:pt x="161" y="571"/>
                            <a:pt x="163" y="567"/>
                          </a:cubicBezTo>
                          <a:cubicBezTo>
                            <a:pt x="164" y="567"/>
                            <a:pt x="164" y="567"/>
                            <a:pt x="164" y="567"/>
                          </a:cubicBezTo>
                          <a:cubicBezTo>
                            <a:pt x="164" y="564"/>
                            <a:pt x="164" y="564"/>
                            <a:pt x="164" y="564"/>
                          </a:cubicBezTo>
                          <a:cubicBezTo>
                            <a:pt x="165" y="564"/>
                            <a:pt x="167" y="562"/>
                            <a:pt x="168" y="562"/>
                          </a:cubicBezTo>
                          <a:cubicBezTo>
                            <a:pt x="174" y="550"/>
                            <a:pt x="176" y="541"/>
                            <a:pt x="183" y="528"/>
                          </a:cubicBezTo>
                          <a:cubicBezTo>
                            <a:pt x="183" y="530"/>
                            <a:pt x="187" y="519"/>
                            <a:pt x="188" y="523"/>
                          </a:cubicBezTo>
                          <a:cubicBezTo>
                            <a:pt x="191" y="515"/>
                            <a:pt x="186" y="523"/>
                            <a:pt x="186" y="519"/>
                          </a:cubicBezTo>
                          <a:cubicBezTo>
                            <a:pt x="188" y="517"/>
                            <a:pt x="188" y="515"/>
                            <a:pt x="189" y="515"/>
                          </a:cubicBezTo>
                          <a:cubicBezTo>
                            <a:pt x="189" y="516"/>
                            <a:pt x="191" y="513"/>
                            <a:pt x="190" y="515"/>
                          </a:cubicBezTo>
                          <a:cubicBezTo>
                            <a:pt x="193" y="510"/>
                            <a:pt x="193" y="510"/>
                            <a:pt x="193" y="510"/>
                          </a:cubicBezTo>
                          <a:cubicBezTo>
                            <a:pt x="193" y="510"/>
                            <a:pt x="193" y="511"/>
                            <a:pt x="193" y="512"/>
                          </a:cubicBezTo>
                          <a:cubicBezTo>
                            <a:pt x="197" y="501"/>
                            <a:pt x="203" y="494"/>
                            <a:pt x="207" y="485"/>
                          </a:cubicBezTo>
                          <a:cubicBezTo>
                            <a:pt x="207" y="484"/>
                            <a:pt x="205" y="488"/>
                            <a:pt x="205" y="487"/>
                          </a:cubicBezTo>
                          <a:cubicBezTo>
                            <a:pt x="209" y="478"/>
                            <a:pt x="211" y="480"/>
                            <a:pt x="215" y="471"/>
                          </a:cubicBezTo>
                          <a:cubicBezTo>
                            <a:pt x="214" y="473"/>
                            <a:pt x="214" y="473"/>
                            <a:pt x="214" y="473"/>
                          </a:cubicBezTo>
                          <a:cubicBezTo>
                            <a:pt x="215" y="470"/>
                            <a:pt x="215" y="469"/>
                            <a:pt x="219" y="465"/>
                          </a:cubicBezTo>
                          <a:cubicBezTo>
                            <a:pt x="220" y="465"/>
                            <a:pt x="217" y="469"/>
                            <a:pt x="216" y="471"/>
                          </a:cubicBezTo>
                          <a:cubicBezTo>
                            <a:pt x="218" y="468"/>
                            <a:pt x="223" y="461"/>
                            <a:pt x="220" y="462"/>
                          </a:cubicBezTo>
                          <a:cubicBezTo>
                            <a:pt x="222" y="459"/>
                            <a:pt x="224" y="458"/>
                            <a:pt x="225" y="456"/>
                          </a:cubicBezTo>
                          <a:cubicBezTo>
                            <a:pt x="225" y="456"/>
                            <a:pt x="223" y="459"/>
                            <a:pt x="223" y="457"/>
                          </a:cubicBezTo>
                          <a:cubicBezTo>
                            <a:pt x="227" y="452"/>
                            <a:pt x="231" y="444"/>
                            <a:pt x="235" y="439"/>
                          </a:cubicBezTo>
                          <a:cubicBezTo>
                            <a:pt x="235" y="439"/>
                            <a:pt x="236" y="439"/>
                            <a:pt x="236" y="439"/>
                          </a:cubicBezTo>
                          <a:cubicBezTo>
                            <a:pt x="238" y="434"/>
                            <a:pt x="239" y="436"/>
                            <a:pt x="243" y="429"/>
                          </a:cubicBez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94" name="iş1íďé">
                      <a:extLst>
                        <a:ext uri="{FF2B5EF4-FFF2-40B4-BE49-F238E27FC236}">
                          <a16:creationId xmlns:a16="http://schemas.microsoft.com/office/drawing/2014/main" id="{0F9AADCD-0C9C-4F58-A7A2-F1C9FA2B0A2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5650"/>
                      <a:ext cx="7937" cy="793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3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2"/>
                            <a:pt x="1" y="2"/>
                            <a:pt x="0" y="3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95" name="îşlïdè">
                      <a:extLst>
                        <a:ext uri="{FF2B5EF4-FFF2-40B4-BE49-F238E27FC236}">
                          <a16:creationId xmlns:a16="http://schemas.microsoft.com/office/drawing/2014/main" id="{76515327-FEC0-4398-A141-AFAD763A963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78688" y="22399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0"/>
                          </a:move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96" name="îsḷïḑé">
                      <a:extLst>
                        <a:ext uri="{FF2B5EF4-FFF2-40B4-BE49-F238E27FC236}">
                          <a16:creationId xmlns:a16="http://schemas.microsoft.com/office/drawing/2014/main" id="{1B7F9BD0-D9C5-4407-B663-649A4741D73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297113"/>
                      <a:ext cx="793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2" y="2"/>
                          </a:moveTo>
                          <a:cubicBezTo>
                            <a:pt x="3" y="0"/>
                            <a:pt x="1" y="1"/>
                            <a:pt x="0" y="2"/>
                          </a:cubicBezTo>
                          <a:cubicBezTo>
                            <a:pt x="1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97" name="îṩľîḋè">
                      <a:extLst>
                        <a:ext uri="{FF2B5EF4-FFF2-40B4-BE49-F238E27FC236}">
                          <a16:creationId xmlns:a16="http://schemas.microsoft.com/office/drawing/2014/main" id="{C8F0AAC2-3E57-4771-81B8-0224B494816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685088" y="19161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98" name="îs1ïḓé">
                      <a:extLst>
                        <a:ext uri="{FF2B5EF4-FFF2-40B4-BE49-F238E27FC236}">
                          <a16:creationId xmlns:a16="http://schemas.microsoft.com/office/drawing/2014/main" id="{C85805BE-8EE5-4847-931F-DC01312B031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76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99" name="ïṧ1iḑe">
                      <a:extLst>
                        <a:ext uri="{FF2B5EF4-FFF2-40B4-BE49-F238E27FC236}">
                          <a16:creationId xmlns:a16="http://schemas.microsoft.com/office/drawing/2014/main" id="{D54174E7-FE48-4E65-904C-A636117FF83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32763" y="1720850"/>
                      <a:ext cx="635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2" y="0"/>
                            <a:pt x="1" y="1"/>
                            <a:pt x="0" y="1"/>
                          </a:cubicBezTo>
                          <a:cubicBezTo>
                            <a:pt x="1" y="1"/>
                            <a:pt x="2" y="1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00" name="ïślîdè">
                      <a:extLst>
                        <a:ext uri="{FF2B5EF4-FFF2-40B4-BE49-F238E27FC236}">
                          <a16:creationId xmlns:a16="http://schemas.microsoft.com/office/drawing/2014/main" id="{5C37ABD2-042B-43DA-9D4E-6C144704669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77138" y="1984375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1"/>
                            <a:pt x="1" y="1"/>
                            <a:pt x="0" y="2"/>
                          </a:cubicBezTo>
                          <a:cubicBezTo>
                            <a:pt x="1" y="1"/>
                            <a:pt x="2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01" name="i$1ïḋé">
                      <a:extLst>
                        <a:ext uri="{FF2B5EF4-FFF2-40B4-BE49-F238E27FC236}">
                          <a16:creationId xmlns:a16="http://schemas.microsoft.com/office/drawing/2014/main" id="{5C51BE84-5505-46FB-8C4A-4CFCAD89429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20063" y="1725613"/>
                      <a:ext cx="7937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02" name="îşḷïdê">
                      <a:extLst>
                        <a:ext uri="{FF2B5EF4-FFF2-40B4-BE49-F238E27FC236}">
                          <a16:creationId xmlns:a16="http://schemas.microsoft.com/office/drawing/2014/main" id="{CB6CCF65-6E05-4F7F-A782-FB490B4D204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6088"/>
                      <a:ext cx="952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0" y="1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4" y="0"/>
                          </a:moveTo>
                          <a:cubicBezTo>
                            <a:pt x="3" y="1"/>
                            <a:pt x="1" y="1"/>
                            <a:pt x="0" y="1"/>
                          </a:cubicBezTo>
                          <a:cubicBezTo>
                            <a:pt x="2" y="1"/>
                            <a:pt x="3" y="1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03" name="îṥḷîḑé">
                      <a:extLst>
                        <a:ext uri="{FF2B5EF4-FFF2-40B4-BE49-F238E27FC236}">
                          <a16:creationId xmlns:a16="http://schemas.microsoft.com/office/drawing/2014/main" id="{9A75F10F-E1B7-4E47-A663-65A55B80192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850188" y="1822450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0" y="2"/>
                            <a:pt x="1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04" name="íṧ1îďè">
                      <a:extLst>
                        <a:ext uri="{FF2B5EF4-FFF2-40B4-BE49-F238E27FC236}">
                          <a16:creationId xmlns:a16="http://schemas.microsoft.com/office/drawing/2014/main" id="{AC07A50C-AFB5-434D-9923-19BBBD3A4D3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94663" y="17383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1">
                          <a:moveTo>
                            <a:pt x="2" y="0"/>
                          </a:moveTo>
                          <a:lnTo>
                            <a:pt x="2" y="0"/>
                          </a:lnTo>
                          <a:lnTo>
                            <a:pt x="0" y="1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05" name="íṩļîdè">
                      <a:extLst>
                        <a:ext uri="{FF2B5EF4-FFF2-40B4-BE49-F238E27FC236}">
                          <a16:creationId xmlns:a16="http://schemas.microsoft.com/office/drawing/2014/main" id="{6506D628-48F0-46D2-B5DE-19348B660AD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4200" y="1711325"/>
                      <a:ext cx="4762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306" name="íşľïḑe">
                      <a:extLst>
                        <a:ext uri="{FF2B5EF4-FFF2-40B4-BE49-F238E27FC236}">
                          <a16:creationId xmlns:a16="http://schemas.microsoft.com/office/drawing/2014/main" id="{5D3B4726-F71D-43ED-8635-0138B91F7E7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956550" y="1779588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"/>
                        </a:cxn>
                        <a:cxn ang="0">
                          <a:pos x="1" y="0"/>
                        </a:cxn>
                        <a:cxn ang="0">
                          <a:pos x="1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0"/>
                          </a:cubicBezTo>
                          <a:cubicBezTo>
                            <a:pt x="0" y="1"/>
                            <a:pt x="0" y="1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</p:grpSp>
            </p:grpSp>
            <p:grpSp>
              <p:nvGrpSpPr>
                <p:cNvPr id="244" name="îŝḷidé">
                  <a:extLst>
                    <a:ext uri="{FF2B5EF4-FFF2-40B4-BE49-F238E27FC236}">
                      <a16:creationId xmlns:a16="http://schemas.microsoft.com/office/drawing/2014/main" id="{A3B4E542-4DA3-4CA9-9AFA-C741696AD44A}"/>
                    </a:ext>
                  </a:extLst>
                </p:cNvPr>
                <p:cNvGrpSpPr/>
                <p:nvPr/>
              </p:nvGrpSpPr>
              <p:grpSpPr>
                <a:xfrm rot="806963">
                  <a:off x="2008129" y="1047000"/>
                  <a:ext cx="1683483" cy="1691701"/>
                  <a:chOff x="4391025" y="1189038"/>
                  <a:chExt cx="1952625" cy="1962150"/>
                </a:xfrm>
              </p:grpSpPr>
              <p:sp>
                <p:nvSpPr>
                  <p:cNvPr id="245" name="íšḻíḋê">
                    <a:extLst>
                      <a:ext uri="{FF2B5EF4-FFF2-40B4-BE49-F238E27FC236}">
                        <a16:creationId xmlns:a16="http://schemas.microsoft.com/office/drawing/2014/main" id="{8D0EF5FF-5336-4C5C-ACC6-F764078146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6162" y="2362200"/>
                    <a:ext cx="342900" cy="342900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64" y="216"/>
                      </a:cxn>
                      <a:cxn ang="0">
                        <a:pos x="216" y="163"/>
                      </a:cxn>
                      <a:cxn ang="0">
                        <a:pos x="52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16" h="216">
                        <a:moveTo>
                          <a:pt x="0" y="54"/>
                        </a:moveTo>
                        <a:lnTo>
                          <a:pt x="164" y="216"/>
                        </a:lnTo>
                        <a:lnTo>
                          <a:pt x="216" y="163"/>
                        </a:lnTo>
                        <a:lnTo>
                          <a:pt x="52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40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46" name="ïSḷiḑe">
                    <a:extLst>
                      <a:ext uri="{FF2B5EF4-FFF2-40B4-BE49-F238E27FC236}">
                        <a16:creationId xmlns:a16="http://schemas.microsoft.com/office/drawing/2014/main" id="{56936A9B-C77D-4BF6-8EF5-C3EA497645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6162" y="2362200"/>
                    <a:ext cx="342900" cy="342900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64" y="216"/>
                      </a:cxn>
                      <a:cxn ang="0">
                        <a:pos x="216" y="163"/>
                      </a:cxn>
                      <a:cxn ang="0">
                        <a:pos x="52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16" h="216">
                        <a:moveTo>
                          <a:pt x="0" y="54"/>
                        </a:moveTo>
                        <a:lnTo>
                          <a:pt x="164" y="216"/>
                        </a:lnTo>
                        <a:lnTo>
                          <a:pt x="216" y="163"/>
                        </a:lnTo>
                        <a:lnTo>
                          <a:pt x="52" y="0"/>
                        </a:lnTo>
                        <a:lnTo>
                          <a:pt x="0" y="54"/>
                        </a:lnTo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40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47" name="íśļîdè">
                    <a:extLst>
                      <a:ext uri="{FF2B5EF4-FFF2-40B4-BE49-F238E27FC236}">
                        <a16:creationId xmlns:a16="http://schemas.microsoft.com/office/drawing/2014/main" id="{AAB97B3C-394D-410A-AD62-CB67BB5A84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1025" y="1874838"/>
                    <a:ext cx="1284288" cy="1276350"/>
                  </a:xfrm>
                  <a:custGeom>
                    <a:avLst/>
                    <a:gdLst/>
                    <a:ahLst/>
                    <a:cxnLst>
                      <a:cxn ang="0">
                        <a:pos x="1114" y="270"/>
                      </a:cxn>
                      <a:cxn ang="0">
                        <a:pos x="140" y="268"/>
                      </a:cxn>
                      <a:cxn ang="0">
                        <a:pos x="0" y="479"/>
                      </a:cxn>
                      <a:cxn ang="0">
                        <a:pos x="766" y="624"/>
                      </a:cxn>
                      <a:cxn ang="0">
                        <a:pos x="922" y="1388"/>
                      </a:cxn>
                      <a:cxn ang="0">
                        <a:pos x="1130" y="1245"/>
                      </a:cxn>
                      <a:cxn ang="0">
                        <a:pos x="1114" y="270"/>
                      </a:cxn>
                    </a:cxnLst>
                    <a:rect l="0" t="0" r="r" b="b"/>
                    <a:pathLst>
                      <a:path w="1395" h="1388">
                        <a:moveTo>
                          <a:pt x="1114" y="270"/>
                        </a:moveTo>
                        <a:cubicBezTo>
                          <a:pt x="841" y="1"/>
                          <a:pt x="405" y="0"/>
                          <a:pt x="140" y="268"/>
                        </a:cubicBezTo>
                        <a:cubicBezTo>
                          <a:pt x="79" y="331"/>
                          <a:pt x="32" y="402"/>
                          <a:pt x="0" y="479"/>
                        </a:cubicBezTo>
                        <a:cubicBezTo>
                          <a:pt x="251" y="369"/>
                          <a:pt x="556" y="417"/>
                          <a:pt x="766" y="624"/>
                        </a:cubicBezTo>
                        <a:cubicBezTo>
                          <a:pt x="976" y="831"/>
                          <a:pt x="1028" y="1136"/>
                          <a:pt x="922" y="1388"/>
                        </a:cubicBezTo>
                        <a:cubicBezTo>
                          <a:pt x="998" y="1355"/>
                          <a:pt x="1069" y="1307"/>
                          <a:pt x="1130" y="1245"/>
                        </a:cubicBezTo>
                        <a:cubicBezTo>
                          <a:pt x="1395" y="976"/>
                          <a:pt x="1388" y="540"/>
                          <a:pt x="1114" y="27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48" name="íṩlïḑê">
                    <a:extLst>
                      <a:ext uri="{FF2B5EF4-FFF2-40B4-BE49-F238E27FC236}">
                        <a16:creationId xmlns:a16="http://schemas.microsoft.com/office/drawing/2014/main" id="{5785AB04-6EDF-4A13-BF36-DE64E0E173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575" y="1189038"/>
                    <a:ext cx="1489075" cy="1501775"/>
                  </a:xfrm>
                  <a:custGeom>
                    <a:avLst/>
                    <a:gdLst/>
                    <a:ahLst/>
                    <a:cxnLst>
                      <a:cxn ang="0">
                        <a:pos x="462" y="557"/>
                      </a:cxn>
                      <a:cxn ang="0">
                        <a:pos x="0" y="1288"/>
                      </a:cxn>
                      <a:cxn ang="0">
                        <a:pos x="201" y="1433"/>
                      </a:cxn>
                      <a:cxn ang="0">
                        <a:pos x="349" y="1632"/>
                      </a:cxn>
                      <a:cxn ang="0">
                        <a:pos x="1073" y="1160"/>
                      </a:cxn>
                      <a:cxn ang="0">
                        <a:pos x="1589" y="24"/>
                      </a:cxn>
                      <a:cxn ang="0">
                        <a:pos x="462" y="557"/>
                      </a:cxn>
                    </a:cxnLst>
                    <a:rect l="0" t="0" r="r" b="b"/>
                    <a:pathLst>
                      <a:path w="1618" h="1632">
                        <a:moveTo>
                          <a:pt x="462" y="557"/>
                        </a:moveTo>
                        <a:cubicBezTo>
                          <a:pt x="236" y="786"/>
                          <a:pt x="78" y="1044"/>
                          <a:pt x="0" y="1288"/>
                        </a:cubicBezTo>
                        <a:cubicBezTo>
                          <a:pt x="72" y="1325"/>
                          <a:pt x="140" y="1373"/>
                          <a:pt x="201" y="1433"/>
                        </a:cubicBezTo>
                        <a:cubicBezTo>
                          <a:pt x="262" y="1493"/>
                          <a:pt x="311" y="1560"/>
                          <a:pt x="349" y="1632"/>
                        </a:cubicBezTo>
                        <a:cubicBezTo>
                          <a:pt x="591" y="1550"/>
                          <a:pt x="847" y="1389"/>
                          <a:pt x="1073" y="1160"/>
                        </a:cubicBezTo>
                        <a:cubicBezTo>
                          <a:pt x="1432" y="796"/>
                          <a:pt x="1618" y="358"/>
                          <a:pt x="1589" y="24"/>
                        </a:cubicBezTo>
                        <a:cubicBezTo>
                          <a:pt x="1255" y="0"/>
                          <a:pt x="820" y="193"/>
                          <a:pt x="462" y="557"/>
                        </a:cubicBezTo>
                      </a:path>
                    </a:pathLst>
                  </a:custGeom>
                  <a:solidFill>
                    <a:schemeClr val="tx1">
                      <a:lumMod val="10000"/>
                      <a:lumOff val="9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49" name="iSḻíḍe">
                    <a:extLst>
                      <a:ext uri="{FF2B5EF4-FFF2-40B4-BE49-F238E27FC236}">
                        <a16:creationId xmlns:a16="http://schemas.microsoft.com/office/drawing/2014/main" id="{CA685DCD-E356-4234-881D-8B1F3DDA42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29200" y="1208088"/>
                    <a:ext cx="1314450" cy="1482725"/>
                  </a:xfrm>
                  <a:custGeom>
                    <a:avLst/>
                    <a:gdLst/>
                    <a:ahLst/>
                    <a:cxnLst>
                      <a:cxn ang="0">
                        <a:pos x="1399" y="2"/>
                      </a:cxn>
                      <a:cxn ang="0">
                        <a:pos x="0" y="1401"/>
                      </a:cxn>
                      <a:cxn ang="0">
                        <a:pos x="11" y="1411"/>
                      </a:cxn>
                      <a:cxn ang="0">
                        <a:pos x="159" y="1610"/>
                      </a:cxn>
                      <a:cxn ang="0">
                        <a:pos x="883" y="1138"/>
                      </a:cxn>
                      <a:cxn ang="0">
                        <a:pos x="1399" y="2"/>
                      </a:cxn>
                    </a:cxnLst>
                    <a:rect l="0" t="0" r="r" b="b"/>
                    <a:pathLst>
                      <a:path w="1428" h="1610">
                        <a:moveTo>
                          <a:pt x="1399" y="2"/>
                        </a:moveTo>
                        <a:cubicBezTo>
                          <a:pt x="1361" y="0"/>
                          <a:pt x="0" y="1401"/>
                          <a:pt x="0" y="1401"/>
                        </a:cubicBezTo>
                        <a:cubicBezTo>
                          <a:pt x="4" y="1405"/>
                          <a:pt x="7" y="1408"/>
                          <a:pt x="11" y="1411"/>
                        </a:cubicBezTo>
                        <a:cubicBezTo>
                          <a:pt x="72" y="1471"/>
                          <a:pt x="121" y="1538"/>
                          <a:pt x="159" y="1610"/>
                        </a:cubicBezTo>
                        <a:cubicBezTo>
                          <a:pt x="401" y="1528"/>
                          <a:pt x="657" y="1367"/>
                          <a:pt x="883" y="1138"/>
                        </a:cubicBezTo>
                        <a:cubicBezTo>
                          <a:pt x="1242" y="774"/>
                          <a:pt x="1428" y="336"/>
                          <a:pt x="1399" y="2"/>
                        </a:cubicBezTo>
                      </a:path>
                    </a:pathLst>
                  </a:custGeom>
                  <a:solidFill>
                    <a:srgbClr val="CFCFC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50" name="íŝḻîḍê">
                    <a:extLst>
                      <a:ext uri="{FF2B5EF4-FFF2-40B4-BE49-F238E27FC236}">
                        <a16:creationId xmlns:a16="http://schemas.microsoft.com/office/drawing/2014/main" id="{D2C25776-BDA7-430B-A655-AC7D0E18EF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14887" y="2097088"/>
                    <a:ext cx="630238" cy="638175"/>
                  </a:xfrm>
                  <a:custGeom>
                    <a:avLst/>
                    <a:gdLst/>
                    <a:ahLst/>
                    <a:cxnLst>
                      <a:cxn ang="0">
                        <a:pos x="276" y="282"/>
                      </a:cxn>
                      <a:cxn ang="0">
                        <a:pos x="0" y="694"/>
                      </a:cxn>
                      <a:cxn ang="0">
                        <a:pos x="407" y="411"/>
                      </a:cxn>
                      <a:cxn ang="0">
                        <a:pos x="684" y="0"/>
                      </a:cxn>
                      <a:cxn ang="0">
                        <a:pos x="276" y="282"/>
                      </a:cxn>
                    </a:cxnLst>
                    <a:rect l="0" t="0" r="r" b="b"/>
                    <a:pathLst>
                      <a:path w="684" h="694">
                        <a:moveTo>
                          <a:pt x="276" y="282"/>
                        </a:moveTo>
                        <a:cubicBezTo>
                          <a:pt x="127" y="433"/>
                          <a:pt x="24" y="591"/>
                          <a:pt x="0" y="694"/>
                        </a:cubicBezTo>
                        <a:cubicBezTo>
                          <a:pt x="102" y="668"/>
                          <a:pt x="258" y="563"/>
                          <a:pt x="407" y="411"/>
                        </a:cubicBezTo>
                        <a:cubicBezTo>
                          <a:pt x="556" y="260"/>
                          <a:pt x="659" y="103"/>
                          <a:pt x="684" y="0"/>
                        </a:cubicBezTo>
                        <a:cubicBezTo>
                          <a:pt x="581" y="26"/>
                          <a:pt x="425" y="131"/>
                          <a:pt x="276" y="28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51" name="ïşļiḓê">
                    <a:extLst>
                      <a:ext uri="{FF2B5EF4-FFF2-40B4-BE49-F238E27FC236}">
                        <a16:creationId xmlns:a16="http://schemas.microsoft.com/office/drawing/2014/main" id="{D77E1D5C-C828-470F-B0CD-EF7A00843D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7225" y="1328738"/>
                    <a:ext cx="468312" cy="468313"/>
                  </a:xfrm>
                  <a:custGeom>
                    <a:avLst/>
                    <a:gdLst/>
                    <a:ahLst/>
                    <a:cxnLst>
                      <a:cxn ang="0">
                        <a:pos x="57" y="0"/>
                      </a:cxn>
                      <a:cxn ang="0">
                        <a:pos x="2" y="28"/>
                      </a:cxn>
                      <a:cxn ang="0">
                        <a:pos x="479" y="509"/>
                      </a:cxn>
                      <a:cxn ang="0">
                        <a:pos x="509" y="446"/>
                      </a:cxn>
                      <a:cxn ang="0">
                        <a:pos x="57" y="0"/>
                      </a:cxn>
                    </a:cxnLst>
                    <a:rect l="0" t="0" r="r" b="b"/>
                    <a:pathLst>
                      <a:path w="509" h="509">
                        <a:moveTo>
                          <a:pt x="57" y="0"/>
                        </a:moveTo>
                        <a:cubicBezTo>
                          <a:pt x="24" y="15"/>
                          <a:pt x="2" y="28"/>
                          <a:pt x="2" y="28"/>
                        </a:cubicBezTo>
                        <a:cubicBezTo>
                          <a:pt x="0" y="28"/>
                          <a:pt x="288" y="254"/>
                          <a:pt x="479" y="509"/>
                        </a:cubicBezTo>
                        <a:cubicBezTo>
                          <a:pt x="479" y="509"/>
                          <a:pt x="503" y="462"/>
                          <a:pt x="509" y="446"/>
                        </a:cubicBezTo>
                        <a:cubicBezTo>
                          <a:pt x="505" y="287"/>
                          <a:pt x="274" y="7"/>
                          <a:pt x="57" y="0"/>
                        </a:cubicBezTo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625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 dirty="0"/>
                  </a:p>
                </p:txBody>
              </p:sp>
              <p:sp>
                <p:nvSpPr>
                  <p:cNvPr id="252" name="îSḻîdê">
                    <a:extLst>
                      <a:ext uri="{FF2B5EF4-FFF2-40B4-BE49-F238E27FC236}">
                        <a16:creationId xmlns:a16="http://schemas.microsoft.com/office/drawing/2014/main" id="{6AB3B7A6-81FC-4CDF-BD60-0858DD4F37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19200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53" name="îšḻiḓe">
                    <a:extLst>
                      <a:ext uri="{FF2B5EF4-FFF2-40B4-BE49-F238E27FC236}">
                        <a16:creationId xmlns:a16="http://schemas.microsoft.com/office/drawing/2014/main" id="{9198808B-71B5-409F-9D37-30C5651644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prstGeom prst="ellipse">
                    <a:avLst/>
                  </a:pr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54" name="ïṩľiḍe">
                    <a:extLst>
                      <a:ext uri="{FF2B5EF4-FFF2-40B4-BE49-F238E27FC236}">
                        <a16:creationId xmlns:a16="http://schemas.microsoft.com/office/drawing/2014/main" id="{DF35BBC2-580F-47C8-8767-8B667F088D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55" name="iṡļîḓê">
                    <a:extLst>
                      <a:ext uri="{FF2B5EF4-FFF2-40B4-BE49-F238E27FC236}">
                        <a16:creationId xmlns:a16="http://schemas.microsoft.com/office/drawing/2014/main" id="{B80281A8-0BF3-4911-8EBC-052B58C311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prstGeom prst="ellipse">
                    <a:avLst/>
                  </a:pr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56" name="iṧḻïḓe">
                    <a:extLst>
                      <a:ext uri="{FF2B5EF4-FFF2-40B4-BE49-F238E27FC236}">
                        <a16:creationId xmlns:a16="http://schemas.microsoft.com/office/drawing/2014/main" id="{5150B253-A6C9-400D-8839-54BAF0C36B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57" name="îSḷíḋè">
                    <a:extLst>
                      <a:ext uri="{FF2B5EF4-FFF2-40B4-BE49-F238E27FC236}">
                        <a16:creationId xmlns:a16="http://schemas.microsoft.com/office/drawing/2014/main" id="{2DFD86D1-31A5-4C34-A4D7-179220FBD2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2375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58" name="ïṥḻiďé">
                    <a:extLst>
                      <a:ext uri="{FF2B5EF4-FFF2-40B4-BE49-F238E27FC236}">
                        <a16:creationId xmlns:a16="http://schemas.microsoft.com/office/drawing/2014/main" id="{CC9ECFF6-320E-42C3-8C44-5FF9AB0A97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6662" y="1222375"/>
                    <a:ext cx="4763" cy="1158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3" y="62"/>
                      </a:cxn>
                      <a:cxn ang="0">
                        <a:pos x="0" y="126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4" h="126">
                        <a:moveTo>
                          <a:pt x="1" y="0"/>
                        </a:moveTo>
                        <a:cubicBezTo>
                          <a:pt x="2" y="20"/>
                          <a:pt x="3" y="41"/>
                          <a:pt x="3" y="62"/>
                        </a:cubicBezTo>
                        <a:cubicBezTo>
                          <a:pt x="3" y="83"/>
                          <a:pt x="2" y="104"/>
                          <a:pt x="0" y="126"/>
                        </a:cubicBezTo>
                        <a:cubicBezTo>
                          <a:pt x="4" y="83"/>
                          <a:pt x="4" y="41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59" name="iṡḻïďê">
                    <a:extLst>
                      <a:ext uri="{FF2B5EF4-FFF2-40B4-BE49-F238E27FC236}">
                        <a16:creationId xmlns:a16="http://schemas.microsoft.com/office/drawing/2014/main" id="{70AA24B6-6380-4FBF-8B96-5E765829B3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6662" y="1211263"/>
                    <a:ext cx="3175" cy="68263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  <a:cxn ang="0">
                        <a:pos x="4" y="74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0"/>
                      </a:cxn>
                      <a:cxn ang="0">
                        <a:pos x="2" y="10"/>
                      </a:cxn>
                      <a:cxn ang="0">
                        <a:pos x="2" y="10"/>
                      </a:cxn>
                      <a:cxn ang="0">
                        <a:pos x="2" y="1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4" h="74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3" y="25"/>
                          <a:pt x="4" y="49"/>
                          <a:pt x="4" y="74"/>
                        </a:cubicBezTo>
                        <a:cubicBezTo>
                          <a:pt x="4" y="53"/>
                          <a:pt x="3" y="3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7"/>
                          <a:pt x="1" y="4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B7352B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60" name="íŝļíḋè">
                    <a:extLst>
                      <a:ext uri="{FF2B5EF4-FFF2-40B4-BE49-F238E27FC236}">
                        <a16:creationId xmlns:a16="http://schemas.microsoft.com/office/drawing/2014/main" id="{FF861BAD-D222-495A-A288-3C7AF36AF8E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6662" y="1338263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61" name="íşliḍè">
                    <a:extLst>
                      <a:ext uri="{FF2B5EF4-FFF2-40B4-BE49-F238E27FC236}">
                        <a16:creationId xmlns:a16="http://schemas.microsoft.com/office/drawing/2014/main" id="{1E865101-620C-4402-862D-EAAF4DA588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250" y="1797050"/>
                    <a:ext cx="1001713" cy="893763"/>
                  </a:xfrm>
                  <a:custGeom>
                    <a:avLst/>
                    <a:gdLst/>
                    <a:ahLst/>
                    <a:cxnLst>
                      <a:cxn ang="0">
                        <a:pos x="72" y="943"/>
                      </a:cxn>
                      <a:cxn ang="0">
                        <a:pos x="0" y="970"/>
                      </a:cxn>
                      <a:cxn ang="0">
                        <a:pos x="0" y="970"/>
                      </a:cxn>
                      <a:cxn ang="0">
                        <a:pos x="72" y="943"/>
                      </a:cxn>
                      <a:cxn ang="0">
                        <a:pos x="72" y="943"/>
                      </a:cxn>
                      <a:cxn ang="0">
                        <a:pos x="1088" y="0"/>
                      </a:cxn>
                      <a:cxn ang="0">
                        <a:pos x="724" y="498"/>
                      </a:cxn>
                      <a:cxn ang="0">
                        <a:pos x="1088" y="0"/>
                      </a:cxn>
                      <a:cxn ang="0">
                        <a:pos x="1088" y="0"/>
                      </a:cxn>
                    </a:cxnLst>
                    <a:rect l="0" t="0" r="r" b="b"/>
                    <a:pathLst>
                      <a:path w="1088" h="970">
                        <a:moveTo>
                          <a:pt x="72" y="943"/>
                        </a:moveTo>
                        <a:cubicBezTo>
                          <a:pt x="48" y="953"/>
                          <a:pt x="24" y="962"/>
                          <a:pt x="0" y="970"/>
                        </a:cubicBezTo>
                        <a:cubicBezTo>
                          <a:pt x="0" y="970"/>
                          <a:pt x="0" y="970"/>
                          <a:pt x="0" y="970"/>
                        </a:cubicBezTo>
                        <a:cubicBezTo>
                          <a:pt x="24" y="962"/>
                          <a:pt x="48" y="953"/>
                          <a:pt x="72" y="943"/>
                        </a:cubicBezTo>
                        <a:cubicBezTo>
                          <a:pt x="72" y="943"/>
                          <a:pt x="72" y="943"/>
                          <a:pt x="72" y="943"/>
                        </a:cubicBezTo>
                        <a:moveTo>
                          <a:pt x="1088" y="0"/>
                        </a:moveTo>
                        <a:cubicBezTo>
                          <a:pt x="1001" y="170"/>
                          <a:pt x="879" y="341"/>
                          <a:pt x="724" y="498"/>
                        </a:cubicBezTo>
                        <a:cubicBezTo>
                          <a:pt x="879" y="341"/>
                          <a:pt x="1001" y="170"/>
                          <a:pt x="1088" y="0"/>
                        </a:cubicBezTo>
                        <a:cubicBezTo>
                          <a:pt x="1088" y="0"/>
                          <a:pt x="1088" y="0"/>
                          <a:pt x="1088" y="0"/>
                        </a:cubicBezTo>
                      </a:path>
                    </a:pathLst>
                  </a:cu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62" name="ïŝlïḍé">
                    <a:extLst>
                      <a:ext uri="{FF2B5EF4-FFF2-40B4-BE49-F238E27FC236}">
                        <a16:creationId xmlns:a16="http://schemas.microsoft.com/office/drawing/2014/main" id="{B1604DC8-BAD9-4E50-818E-88ABB101E3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1925" y="2493963"/>
                    <a:ext cx="317500" cy="171450"/>
                  </a:xfrm>
                  <a:custGeom>
                    <a:avLst/>
                    <a:gdLst/>
                    <a:ahLst/>
                    <a:cxnLst>
                      <a:cxn ang="0">
                        <a:pos x="344" y="0"/>
                      </a:cxn>
                      <a:cxn ang="0">
                        <a:pos x="0" y="186"/>
                      </a:cxn>
                      <a:cxn ang="0">
                        <a:pos x="0" y="186"/>
                      </a:cxn>
                      <a:cxn ang="0">
                        <a:pos x="344" y="0"/>
                      </a:cxn>
                    </a:cxnLst>
                    <a:rect l="0" t="0" r="r" b="b"/>
                    <a:pathLst>
                      <a:path w="344" h="186">
                        <a:moveTo>
                          <a:pt x="344" y="0"/>
                        </a:moveTo>
                        <a:cubicBezTo>
                          <a:pt x="230" y="79"/>
                          <a:pt x="114" y="141"/>
                          <a:pt x="0" y="186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114" y="141"/>
                          <a:pt x="230" y="79"/>
                          <a:pt x="344" y="0"/>
                        </a:cubicBezTo>
                      </a:path>
                    </a:pathLst>
                  </a:custGeom>
                  <a:solidFill>
                    <a:srgbClr val="26456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263" name="íṡlïḋê">
                    <a:extLst>
                      <a:ext uri="{FF2B5EF4-FFF2-40B4-BE49-F238E27FC236}">
                        <a16:creationId xmlns:a16="http://schemas.microsoft.com/office/drawing/2014/main" id="{4B987E6E-71F0-485A-BB1C-BE16623030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023" y="1203327"/>
                    <a:ext cx="541338" cy="539750"/>
                  </a:xfrm>
                  <a:custGeom>
                    <a:avLst/>
                    <a:gdLst/>
                    <a:ahLst/>
                    <a:cxnLst>
                      <a:cxn ang="0">
                        <a:pos x="0" y="142"/>
                      </a:cxn>
                      <a:cxn ang="0">
                        <a:pos x="233" y="357"/>
                      </a:cxn>
                      <a:cxn ang="0">
                        <a:pos x="452" y="587"/>
                      </a:cxn>
                      <a:cxn ang="0">
                        <a:pos x="573" y="12"/>
                      </a:cxn>
                      <a:cxn ang="0">
                        <a:pos x="0" y="142"/>
                      </a:cxn>
                    </a:cxnLst>
                    <a:rect l="0" t="0" r="r" b="b"/>
                    <a:pathLst>
                      <a:path w="588" h="587">
                        <a:moveTo>
                          <a:pt x="0" y="142"/>
                        </a:moveTo>
                        <a:cubicBezTo>
                          <a:pt x="79" y="210"/>
                          <a:pt x="157" y="281"/>
                          <a:pt x="233" y="357"/>
                        </a:cubicBezTo>
                        <a:cubicBezTo>
                          <a:pt x="310" y="433"/>
                          <a:pt x="383" y="510"/>
                          <a:pt x="452" y="587"/>
                        </a:cubicBezTo>
                        <a:cubicBezTo>
                          <a:pt x="546" y="384"/>
                          <a:pt x="588" y="184"/>
                          <a:pt x="573" y="12"/>
                        </a:cubicBezTo>
                        <a:cubicBezTo>
                          <a:pt x="401" y="0"/>
                          <a:pt x="202" y="45"/>
                          <a:pt x="0" y="14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85000"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</p:grpSp>
          </p:grpSp>
          <p:grpSp>
            <p:nvGrpSpPr>
              <p:cNvPr id="99" name="îSļîdé">
                <a:extLst>
                  <a:ext uri="{FF2B5EF4-FFF2-40B4-BE49-F238E27FC236}">
                    <a16:creationId xmlns:a16="http://schemas.microsoft.com/office/drawing/2014/main" id="{81BEBF7F-FBBC-4E41-AB05-30A96DDDA6EA}"/>
                  </a:ext>
                </a:extLst>
              </p:cNvPr>
              <p:cNvGrpSpPr/>
              <p:nvPr/>
            </p:nvGrpSpPr>
            <p:grpSpPr>
              <a:xfrm>
                <a:off x="7283217" y="2414554"/>
                <a:ext cx="1496173" cy="1630380"/>
                <a:chOff x="654279" y="1047000"/>
                <a:chExt cx="3037333" cy="3309786"/>
              </a:xfrm>
            </p:grpSpPr>
            <p:grpSp>
              <p:nvGrpSpPr>
                <p:cNvPr id="100" name="îŝľîḍè">
                  <a:extLst>
                    <a:ext uri="{FF2B5EF4-FFF2-40B4-BE49-F238E27FC236}">
                      <a16:creationId xmlns:a16="http://schemas.microsoft.com/office/drawing/2014/main" id="{CABB9680-9A48-42BF-B328-8062B40466E4}"/>
                    </a:ext>
                  </a:extLst>
                </p:cNvPr>
                <p:cNvGrpSpPr/>
                <p:nvPr/>
              </p:nvGrpSpPr>
              <p:grpSpPr>
                <a:xfrm>
                  <a:off x="654279" y="2079825"/>
                  <a:ext cx="3024555" cy="2276961"/>
                  <a:chOff x="604504" y="1981057"/>
                  <a:chExt cx="3153719" cy="2374200"/>
                </a:xfrm>
              </p:grpSpPr>
              <p:grpSp>
                <p:nvGrpSpPr>
                  <p:cNvPr id="121" name="îṩḷïḋé">
                    <a:extLst>
                      <a:ext uri="{FF2B5EF4-FFF2-40B4-BE49-F238E27FC236}">
                        <a16:creationId xmlns:a16="http://schemas.microsoft.com/office/drawing/2014/main" id="{CCE888FB-FCA9-4975-AC70-76B3BAFC2522}"/>
                      </a:ext>
                    </a:extLst>
                  </p:cNvPr>
                  <p:cNvGrpSpPr/>
                  <p:nvPr/>
                </p:nvGrpSpPr>
                <p:grpSpPr>
                  <a:xfrm rot="15155533" flipH="1">
                    <a:off x="773231" y="1812330"/>
                    <a:ext cx="2374200" cy="2711653"/>
                    <a:chOff x="6326188" y="1654175"/>
                    <a:chExt cx="2410644" cy="3082384"/>
                  </a:xfrm>
                  <a:solidFill>
                    <a:schemeClr val="bg2">
                      <a:lumMod val="75000"/>
                    </a:schemeClr>
                  </a:solidFill>
                </p:grpSpPr>
                <p:sp>
                  <p:nvSpPr>
                    <p:cNvPr id="203" name="íşļïḍè">
                      <a:extLst>
                        <a:ext uri="{FF2B5EF4-FFF2-40B4-BE49-F238E27FC236}">
                          <a16:creationId xmlns:a16="http://schemas.microsoft.com/office/drawing/2014/main" id="{662BBDC3-3D25-4958-9851-4D6D38E6D34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27988" y="17208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0" y="0"/>
                            <a:pt x="1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04" name="ï$ḻïḍê">
                      <a:extLst>
                        <a:ext uri="{FF2B5EF4-FFF2-40B4-BE49-F238E27FC236}">
                          <a16:creationId xmlns:a16="http://schemas.microsoft.com/office/drawing/2014/main" id="{86C8CD55-14D6-4158-A398-D088E986A4B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24775" y="1841500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05" name="í$ḻíde">
                      <a:extLst>
                        <a:ext uri="{FF2B5EF4-FFF2-40B4-BE49-F238E27FC236}">
                          <a16:creationId xmlns:a16="http://schemas.microsoft.com/office/drawing/2014/main" id="{4FE46A4A-3616-4A68-A721-FEC5873562E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18488" y="1671638"/>
                      <a:ext cx="1270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5" y="0"/>
                            <a:pt x="5" y="0"/>
                            <a:pt x="5" y="0"/>
                          </a:cubicBezTo>
                          <a:lnTo>
                            <a:pt x="0" y="1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06" name="iŝ1îde">
                      <a:extLst>
                        <a:ext uri="{FF2B5EF4-FFF2-40B4-BE49-F238E27FC236}">
                          <a16:creationId xmlns:a16="http://schemas.microsoft.com/office/drawing/2014/main" id="{FF5BDE75-864D-4373-92D6-9FA899A1C05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69150" y="226377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07" name="íṡḻíḍé">
                      <a:extLst>
                        <a:ext uri="{FF2B5EF4-FFF2-40B4-BE49-F238E27FC236}">
                          <a16:creationId xmlns:a16="http://schemas.microsoft.com/office/drawing/2014/main" id="{83D25F4F-6854-4CE3-B7ED-8B4B998F9A0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0300" y="1995488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0"/>
                            <a:pt x="1" y="1"/>
                            <a:pt x="0" y="2"/>
                          </a:cubicBezTo>
                          <a:cubicBezTo>
                            <a:pt x="1" y="1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08" name="îṥľîḋe">
                      <a:extLst>
                        <a:ext uri="{FF2B5EF4-FFF2-40B4-BE49-F238E27FC236}">
                          <a16:creationId xmlns:a16="http://schemas.microsoft.com/office/drawing/2014/main" id="{93DB8510-F7B0-430B-AAA9-FF1694ED4EE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318500" y="1681163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09" name="ïṡļïḋè">
                      <a:extLst>
                        <a:ext uri="{FF2B5EF4-FFF2-40B4-BE49-F238E27FC236}">
                          <a16:creationId xmlns:a16="http://schemas.microsoft.com/office/drawing/2014/main" id="{C3CFAD78-F952-4DA1-AE44-591EC2162BD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16938" y="16557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10" name="íSliḍe">
                      <a:extLst>
                        <a:ext uri="{FF2B5EF4-FFF2-40B4-BE49-F238E27FC236}">
                          <a16:creationId xmlns:a16="http://schemas.microsoft.com/office/drawing/2014/main" id="{CDE03672-F17C-40EE-94CE-D96FA5EB4AE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4388" y="1654175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2" y="0"/>
                            <a:pt x="1" y="0"/>
                            <a:pt x="0" y="0"/>
                          </a:cubicBezTo>
                          <a:cubicBezTo>
                            <a:pt x="1" y="0"/>
                            <a:pt x="3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11" name="ïSlïḓé">
                      <a:extLst>
                        <a:ext uri="{FF2B5EF4-FFF2-40B4-BE49-F238E27FC236}">
                          <a16:creationId xmlns:a16="http://schemas.microsoft.com/office/drawing/2014/main" id="{EE0DB39B-5235-414D-95A2-894FC6B544B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2800" y="16541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12" name="ïŝḻíḑê">
                      <a:extLst>
                        <a:ext uri="{FF2B5EF4-FFF2-40B4-BE49-F238E27FC236}">
                          <a16:creationId xmlns:a16="http://schemas.microsoft.com/office/drawing/2014/main" id="{EC4214CE-C63A-43B5-ABB3-1CCB28820F5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6188" y="4597400"/>
                      <a:ext cx="3175" cy="174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 h="7">
                          <a:moveTo>
                            <a:pt x="0" y="0"/>
                          </a:moveTo>
                          <a:cubicBezTo>
                            <a:pt x="0" y="3"/>
                            <a:pt x="0" y="5"/>
                            <a:pt x="1" y="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13" name="íṥḷíḋê">
                      <a:extLst>
                        <a:ext uri="{FF2B5EF4-FFF2-40B4-BE49-F238E27FC236}">
                          <a16:creationId xmlns:a16="http://schemas.microsoft.com/office/drawing/2014/main" id="{1194B3C1-A75B-4D3C-B6CE-2F98676995A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9738" y="277336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"/>
                        </a:cxn>
                        <a:cxn ang="0">
                          <a:pos x="1" y="0"/>
                        </a:cxn>
                        <a:cxn ang="0">
                          <a:pos x="1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14" name="íŝ1îḑé">
                      <a:extLst>
                        <a:ext uri="{FF2B5EF4-FFF2-40B4-BE49-F238E27FC236}">
                          <a16:creationId xmlns:a16="http://schemas.microsoft.com/office/drawing/2014/main" id="{CBF1531C-6A8D-4237-B077-36849A06F52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3750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15" name="îśľïḋe">
                      <a:extLst>
                        <a:ext uri="{FF2B5EF4-FFF2-40B4-BE49-F238E27FC236}">
                          <a16:creationId xmlns:a16="http://schemas.microsoft.com/office/drawing/2014/main" id="{EDE49096-9547-4E7F-B3CF-77EA155158F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7375" y="1704975"/>
                      <a:ext cx="17462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0" y="2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2">
                          <a:moveTo>
                            <a:pt x="7" y="0"/>
                          </a:moveTo>
                          <a:cubicBezTo>
                            <a:pt x="5" y="1"/>
                            <a:pt x="0" y="1"/>
                            <a:pt x="0" y="2"/>
                          </a:cubicBezTo>
                          <a:cubicBezTo>
                            <a:pt x="3" y="1"/>
                            <a:pt x="6" y="1"/>
                            <a:pt x="7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16" name="ïs1îḍè">
                      <a:extLst>
                        <a:ext uri="{FF2B5EF4-FFF2-40B4-BE49-F238E27FC236}">
                          <a16:creationId xmlns:a16="http://schemas.microsoft.com/office/drawing/2014/main" id="{FE6C9842-A45C-47D6-86F4-A10DD41761A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8150" y="2924175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17" name="iŝḷïďè">
                      <a:extLst>
                        <a:ext uri="{FF2B5EF4-FFF2-40B4-BE49-F238E27FC236}">
                          <a16:creationId xmlns:a16="http://schemas.microsoft.com/office/drawing/2014/main" id="{5959CB71-EB65-4C78-8E9C-7C6405E1920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21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18" name="íṩḷîḍê">
                      <a:extLst>
                        <a:ext uri="{FF2B5EF4-FFF2-40B4-BE49-F238E27FC236}">
                          <a16:creationId xmlns:a16="http://schemas.microsoft.com/office/drawing/2014/main" id="{ABD0245D-4D8B-4C4C-B0C6-E1CE98A4BEE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18275" y="3373438"/>
                      <a:ext cx="1587" cy="1588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19" name="îşḻíḓé">
                      <a:extLst>
                        <a:ext uri="{FF2B5EF4-FFF2-40B4-BE49-F238E27FC236}">
                          <a16:creationId xmlns:a16="http://schemas.microsoft.com/office/drawing/2014/main" id="{5587A7F6-261F-4F5F-913B-29BC6B40F77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05575" y="3398838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0" y="0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3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2"/>
                            <a:pt x="0" y="3"/>
                            <a:pt x="0" y="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20" name="i$ľîḍè">
                      <a:extLst>
                        <a:ext uri="{FF2B5EF4-FFF2-40B4-BE49-F238E27FC236}">
                          <a16:creationId xmlns:a16="http://schemas.microsoft.com/office/drawing/2014/main" id="{5072F009-737B-41B9-BC1B-19B859466F1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9363" y="4614863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0"/>
                          </a:move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2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21" name="iSļïḍé">
                      <a:extLst>
                        <a:ext uri="{FF2B5EF4-FFF2-40B4-BE49-F238E27FC236}">
                          <a16:creationId xmlns:a16="http://schemas.microsoft.com/office/drawing/2014/main" id="{663BFEC1-3A20-42A5-9283-44ED0715694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05563" y="3765550"/>
                      <a:ext cx="3175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0" y="2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2"/>
                            <a:pt x="0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22" name="ïṧ1íḋè">
                      <a:extLst>
                        <a:ext uri="{FF2B5EF4-FFF2-40B4-BE49-F238E27FC236}">
                          <a16:creationId xmlns:a16="http://schemas.microsoft.com/office/drawing/2014/main" id="{D07471E8-926A-47CC-8CE9-831452A2284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07288" y="197802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1" y="0"/>
                          </a:cubicBezTo>
                          <a:cubicBezTo>
                            <a:pt x="1" y="0"/>
                            <a:pt x="1" y="0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23" name="iṥḷîḋe">
                      <a:extLst>
                        <a:ext uri="{FF2B5EF4-FFF2-40B4-BE49-F238E27FC236}">
                          <a16:creationId xmlns:a16="http://schemas.microsoft.com/office/drawing/2014/main" id="{7D7A4286-B40F-47CF-AC3B-9DC33CCB215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5838" y="21828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24" name="ïšḻîḋe">
                      <a:extLst>
                        <a:ext uri="{FF2B5EF4-FFF2-40B4-BE49-F238E27FC236}">
                          <a16:creationId xmlns:a16="http://schemas.microsoft.com/office/drawing/2014/main" id="{7CCCFCD0-AB62-4F39-8654-C54554A4879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9013" y="2171700"/>
                      <a:ext cx="6350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4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4">
                          <a:moveTo>
                            <a:pt x="3" y="0"/>
                          </a:moveTo>
                          <a:cubicBezTo>
                            <a:pt x="2" y="1"/>
                            <a:pt x="0" y="3"/>
                            <a:pt x="0" y="4"/>
                          </a:cubicBezTo>
                          <a:cubicBezTo>
                            <a:pt x="1" y="3"/>
                            <a:pt x="2" y="2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25" name="iṥľíḑe">
                      <a:extLst>
                        <a:ext uri="{FF2B5EF4-FFF2-40B4-BE49-F238E27FC236}">
                          <a16:creationId xmlns:a16="http://schemas.microsoft.com/office/drawing/2014/main" id="{243CD3EE-90B4-4C09-8FD2-DAA78FB0108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16788" y="22002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26" name="ïṥľíďê">
                      <a:extLst>
                        <a:ext uri="{FF2B5EF4-FFF2-40B4-BE49-F238E27FC236}">
                          <a16:creationId xmlns:a16="http://schemas.microsoft.com/office/drawing/2014/main" id="{B071444C-F19D-4886-AFE5-63CBB95B8E4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882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27" name="ïṣ1iďé">
                      <a:extLst>
                        <a:ext uri="{FF2B5EF4-FFF2-40B4-BE49-F238E27FC236}">
                          <a16:creationId xmlns:a16="http://schemas.microsoft.com/office/drawing/2014/main" id="{86685202-6A24-4EE7-ACC0-55A965A9F16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1888" y="20637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28" name="î$ḷíḋe">
                      <a:extLst>
                        <a:ext uri="{FF2B5EF4-FFF2-40B4-BE49-F238E27FC236}">
                          <a16:creationId xmlns:a16="http://schemas.microsoft.com/office/drawing/2014/main" id="{7D010078-E66A-4FA1-B909-89F2FD93065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3018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29" name="ïṣ1íḓé">
                      <a:extLst>
                        <a:ext uri="{FF2B5EF4-FFF2-40B4-BE49-F238E27FC236}">
                          <a16:creationId xmlns:a16="http://schemas.microsoft.com/office/drawing/2014/main" id="{C48989E4-125D-479E-B6AC-BC6AD0945B0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71470" y="1748884"/>
                      <a:ext cx="2265362" cy="2987675"/>
                    </a:xfrm>
                    <a:custGeom>
                      <a:avLst/>
                      <a:gdLst/>
                      <a:ahLst/>
                      <a:cxnLst>
                        <a:cxn ang="0">
                          <a:pos x="295" y="351"/>
                        </a:cxn>
                        <a:cxn ang="0">
                          <a:pos x="339" y="296"/>
                        </a:cxn>
                        <a:cxn ang="0">
                          <a:pos x="362" y="265"/>
                        </a:cxn>
                        <a:cxn ang="0">
                          <a:pos x="377" y="249"/>
                        </a:cxn>
                        <a:cxn ang="0">
                          <a:pos x="403" y="224"/>
                        </a:cxn>
                        <a:cxn ang="0">
                          <a:pos x="411" y="216"/>
                        </a:cxn>
                        <a:cxn ang="0">
                          <a:pos x="427" y="202"/>
                        </a:cxn>
                        <a:cxn ang="0">
                          <a:pos x="458" y="180"/>
                        </a:cxn>
                        <a:cxn ang="0">
                          <a:pos x="477" y="162"/>
                        </a:cxn>
                        <a:cxn ang="0">
                          <a:pos x="512" y="134"/>
                        </a:cxn>
                        <a:cxn ang="0">
                          <a:pos x="530" y="124"/>
                        </a:cxn>
                        <a:cxn ang="0">
                          <a:pos x="558" y="106"/>
                        </a:cxn>
                        <a:cxn ang="0">
                          <a:pos x="583" y="94"/>
                        </a:cxn>
                        <a:cxn ang="0">
                          <a:pos x="620" y="71"/>
                        </a:cxn>
                        <a:cxn ang="0">
                          <a:pos x="662" y="54"/>
                        </a:cxn>
                        <a:cxn ang="0">
                          <a:pos x="704" y="40"/>
                        </a:cxn>
                        <a:cxn ang="0">
                          <a:pos x="735" y="30"/>
                        </a:cxn>
                        <a:cxn ang="0">
                          <a:pos x="758" y="25"/>
                        </a:cxn>
                        <a:cxn ang="0">
                          <a:pos x="759" y="26"/>
                        </a:cxn>
                        <a:cxn ang="0">
                          <a:pos x="785" y="19"/>
                        </a:cxn>
                        <a:cxn ang="0">
                          <a:pos x="800" y="15"/>
                        </a:cxn>
                        <a:cxn ang="0">
                          <a:pos x="820" y="12"/>
                        </a:cxn>
                        <a:cxn ang="0">
                          <a:pos x="870" y="10"/>
                        </a:cxn>
                        <a:cxn ang="0">
                          <a:pos x="906" y="8"/>
                        </a:cxn>
                        <a:cxn ang="0">
                          <a:pos x="880" y="2"/>
                        </a:cxn>
                        <a:cxn ang="0">
                          <a:pos x="860" y="3"/>
                        </a:cxn>
                        <a:cxn ang="0">
                          <a:pos x="836" y="3"/>
                        </a:cxn>
                        <a:cxn ang="0">
                          <a:pos x="793" y="6"/>
                        </a:cxn>
                        <a:cxn ang="0">
                          <a:pos x="772" y="11"/>
                        </a:cxn>
                        <a:cxn ang="0">
                          <a:pos x="753" y="14"/>
                        </a:cxn>
                        <a:cxn ang="0">
                          <a:pos x="685" y="33"/>
                        </a:cxn>
                        <a:cxn ang="0">
                          <a:pos x="652" y="43"/>
                        </a:cxn>
                        <a:cxn ang="0">
                          <a:pos x="635" y="50"/>
                        </a:cxn>
                        <a:cxn ang="0">
                          <a:pos x="605" y="64"/>
                        </a:cxn>
                        <a:cxn ang="0">
                          <a:pos x="569" y="81"/>
                        </a:cxn>
                        <a:cxn ang="0">
                          <a:pos x="547" y="90"/>
                        </a:cxn>
                        <a:cxn ang="0">
                          <a:pos x="500" y="120"/>
                        </a:cxn>
                        <a:cxn ang="0">
                          <a:pos x="454" y="152"/>
                        </a:cxn>
                        <a:cxn ang="0">
                          <a:pos x="418" y="183"/>
                        </a:cxn>
                        <a:cxn ang="0">
                          <a:pos x="399" y="199"/>
                        </a:cxn>
                        <a:cxn ang="0">
                          <a:pos x="372" y="223"/>
                        </a:cxn>
                        <a:cxn ang="0">
                          <a:pos x="333" y="260"/>
                        </a:cxn>
                        <a:cxn ang="0">
                          <a:pos x="303" y="297"/>
                        </a:cxn>
                        <a:cxn ang="0">
                          <a:pos x="252" y="360"/>
                        </a:cxn>
                        <a:cxn ang="0">
                          <a:pos x="200" y="442"/>
                        </a:cxn>
                        <a:cxn ang="0">
                          <a:pos x="184" y="468"/>
                        </a:cxn>
                        <a:cxn ang="0">
                          <a:pos x="168" y="498"/>
                        </a:cxn>
                        <a:cxn ang="0">
                          <a:pos x="143" y="549"/>
                        </a:cxn>
                        <a:cxn ang="0">
                          <a:pos x="99" y="648"/>
                        </a:cxn>
                        <a:cxn ang="0">
                          <a:pos x="68" y="741"/>
                        </a:cxn>
                        <a:cxn ang="0">
                          <a:pos x="38" y="844"/>
                        </a:cxn>
                        <a:cxn ang="0">
                          <a:pos x="0" y="1116"/>
                        </a:cxn>
                        <a:cxn ang="0">
                          <a:pos x="9" y="1197"/>
                        </a:cxn>
                        <a:cxn ang="0">
                          <a:pos x="11" y="1180"/>
                        </a:cxn>
                        <a:cxn ang="0">
                          <a:pos x="15" y="1154"/>
                        </a:cxn>
                        <a:cxn ang="0">
                          <a:pos x="18" y="1114"/>
                        </a:cxn>
                        <a:cxn ang="0">
                          <a:pos x="40" y="988"/>
                        </a:cxn>
                        <a:cxn ang="0">
                          <a:pos x="89" y="767"/>
                        </a:cxn>
                        <a:cxn ang="0">
                          <a:pos x="117" y="681"/>
                        </a:cxn>
                        <a:cxn ang="0">
                          <a:pos x="157" y="582"/>
                        </a:cxn>
                        <a:cxn ang="0">
                          <a:pos x="164" y="564"/>
                        </a:cxn>
                        <a:cxn ang="0">
                          <a:pos x="193" y="510"/>
                        </a:cxn>
                        <a:cxn ang="0">
                          <a:pos x="216" y="471"/>
                        </a:cxn>
                      </a:cxnLst>
                      <a:rect l="0" t="0" r="r" b="b"/>
                      <a:pathLst>
                        <a:path w="913" h="1204">
                          <a:moveTo>
                            <a:pt x="243" y="429"/>
                          </a:moveTo>
                          <a:cubicBezTo>
                            <a:pt x="254" y="411"/>
                            <a:pt x="268" y="388"/>
                            <a:pt x="280" y="372"/>
                          </a:cubicBezTo>
                          <a:cubicBezTo>
                            <a:pt x="282" y="368"/>
                            <a:pt x="286" y="362"/>
                            <a:pt x="289" y="357"/>
                          </a:cubicBezTo>
                          <a:cubicBezTo>
                            <a:pt x="291" y="358"/>
                            <a:pt x="291" y="358"/>
                            <a:pt x="291" y="358"/>
                          </a:cubicBezTo>
                          <a:cubicBezTo>
                            <a:pt x="294" y="353"/>
                            <a:pt x="294" y="353"/>
                            <a:pt x="294" y="353"/>
                          </a:cubicBezTo>
                          <a:cubicBezTo>
                            <a:pt x="296" y="351"/>
                            <a:pt x="292" y="356"/>
                            <a:pt x="295" y="354"/>
                          </a:cubicBezTo>
                          <a:cubicBezTo>
                            <a:pt x="295" y="351"/>
                            <a:pt x="295" y="351"/>
                            <a:pt x="295" y="351"/>
                          </a:cubicBezTo>
                          <a:cubicBezTo>
                            <a:pt x="296" y="351"/>
                            <a:pt x="304" y="341"/>
                            <a:pt x="299" y="349"/>
                          </a:cubicBezTo>
                          <a:cubicBezTo>
                            <a:pt x="304" y="343"/>
                            <a:pt x="308" y="338"/>
                            <a:pt x="313" y="332"/>
                          </a:cubicBezTo>
                          <a:cubicBezTo>
                            <a:pt x="316" y="329"/>
                            <a:pt x="313" y="329"/>
                            <a:pt x="317" y="325"/>
                          </a:cubicBezTo>
                          <a:cubicBezTo>
                            <a:pt x="318" y="325"/>
                            <a:pt x="316" y="327"/>
                            <a:pt x="317" y="327"/>
                          </a:cubicBezTo>
                          <a:cubicBezTo>
                            <a:pt x="328" y="316"/>
                            <a:pt x="325" y="311"/>
                            <a:pt x="335" y="300"/>
                          </a:cubicBezTo>
                          <a:cubicBezTo>
                            <a:pt x="334" y="301"/>
                            <a:pt x="334" y="301"/>
                            <a:pt x="334" y="301"/>
                          </a:cubicBezTo>
                          <a:cubicBezTo>
                            <a:pt x="336" y="299"/>
                            <a:pt x="339" y="296"/>
                            <a:pt x="339" y="296"/>
                          </a:cubicBezTo>
                          <a:cubicBezTo>
                            <a:pt x="336" y="296"/>
                            <a:pt x="338" y="298"/>
                            <a:pt x="334" y="301"/>
                          </a:cubicBezTo>
                          <a:cubicBezTo>
                            <a:pt x="333" y="299"/>
                            <a:pt x="337" y="296"/>
                            <a:pt x="336" y="295"/>
                          </a:cubicBezTo>
                          <a:cubicBezTo>
                            <a:pt x="338" y="293"/>
                            <a:pt x="339" y="291"/>
                            <a:pt x="341" y="289"/>
                          </a:cubicBezTo>
                          <a:cubicBezTo>
                            <a:pt x="345" y="286"/>
                            <a:pt x="349" y="280"/>
                            <a:pt x="353" y="278"/>
                          </a:cubicBezTo>
                          <a:cubicBezTo>
                            <a:pt x="354" y="276"/>
                            <a:pt x="355" y="273"/>
                            <a:pt x="358" y="269"/>
                          </a:cubicBezTo>
                          <a:cubicBezTo>
                            <a:pt x="362" y="267"/>
                            <a:pt x="359" y="270"/>
                            <a:pt x="363" y="267"/>
                          </a:cubicBezTo>
                          <a:cubicBezTo>
                            <a:pt x="362" y="265"/>
                            <a:pt x="362" y="265"/>
                            <a:pt x="362" y="265"/>
                          </a:cubicBezTo>
                          <a:cubicBezTo>
                            <a:pt x="365" y="262"/>
                            <a:pt x="365" y="263"/>
                            <a:pt x="365" y="264"/>
                          </a:cubicBezTo>
                          <a:cubicBezTo>
                            <a:pt x="369" y="260"/>
                            <a:pt x="367" y="260"/>
                            <a:pt x="371" y="256"/>
                          </a:cubicBezTo>
                          <a:cubicBezTo>
                            <a:pt x="370" y="259"/>
                            <a:pt x="370" y="259"/>
                            <a:pt x="370" y="259"/>
                          </a:cubicBezTo>
                          <a:cubicBezTo>
                            <a:pt x="373" y="256"/>
                            <a:pt x="374" y="255"/>
                            <a:pt x="378" y="251"/>
                          </a:cubicBezTo>
                          <a:cubicBezTo>
                            <a:pt x="378" y="251"/>
                            <a:pt x="377" y="253"/>
                            <a:pt x="375" y="254"/>
                          </a:cubicBezTo>
                          <a:cubicBezTo>
                            <a:pt x="379" y="253"/>
                            <a:pt x="379" y="250"/>
                            <a:pt x="380" y="248"/>
                          </a:cubicBezTo>
                          <a:cubicBezTo>
                            <a:pt x="379" y="249"/>
                            <a:pt x="376" y="251"/>
                            <a:pt x="377" y="249"/>
                          </a:cubicBezTo>
                          <a:cubicBezTo>
                            <a:pt x="379" y="247"/>
                            <a:pt x="381" y="244"/>
                            <a:pt x="383" y="243"/>
                          </a:cubicBezTo>
                          <a:cubicBezTo>
                            <a:pt x="381" y="246"/>
                            <a:pt x="381" y="246"/>
                            <a:pt x="381" y="246"/>
                          </a:cubicBezTo>
                          <a:cubicBezTo>
                            <a:pt x="385" y="241"/>
                            <a:pt x="383" y="243"/>
                            <a:pt x="388" y="238"/>
                          </a:cubicBezTo>
                          <a:cubicBezTo>
                            <a:pt x="388" y="239"/>
                            <a:pt x="388" y="239"/>
                            <a:pt x="388" y="239"/>
                          </a:cubicBezTo>
                          <a:cubicBezTo>
                            <a:pt x="390" y="235"/>
                            <a:pt x="395" y="232"/>
                            <a:pt x="400" y="227"/>
                          </a:cubicBezTo>
                          <a:cubicBezTo>
                            <a:pt x="399" y="228"/>
                            <a:pt x="399" y="228"/>
                            <a:pt x="399" y="228"/>
                          </a:cubicBezTo>
                          <a:cubicBezTo>
                            <a:pt x="401" y="226"/>
                            <a:pt x="402" y="225"/>
                            <a:pt x="403" y="224"/>
                          </a:cubicBezTo>
                          <a:cubicBezTo>
                            <a:pt x="399" y="226"/>
                            <a:pt x="400" y="225"/>
                            <a:pt x="399" y="224"/>
                          </a:cubicBezTo>
                          <a:cubicBezTo>
                            <a:pt x="404" y="222"/>
                            <a:pt x="403" y="218"/>
                            <a:pt x="410" y="213"/>
                          </a:cubicBezTo>
                          <a:cubicBezTo>
                            <a:pt x="410" y="214"/>
                            <a:pt x="409" y="216"/>
                            <a:pt x="407" y="217"/>
                          </a:cubicBezTo>
                          <a:cubicBezTo>
                            <a:pt x="406" y="220"/>
                            <a:pt x="407" y="221"/>
                            <a:pt x="404" y="225"/>
                          </a:cubicBezTo>
                          <a:cubicBezTo>
                            <a:pt x="406" y="223"/>
                            <a:pt x="408" y="220"/>
                            <a:pt x="408" y="221"/>
                          </a:cubicBezTo>
                          <a:cubicBezTo>
                            <a:pt x="408" y="219"/>
                            <a:pt x="408" y="219"/>
                            <a:pt x="408" y="219"/>
                          </a:cubicBezTo>
                          <a:cubicBezTo>
                            <a:pt x="409" y="218"/>
                            <a:pt x="410" y="217"/>
                            <a:pt x="411" y="216"/>
                          </a:cubicBezTo>
                          <a:cubicBezTo>
                            <a:pt x="411" y="215"/>
                            <a:pt x="408" y="217"/>
                            <a:pt x="410" y="214"/>
                          </a:cubicBezTo>
                          <a:cubicBezTo>
                            <a:pt x="414" y="210"/>
                            <a:pt x="413" y="213"/>
                            <a:pt x="413" y="212"/>
                          </a:cubicBezTo>
                          <a:cubicBezTo>
                            <a:pt x="418" y="208"/>
                            <a:pt x="414" y="209"/>
                            <a:pt x="419" y="205"/>
                          </a:cubicBezTo>
                          <a:cubicBezTo>
                            <a:pt x="419" y="206"/>
                            <a:pt x="418" y="207"/>
                            <a:pt x="418" y="207"/>
                          </a:cubicBezTo>
                          <a:cubicBezTo>
                            <a:pt x="422" y="205"/>
                            <a:pt x="426" y="200"/>
                            <a:pt x="428" y="200"/>
                          </a:cubicBezTo>
                          <a:cubicBezTo>
                            <a:pt x="428" y="201"/>
                            <a:pt x="428" y="201"/>
                            <a:pt x="427" y="202"/>
                          </a:cubicBezTo>
                          <a:cubicBezTo>
                            <a:pt x="427" y="202"/>
                            <a:pt x="427" y="202"/>
                            <a:pt x="427" y="202"/>
                          </a:cubicBezTo>
                          <a:cubicBezTo>
                            <a:pt x="424" y="207"/>
                            <a:pt x="430" y="199"/>
                            <a:pt x="430" y="201"/>
                          </a:cubicBezTo>
                          <a:cubicBezTo>
                            <a:pt x="429" y="201"/>
                            <a:pt x="434" y="197"/>
                            <a:pt x="436" y="195"/>
                          </a:cubicBezTo>
                          <a:cubicBezTo>
                            <a:pt x="435" y="195"/>
                            <a:pt x="435" y="195"/>
                            <a:pt x="435" y="195"/>
                          </a:cubicBezTo>
                          <a:cubicBezTo>
                            <a:pt x="440" y="186"/>
                            <a:pt x="436" y="197"/>
                            <a:pt x="443" y="190"/>
                          </a:cubicBezTo>
                          <a:cubicBezTo>
                            <a:pt x="447" y="186"/>
                            <a:pt x="441" y="192"/>
                            <a:pt x="443" y="189"/>
                          </a:cubicBezTo>
                          <a:cubicBezTo>
                            <a:pt x="446" y="186"/>
                            <a:pt x="448" y="186"/>
                            <a:pt x="452" y="182"/>
                          </a:cubicBezTo>
                          <a:cubicBezTo>
                            <a:pt x="454" y="181"/>
                            <a:pt x="457" y="180"/>
                            <a:pt x="458" y="180"/>
                          </a:cubicBezTo>
                          <a:cubicBezTo>
                            <a:pt x="461" y="178"/>
                            <a:pt x="467" y="174"/>
                            <a:pt x="468" y="172"/>
                          </a:cubicBezTo>
                          <a:cubicBezTo>
                            <a:pt x="462" y="175"/>
                            <a:pt x="464" y="177"/>
                            <a:pt x="457" y="180"/>
                          </a:cubicBezTo>
                          <a:cubicBezTo>
                            <a:pt x="458" y="178"/>
                            <a:pt x="458" y="178"/>
                            <a:pt x="458" y="178"/>
                          </a:cubicBezTo>
                          <a:cubicBezTo>
                            <a:pt x="462" y="174"/>
                            <a:pt x="467" y="170"/>
                            <a:pt x="470" y="168"/>
                          </a:cubicBezTo>
                          <a:cubicBezTo>
                            <a:pt x="469" y="168"/>
                            <a:pt x="469" y="168"/>
                            <a:pt x="469" y="168"/>
                          </a:cubicBezTo>
                          <a:cubicBezTo>
                            <a:pt x="474" y="163"/>
                            <a:pt x="475" y="161"/>
                            <a:pt x="481" y="157"/>
                          </a:cubicBezTo>
                          <a:cubicBezTo>
                            <a:pt x="482" y="157"/>
                            <a:pt x="479" y="160"/>
                            <a:pt x="477" y="162"/>
                          </a:cubicBezTo>
                          <a:cubicBezTo>
                            <a:pt x="481" y="160"/>
                            <a:pt x="480" y="159"/>
                            <a:pt x="486" y="155"/>
                          </a:cubicBezTo>
                          <a:cubicBezTo>
                            <a:pt x="487" y="156"/>
                            <a:pt x="482" y="158"/>
                            <a:pt x="482" y="159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2"/>
                            <a:pt x="493" y="151"/>
                            <a:pt x="497" y="148"/>
                          </a:cubicBezTo>
                          <a:cubicBezTo>
                            <a:pt x="506" y="141"/>
                            <a:pt x="506" y="139"/>
                            <a:pt x="510" y="134"/>
                          </a:cubicBezTo>
                          <a:cubicBezTo>
                            <a:pt x="512" y="133"/>
                            <a:pt x="513" y="134"/>
                            <a:pt x="512" y="134"/>
                          </a:cubicBezTo>
                          <a:cubicBezTo>
                            <a:pt x="510" y="135"/>
                            <a:pt x="510" y="135"/>
                            <a:pt x="510" y="136"/>
                          </a:cubicBezTo>
                          <a:cubicBezTo>
                            <a:pt x="513" y="134"/>
                            <a:pt x="518" y="133"/>
                            <a:pt x="516" y="135"/>
                          </a:cubicBezTo>
                          <a:cubicBezTo>
                            <a:pt x="521" y="131"/>
                            <a:pt x="514" y="135"/>
                            <a:pt x="517" y="133"/>
                          </a:cubicBezTo>
                          <a:cubicBezTo>
                            <a:pt x="524" y="128"/>
                            <a:pt x="524" y="128"/>
                            <a:pt x="524" y="128"/>
                          </a:cubicBezTo>
                          <a:cubicBezTo>
                            <a:pt x="522" y="128"/>
                            <a:pt x="520" y="130"/>
                            <a:pt x="523" y="127"/>
                          </a:cubicBezTo>
                          <a:cubicBezTo>
                            <a:pt x="526" y="125"/>
                            <a:pt x="527" y="124"/>
                            <a:pt x="531" y="121"/>
                          </a:cubicBezTo>
                          <a:cubicBezTo>
                            <a:pt x="531" y="122"/>
                            <a:pt x="533" y="122"/>
                            <a:pt x="530" y="124"/>
                          </a:cubicBezTo>
                          <a:cubicBezTo>
                            <a:pt x="533" y="123"/>
                            <a:pt x="536" y="121"/>
                            <a:pt x="536" y="119"/>
                          </a:cubicBezTo>
                          <a:cubicBezTo>
                            <a:pt x="531" y="121"/>
                            <a:pt x="543" y="114"/>
                            <a:pt x="539" y="115"/>
                          </a:cubicBezTo>
                          <a:cubicBezTo>
                            <a:pt x="544" y="113"/>
                            <a:pt x="544" y="113"/>
                            <a:pt x="544" y="113"/>
                          </a:cubicBezTo>
                          <a:cubicBezTo>
                            <a:pt x="543" y="114"/>
                            <a:pt x="543" y="114"/>
                            <a:pt x="541" y="115"/>
                          </a:cubicBezTo>
                          <a:cubicBezTo>
                            <a:pt x="543" y="115"/>
                            <a:pt x="545" y="112"/>
                            <a:pt x="546" y="111"/>
                          </a:cubicBezTo>
                          <a:cubicBezTo>
                            <a:pt x="548" y="111"/>
                            <a:pt x="552" y="108"/>
                            <a:pt x="553" y="109"/>
                          </a:cubicBezTo>
                          <a:cubicBezTo>
                            <a:pt x="554" y="108"/>
                            <a:pt x="557" y="106"/>
                            <a:pt x="558" y="106"/>
                          </a:cubicBezTo>
                          <a:cubicBezTo>
                            <a:pt x="560" y="105"/>
                            <a:pt x="558" y="105"/>
                            <a:pt x="559" y="104"/>
                          </a:cubicBezTo>
                          <a:cubicBezTo>
                            <a:pt x="566" y="100"/>
                            <a:pt x="566" y="100"/>
                            <a:pt x="566" y="100"/>
                          </a:cubicBezTo>
                          <a:cubicBezTo>
                            <a:pt x="567" y="101"/>
                            <a:pt x="568" y="102"/>
                            <a:pt x="567" y="103"/>
                          </a:cubicBezTo>
                          <a:cubicBezTo>
                            <a:pt x="570" y="101"/>
                            <a:pt x="567" y="101"/>
                            <a:pt x="571" y="98"/>
                          </a:cubicBezTo>
                          <a:cubicBezTo>
                            <a:pt x="570" y="101"/>
                            <a:pt x="577" y="96"/>
                            <a:pt x="575" y="100"/>
                          </a:cubicBezTo>
                          <a:cubicBezTo>
                            <a:pt x="577" y="99"/>
                            <a:pt x="584" y="96"/>
                            <a:pt x="588" y="93"/>
                          </a:cubicBezTo>
                          <a:cubicBezTo>
                            <a:pt x="589" y="91"/>
                            <a:pt x="583" y="95"/>
                            <a:pt x="583" y="94"/>
                          </a:cubicBezTo>
                          <a:cubicBezTo>
                            <a:pt x="593" y="88"/>
                            <a:pt x="592" y="85"/>
                            <a:pt x="601" y="81"/>
                          </a:cubicBezTo>
                          <a:cubicBezTo>
                            <a:pt x="598" y="82"/>
                            <a:pt x="598" y="82"/>
                            <a:pt x="598" y="82"/>
                          </a:cubicBezTo>
                          <a:cubicBezTo>
                            <a:pt x="603" y="79"/>
                            <a:pt x="602" y="80"/>
                            <a:pt x="605" y="77"/>
                          </a:cubicBezTo>
                          <a:cubicBezTo>
                            <a:pt x="604" y="79"/>
                            <a:pt x="612" y="78"/>
                            <a:pt x="620" y="74"/>
                          </a:cubicBezTo>
                          <a:cubicBezTo>
                            <a:pt x="620" y="73"/>
                            <a:pt x="615" y="75"/>
                            <a:pt x="616" y="73"/>
                          </a:cubicBezTo>
                          <a:cubicBezTo>
                            <a:pt x="621" y="70"/>
                            <a:pt x="621" y="70"/>
                            <a:pt x="621" y="70"/>
                          </a:cubicBezTo>
                          <a:cubicBezTo>
                            <a:pt x="622" y="70"/>
                            <a:pt x="621" y="71"/>
                            <a:pt x="620" y="71"/>
                          </a:cubicBezTo>
                          <a:cubicBezTo>
                            <a:pt x="625" y="69"/>
                            <a:pt x="630" y="69"/>
                            <a:pt x="631" y="67"/>
                          </a:cubicBezTo>
                          <a:cubicBezTo>
                            <a:pt x="637" y="67"/>
                            <a:pt x="637" y="67"/>
                            <a:pt x="637" y="67"/>
                          </a:cubicBezTo>
                          <a:cubicBezTo>
                            <a:pt x="634" y="67"/>
                            <a:pt x="634" y="67"/>
                            <a:pt x="634" y="67"/>
                          </a:cubicBezTo>
                          <a:cubicBezTo>
                            <a:pt x="635" y="66"/>
                            <a:pt x="640" y="63"/>
                            <a:pt x="641" y="62"/>
                          </a:cubicBezTo>
                          <a:cubicBezTo>
                            <a:pt x="646" y="59"/>
                            <a:pt x="649" y="59"/>
                            <a:pt x="652" y="59"/>
                          </a:cubicBezTo>
                          <a:cubicBezTo>
                            <a:pt x="651" y="58"/>
                            <a:pt x="648" y="58"/>
                            <a:pt x="652" y="56"/>
                          </a:cubicBezTo>
                          <a:cubicBezTo>
                            <a:pt x="653" y="58"/>
                            <a:pt x="662" y="53"/>
                            <a:pt x="662" y="54"/>
                          </a:cubicBezTo>
                          <a:cubicBezTo>
                            <a:pt x="664" y="54"/>
                            <a:pt x="668" y="53"/>
                            <a:pt x="667" y="52"/>
                          </a:cubicBezTo>
                          <a:cubicBezTo>
                            <a:pt x="668" y="54"/>
                            <a:pt x="668" y="54"/>
                            <a:pt x="668" y="54"/>
                          </a:cubicBezTo>
                          <a:cubicBezTo>
                            <a:pt x="667" y="52"/>
                            <a:pt x="674" y="49"/>
                            <a:pt x="679" y="47"/>
                          </a:cubicBezTo>
                          <a:cubicBezTo>
                            <a:pt x="679" y="50"/>
                            <a:pt x="684" y="45"/>
                            <a:pt x="688" y="46"/>
                          </a:cubicBezTo>
                          <a:cubicBezTo>
                            <a:pt x="688" y="44"/>
                            <a:pt x="696" y="43"/>
                            <a:pt x="697" y="41"/>
                          </a:cubicBezTo>
                          <a:cubicBezTo>
                            <a:pt x="701" y="39"/>
                            <a:pt x="701" y="41"/>
                            <a:pt x="702" y="41"/>
                          </a:cubicBezTo>
                          <a:cubicBezTo>
                            <a:pt x="704" y="40"/>
                            <a:pt x="704" y="40"/>
                            <a:pt x="704" y="40"/>
                          </a:cubicBezTo>
                          <a:cubicBezTo>
                            <a:pt x="706" y="40"/>
                            <a:pt x="713" y="38"/>
                            <a:pt x="718" y="37"/>
                          </a:cubicBezTo>
                          <a:cubicBezTo>
                            <a:pt x="722" y="35"/>
                            <a:pt x="722" y="35"/>
                            <a:pt x="722" y="35"/>
                          </a:cubicBezTo>
                          <a:cubicBezTo>
                            <a:pt x="723" y="35"/>
                            <a:pt x="723" y="35"/>
                            <a:pt x="723" y="35"/>
                          </a:cubicBezTo>
                          <a:cubicBezTo>
                            <a:pt x="724" y="34"/>
                            <a:pt x="727" y="33"/>
                            <a:pt x="725" y="33"/>
                          </a:cubicBezTo>
                          <a:cubicBezTo>
                            <a:pt x="727" y="33"/>
                            <a:pt x="727" y="33"/>
                            <a:pt x="727" y="33"/>
                          </a:cubicBezTo>
                          <a:cubicBezTo>
                            <a:pt x="727" y="31"/>
                            <a:pt x="730" y="31"/>
                            <a:pt x="735" y="29"/>
                          </a:cubicBezTo>
                          <a:cubicBezTo>
                            <a:pt x="736" y="29"/>
                            <a:pt x="736" y="30"/>
                            <a:pt x="735" y="30"/>
                          </a:cubicBezTo>
                          <a:cubicBezTo>
                            <a:pt x="737" y="30"/>
                            <a:pt x="736" y="31"/>
                            <a:pt x="738" y="31"/>
                          </a:cubicBezTo>
                          <a:cubicBezTo>
                            <a:pt x="736" y="31"/>
                            <a:pt x="745" y="26"/>
                            <a:pt x="739" y="27"/>
                          </a:cubicBezTo>
                          <a:cubicBezTo>
                            <a:pt x="738" y="26"/>
                            <a:pt x="741" y="25"/>
                            <a:pt x="744" y="24"/>
                          </a:cubicBezTo>
                          <a:cubicBezTo>
                            <a:pt x="745" y="26"/>
                            <a:pt x="745" y="26"/>
                            <a:pt x="745" y="26"/>
                          </a:cubicBezTo>
                          <a:cubicBezTo>
                            <a:pt x="748" y="23"/>
                            <a:pt x="748" y="23"/>
                            <a:pt x="748" y="23"/>
                          </a:cubicBezTo>
                          <a:cubicBezTo>
                            <a:pt x="751" y="22"/>
                            <a:pt x="753" y="23"/>
                            <a:pt x="756" y="22"/>
                          </a:cubicBezTo>
                          <a:cubicBezTo>
                            <a:pt x="753" y="23"/>
                            <a:pt x="750" y="27"/>
                            <a:pt x="758" y="25"/>
                          </a:cubicBezTo>
                          <a:cubicBezTo>
                            <a:pt x="754" y="26"/>
                            <a:pt x="752" y="28"/>
                            <a:pt x="750" y="28"/>
                          </a:cubicBezTo>
                          <a:cubicBezTo>
                            <a:pt x="752" y="28"/>
                            <a:pt x="752" y="28"/>
                            <a:pt x="750" y="29"/>
                          </a:cubicBezTo>
                          <a:cubicBezTo>
                            <a:pt x="756" y="27"/>
                            <a:pt x="752" y="28"/>
                            <a:pt x="758" y="26"/>
                          </a:cubicBezTo>
                          <a:cubicBezTo>
                            <a:pt x="758" y="28"/>
                            <a:pt x="759" y="28"/>
                            <a:pt x="764" y="27"/>
                          </a:cubicBezTo>
                          <a:cubicBezTo>
                            <a:pt x="760" y="27"/>
                            <a:pt x="760" y="27"/>
                            <a:pt x="760" y="27"/>
                          </a:cubicBezTo>
                          <a:cubicBezTo>
                            <a:pt x="761" y="27"/>
                            <a:pt x="761" y="27"/>
                            <a:pt x="761" y="26"/>
                          </a:cubicBezTo>
                          <a:cubicBezTo>
                            <a:pt x="760" y="27"/>
                            <a:pt x="759" y="26"/>
                            <a:pt x="759" y="26"/>
                          </a:cubicBezTo>
                          <a:cubicBezTo>
                            <a:pt x="760" y="26"/>
                            <a:pt x="765" y="23"/>
                            <a:pt x="766" y="23"/>
                          </a:cubicBezTo>
                          <a:cubicBezTo>
                            <a:pt x="760" y="22"/>
                            <a:pt x="776" y="19"/>
                            <a:pt x="772" y="19"/>
                          </a:cubicBezTo>
                          <a:cubicBezTo>
                            <a:pt x="773" y="18"/>
                            <a:pt x="777" y="17"/>
                            <a:pt x="777" y="18"/>
                          </a:cubicBezTo>
                          <a:cubicBezTo>
                            <a:pt x="772" y="20"/>
                            <a:pt x="781" y="19"/>
                            <a:pt x="781" y="20"/>
                          </a:cubicBezTo>
                          <a:cubicBezTo>
                            <a:pt x="782" y="19"/>
                            <a:pt x="777" y="20"/>
                            <a:pt x="779" y="19"/>
                          </a:cubicBezTo>
                          <a:cubicBezTo>
                            <a:pt x="782" y="18"/>
                            <a:pt x="784" y="19"/>
                            <a:pt x="786" y="19"/>
                          </a:cubicBezTo>
                          <a:cubicBezTo>
                            <a:pt x="785" y="19"/>
                            <a:pt x="785" y="19"/>
                            <a:pt x="785" y="19"/>
                          </a:cubicBezTo>
                          <a:cubicBezTo>
                            <a:pt x="789" y="19"/>
                            <a:pt x="789" y="19"/>
                            <a:pt x="789" y="19"/>
                          </a:cubicBezTo>
                          <a:cubicBezTo>
                            <a:pt x="790" y="18"/>
                            <a:pt x="785" y="19"/>
                            <a:pt x="789" y="17"/>
                          </a:cubicBezTo>
                          <a:cubicBezTo>
                            <a:pt x="790" y="18"/>
                            <a:pt x="794" y="16"/>
                            <a:pt x="794" y="17"/>
                          </a:cubicBezTo>
                          <a:cubicBezTo>
                            <a:pt x="792" y="18"/>
                            <a:pt x="794" y="19"/>
                            <a:pt x="790" y="20"/>
                          </a:cubicBezTo>
                          <a:cubicBezTo>
                            <a:pt x="793" y="20"/>
                            <a:pt x="802" y="18"/>
                            <a:pt x="798" y="17"/>
                          </a:cubicBezTo>
                          <a:cubicBezTo>
                            <a:pt x="802" y="17"/>
                            <a:pt x="802" y="17"/>
                            <a:pt x="802" y="17"/>
                          </a:cubicBezTo>
                          <a:cubicBezTo>
                            <a:pt x="800" y="16"/>
                            <a:pt x="793" y="16"/>
                            <a:pt x="800" y="15"/>
                          </a:cubicBezTo>
                          <a:cubicBezTo>
                            <a:pt x="800" y="15"/>
                            <a:pt x="800" y="15"/>
                            <a:pt x="800" y="15"/>
                          </a:cubicBezTo>
                          <a:cubicBezTo>
                            <a:pt x="805" y="13"/>
                            <a:pt x="805" y="13"/>
                            <a:pt x="805" y="13"/>
                          </a:cubicBezTo>
                          <a:cubicBezTo>
                            <a:pt x="807" y="14"/>
                            <a:pt x="807" y="14"/>
                            <a:pt x="807" y="14"/>
                          </a:cubicBezTo>
                          <a:cubicBezTo>
                            <a:pt x="807" y="13"/>
                            <a:pt x="808" y="13"/>
                            <a:pt x="810" y="13"/>
                          </a:cubicBezTo>
                          <a:cubicBezTo>
                            <a:pt x="810" y="13"/>
                            <a:pt x="812" y="13"/>
                            <a:pt x="812" y="14"/>
                          </a:cubicBezTo>
                          <a:cubicBezTo>
                            <a:pt x="817" y="13"/>
                            <a:pt x="817" y="12"/>
                            <a:pt x="817" y="12"/>
                          </a:cubicBezTo>
                          <a:cubicBezTo>
                            <a:pt x="820" y="11"/>
                            <a:pt x="821" y="11"/>
                            <a:pt x="820" y="12"/>
                          </a:cubicBezTo>
                          <a:cubicBezTo>
                            <a:pt x="824" y="12"/>
                            <a:pt x="831" y="11"/>
                            <a:pt x="834" y="11"/>
                          </a:cubicBezTo>
                          <a:cubicBezTo>
                            <a:pt x="839" y="10"/>
                            <a:pt x="833" y="11"/>
                            <a:pt x="836" y="10"/>
                          </a:cubicBezTo>
                          <a:cubicBezTo>
                            <a:pt x="841" y="12"/>
                            <a:pt x="854" y="9"/>
                            <a:pt x="863" y="8"/>
                          </a:cubicBezTo>
                          <a:cubicBezTo>
                            <a:pt x="860" y="6"/>
                            <a:pt x="865" y="7"/>
                            <a:pt x="867" y="5"/>
                          </a:cubicBezTo>
                          <a:cubicBezTo>
                            <a:pt x="865" y="6"/>
                            <a:pt x="875" y="7"/>
                            <a:pt x="868" y="8"/>
                          </a:cubicBezTo>
                          <a:cubicBezTo>
                            <a:pt x="872" y="7"/>
                            <a:pt x="872" y="7"/>
                            <a:pt x="872" y="7"/>
                          </a:cubicBezTo>
                          <a:cubicBezTo>
                            <a:pt x="876" y="8"/>
                            <a:pt x="865" y="9"/>
                            <a:pt x="870" y="10"/>
                          </a:cubicBezTo>
                          <a:cubicBezTo>
                            <a:pt x="875" y="9"/>
                            <a:pt x="878" y="7"/>
                            <a:pt x="884" y="7"/>
                          </a:cubicBezTo>
                          <a:cubicBezTo>
                            <a:pt x="882" y="9"/>
                            <a:pt x="889" y="7"/>
                            <a:pt x="888" y="9"/>
                          </a:cubicBezTo>
                          <a:cubicBezTo>
                            <a:pt x="887" y="9"/>
                            <a:pt x="885" y="9"/>
                            <a:pt x="883" y="9"/>
                          </a:cubicBezTo>
                          <a:cubicBezTo>
                            <a:pt x="884" y="9"/>
                            <a:pt x="884" y="9"/>
                            <a:pt x="884" y="9"/>
                          </a:cubicBezTo>
                          <a:cubicBezTo>
                            <a:pt x="896" y="9"/>
                            <a:pt x="887" y="7"/>
                            <a:pt x="894" y="6"/>
                          </a:cubicBezTo>
                          <a:cubicBezTo>
                            <a:pt x="901" y="6"/>
                            <a:pt x="899" y="7"/>
                            <a:pt x="900" y="8"/>
                          </a:cubicBezTo>
                          <a:cubicBezTo>
                            <a:pt x="901" y="8"/>
                            <a:pt x="904" y="8"/>
                            <a:pt x="906" y="8"/>
                          </a:cubicBezTo>
                          <a:cubicBezTo>
                            <a:pt x="902" y="9"/>
                            <a:pt x="898" y="7"/>
                            <a:pt x="900" y="6"/>
                          </a:cubicBezTo>
                          <a:cubicBezTo>
                            <a:pt x="903" y="7"/>
                            <a:pt x="911" y="6"/>
                            <a:pt x="913" y="5"/>
                          </a:cubicBezTo>
                          <a:cubicBezTo>
                            <a:pt x="902" y="3"/>
                            <a:pt x="906" y="5"/>
                            <a:pt x="896" y="3"/>
                          </a:cubicBezTo>
                          <a:cubicBezTo>
                            <a:pt x="895" y="4"/>
                            <a:pt x="895" y="5"/>
                            <a:pt x="889" y="5"/>
                          </a:cubicBezTo>
                          <a:cubicBezTo>
                            <a:pt x="893" y="4"/>
                            <a:pt x="889" y="4"/>
                            <a:pt x="888" y="4"/>
                          </a:cubicBezTo>
                          <a:cubicBezTo>
                            <a:pt x="889" y="5"/>
                            <a:pt x="884" y="4"/>
                            <a:pt x="882" y="5"/>
                          </a:cubicBezTo>
                          <a:cubicBezTo>
                            <a:pt x="880" y="4"/>
                            <a:pt x="885" y="2"/>
                            <a:pt x="880" y="2"/>
                          </a:cubicBezTo>
                          <a:cubicBezTo>
                            <a:pt x="879" y="5"/>
                            <a:pt x="879" y="5"/>
                            <a:pt x="879" y="5"/>
                          </a:cubicBezTo>
                          <a:cubicBezTo>
                            <a:pt x="876" y="4"/>
                            <a:pt x="879" y="3"/>
                            <a:pt x="875" y="4"/>
                          </a:cubicBezTo>
                          <a:cubicBezTo>
                            <a:pt x="877" y="2"/>
                            <a:pt x="874" y="2"/>
                            <a:pt x="880" y="1"/>
                          </a:cubicBezTo>
                          <a:cubicBezTo>
                            <a:pt x="872" y="0"/>
                            <a:pt x="868" y="3"/>
                            <a:pt x="862" y="4"/>
                          </a:cubicBezTo>
                          <a:cubicBezTo>
                            <a:pt x="863" y="4"/>
                            <a:pt x="863" y="4"/>
                            <a:pt x="864" y="4"/>
                          </a:cubicBezTo>
                          <a:cubicBezTo>
                            <a:pt x="862" y="4"/>
                            <a:pt x="860" y="4"/>
                            <a:pt x="858" y="5"/>
                          </a:cubicBezTo>
                          <a:cubicBezTo>
                            <a:pt x="854" y="4"/>
                            <a:pt x="861" y="3"/>
                            <a:pt x="860" y="3"/>
                          </a:cubicBezTo>
                          <a:cubicBezTo>
                            <a:pt x="854" y="3"/>
                            <a:pt x="854" y="3"/>
                            <a:pt x="854" y="3"/>
                          </a:cubicBezTo>
                          <a:cubicBezTo>
                            <a:pt x="853" y="3"/>
                            <a:pt x="853" y="3"/>
                            <a:pt x="853" y="3"/>
                          </a:cubicBezTo>
                          <a:cubicBezTo>
                            <a:pt x="852" y="4"/>
                            <a:pt x="850" y="4"/>
                            <a:pt x="850" y="4"/>
                          </a:cubicBezTo>
                          <a:cubicBezTo>
                            <a:pt x="851" y="3"/>
                            <a:pt x="852" y="2"/>
                            <a:pt x="853" y="1"/>
                          </a:cubicBezTo>
                          <a:cubicBezTo>
                            <a:pt x="847" y="3"/>
                            <a:pt x="847" y="3"/>
                            <a:pt x="847" y="3"/>
                          </a:cubicBezTo>
                          <a:cubicBezTo>
                            <a:pt x="847" y="3"/>
                            <a:pt x="841" y="3"/>
                            <a:pt x="846" y="2"/>
                          </a:cubicBezTo>
                          <a:cubicBezTo>
                            <a:pt x="836" y="3"/>
                            <a:pt x="836" y="3"/>
                            <a:pt x="836" y="3"/>
                          </a:cubicBezTo>
                          <a:cubicBezTo>
                            <a:pt x="835" y="2"/>
                            <a:pt x="835" y="2"/>
                            <a:pt x="835" y="2"/>
                          </a:cubicBezTo>
                          <a:cubicBezTo>
                            <a:pt x="832" y="2"/>
                            <a:pt x="832" y="3"/>
                            <a:pt x="835" y="2"/>
                          </a:cubicBezTo>
                          <a:cubicBezTo>
                            <a:pt x="832" y="2"/>
                            <a:pt x="820" y="7"/>
                            <a:pt x="821" y="4"/>
                          </a:cubicBezTo>
                          <a:cubicBezTo>
                            <a:pt x="814" y="6"/>
                            <a:pt x="811" y="6"/>
                            <a:pt x="801" y="8"/>
                          </a:cubicBezTo>
                          <a:cubicBezTo>
                            <a:pt x="808" y="6"/>
                            <a:pt x="793" y="8"/>
                            <a:pt x="800" y="6"/>
                          </a:cubicBezTo>
                          <a:cubicBezTo>
                            <a:pt x="796" y="6"/>
                            <a:pt x="795" y="8"/>
                            <a:pt x="791" y="9"/>
                          </a:cubicBezTo>
                          <a:cubicBezTo>
                            <a:pt x="788" y="9"/>
                            <a:pt x="789" y="7"/>
                            <a:pt x="793" y="6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5" y="9"/>
                            <a:pt x="785" y="9"/>
                            <a:pt x="785" y="9"/>
                          </a:cubicBezTo>
                          <a:cubicBezTo>
                            <a:pt x="781" y="9"/>
                            <a:pt x="784" y="7"/>
                            <a:pt x="780" y="8"/>
                          </a:cubicBezTo>
                          <a:cubicBezTo>
                            <a:pt x="779" y="9"/>
                            <a:pt x="779" y="9"/>
                            <a:pt x="779" y="9"/>
                          </a:cubicBezTo>
                          <a:cubicBezTo>
                            <a:pt x="776" y="9"/>
                            <a:pt x="776" y="9"/>
                            <a:pt x="776" y="9"/>
                          </a:cubicBezTo>
                          <a:cubicBezTo>
                            <a:pt x="777" y="9"/>
                            <a:pt x="775" y="10"/>
                            <a:pt x="772" y="11"/>
                          </a:cubicBezTo>
                          <a:cubicBezTo>
                            <a:pt x="772" y="11"/>
                            <a:pt x="772" y="11"/>
                            <a:pt x="772" y="11"/>
                          </a:cubicBezTo>
                          <a:cubicBezTo>
                            <a:pt x="769" y="12"/>
                            <a:pt x="769" y="12"/>
                            <a:pt x="769" y="12"/>
                          </a:cubicBezTo>
                          <a:cubicBezTo>
                            <a:pt x="772" y="10"/>
                            <a:pt x="765" y="12"/>
                            <a:pt x="767" y="11"/>
                          </a:cubicBezTo>
                          <a:cubicBezTo>
                            <a:pt x="764" y="11"/>
                            <a:pt x="764" y="11"/>
                            <a:pt x="758" y="13"/>
                          </a:cubicBezTo>
                          <a:cubicBezTo>
                            <a:pt x="759" y="14"/>
                            <a:pt x="759" y="14"/>
                            <a:pt x="759" y="14"/>
                          </a:cubicBezTo>
                          <a:cubicBezTo>
                            <a:pt x="752" y="16"/>
                            <a:pt x="759" y="12"/>
                            <a:pt x="753" y="14"/>
                          </a:cubicBezTo>
                          <a:cubicBezTo>
                            <a:pt x="753" y="14"/>
                            <a:pt x="753" y="14"/>
                            <a:pt x="753" y="14"/>
                          </a:cubicBezTo>
                          <a:cubicBezTo>
                            <a:pt x="745" y="15"/>
                            <a:pt x="740" y="19"/>
                            <a:pt x="733" y="19"/>
                          </a:cubicBezTo>
                          <a:cubicBezTo>
                            <a:pt x="737" y="18"/>
                            <a:pt x="735" y="17"/>
                            <a:pt x="735" y="18"/>
                          </a:cubicBezTo>
                          <a:cubicBezTo>
                            <a:pt x="730" y="19"/>
                            <a:pt x="722" y="22"/>
                            <a:pt x="716" y="24"/>
                          </a:cubicBezTo>
                          <a:cubicBezTo>
                            <a:pt x="714" y="24"/>
                            <a:pt x="713" y="23"/>
                            <a:pt x="708" y="24"/>
                          </a:cubicBezTo>
                          <a:cubicBezTo>
                            <a:pt x="704" y="26"/>
                            <a:pt x="703" y="26"/>
                            <a:pt x="702" y="27"/>
                          </a:cubicBezTo>
                          <a:cubicBezTo>
                            <a:pt x="698" y="28"/>
                            <a:pt x="691" y="31"/>
                            <a:pt x="690" y="30"/>
                          </a:cubicBezTo>
                          <a:cubicBezTo>
                            <a:pt x="690" y="31"/>
                            <a:pt x="687" y="31"/>
                            <a:pt x="685" y="33"/>
                          </a:cubicBezTo>
                          <a:cubicBezTo>
                            <a:pt x="684" y="32"/>
                            <a:pt x="684" y="32"/>
                            <a:pt x="684" y="32"/>
                          </a:cubicBezTo>
                          <a:cubicBezTo>
                            <a:pt x="685" y="33"/>
                            <a:pt x="685" y="33"/>
                            <a:pt x="685" y="33"/>
                          </a:cubicBezTo>
                          <a:cubicBezTo>
                            <a:pt x="677" y="33"/>
                            <a:pt x="674" y="38"/>
                            <a:pt x="666" y="39"/>
                          </a:cubicBezTo>
                          <a:cubicBezTo>
                            <a:pt x="667" y="39"/>
                            <a:pt x="667" y="39"/>
                            <a:pt x="667" y="39"/>
                          </a:cubicBezTo>
                          <a:cubicBezTo>
                            <a:pt x="665" y="40"/>
                            <a:pt x="665" y="40"/>
                            <a:pt x="665" y="40"/>
                          </a:cubicBezTo>
                          <a:cubicBezTo>
                            <a:pt x="664" y="40"/>
                            <a:pt x="665" y="39"/>
                            <a:pt x="665" y="38"/>
                          </a:cubicBezTo>
                          <a:cubicBezTo>
                            <a:pt x="661" y="40"/>
                            <a:pt x="656" y="42"/>
                            <a:pt x="652" y="43"/>
                          </a:cubicBezTo>
                          <a:cubicBezTo>
                            <a:pt x="654" y="43"/>
                            <a:pt x="654" y="43"/>
                            <a:pt x="654" y="43"/>
                          </a:cubicBezTo>
                          <a:cubicBezTo>
                            <a:pt x="652" y="44"/>
                            <a:pt x="650" y="46"/>
                            <a:pt x="647" y="47"/>
                          </a:cubicBezTo>
                          <a:cubicBezTo>
                            <a:pt x="651" y="43"/>
                            <a:pt x="642" y="48"/>
                            <a:pt x="641" y="48"/>
                          </a:cubicBezTo>
                          <a:cubicBezTo>
                            <a:pt x="644" y="46"/>
                            <a:pt x="644" y="46"/>
                            <a:pt x="644" y="46"/>
                          </a:cubicBezTo>
                          <a:cubicBezTo>
                            <a:pt x="640" y="48"/>
                            <a:pt x="640" y="48"/>
                            <a:pt x="641" y="49"/>
                          </a:cubicBezTo>
                          <a:cubicBezTo>
                            <a:pt x="636" y="51"/>
                            <a:pt x="636" y="48"/>
                            <a:pt x="632" y="51"/>
                          </a:cubicBezTo>
                          <a:cubicBezTo>
                            <a:pt x="635" y="50"/>
                            <a:pt x="635" y="50"/>
                            <a:pt x="635" y="50"/>
                          </a:cubicBezTo>
                          <a:cubicBezTo>
                            <a:pt x="637" y="50"/>
                            <a:pt x="635" y="52"/>
                            <a:pt x="632" y="53"/>
                          </a:cubicBezTo>
                          <a:cubicBezTo>
                            <a:pt x="632" y="53"/>
                            <a:pt x="630" y="53"/>
                            <a:pt x="632" y="52"/>
                          </a:cubicBezTo>
                          <a:cubicBezTo>
                            <a:pt x="628" y="54"/>
                            <a:pt x="622" y="57"/>
                            <a:pt x="620" y="58"/>
                          </a:cubicBezTo>
                          <a:cubicBezTo>
                            <a:pt x="618" y="58"/>
                            <a:pt x="618" y="57"/>
                            <a:pt x="619" y="57"/>
                          </a:cubicBezTo>
                          <a:cubicBezTo>
                            <a:pt x="611" y="61"/>
                            <a:pt x="616" y="58"/>
                            <a:pt x="608" y="63"/>
                          </a:cubicBezTo>
                          <a:cubicBezTo>
                            <a:pt x="607" y="62"/>
                            <a:pt x="607" y="62"/>
                            <a:pt x="607" y="62"/>
                          </a:cubicBezTo>
                          <a:cubicBezTo>
                            <a:pt x="605" y="64"/>
                            <a:pt x="605" y="64"/>
                            <a:pt x="605" y="64"/>
                          </a:cubicBezTo>
                          <a:cubicBezTo>
                            <a:pt x="600" y="65"/>
                            <a:pt x="600" y="65"/>
                            <a:pt x="600" y="65"/>
                          </a:cubicBezTo>
                          <a:cubicBezTo>
                            <a:pt x="602" y="65"/>
                            <a:pt x="602" y="65"/>
                            <a:pt x="602" y="65"/>
                          </a:cubicBezTo>
                          <a:cubicBezTo>
                            <a:pt x="599" y="67"/>
                            <a:pt x="598" y="68"/>
                            <a:pt x="595" y="69"/>
                          </a:cubicBezTo>
                          <a:cubicBezTo>
                            <a:pt x="595" y="68"/>
                            <a:pt x="595" y="68"/>
                            <a:pt x="595" y="68"/>
                          </a:cubicBezTo>
                          <a:cubicBezTo>
                            <a:pt x="588" y="72"/>
                            <a:pt x="586" y="71"/>
                            <a:pt x="579" y="76"/>
                          </a:cubicBezTo>
                          <a:cubicBezTo>
                            <a:pt x="579" y="76"/>
                            <a:pt x="580" y="75"/>
                            <a:pt x="580" y="74"/>
                          </a:cubicBezTo>
                          <a:cubicBezTo>
                            <a:pt x="574" y="79"/>
                            <a:pt x="575" y="76"/>
                            <a:pt x="569" y="81"/>
                          </a:cubicBezTo>
                          <a:cubicBezTo>
                            <a:pt x="569" y="80"/>
                            <a:pt x="568" y="80"/>
                            <a:pt x="568" y="80"/>
                          </a:cubicBezTo>
                          <a:cubicBezTo>
                            <a:pt x="565" y="82"/>
                            <a:pt x="565" y="82"/>
                            <a:pt x="565" y="82"/>
                          </a:cubicBezTo>
                          <a:cubicBezTo>
                            <a:pt x="565" y="81"/>
                            <a:pt x="565" y="81"/>
                            <a:pt x="565" y="81"/>
                          </a:cubicBezTo>
                          <a:cubicBezTo>
                            <a:pt x="563" y="84"/>
                            <a:pt x="563" y="84"/>
                            <a:pt x="563" y="84"/>
                          </a:cubicBezTo>
                          <a:cubicBezTo>
                            <a:pt x="561" y="84"/>
                            <a:pt x="561" y="84"/>
                            <a:pt x="561" y="84"/>
                          </a:cubicBezTo>
                          <a:cubicBezTo>
                            <a:pt x="560" y="85"/>
                            <a:pt x="560" y="85"/>
                            <a:pt x="560" y="85"/>
                          </a:cubicBezTo>
                          <a:cubicBezTo>
                            <a:pt x="556" y="85"/>
                            <a:pt x="552" y="89"/>
                            <a:pt x="547" y="90"/>
                          </a:cubicBezTo>
                          <a:cubicBezTo>
                            <a:pt x="548" y="91"/>
                            <a:pt x="548" y="91"/>
                            <a:pt x="548" y="91"/>
                          </a:cubicBezTo>
                          <a:cubicBezTo>
                            <a:pt x="539" y="100"/>
                            <a:pt x="522" y="104"/>
                            <a:pt x="510" y="114"/>
                          </a:cubicBezTo>
                          <a:cubicBezTo>
                            <a:pt x="510" y="113"/>
                            <a:pt x="510" y="113"/>
                            <a:pt x="510" y="113"/>
                          </a:cubicBezTo>
                          <a:cubicBezTo>
                            <a:pt x="505" y="118"/>
                            <a:pt x="505" y="118"/>
                            <a:pt x="505" y="118"/>
                          </a:cubicBezTo>
                          <a:cubicBezTo>
                            <a:pt x="502" y="119"/>
                            <a:pt x="507" y="116"/>
                            <a:pt x="505" y="116"/>
                          </a:cubicBezTo>
                          <a:cubicBezTo>
                            <a:pt x="500" y="120"/>
                            <a:pt x="504" y="119"/>
                            <a:pt x="498" y="123"/>
                          </a:cubicBezTo>
                          <a:cubicBezTo>
                            <a:pt x="494" y="125"/>
                            <a:pt x="498" y="122"/>
                            <a:pt x="500" y="120"/>
                          </a:cubicBezTo>
                          <a:cubicBezTo>
                            <a:pt x="494" y="125"/>
                            <a:pt x="485" y="132"/>
                            <a:pt x="481" y="134"/>
                          </a:cubicBezTo>
                          <a:cubicBezTo>
                            <a:pt x="481" y="135"/>
                            <a:pt x="480" y="135"/>
                            <a:pt x="481" y="135"/>
                          </a:cubicBezTo>
                          <a:cubicBezTo>
                            <a:pt x="477" y="138"/>
                            <a:pt x="472" y="142"/>
                            <a:pt x="467" y="145"/>
                          </a:cubicBezTo>
                          <a:cubicBezTo>
                            <a:pt x="467" y="144"/>
                            <a:pt x="468" y="143"/>
                            <a:pt x="469" y="143"/>
                          </a:cubicBezTo>
                          <a:cubicBezTo>
                            <a:pt x="467" y="144"/>
                            <a:pt x="465" y="145"/>
                            <a:pt x="464" y="146"/>
                          </a:cubicBezTo>
                          <a:cubicBezTo>
                            <a:pt x="465" y="144"/>
                            <a:pt x="465" y="144"/>
                            <a:pt x="465" y="144"/>
                          </a:cubicBezTo>
                          <a:cubicBezTo>
                            <a:pt x="462" y="147"/>
                            <a:pt x="456" y="152"/>
                            <a:pt x="454" y="152"/>
                          </a:cubicBezTo>
                          <a:cubicBezTo>
                            <a:pt x="455" y="152"/>
                            <a:pt x="455" y="153"/>
                            <a:pt x="453" y="155"/>
                          </a:cubicBezTo>
                          <a:cubicBezTo>
                            <a:pt x="450" y="155"/>
                            <a:pt x="445" y="162"/>
                            <a:pt x="440" y="165"/>
                          </a:cubicBezTo>
                          <a:cubicBezTo>
                            <a:pt x="440" y="164"/>
                            <a:pt x="444" y="161"/>
                            <a:pt x="443" y="162"/>
                          </a:cubicBezTo>
                          <a:cubicBezTo>
                            <a:pt x="440" y="163"/>
                            <a:pt x="439" y="166"/>
                            <a:pt x="437" y="168"/>
                          </a:cubicBezTo>
                          <a:cubicBezTo>
                            <a:pt x="437" y="167"/>
                            <a:pt x="437" y="167"/>
                            <a:pt x="437" y="167"/>
                          </a:cubicBezTo>
                          <a:cubicBezTo>
                            <a:pt x="427" y="176"/>
                            <a:pt x="427" y="176"/>
                            <a:pt x="427" y="176"/>
                          </a:cubicBezTo>
                          <a:cubicBezTo>
                            <a:pt x="425" y="176"/>
                            <a:pt x="418" y="184"/>
                            <a:pt x="418" y="183"/>
                          </a:cubicBezTo>
                          <a:cubicBezTo>
                            <a:pt x="414" y="186"/>
                            <a:pt x="421" y="181"/>
                            <a:pt x="417" y="185"/>
                          </a:cubicBezTo>
                          <a:cubicBezTo>
                            <a:pt x="415" y="185"/>
                            <a:pt x="413" y="189"/>
                            <a:pt x="412" y="188"/>
                          </a:cubicBezTo>
                          <a:cubicBezTo>
                            <a:pt x="413" y="187"/>
                            <a:pt x="413" y="187"/>
                            <a:pt x="413" y="187"/>
                          </a:cubicBezTo>
                          <a:cubicBezTo>
                            <a:pt x="410" y="190"/>
                            <a:pt x="410" y="190"/>
                            <a:pt x="410" y="190"/>
                          </a:cubicBezTo>
                          <a:cubicBezTo>
                            <a:pt x="411" y="187"/>
                            <a:pt x="411" y="187"/>
                            <a:pt x="411" y="187"/>
                          </a:cubicBezTo>
                          <a:cubicBezTo>
                            <a:pt x="408" y="190"/>
                            <a:pt x="407" y="193"/>
                            <a:pt x="408" y="193"/>
                          </a:cubicBezTo>
                          <a:cubicBezTo>
                            <a:pt x="405" y="195"/>
                            <a:pt x="401" y="199"/>
                            <a:pt x="399" y="199"/>
                          </a:cubicBezTo>
                          <a:cubicBezTo>
                            <a:pt x="400" y="198"/>
                            <a:pt x="400" y="198"/>
                            <a:pt x="400" y="198"/>
                          </a:cubicBezTo>
                          <a:cubicBezTo>
                            <a:pt x="393" y="205"/>
                            <a:pt x="386" y="207"/>
                            <a:pt x="382" y="214"/>
                          </a:cubicBezTo>
                          <a:cubicBezTo>
                            <a:pt x="381" y="214"/>
                            <a:pt x="381" y="214"/>
                            <a:pt x="382" y="213"/>
                          </a:cubicBezTo>
                          <a:cubicBezTo>
                            <a:pt x="378" y="217"/>
                            <a:pt x="378" y="217"/>
                            <a:pt x="378" y="217"/>
                          </a:cubicBezTo>
                          <a:cubicBezTo>
                            <a:pt x="378" y="215"/>
                            <a:pt x="378" y="215"/>
                            <a:pt x="378" y="215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67" y="227"/>
                            <a:pt x="360" y="235"/>
                            <a:pt x="354" y="241"/>
                          </a:cubicBezTo>
                          <a:cubicBezTo>
                            <a:pt x="355" y="240"/>
                            <a:pt x="355" y="240"/>
                            <a:pt x="355" y="240"/>
                          </a:cubicBezTo>
                          <a:cubicBezTo>
                            <a:pt x="349" y="247"/>
                            <a:pt x="348" y="246"/>
                            <a:pt x="344" y="251"/>
                          </a:cubicBezTo>
                          <a:cubicBezTo>
                            <a:pt x="344" y="251"/>
                            <a:pt x="344" y="251"/>
                            <a:pt x="344" y="250"/>
                          </a:cubicBezTo>
                          <a:cubicBezTo>
                            <a:pt x="340" y="255"/>
                            <a:pt x="340" y="255"/>
                            <a:pt x="340" y="255"/>
                          </a:cubicBezTo>
                          <a:cubicBezTo>
                            <a:pt x="340" y="253"/>
                            <a:pt x="340" y="253"/>
                            <a:pt x="340" y="253"/>
                          </a:cubicBezTo>
                          <a:cubicBezTo>
                            <a:pt x="338" y="258"/>
                            <a:pt x="331" y="262"/>
                            <a:pt x="333" y="260"/>
                          </a:cubicBezTo>
                          <a:cubicBezTo>
                            <a:pt x="332" y="263"/>
                            <a:pt x="329" y="266"/>
                            <a:pt x="329" y="267"/>
                          </a:cubicBezTo>
                          <a:cubicBezTo>
                            <a:pt x="325" y="272"/>
                            <a:pt x="328" y="268"/>
                            <a:pt x="325" y="271"/>
                          </a:cubicBezTo>
                          <a:cubicBezTo>
                            <a:pt x="321" y="274"/>
                            <a:pt x="322" y="276"/>
                            <a:pt x="317" y="280"/>
                          </a:cubicBezTo>
                          <a:cubicBezTo>
                            <a:pt x="317" y="280"/>
                            <a:pt x="317" y="280"/>
                            <a:pt x="317" y="280"/>
                          </a:cubicBezTo>
                          <a:cubicBezTo>
                            <a:pt x="315" y="282"/>
                            <a:pt x="314" y="284"/>
                            <a:pt x="311" y="287"/>
                          </a:cubicBezTo>
                          <a:cubicBezTo>
                            <a:pt x="312" y="286"/>
                            <a:pt x="312" y="286"/>
                            <a:pt x="312" y="286"/>
                          </a:cubicBezTo>
                          <a:cubicBezTo>
                            <a:pt x="308" y="292"/>
                            <a:pt x="305" y="291"/>
                            <a:pt x="303" y="297"/>
                          </a:cubicBezTo>
                          <a:cubicBezTo>
                            <a:pt x="301" y="299"/>
                            <a:pt x="298" y="304"/>
                            <a:pt x="297" y="303"/>
                          </a:cubicBezTo>
                          <a:cubicBezTo>
                            <a:pt x="283" y="322"/>
                            <a:pt x="283" y="322"/>
                            <a:pt x="283" y="322"/>
                          </a:cubicBezTo>
                          <a:cubicBezTo>
                            <a:pt x="281" y="322"/>
                            <a:pt x="282" y="324"/>
                            <a:pt x="278" y="327"/>
                          </a:cubicBezTo>
                          <a:cubicBezTo>
                            <a:pt x="279" y="328"/>
                            <a:pt x="279" y="328"/>
                            <a:pt x="279" y="328"/>
                          </a:cubicBezTo>
                          <a:cubicBezTo>
                            <a:pt x="272" y="337"/>
                            <a:pt x="262" y="347"/>
                            <a:pt x="254" y="358"/>
                          </a:cubicBezTo>
                          <a:cubicBezTo>
                            <a:pt x="253" y="357"/>
                            <a:pt x="253" y="357"/>
                            <a:pt x="253" y="357"/>
                          </a:cubicBezTo>
                          <a:cubicBezTo>
                            <a:pt x="252" y="360"/>
                            <a:pt x="252" y="360"/>
                            <a:pt x="252" y="360"/>
                          </a:cubicBezTo>
                          <a:cubicBezTo>
                            <a:pt x="244" y="372"/>
                            <a:pt x="233" y="387"/>
                            <a:pt x="226" y="396"/>
                          </a:cubicBezTo>
                          <a:cubicBezTo>
                            <a:pt x="225" y="400"/>
                            <a:pt x="223" y="405"/>
                            <a:pt x="219" y="410"/>
                          </a:cubicBezTo>
                          <a:cubicBezTo>
                            <a:pt x="219" y="409"/>
                            <a:pt x="219" y="409"/>
                            <a:pt x="219" y="409"/>
                          </a:cubicBezTo>
                          <a:cubicBezTo>
                            <a:pt x="214" y="418"/>
                            <a:pt x="209" y="428"/>
                            <a:pt x="202" y="437"/>
                          </a:cubicBezTo>
                          <a:cubicBezTo>
                            <a:pt x="202" y="436"/>
                            <a:pt x="202" y="437"/>
                            <a:pt x="202" y="436"/>
                          </a:cubicBezTo>
                          <a:cubicBezTo>
                            <a:pt x="202" y="439"/>
                            <a:pt x="199" y="442"/>
                            <a:pt x="197" y="444"/>
                          </a:cubicBezTo>
                          <a:cubicBezTo>
                            <a:pt x="200" y="442"/>
                            <a:pt x="200" y="442"/>
                            <a:pt x="200" y="442"/>
                          </a:cubicBezTo>
                          <a:cubicBezTo>
                            <a:pt x="199" y="445"/>
                            <a:pt x="196" y="448"/>
                            <a:pt x="194" y="449"/>
                          </a:cubicBezTo>
                          <a:cubicBezTo>
                            <a:pt x="192" y="454"/>
                            <a:pt x="192" y="454"/>
                            <a:pt x="192" y="454"/>
                          </a:cubicBezTo>
                          <a:cubicBezTo>
                            <a:pt x="192" y="455"/>
                            <a:pt x="192" y="455"/>
                            <a:pt x="192" y="455"/>
                          </a:cubicBezTo>
                          <a:cubicBezTo>
                            <a:pt x="192" y="456"/>
                            <a:pt x="192" y="456"/>
                            <a:pt x="192" y="456"/>
                          </a:cubicBezTo>
                          <a:cubicBezTo>
                            <a:pt x="189" y="458"/>
                            <a:pt x="189" y="458"/>
                            <a:pt x="189" y="458"/>
                          </a:cubicBezTo>
                          <a:cubicBezTo>
                            <a:pt x="189" y="459"/>
                            <a:pt x="186" y="465"/>
                            <a:pt x="186" y="467"/>
                          </a:cubicBezTo>
                          <a:cubicBezTo>
                            <a:pt x="185" y="467"/>
                            <a:pt x="182" y="471"/>
                            <a:pt x="184" y="468"/>
                          </a:cubicBezTo>
                          <a:cubicBezTo>
                            <a:pt x="175" y="484"/>
                            <a:pt x="175" y="484"/>
                            <a:pt x="175" y="484"/>
                          </a:cubicBezTo>
                          <a:cubicBezTo>
                            <a:pt x="176" y="482"/>
                            <a:pt x="176" y="482"/>
                            <a:pt x="176" y="482"/>
                          </a:cubicBezTo>
                          <a:cubicBezTo>
                            <a:pt x="178" y="482"/>
                            <a:pt x="175" y="487"/>
                            <a:pt x="174" y="489"/>
                          </a:cubicBezTo>
                          <a:cubicBezTo>
                            <a:pt x="175" y="486"/>
                            <a:pt x="172" y="488"/>
                            <a:pt x="171" y="490"/>
                          </a:cubicBezTo>
                          <a:cubicBezTo>
                            <a:pt x="170" y="492"/>
                            <a:pt x="173" y="488"/>
                            <a:pt x="173" y="489"/>
                          </a:cubicBezTo>
                          <a:cubicBezTo>
                            <a:pt x="172" y="493"/>
                            <a:pt x="169" y="499"/>
                            <a:pt x="168" y="500"/>
                          </a:cubicBezTo>
                          <a:cubicBezTo>
                            <a:pt x="168" y="498"/>
                            <a:pt x="168" y="498"/>
                            <a:pt x="168" y="498"/>
                          </a:cubicBezTo>
                          <a:cubicBezTo>
                            <a:pt x="167" y="502"/>
                            <a:pt x="164" y="503"/>
                            <a:pt x="162" y="507"/>
                          </a:cubicBezTo>
                          <a:cubicBezTo>
                            <a:pt x="161" y="511"/>
                            <a:pt x="159" y="513"/>
                            <a:pt x="161" y="513"/>
                          </a:cubicBezTo>
                          <a:cubicBezTo>
                            <a:pt x="159" y="518"/>
                            <a:pt x="159" y="514"/>
                            <a:pt x="158" y="516"/>
                          </a:cubicBezTo>
                          <a:cubicBezTo>
                            <a:pt x="158" y="518"/>
                            <a:pt x="154" y="525"/>
                            <a:pt x="153" y="525"/>
                          </a:cubicBezTo>
                          <a:cubicBezTo>
                            <a:pt x="153" y="529"/>
                            <a:pt x="145" y="538"/>
                            <a:pt x="147" y="540"/>
                          </a:cubicBezTo>
                          <a:cubicBezTo>
                            <a:pt x="143" y="544"/>
                            <a:pt x="143" y="544"/>
                            <a:pt x="143" y="544"/>
                          </a:cubicBezTo>
                          <a:cubicBezTo>
                            <a:pt x="144" y="544"/>
                            <a:pt x="145" y="545"/>
                            <a:pt x="143" y="549"/>
                          </a:cubicBezTo>
                          <a:cubicBezTo>
                            <a:pt x="141" y="552"/>
                            <a:pt x="141" y="551"/>
                            <a:pt x="140" y="551"/>
                          </a:cubicBezTo>
                          <a:cubicBezTo>
                            <a:pt x="141" y="554"/>
                            <a:pt x="141" y="554"/>
                            <a:pt x="141" y="554"/>
                          </a:cubicBezTo>
                          <a:cubicBezTo>
                            <a:pt x="130" y="571"/>
                            <a:pt x="121" y="596"/>
                            <a:pt x="111" y="615"/>
                          </a:cubicBezTo>
                          <a:cubicBezTo>
                            <a:pt x="107" y="624"/>
                            <a:pt x="104" y="636"/>
                            <a:pt x="99" y="647"/>
                          </a:cubicBezTo>
                          <a:cubicBezTo>
                            <a:pt x="100" y="645"/>
                            <a:pt x="100" y="645"/>
                            <a:pt x="100" y="645"/>
                          </a:cubicBezTo>
                          <a:cubicBezTo>
                            <a:pt x="95" y="656"/>
                            <a:pt x="95" y="656"/>
                            <a:pt x="95" y="656"/>
                          </a:cubicBezTo>
                          <a:cubicBezTo>
                            <a:pt x="99" y="648"/>
                            <a:pt x="99" y="648"/>
                            <a:pt x="99" y="648"/>
                          </a:cubicBezTo>
                          <a:cubicBezTo>
                            <a:pt x="98" y="651"/>
                            <a:pt x="98" y="653"/>
                            <a:pt x="97" y="655"/>
                          </a:cubicBezTo>
                          <a:cubicBezTo>
                            <a:pt x="92" y="666"/>
                            <a:pt x="85" y="681"/>
                            <a:pt x="81" y="696"/>
                          </a:cubicBezTo>
                          <a:cubicBezTo>
                            <a:pt x="80" y="706"/>
                            <a:pt x="77" y="702"/>
                            <a:pt x="76" y="711"/>
                          </a:cubicBezTo>
                          <a:cubicBezTo>
                            <a:pt x="76" y="710"/>
                            <a:pt x="76" y="710"/>
                            <a:pt x="76" y="709"/>
                          </a:cubicBezTo>
                          <a:cubicBezTo>
                            <a:pt x="73" y="719"/>
                            <a:pt x="72" y="725"/>
                            <a:pt x="70" y="735"/>
                          </a:cubicBezTo>
                          <a:cubicBezTo>
                            <a:pt x="68" y="733"/>
                            <a:pt x="68" y="741"/>
                            <a:pt x="67" y="740"/>
                          </a:cubicBezTo>
                          <a:cubicBezTo>
                            <a:pt x="68" y="741"/>
                            <a:pt x="68" y="741"/>
                            <a:pt x="68" y="741"/>
                          </a:cubicBezTo>
                          <a:cubicBezTo>
                            <a:pt x="67" y="743"/>
                            <a:pt x="65" y="748"/>
                            <a:pt x="65" y="747"/>
                          </a:cubicBezTo>
                          <a:cubicBezTo>
                            <a:pt x="64" y="752"/>
                            <a:pt x="64" y="752"/>
                            <a:pt x="64" y="752"/>
                          </a:cubicBezTo>
                          <a:cubicBezTo>
                            <a:pt x="63" y="752"/>
                            <a:pt x="63" y="752"/>
                            <a:pt x="63" y="752"/>
                          </a:cubicBezTo>
                          <a:cubicBezTo>
                            <a:pt x="62" y="757"/>
                            <a:pt x="59" y="770"/>
                            <a:pt x="56" y="772"/>
                          </a:cubicBezTo>
                          <a:cubicBezTo>
                            <a:pt x="53" y="787"/>
                            <a:pt x="47" y="809"/>
                            <a:pt x="42" y="827"/>
                          </a:cubicBezTo>
                          <a:cubicBezTo>
                            <a:pt x="43" y="830"/>
                            <a:pt x="41" y="835"/>
                            <a:pt x="40" y="839"/>
                          </a:cubicBezTo>
                          <a:cubicBezTo>
                            <a:pt x="38" y="844"/>
                            <a:pt x="38" y="844"/>
                            <a:pt x="38" y="844"/>
                          </a:cubicBezTo>
                          <a:cubicBezTo>
                            <a:pt x="38" y="848"/>
                            <a:pt x="38" y="853"/>
                            <a:pt x="36" y="856"/>
                          </a:cubicBezTo>
                          <a:cubicBezTo>
                            <a:pt x="36" y="856"/>
                            <a:pt x="36" y="856"/>
                            <a:pt x="36" y="856"/>
                          </a:cubicBezTo>
                          <a:cubicBezTo>
                            <a:pt x="36" y="860"/>
                            <a:pt x="34" y="864"/>
                            <a:pt x="34" y="868"/>
                          </a:cubicBezTo>
                          <a:cubicBezTo>
                            <a:pt x="33" y="873"/>
                            <a:pt x="32" y="877"/>
                            <a:pt x="31" y="876"/>
                          </a:cubicBezTo>
                          <a:cubicBezTo>
                            <a:pt x="33" y="877"/>
                            <a:pt x="29" y="886"/>
                            <a:pt x="29" y="886"/>
                          </a:cubicBezTo>
                          <a:cubicBezTo>
                            <a:pt x="29" y="886"/>
                            <a:pt x="15" y="946"/>
                            <a:pt x="7" y="1014"/>
                          </a:cubicBezTo>
                          <a:cubicBezTo>
                            <a:pt x="3" y="1049"/>
                            <a:pt x="1" y="1085"/>
                            <a:pt x="0" y="1116"/>
                          </a:cubicBezTo>
                          <a:cubicBezTo>
                            <a:pt x="0" y="1148"/>
                            <a:pt x="1" y="1175"/>
                            <a:pt x="4" y="1189"/>
                          </a:cubicBezTo>
                          <a:cubicBezTo>
                            <a:pt x="5" y="1191"/>
                            <a:pt x="5" y="1197"/>
                            <a:pt x="6" y="1195"/>
                          </a:cubicBezTo>
                          <a:cubicBezTo>
                            <a:pt x="7" y="1199"/>
                            <a:pt x="5" y="1201"/>
                            <a:pt x="6" y="1202"/>
                          </a:cubicBezTo>
                          <a:cubicBezTo>
                            <a:pt x="7" y="1196"/>
                            <a:pt x="9" y="1204"/>
                            <a:pt x="10" y="1198"/>
                          </a:cubicBezTo>
                          <a:cubicBezTo>
                            <a:pt x="10" y="1202"/>
                            <a:pt x="10" y="1202"/>
                            <a:pt x="10" y="1202"/>
                          </a:cubicBezTo>
                          <a:cubicBezTo>
                            <a:pt x="11" y="1203"/>
                            <a:pt x="9" y="1197"/>
                            <a:pt x="11" y="1198"/>
                          </a:cubicBezTo>
                          <a:cubicBezTo>
                            <a:pt x="9" y="1197"/>
                            <a:pt x="9" y="1197"/>
                            <a:pt x="9" y="1197"/>
                          </a:cubicBezTo>
                          <a:cubicBezTo>
                            <a:pt x="9" y="1194"/>
                            <a:pt x="9" y="1192"/>
                            <a:pt x="10" y="1191"/>
                          </a:cubicBezTo>
                          <a:cubicBezTo>
                            <a:pt x="9" y="1188"/>
                            <a:pt x="7" y="1186"/>
                            <a:pt x="8" y="1180"/>
                          </a:cubicBezTo>
                          <a:cubicBezTo>
                            <a:pt x="8" y="1182"/>
                            <a:pt x="8" y="1182"/>
                            <a:pt x="8" y="1182"/>
                          </a:cubicBezTo>
                          <a:cubicBezTo>
                            <a:pt x="8" y="1176"/>
                            <a:pt x="9" y="1178"/>
                            <a:pt x="10" y="1177"/>
                          </a:cubicBezTo>
                          <a:cubicBezTo>
                            <a:pt x="10" y="1178"/>
                            <a:pt x="10" y="1178"/>
                            <a:pt x="10" y="1178"/>
                          </a:cubicBezTo>
                          <a:cubicBezTo>
                            <a:pt x="11" y="1174"/>
                            <a:pt x="11" y="1174"/>
                            <a:pt x="11" y="1174"/>
                          </a:cubicBezTo>
                          <a:cubicBezTo>
                            <a:pt x="10" y="1177"/>
                            <a:pt x="11" y="1183"/>
                            <a:pt x="11" y="1180"/>
                          </a:cubicBezTo>
                          <a:cubicBezTo>
                            <a:pt x="12" y="1174"/>
                            <a:pt x="11" y="1182"/>
                            <a:pt x="11" y="1177"/>
                          </a:cubicBezTo>
                          <a:cubicBezTo>
                            <a:pt x="11" y="1174"/>
                            <a:pt x="12" y="1175"/>
                            <a:pt x="12" y="1175"/>
                          </a:cubicBezTo>
                          <a:cubicBezTo>
                            <a:pt x="12" y="1170"/>
                            <a:pt x="12" y="1170"/>
                            <a:pt x="12" y="1170"/>
                          </a:cubicBezTo>
                          <a:cubicBezTo>
                            <a:pt x="13" y="1170"/>
                            <a:pt x="12" y="1173"/>
                            <a:pt x="13" y="1171"/>
                          </a:cubicBezTo>
                          <a:cubicBezTo>
                            <a:pt x="12" y="1164"/>
                            <a:pt x="12" y="1164"/>
                            <a:pt x="12" y="1164"/>
                          </a:cubicBezTo>
                          <a:cubicBezTo>
                            <a:pt x="14" y="1163"/>
                            <a:pt x="11" y="1157"/>
                            <a:pt x="13" y="1154"/>
                          </a:cubicBezTo>
                          <a:cubicBezTo>
                            <a:pt x="14" y="1159"/>
                            <a:pt x="14" y="1153"/>
                            <a:pt x="15" y="1154"/>
                          </a:cubicBezTo>
                          <a:cubicBezTo>
                            <a:pt x="15" y="1142"/>
                            <a:pt x="15" y="1142"/>
                            <a:pt x="15" y="1142"/>
                          </a:cubicBezTo>
                          <a:cubicBezTo>
                            <a:pt x="16" y="1141"/>
                            <a:pt x="16" y="1145"/>
                            <a:pt x="16" y="1144"/>
                          </a:cubicBezTo>
                          <a:cubicBezTo>
                            <a:pt x="16" y="1141"/>
                            <a:pt x="15" y="1140"/>
                            <a:pt x="15" y="1139"/>
                          </a:cubicBezTo>
                          <a:cubicBezTo>
                            <a:pt x="16" y="1138"/>
                            <a:pt x="16" y="1130"/>
                            <a:pt x="17" y="1130"/>
                          </a:cubicBezTo>
                          <a:cubicBezTo>
                            <a:pt x="19" y="1122"/>
                            <a:pt x="15" y="1127"/>
                            <a:pt x="17" y="1119"/>
                          </a:cubicBezTo>
                          <a:cubicBezTo>
                            <a:pt x="18" y="1118"/>
                            <a:pt x="17" y="1125"/>
                            <a:pt x="18" y="1122"/>
                          </a:cubicBezTo>
                          <a:cubicBezTo>
                            <a:pt x="18" y="1114"/>
                            <a:pt x="18" y="1114"/>
                            <a:pt x="18" y="1114"/>
                          </a:cubicBezTo>
                          <a:cubicBezTo>
                            <a:pt x="18" y="1115"/>
                            <a:pt x="19" y="1116"/>
                            <a:pt x="19" y="1119"/>
                          </a:cubicBezTo>
                          <a:cubicBezTo>
                            <a:pt x="21" y="1098"/>
                            <a:pt x="26" y="1087"/>
                            <a:pt x="27" y="1067"/>
                          </a:cubicBezTo>
                          <a:cubicBezTo>
                            <a:pt x="28" y="1065"/>
                            <a:pt x="27" y="1069"/>
                            <a:pt x="28" y="1071"/>
                          </a:cubicBezTo>
                          <a:cubicBezTo>
                            <a:pt x="28" y="1057"/>
                            <a:pt x="32" y="1052"/>
                            <a:pt x="33" y="1040"/>
                          </a:cubicBezTo>
                          <a:cubicBezTo>
                            <a:pt x="32" y="1040"/>
                            <a:pt x="32" y="1040"/>
                            <a:pt x="32" y="1040"/>
                          </a:cubicBezTo>
                          <a:cubicBezTo>
                            <a:pt x="36" y="1024"/>
                            <a:pt x="37" y="1004"/>
                            <a:pt x="41" y="986"/>
                          </a:cubicBezTo>
                          <a:cubicBezTo>
                            <a:pt x="40" y="988"/>
                            <a:pt x="40" y="988"/>
                            <a:pt x="40" y="988"/>
                          </a:cubicBezTo>
                          <a:cubicBezTo>
                            <a:pt x="39" y="985"/>
                            <a:pt x="40" y="981"/>
                            <a:pt x="40" y="978"/>
                          </a:cubicBezTo>
                          <a:cubicBezTo>
                            <a:pt x="40" y="977"/>
                            <a:pt x="41" y="980"/>
                            <a:pt x="42" y="975"/>
                          </a:cubicBezTo>
                          <a:cubicBezTo>
                            <a:pt x="41" y="976"/>
                            <a:pt x="41" y="978"/>
                            <a:pt x="40" y="977"/>
                          </a:cubicBezTo>
                          <a:cubicBezTo>
                            <a:pt x="45" y="962"/>
                            <a:pt x="50" y="928"/>
                            <a:pt x="56" y="903"/>
                          </a:cubicBezTo>
                          <a:cubicBezTo>
                            <a:pt x="62" y="868"/>
                            <a:pt x="72" y="831"/>
                            <a:pt x="81" y="797"/>
                          </a:cubicBezTo>
                          <a:cubicBezTo>
                            <a:pt x="79" y="802"/>
                            <a:pt x="78" y="799"/>
                            <a:pt x="79" y="796"/>
                          </a:cubicBezTo>
                          <a:cubicBezTo>
                            <a:pt x="86" y="786"/>
                            <a:pt x="84" y="777"/>
                            <a:pt x="89" y="767"/>
                          </a:cubicBezTo>
                          <a:cubicBezTo>
                            <a:pt x="94" y="747"/>
                            <a:pt x="103" y="731"/>
                            <a:pt x="106" y="712"/>
                          </a:cubicBezTo>
                          <a:cubicBezTo>
                            <a:pt x="107" y="712"/>
                            <a:pt x="107" y="712"/>
                            <a:pt x="107" y="712"/>
                          </a:cubicBezTo>
                          <a:cubicBezTo>
                            <a:pt x="108" y="710"/>
                            <a:pt x="108" y="709"/>
                            <a:pt x="109" y="706"/>
                          </a:cubicBezTo>
                          <a:cubicBezTo>
                            <a:pt x="109" y="706"/>
                            <a:pt x="109" y="706"/>
                            <a:pt x="109" y="706"/>
                          </a:cubicBezTo>
                          <a:cubicBezTo>
                            <a:pt x="112" y="700"/>
                            <a:pt x="113" y="691"/>
                            <a:pt x="115" y="688"/>
                          </a:cubicBezTo>
                          <a:cubicBezTo>
                            <a:pt x="114" y="687"/>
                            <a:pt x="114" y="687"/>
                            <a:pt x="114" y="687"/>
                          </a:cubicBezTo>
                          <a:cubicBezTo>
                            <a:pt x="116" y="683"/>
                            <a:pt x="116" y="685"/>
                            <a:pt x="117" y="681"/>
                          </a:cubicBezTo>
                          <a:cubicBezTo>
                            <a:pt x="117" y="681"/>
                            <a:pt x="117" y="681"/>
                            <a:pt x="117" y="681"/>
                          </a:cubicBezTo>
                          <a:cubicBezTo>
                            <a:pt x="118" y="676"/>
                            <a:pt x="118" y="676"/>
                            <a:pt x="118" y="676"/>
                          </a:cubicBezTo>
                          <a:cubicBezTo>
                            <a:pt x="120" y="677"/>
                            <a:pt x="122" y="665"/>
                            <a:pt x="124" y="663"/>
                          </a:cubicBezTo>
                          <a:cubicBezTo>
                            <a:pt x="126" y="657"/>
                            <a:pt x="129" y="648"/>
                            <a:pt x="132" y="640"/>
                          </a:cubicBezTo>
                          <a:cubicBezTo>
                            <a:pt x="134" y="639"/>
                            <a:pt x="137" y="630"/>
                            <a:pt x="140" y="624"/>
                          </a:cubicBezTo>
                          <a:cubicBezTo>
                            <a:pt x="145" y="613"/>
                            <a:pt x="151" y="596"/>
                            <a:pt x="158" y="582"/>
                          </a:cubicBezTo>
                          <a:cubicBezTo>
                            <a:pt x="157" y="582"/>
                            <a:pt x="157" y="582"/>
                            <a:pt x="157" y="582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62" y="576"/>
                            <a:pt x="163" y="569"/>
                            <a:pt x="165" y="567"/>
                          </a:cubicBezTo>
                          <a:cubicBezTo>
                            <a:pt x="163" y="568"/>
                            <a:pt x="164" y="569"/>
                            <a:pt x="163" y="572"/>
                          </a:cubicBezTo>
                          <a:cubicBezTo>
                            <a:pt x="161" y="574"/>
                            <a:pt x="161" y="571"/>
                            <a:pt x="163" y="567"/>
                          </a:cubicBezTo>
                          <a:cubicBezTo>
                            <a:pt x="164" y="567"/>
                            <a:pt x="164" y="567"/>
                            <a:pt x="164" y="567"/>
                          </a:cubicBezTo>
                          <a:cubicBezTo>
                            <a:pt x="164" y="564"/>
                            <a:pt x="164" y="564"/>
                            <a:pt x="164" y="564"/>
                          </a:cubicBezTo>
                          <a:cubicBezTo>
                            <a:pt x="165" y="564"/>
                            <a:pt x="167" y="562"/>
                            <a:pt x="168" y="562"/>
                          </a:cubicBezTo>
                          <a:cubicBezTo>
                            <a:pt x="174" y="550"/>
                            <a:pt x="176" y="541"/>
                            <a:pt x="183" y="528"/>
                          </a:cubicBezTo>
                          <a:cubicBezTo>
                            <a:pt x="183" y="530"/>
                            <a:pt x="187" y="519"/>
                            <a:pt x="188" y="523"/>
                          </a:cubicBezTo>
                          <a:cubicBezTo>
                            <a:pt x="191" y="515"/>
                            <a:pt x="186" y="523"/>
                            <a:pt x="186" y="519"/>
                          </a:cubicBezTo>
                          <a:cubicBezTo>
                            <a:pt x="188" y="517"/>
                            <a:pt x="188" y="515"/>
                            <a:pt x="189" y="515"/>
                          </a:cubicBezTo>
                          <a:cubicBezTo>
                            <a:pt x="189" y="516"/>
                            <a:pt x="191" y="513"/>
                            <a:pt x="190" y="515"/>
                          </a:cubicBezTo>
                          <a:cubicBezTo>
                            <a:pt x="193" y="510"/>
                            <a:pt x="193" y="510"/>
                            <a:pt x="193" y="510"/>
                          </a:cubicBezTo>
                          <a:cubicBezTo>
                            <a:pt x="193" y="510"/>
                            <a:pt x="193" y="511"/>
                            <a:pt x="193" y="512"/>
                          </a:cubicBezTo>
                          <a:cubicBezTo>
                            <a:pt x="197" y="501"/>
                            <a:pt x="203" y="494"/>
                            <a:pt x="207" y="485"/>
                          </a:cubicBezTo>
                          <a:cubicBezTo>
                            <a:pt x="207" y="484"/>
                            <a:pt x="205" y="488"/>
                            <a:pt x="205" y="487"/>
                          </a:cubicBezTo>
                          <a:cubicBezTo>
                            <a:pt x="209" y="478"/>
                            <a:pt x="211" y="480"/>
                            <a:pt x="215" y="471"/>
                          </a:cubicBezTo>
                          <a:cubicBezTo>
                            <a:pt x="214" y="473"/>
                            <a:pt x="214" y="473"/>
                            <a:pt x="214" y="473"/>
                          </a:cubicBezTo>
                          <a:cubicBezTo>
                            <a:pt x="215" y="470"/>
                            <a:pt x="215" y="469"/>
                            <a:pt x="219" y="465"/>
                          </a:cubicBezTo>
                          <a:cubicBezTo>
                            <a:pt x="220" y="465"/>
                            <a:pt x="217" y="469"/>
                            <a:pt x="216" y="471"/>
                          </a:cubicBezTo>
                          <a:cubicBezTo>
                            <a:pt x="218" y="468"/>
                            <a:pt x="223" y="461"/>
                            <a:pt x="220" y="462"/>
                          </a:cubicBezTo>
                          <a:cubicBezTo>
                            <a:pt x="222" y="459"/>
                            <a:pt x="224" y="458"/>
                            <a:pt x="225" y="456"/>
                          </a:cubicBezTo>
                          <a:cubicBezTo>
                            <a:pt x="225" y="456"/>
                            <a:pt x="223" y="459"/>
                            <a:pt x="223" y="457"/>
                          </a:cubicBezTo>
                          <a:cubicBezTo>
                            <a:pt x="227" y="452"/>
                            <a:pt x="231" y="444"/>
                            <a:pt x="235" y="439"/>
                          </a:cubicBezTo>
                          <a:cubicBezTo>
                            <a:pt x="235" y="439"/>
                            <a:pt x="236" y="439"/>
                            <a:pt x="236" y="439"/>
                          </a:cubicBezTo>
                          <a:cubicBezTo>
                            <a:pt x="238" y="434"/>
                            <a:pt x="239" y="436"/>
                            <a:pt x="243" y="429"/>
                          </a:cubicBezTo>
                          <a:close/>
                        </a:path>
                      </a:pathLst>
                    </a:custGeom>
                    <a:solidFill>
                      <a:schemeClr val="bg1">
                        <a:lumMod val="5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30" name="îṩḻíḑê">
                      <a:extLst>
                        <a:ext uri="{FF2B5EF4-FFF2-40B4-BE49-F238E27FC236}">
                          <a16:creationId xmlns:a16="http://schemas.microsoft.com/office/drawing/2014/main" id="{F8BF8544-AE58-48A6-90D6-A9029FAEC99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5650"/>
                      <a:ext cx="7937" cy="793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3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2"/>
                            <a:pt x="1" y="2"/>
                            <a:pt x="0" y="3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31" name="iṡlïḋé">
                      <a:extLst>
                        <a:ext uri="{FF2B5EF4-FFF2-40B4-BE49-F238E27FC236}">
                          <a16:creationId xmlns:a16="http://schemas.microsoft.com/office/drawing/2014/main" id="{943C8218-D848-4490-9D42-C369C403EED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78688" y="22399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0"/>
                          </a:move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32" name="iŝļïḑé">
                      <a:extLst>
                        <a:ext uri="{FF2B5EF4-FFF2-40B4-BE49-F238E27FC236}">
                          <a16:creationId xmlns:a16="http://schemas.microsoft.com/office/drawing/2014/main" id="{97C36DCD-73F5-4EC8-ACBC-2F722E40807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297113"/>
                      <a:ext cx="793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2" y="2"/>
                          </a:moveTo>
                          <a:cubicBezTo>
                            <a:pt x="3" y="0"/>
                            <a:pt x="1" y="1"/>
                            <a:pt x="0" y="2"/>
                          </a:cubicBezTo>
                          <a:cubicBezTo>
                            <a:pt x="1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33" name="iŝḻíďê">
                      <a:extLst>
                        <a:ext uri="{FF2B5EF4-FFF2-40B4-BE49-F238E27FC236}">
                          <a16:creationId xmlns:a16="http://schemas.microsoft.com/office/drawing/2014/main" id="{B5A28F35-6F15-4048-822F-669B2553683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685088" y="19161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34" name="íŝľiḓê">
                      <a:extLst>
                        <a:ext uri="{FF2B5EF4-FFF2-40B4-BE49-F238E27FC236}">
                          <a16:creationId xmlns:a16="http://schemas.microsoft.com/office/drawing/2014/main" id="{0824E3DA-FE59-419A-A50F-4332AF63290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76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35" name="iṥḷïḓè">
                      <a:extLst>
                        <a:ext uri="{FF2B5EF4-FFF2-40B4-BE49-F238E27FC236}">
                          <a16:creationId xmlns:a16="http://schemas.microsoft.com/office/drawing/2014/main" id="{7FC0CD07-6096-4479-A816-4E2A97CC729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32763" y="1720850"/>
                      <a:ext cx="635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2" y="0"/>
                            <a:pt x="1" y="1"/>
                            <a:pt x="0" y="1"/>
                          </a:cubicBezTo>
                          <a:cubicBezTo>
                            <a:pt x="1" y="1"/>
                            <a:pt x="2" y="1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36" name="ïŝḻiďè">
                      <a:extLst>
                        <a:ext uri="{FF2B5EF4-FFF2-40B4-BE49-F238E27FC236}">
                          <a16:creationId xmlns:a16="http://schemas.microsoft.com/office/drawing/2014/main" id="{B75E23D4-B7B1-412A-8610-E3005EF0B2A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77138" y="1984375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1"/>
                            <a:pt x="1" y="1"/>
                            <a:pt x="0" y="2"/>
                          </a:cubicBezTo>
                          <a:cubicBezTo>
                            <a:pt x="1" y="1"/>
                            <a:pt x="2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37" name="íṧḻiḍè">
                      <a:extLst>
                        <a:ext uri="{FF2B5EF4-FFF2-40B4-BE49-F238E27FC236}">
                          <a16:creationId xmlns:a16="http://schemas.microsoft.com/office/drawing/2014/main" id="{BB508808-BCDC-4FBE-A6DA-BAF7FEA4293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20063" y="1725613"/>
                      <a:ext cx="7937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38" name="îṧ1íḍe">
                      <a:extLst>
                        <a:ext uri="{FF2B5EF4-FFF2-40B4-BE49-F238E27FC236}">
                          <a16:creationId xmlns:a16="http://schemas.microsoft.com/office/drawing/2014/main" id="{7158CDE1-E1F7-4334-BBD1-3B8CCCB24F7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6088"/>
                      <a:ext cx="952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0" y="1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4" y="0"/>
                          </a:moveTo>
                          <a:cubicBezTo>
                            <a:pt x="3" y="1"/>
                            <a:pt x="1" y="1"/>
                            <a:pt x="0" y="1"/>
                          </a:cubicBezTo>
                          <a:cubicBezTo>
                            <a:pt x="2" y="1"/>
                            <a:pt x="3" y="1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39" name="îśľïďê">
                      <a:extLst>
                        <a:ext uri="{FF2B5EF4-FFF2-40B4-BE49-F238E27FC236}">
                          <a16:creationId xmlns:a16="http://schemas.microsoft.com/office/drawing/2014/main" id="{9B8A20B2-F43F-4820-B1FE-A81ABCBB5DD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850188" y="1822450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0" y="2"/>
                            <a:pt x="1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40" name="îsḷíḓê">
                      <a:extLst>
                        <a:ext uri="{FF2B5EF4-FFF2-40B4-BE49-F238E27FC236}">
                          <a16:creationId xmlns:a16="http://schemas.microsoft.com/office/drawing/2014/main" id="{CD3D00B9-E518-4F53-8041-077CFF1BF2D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94663" y="17383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1">
                          <a:moveTo>
                            <a:pt x="2" y="0"/>
                          </a:moveTo>
                          <a:lnTo>
                            <a:pt x="2" y="0"/>
                          </a:lnTo>
                          <a:lnTo>
                            <a:pt x="0" y="1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41" name="ï$ḻidê">
                      <a:extLst>
                        <a:ext uri="{FF2B5EF4-FFF2-40B4-BE49-F238E27FC236}">
                          <a16:creationId xmlns:a16="http://schemas.microsoft.com/office/drawing/2014/main" id="{6AAE6F63-4F6A-4E1E-B032-BC3A516F479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4200" y="1711325"/>
                      <a:ext cx="4762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42" name="îšḷîde">
                      <a:extLst>
                        <a:ext uri="{FF2B5EF4-FFF2-40B4-BE49-F238E27FC236}">
                          <a16:creationId xmlns:a16="http://schemas.microsoft.com/office/drawing/2014/main" id="{5495BE82-7AAA-4D94-AD51-0C5FADD9825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956550" y="1779588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"/>
                        </a:cxn>
                        <a:cxn ang="0">
                          <a:pos x="1" y="0"/>
                        </a:cxn>
                        <a:cxn ang="0">
                          <a:pos x="1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0"/>
                          </a:cubicBezTo>
                          <a:cubicBezTo>
                            <a:pt x="0" y="1"/>
                            <a:pt x="0" y="1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</p:grpSp>
              <p:grpSp>
                <p:nvGrpSpPr>
                  <p:cNvPr id="122" name="ïṩḷîďé">
                    <a:extLst>
                      <a:ext uri="{FF2B5EF4-FFF2-40B4-BE49-F238E27FC236}">
                        <a16:creationId xmlns:a16="http://schemas.microsoft.com/office/drawing/2014/main" id="{FAE2CD6A-DDBB-487E-AF96-E54C23B29161}"/>
                      </a:ext>
                    </a:extLst>
                  </p:cNvPr>
                  <p:cNvGrpSpPr/>
                  <p:nvPr/>
                </p:nvGrpSpPr>
                <p:grpSpPr>
                  <a:xfrm rot="15155533" flipH="1">
                    <a:off x="1114058" y="1803070"/>
                    <a:ext cx="2159193" cy="2610180"/>
                    <a:chOff x="6326188" y="1654175"/>
                    <a:chExt cx="2192337" cy="2967038"/>
                  </a:xfrm>
                  <a:solidFill>
                    <a:schemeClr val="bg2">
                      <a:lumMod val="75000"/>
                    </a:schemeClr>
                  </a:solidFill>
                </p:grpSpPr>
                <p:sp>
                  <p:nvSpPr>
                    <p:cNvPr id="164" name="iślïḑê">
                      <a:extLst>
                        <a:ext uri="{FF2B5EF4-FFF2-40B4-BE49-F238E27FC236}">
                          <a16:creationId xmlns:a16="http://schemas.microsoft.com/office/drawing/2014/main" id="{400E1902-2D1D-4B1B-BD92-4C604A7A96A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27988" y="17208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0" y="0"/>
                            <a:pt x="1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65" name="ïṣ1ïḋè">
                      <a:extLst>
                        <a:ext uri="{FF2B5EF4-FFF2-40B4-BE49-F238E27FC236}">
                          <a16:creationId xmlns:a16="http://schemas.microsoft.com/office/drawing/2014/main" id="{4B98DBE6-E09C-468F-A4BD-9CE172F7E16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24775" y="1841500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66" name="iSḻiḑê">
                      <a:extLst>
                        <a:ext uri="{FF2B5EF4-FFF2-40B4-BE49-F238E27FC236}">
                          <a16:creationId xmlns:a16="http://schemas.microsoft.com/office/drawing/2014/main" id="{DD614F0D-27E7-4D4B-B89E-07E92EDFBB7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18488" y="1671638"/>
                      <a:ext cx="1270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5" y="0"/>
                            <a:pt x="5" y="0"/>
                            <a:pt x="5" y="0"/>
                          </a:cubicBezTo>
                          <a:lnTo>
                            <a:pt x="0" y="1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67" name="îš1iḋe">
                      <a:extLst>
                        <a:ext uri="{FF2B5EF4-FFF2-40B4-BE49-F238E27FC236}">
                          <a16:creationId xmlns:a16="http://schemas.microsoft.com/office/drawing/2014/main" id="{6F11FBBE-E00B-44C9-A649-B70FF7EE0E4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69150" y="226377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68" name="îṡḷiďé">
                      <a:extLst>
                        <a:ext uri="{FF2B5EF4-FFF2-40B4-BE49-F238E27FC236}">
                          <a16:creationId xmlns:a16="http://schemas.microsoft.com/office/drawing/2014/main" id="{14081CC5-ACC2-46D8-A37B-0597DF82EE2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0300" y="1995488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0"/>
                            <a:pt x="1" y="1"/>
                            <a:pt x="0" y="2"/>
                          </a:cubicBezTo>
                          <a:cubicBezTo>
                            <a:pt x="1" y="1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69" name="íşliďé">
                      <a:extLst>
                        <a:ext uri="{FF2B5EF4-FFF2-40B4-BE49-F238E27FC236}">
                          <a16:creationId xmlns:a16="http://schemas.microsoft.com/office/drawing/2014/main" id="{C16CD6A6-A06E-4F23-84B6-8A45A38BA31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318500" y="1681163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70" name="îŝļïḑe">
                      <a:extLst>
                        <a:ext uri="{FF2B5EF4-FFF2-40B4-BE49-F238E27FC236}">
                          <a16:creationId xmlns:a16="http://schemas.microsoft.com/office/drawing/2014/main" id="{6C0FEC2D-1EBE-4E77-89FA-0FD9DA61661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16938" y="16557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71" name="îSḻídê">
                      <a:extLst>
                        <a:ext uri="{FF2B5EF4-FFF2-40B4-BE49-F238E27FC236}">
                          <a16:creationId xmlns:a16="http://schemas.microsoft.com/office/drawing/2014/main" id="{7DC3B850-BBF9-4878-ABFE-17F8F6DFC56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4388" y="1654175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2" y="0"/>
                            <a:pt x="1" y="0"/>
                            <a:pt x="0" y="0"/>
                          </a:cubicBezTo>
                          <a:cubicBezTo>
                            <a:pt x="1" y="0"/>
                            <a:pt x="3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72" name="iṥlïḓe">
                      <a:extLst>
                        <a:ext uri="{FF2B5EF4-FFF2-40B4-BE49-F238E27FC236}">
                          <a16:creationId xmlns:a16="http://schemas.microsoft.com/office/drawing/2014/main" id="{4B4B1E4E-3222-4E9C-AAAC-A24EE1936C6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2800" y="16541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73" name="iş1iḋe">
                      <a:extLst>
                        <a:ext uri="{FF2B5EF4-FFF2-40B4-BE49-F238E27FC236}">
                          <a16:creationId xmlns:a16="http://schemas.microsoft.com/office/drawing/2014/main" id="{5B0B0C18-8B34-4E91-B609-28AD8C070C1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6188" y="4597400"/>
                      <a:ext cx="3175" cy="174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 h="7">
                          <a:moveTo>
                            <a:pt x="0" y="0"/>
                          </a:moveTo>
                          <a:cubicBezTo>
                            <a:pt x="0" y="3"/>
                            <a:pt x="0" y="5"/>
                            <a:pt x="1" y="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74" name="iṧḷîḑè">
                      <a:extLst>
                        <a:ext uri="{FF2B5EF4-FFF2-40B4-BE49-F238E27FC236}">
                          <a16:creationId xmlns:a16="http://schemas.microsoft.com/office/drawing/2014/main" id="{668EC6E6-F063-4785-8AB8-C4836B2D6C7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9738" y="277336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"/>
                        </a:cxn>
                        <a:cxn ang="0">
                          <a:pos x="1" y="0"/>
                        </a:cxn>
                        <a:cxn ang="0">
                          <a:pos x="1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75" name="iṧlíḍê">
                      <a:extLst>
                        <a:ext uri="{FF2B5EF4-FFF2-40B4-BE49-F238E27FC236}">
                          <a16:creationId xmlns:a16="http://schemas.microsoft.com/office/drawing/2014/main" id="{FDF09F4E-04C7-441E-8785-4AEA006D9DF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3750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76" name="íšlïḍè">
                      <a:extLst>
                        <a:ext uri="{FF2B5EF4-FFF2-40B4-BE49-F238E27FC236}">
                          <a16:creationId xmlns:a16="http://schemas.microsoft.com/office/drawing/2014/main" id="{17E28BF9-1331-4619-A193-82FAC1463E1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7375" y="1704975"/>
                      <a:ext cx="17462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0" y="2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2">
                          <a:moveTo>
                            <a:pt x="7" y="0"/>
                          </a:moveTo>
                          <a:cubicBezTo>
                            <a:pt x="5" y="1"/>
                            <a:pt x="0" y="1"/>
                            <a:pt x="0" y="2"/>
                          </a:cubicBezTo>
                          <a:cubicBezTo>
                            <a:pt x="3" y="1"/>
                            <a:pt x="6" y="1"/>
                            <a:pt x="7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77" name="iSlïdè">
                      <a:extLst>
                        <a:ext uri="{FF2B5EF4-FFF2-40B4-BE49-F238E27FC236}">
                          <a16:creationId xmlns:a16="http://schemas.microsoft.com/office/drawing/2014/main" id="{4A79897E-A479-4E28-ACAC-3A72AD4044A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8150" y="2924175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78" name="íṩlidê">
                      <a:extLst>
                        <a:ext uri="{FF2B5EF4-FFF2-40B4-BE49-F238E27FC236}">
                          <a16:creationId xmlns:a16="http://schemas.microsoft.com/office/drawing/2014/main" id="{9C2DC34F-FCB0-4FF8-805F-B204B539935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21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79" name="îṩľíḓê">
                      <a:extLst>
                        <a:ext uri="{FF2B5EF4-FFF2-40B4-BE49-F238E27FC236}">
                          <a16:creationId xmlns:a16="http://schemas.microsoft.com/office/drawing/2014/main" id="{5D6CCFFF-3D7C-45FA-B493-5586932F8C8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18275" y="3373438"/>
                      <a:ext cx="1587" cy="1588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80" name="í$ļîḋè">
                      <a:extLst>
                        <a:ext uri="{FF2B5EF4-FFF2-40B4-BE49-F238E27FC236}">
                          <a16:creationId xmlns:a16="http://schemas.microsoft.com/office/drawing/2014/main" id="{BA2E10F8-0A37-48FB-A1FC-8142D0BC631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05575" y="3398838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0" y="0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3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2"/>
                            <a:pt x="0" y="3"/>
                            <a:pt x="0" y="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81" name="îŝ1íḑê">
                      <a:extLst>
                        <a:ext uri="{FF2B5EF4-FFF2-40B4-BE49-F238E27FC236}">
                          <a16:creationId xmlns:a16="http://schemas.microsoft.com/office/drawing/2014/main" id="{A5C690A6-A2BE-4D44-9955-1D4612DCF8A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9363" y="4614863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0"/>
                          </a:move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2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82" name="ïśļîďè">
                      <a:extLst>
                        <a:ext uri="{FF2B5EF4-FFF2-40B4-BE49-F238E27FC236}">
                          <a16:creationId xmlns:a16="http://schemas.microsoft.com/office/drawing/2014/main" id="{1993F933-C857-4C9C-B7E3-92E105BA279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05563" y="3765550"/>
                      <a:ext cx="3175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0" y="2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2"/>
                            <a:pt x="0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83" name="ïṡḷíḋe">
                      <a:extLst>
                        <a:ext uri="{FF2B5EF4-FFF2-40B4-BE49-F238E27FC236}">
                          <a16:creationId xmlns:a16="http://schemas.microsoft.com/office/drawing/2014/main" id="{DAB3144F-9D9D-47E3-8A65-7CA4DDF1F01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07288" y="197802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1" y="0"/>
                          </a:cubicBezTo>
                          <a:cubicBezTo>
                            <a:pt x="1" y="0"/>
                            <a:pt x="1" y="0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84" name="isḷíḓê">
                      <a:extLst>
                        <a:ext uri="{FF2B5EF4-FFF2-40B4-BE49-F238E27FC236}">
                          <a16:creationId xmlns:a16="http://schemas.microsoft.com/office/drawing/2014/main" id="{64AC8DBA-1275-495D-855B-D06D8E82AA3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5838" y="21828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85" name="îṧ1îḍe">
                      <a:extLst>
                        <a:ext uri="{FF2B5EF4-FFF2-40B4-BE49-F238E27FC236}">
                          <a16:creationId xmlns:a16="http://schemas.microsoft.com/office/drawing/2014/main" id="{7925DAC2-063C-4182-BA52-65B658857BD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9013" y="2171700"/>
                      <a:ext cx="6350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4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4">
                          <a:moveTo>
                            <a:pt x="3" y="0"/>
                          </a:moveTo>
                          <a:cubicBezTo>
                            <a:pt x="2" y="1"/>
                            <a:pt x="0" y="3"/>
                            <a:pt x="0" y="4"/>
                          </a:cubicBezTo>
                          <a:cubicBezTo>
                            <a:pt x="1" y="3"/>
                            <a:pt x="2" y="2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86" name="ïṥḷïdè">
                      <a:extLst>
                        <a:ext uri="{FF2B5EF4-FFF2-40B4-BE49-F238E27FC236}">
                          <a16:creationId xmlns:a16="http://schemas.microsoft.com/office/drawing/2014/main" id="{3D10A708-B4FC-43C0-AAB5-C9E6B12F786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16788" y="22002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87" name="íşḻiḋé">
                      <a:extLst>
                        <a:ext uri="{FF2B5EF4-FFF2-40B4-BE49-F238E27FC236}">
                          <a16:creationId xmlns:a16="http://schemas.microsoft.com/office/drawing/2014/main" id="{1DD5E862-A801-4BF7-82DB-E70B41FC25C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882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88" name="íṧļiḑè">
                      <a:extLst>
                        <a:ext uri="{FF2B5EF4-FFF2-40B4-BE49-F238E27FC236}">
                          <a16:creationId xmlns:a16="http://schemas.microsoft.com/office/drawing/2014/main" id="{DA443B77-5F83-4208-AFE5-CBD9625342F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1888" y="20637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89" name="is1íḑe">
                      <a:extLst>
                        <a:ext uri="{FF2B5EF4-FFF2-40B4-BE49-F238E27FC236}">
                          <a16:creationId xmlns:a16="http://schemas.microsoft.com/office/drawing/2014/main" id="{A2B31FA6-3F12-4BEC-8905-55FC74A9F8A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3018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90" name="îṡḻiḓê">
                      <a:extLst>
                        <a:ext uri="{FF2B5EF4-FFF2-40B4-BE49-F238E27FC236}">
                          <a16:creationId xmlns:a16="http://schemas.microsoft.com/office/drawing/2014/main" id="{35AD18AC-EC45-46CA-9C49-CD0978001FF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5650"/>
                      <a:ext cx="7937" cy="793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3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2"/>
                            <a:pt x="1" y="2"/>
                            <a:pt x="0" y="3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91" name="ïśḷíďè">
                      <a:extLst>
                        <a:ext uri="{FF2B5EF4-FFF2-40B4-BE49-F238E27FC236}">
                          <a16:creationId xmlns:a16="http://schemas.microsoft.com/office/drawing/2014/main" id="{307F3B65-C190-4C5A-8772-6D46399385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78688" y="22399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0"/>
                          </a:move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92" name="îşlíďe">
                      <a:extLst>
                        <a:ext uri="{FF2B5EF4-FFF2-40B4-BE49-F238E27FC236}">
                          <a16:creationId xmlns:a16="http://schemas.microsoft.com/office/drawing/2014/main" id="{32178CA9-76E4-4D73-870D-CB80297F2ED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297113"/>
                      <a:ext cx="793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2" y="2"/>
                          </a:moveTo>
                          <a:cubicBezTo>
                            <a:pt x="3" y="0"/>
                            <a:pt x="1" y="1"/>
                            <a:pt x="0" y="2"/>
                          </a:cubicBezTo>
                          <a:cubicBezTo>
                            <a:pt x="1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93" name="işḷïďe">
                      <a:extLst>
                        <a:ext uri="{FF2B5EF4-FFF2-40B4-BE49-F238E27FC236}">
                          <a16:creationId xmlns:a16="http://schemas.microsoft.com/office/drawing/2014/main" id="{B80B54CC-B584-4AAE-A475-6882CF68FF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685088" y="19161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94" name="íṩ1îḑè">
                      <a:extLst>
                        <a:ext uri="{FF2B5EF4-FFF2-40B4-BE49-F238E27FC236}">
                          <a16:creationId xmlns:a16="http://schemas.microsoft.com/office/drawing/2014/main" id="{E986C339-9ABC-4888-B25B-B391479F19D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76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95" name="iṡ1îḋé">
                      <a:extLst>
                        <a:ext uri="{FF2B5EF4-FFF2-40B4-BE49-F238E27FC236}">
                          <a16:creationId xmlns:a16="http://schemas.microsoft.com/office/drawing/2014/main" id="{D1A8B003-D467-4B6A-9A15-36702452476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32763" y="1720850"/>
                      <a:ext cx="635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2" y="0"/>
                            <a:pt x="1" y="1"/>
                            <a:pt x="0" y="1"/>
                          </a:cubicBezTo>
                          <a:cubicBezTo>
                            <a:pt x="1" y="1"/>
                            <a:pt x="2" y="1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96" name="í$liḍe">
                      <a:extLst>
                        <a:ext uri="{FF2B5EF4-FFF2-40B4-BE49-F238E27FC236}">
                          <a16:creationId xmlns:a16="http://schemas.microsoft.com/office/drawing/2014/main" id="{30448DC0-01E1-4218-AC34-7E28A1D2838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77138" y="1984375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1"/>
                            <a:pt x="1" y="1"/>
                            <a:pt x="0" y="2"/>
                          </a:cubicBezTo>
                          <a:cubicBezTo>
                            <a:pt x="1" y="1"/>
                            <a:pt x="2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97" name="ïSḻiḑé">
                      <a:extLst>
                        <a:ext uri="{FF2B5EF4-FFF2-40B4-BE49-F238E27FC236}">
                          <a16:creationId xmlns:a16="http://schemas.microsoft.com/office/drawing/2014/main" id="{F51E6CAC-9072-46D3-B936-B3382ACCA9E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20063" y="1725613"/>
                      <a:ext cx="7937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98" name="iŝ1ïḋé">
                      <a:extLst>
                        <a:ext uri="{FF2B5EF4-FFF2-40B4-BE49-F238E27FC236}">
                          <a16:creationId xmlns:a16="http://schemas.microsoft.com/office/drawing/2014/main" id="{04E95FCA-D9DF-4975-90A6-817DC8ED82D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6088"/>
                      <a:ext cx="952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0" y="1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4" y="0"/>
                          </a:moveTo>
                          <a:cubicBezTo>
                            <a:pt x="3" y="1"/>
                            <a:pt x="1" y="1"/>
                            <a:pt x="0" y="1"/>
                          </a:cubicBezTo>
                          <a:cubicBezTo>
                            <a:pt x="2" y="1"/>
                            <a:pt x="3" y="1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99" name="íṣľïḓè">
                      <a:extLst>
                        <a:ext uri="{FF2B5EF4-FFF2-40B4-BE49-F238E27FC236}">
                          <a16:creationId xmlns:a16="http://schemas.microsoft.com/office/drawing/2014/main" id="{291A3ECD-FE98-4FC6-981E-AF3BA0D61C9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850188" y="1822450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0" y="2"/>
                            <a:pt x="1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00" name="îsḷíḋé">
                      <a:extLst>
                        <a:ext uri="{FF2B5EF4-FFF2-40B4-BE49-F238E27FC236}">
                          <a16:creationId xmlns:a16="http://schemas.microsoft.com/office/drawing/2014/main" id="{03CAAB51-D453-453A-9BB0-13B275F0DD2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94663" y="17383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1">
                          <a:moveTo>
                            <a:pt x="2" y="0"/>
                          </a:moveTo>
                          <a:lnTo>
                            <a:pt x="2" y="0"/>
                          </a:lnTo>
                          <a:lnTo>
                            <a:pt x="0" y="1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01" name="íşḷîďé">
                      <a:extLst>
                        <a:ext uri="{FF2B5EF4-FFF2-40B4-BE49-F238E27FC236}">
                          <a16:creationId xmlns:a16="http://schemas.microsoft.com/office/drawing/2014/main" id="{3E533684-9564-44A2-98B7-44B8AC97EFF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4200" y="1711325"/>
                      <a:ext cx="4762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202" name="ïsļîdê">
                      <a:extLst>
                        <a:ext uri="{FF2B5EF4-FFF2-40B4-BE49-F238E27FC236}">
                          <a16:creationId xmlns:a16="http://schemas.microsoft.com/office/drawing/2014/main" id="{7696DC7E-4E9F-4267-9147-ADADB0BBFE2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956550" y="1779588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"/>
                        </a:cxn>
                        <a:cxn ang="0">
                          <a:pos x="1" y="0"/>
                        </a:cxn>
                        <a:cxn ang="0">
                          <a:pos x="1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0"/>
                          </a:cubicBezTo>
                          <a:cubicBezTo>
                            <a:pt x="0" y="1"/>
                            <a:pt x="0" y="1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</p:grpSp>
              <p:grpSp>
                <p:nvGrpSpPr>
                  <p:cNvPr id="123" name="îṧľîḋê">
                    <a:extLst>
                      <a:ext uri="{FF2B5EF4-FFF2-40B4-BE49-F238E27FC236}">
                        <a16:creationId xmlns:a16="http://schemas.microsoft.com/office/drawing/2014/main" id="{309B30D8-936A-4B9D-AA3E-3A841BF8E4E5}"/>
                      </a:ext>
                    </a:extLst>
                  </p:cNvPr>
                  <p:cNvGrpSpPr/>
                  <p:nvPr/>
                </p:nvGrpSpPr>
                <p:grpSpPr>
                  <a:xfrm rot="15155533" flipH="1">
                    <a:off x="1264409" y="1845475"/>
                    <a:ext cx="2259435" cy="2728193"/>
                    <a:chOff x="6224407" y="1520027"/>
                    <a:chExt cx="2294118" cy="3101186"/>
                  </a:xfrm>
                  <a:solidFill>
                    <a:schemeClr val="bg2">
                      <a:lumMod val="75000"/>
                    </a:schemeClr>
                  </a:solidFill>
                </p:grpSpPr>
                <p:sp>
                  <p:nvSpPr>
                    <p:cNvPr id="124" name="iśḻíḑê">
                      <a:extLst>
                        <a:ext uri="{FF2B5EF4-FFF2-40B4-BE49-F238E27FC236}">
                          <a16:creationId xmlns:a16="http://schemas.microsoft.com/office/drawing/2014/main" id="{1055720D-33F0-4683-8C07-7D9418E88CB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27988" y="17208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0" y="0"/>
                            <a:pt x="1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25" name="iś1íḋé">
                      <a:extLst>
                        <a:ext uri="{FF2B5EF4-FFF2-40B4-BE49-F238E27FC236}">
                          <a16:creationId xmlns:a16="http://schemas.microsoft.com/office/drawing/2014/main" id="{841C687B-D43A-4EC5-8834-1F9AD8E430F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24775" y="1841500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26" name="iṥļïḍè">
                      <a:extLst>
                        <a:ext uri="{FF2B5EF4-FFF2-40B4-BE49-F238E27FC236}">
                          <a16:creationId xmlns:a16="http://schemas.microsoft.com/office/drawing/2014/main" id="{43641E12-7FD6-4334-BAE9-421CAF6547F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18488" y="1671638"/>
                      <a:ext cx="1270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5" y="0"/>
                            <a:pt x="5" y="0"/>
                            <a:pt x="5" y="0"/>
                          </a:cubicBezTo>
                          <a:lnTo>
                            <a:pt x="0" y="1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27" name="íṩḻiḓé">
                      <a:extLst>
                        <a:ext uri="{FF2B5EF4-FFF2-40B4-BE49-F238E27FC236}">
                          <a16:creationId xmlns:a16="http://schemas.microsoft.com/office/drawing/2014/main" id="{D1BC472B-3289-43D0-9B34-F531E0DA8B0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69150" y="226377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28" name="ïṥḷíďe">
                      <a:extLst>
                        <a:ext uri="{FF2B5EF4-FFF2-40B4-BE49-F238E27FC236}">
                          <a16:creationId xmlns:a16="http://schemas.microsoft.com/office/drawing/2014/main" id="{360293DA-A063-42B3-9F91-6B69683CF7E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0300" y="1995488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0"/>
                            <a:pt x="1" y="1"/>
                            <a:pt x="0" y="2"/>
                          </a:cubicBezTo>
                          <a:cubicBezTo>
                            <a:pt x="1" y="1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29" name="iṣļîḓè">
                      <a:extLst>
                        <a:ext uri="{FF2B5EF4-FFF2-40B4-BE49-F238E27FC236}">
                          <a16:creationId xmlns:a16="http://schemas.microsoft.com/office/drawing/2014/main" id="{199E74D0-7593-4E2F-97DB-93BF202DE31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318500" y="1681163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30" name="í$ľïḋê">
                      <a:extLst>
                        <a:ext uri="{FF2B5EF4-FFF2-40B4-BE49-F238E27FC236}">
                          <a16:creationId xmlns:a16="http://schemas.microsoft.com/office/drawing/2014/main" id="{B0ACEB6F-0DCA-4FC7-87C0-584BE626348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16938" y="16557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31" name="íşḷiḍè">
                      <a:extLst>
                        <a:ext uri="{FF2B5EF4-FFF2-40B4-BE49-F238E27FC236}">
                          <a16:creationId xmlns:a16="http://schemas.microsoft.com/office/drawing/2014/main" id="{7BEF3D54-3BF8-4AEA-9083-7089ECFB640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4388" y="1654175"/>
                      <a:ext cx="793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3" y="0"/>
                          </a:moveTo>
                          <a:cubicBezTo>
                            <a:pt x="2" y="0"/>
                            <a:pt x="1" y="0"/>
                            <a:pt x="0" y="0"/>
                          </a:cubicBezTo>
                          <a:cubicBezTo>
                            <a:pt x="1" y="0"/>
                            <a:pt x="3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32" name="isḷíḍé">
                      <a:extLst>
                        <a:ext uri="{FF2B5EF4-FFF2-40B4-BE49-F238E27FC236}">
                          <a16:creationId xmlns:a16="http://schemas.microsoft.com/office/drawing/2014/main" id="{8CD0857B-778A-4B43-BE2B-927A1A51D4D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432800" y="16541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0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33" name="işľíḑe">
                      <a:extLst>
                        <a:ext uri="{FF2B5EF4-FFF2-40B4-BE49-F238E27FC236}">
                          <a16:creationId xmlns:a16="http://schemas.microsoft.com/office/drawing/2014/main" id="{45A6572D-179B-4874-9FBC-C2ED7CC395D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6188" y="4597400"/>
                      <a:ext cx="3175" cy="174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" h="7">
                          <a:moveTo>
                            <a:pt x="0" y="0"/>
                          </a:moveTo>
                          <a:cubicBezTo>
                            <a:pt x="0" y="3"/>
                            <a:pt x="0" y="5"/>
                            <a:pt x="1" y="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34" name="ïṧľiḍé">
                      <a:extLst>
                        <a:ext uri="{FF2B5EF4-FFF2-40B4-BE49-F238E27FC236}">
                          <a16:creationId xmlns:a16="http://schemas.microsoft.com/office/drawing/2014/main" id="{7E5FC1AB-E015-41EC-9503-7E2F553398F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9738" y="277336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"/>
                        </a:cxn>
                        <a:cxn ang="0">
                          <a:pos x="1" y="0"/>
                        </a:cxn>
                        <a:cxn ang="0">
                          <a:pos x="1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35" name="iŝḷiḍe">
                      <a:extLst>
                        <a:ext uri="{FF2B5EF4-FFF2-40B4-BE49-F238E27FC236}">
                          <a16:creationId xmlns:a16="http://schemas.microsoft.com/office/drawing/2014/main" id="{19FCF662-3677-4596-A2B2-52ABE76A229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3750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36" name="ïślïḓê">
                      <a:extLst>
                        <a:ext uri="{FF2B5EF4-FFF2-40B4-BE49-F238E27FC236}">
                          <a16:creationId xmlns:a16="http://schemas.microsoft.com/office/drawing/2014/main" id="{AC1B9696-C013-45F6-B997-2E078369CA4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7375" y="1704975"/>
                      <a:ext cx="17462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0" y="2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2">
                          <a:moveTo>
                            <a:pt x="7" y="0"/>
                          </a:moveTo>
                          <a:cubicBezTo>
                            <a:pt x="5" y="1"/>
                            <a:pt x="0" y="1"/>
                            <a:pt x="0" y="2"/>
                          </a:cubicBezTo>
                          <a:cubicBezTo>
                            <a:pt x="3" y="1"/>
                            <a:pt x="6" y="1"/>
                            <a:pt x="7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37" name="ïŝlíḋé">
                      <a:extLst>
                        <a:ext uri="{FF2B5EF4-FFF2-40B4-BE49-F238E27FC236}">
                          <a16:creationId xmlns:a16="http://schemas.microsoft.com/office/drawing/2014/main" id="{C0470A66-E8CC-43C7-8EBA-CE16252323E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88150" y="2924175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0" y="1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38" name="íŝlïḍê">
                      <a:extLst>
                        <a:ext uri="{FF2B5EF4-FFF2-40B4-BE49-F238E27FC236}">
                          <a16:creationId xmlns:a16="http://schemas.microsoft.com/office/drawing/2014/main" id="{707D24F6-E1DE-43FF-A82B-43A767A3484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42063" y="46021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39" name="ï$ļídè">
                      <a:extLst>
                        <a:ext uri="{FF2B5EF4-FFF2-40B4-BE49-F238E27FC236}">
                          <a16:creationId xmlns:a16="http://schemas.microsoft.com/office/drawing/2014/main" id="{4A492D93-CD5D-4E77-A0C0-EE6F2F108DF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18275" y="3373438"/>
                      <a:ext cx="1587" cy="1588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40" name="íṡļidé">
                      <a:extLst>
                        <a:ext uri="{FF2B5EF4-FFF2-40B4-BE49-F238E27FC236}">
                          <a16:creationId xmlns:a16="http://schemas.microsoft.com/office/drawing/2014/main" id="{8D389F8D-4280-4D41-A974-578F49571FC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05575" y="3398838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0" y="0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3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2"/>
                            <a:pt x="0" y="3"/>
                            <a:pt x="0" y="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41" name="îSḷîḍe">
                      <a:extLst>
                        <a:ext uri="{FF2B5EF4-FFF2-40B4-BE49-F238E27FC236}">
                          <a16:creationId xmlns:a16="http://schemas.microsoft.com/office/drawing/2014/main" id="{CED98DE5-2AE8-4E5B-BD15-C94E7BD4E66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29363" y="4614863"/>
                      <a:ext cx="1587" cy="6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3">
                          <a:moveTo>
                            <a:pt x="0" y="0"/>
                          </a:move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2"/>
                            <a:pt x="0" y="1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42" name="ís1îḍê">
                      <a:extLst>
                        <a:ext uri="{FF2B5EF4-FFF2-40B4-BE49-F238E27FC236}">
                          <a16:creationId xmlns:a16="http://schemas.microsoft.com/office/drawing/2014/main" id="{E865C079-8769-466E-A7DB-48DF0DE6B82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05563" y="3765550"/>
                      <a:ext cx="3175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0" y="2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"/>
                            <a:pt x="0" y="2"/>
                            <a:pt x="0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43" name="ïṩļîḓé">
                      <a:extLst>
                        <a:ext uri="{FF2B5EF4-FFF2-40B4-BE49-F238E27FC236}">
                          <a16:creationId xmlns:a16="http://schemas.microsoft.com/office/drawing/2014/main" id="{8CE0F88B-0576-4782-BAAA-43252DCAB07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07288" y="1978025"/>
                      <a:ext cx="3175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1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1" h="1">
                          <a:moveTo>
                            <a:pt x="0" y="1"/>
                          </a:moveTo>
                          <a:cubicBezTo>
                            <a:pt x="0" y="1"/>
                            <a:pt x="0" y="1"/>
                            <a:pt x="1" y="0"/>
                          </a:cubicBezTo>
                          <a:cubicBezTo>
                            <a:pt x="1" y="0"/>
                            <a:pt x="1" y="0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44" name="íSlïḋe">
                      <a:extLst>
                        <a:ext uri="{FF2B5EF4-FFF2-40B4-BE49-F238E27FC236}">
                          <a16:creationId xmlns:a16="http://schemas.microsoft.com/office/drawing/2014/main" id="{C28D0ECA-5808-4DBD-8B10-1B57CA00293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5838" y="21828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45" name="îṡlïḍè">
                      <a:extLst>
                        <a:ext uri="{FF2B5EF4-FFF2-40B4-BE49-F238E27FC236}">
                          <a16:creationId xmlns:a16="http://schemas.microsoft.com/office/drawing/2014/main" id="{BF9B6428-DB09-4135-9A89-EFE51ACEBAE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39013" y="2171700"/>
                      <a:ext cx="6350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4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4">
                          <a:moveTo>
                            <a:pt x="3" y="0"/>
                          </a:moveTo>
                          <a:cubicBezTo>
                            <a:pt x="2" y="1"/>
                            <a:pt x="0" y="3"/>
                            <a:pt x="0" y="4"/>
                          </a:cubicBezTo>
                          <a:cubicBezTo>
                            <a:pt x="1" y="3"/>
                            <a:pt x="2" y="2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46" name="iṣļíďe">
                      <a:extLst>
                        <a:ext uri="{FF2B5EF4-FFF2-40B4-BE49-F238E27FC236}">
                          <a16:creationId xmlns:a16="http://schemas.microsoft.com/office/drawing/2014/main" id="{8F6D638B-4F19-4395-9DF1-E9BB3C12091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16788" y="22002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47" name="ïṧliḑè">
                      <a:extLst>
                        <a:ext uri="{FF2B5EF4-FFF2-40B4-BE49-F238E27FC236}">
                          <a16:creationId xmlns:a16="http://schemas.microsoft.com/office/drawing/2014/main" id="{A04B4584-5B6C-4916-9F18-A2219483CF3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882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48" name="î$ḷïḍé">
                      <a:extLst>
                        <a:ext uri="{FF2B5EF4-FFF2-40B4-BE49-F238E27FC236}">
                          <a16:creationId xmlns:a16="http://schemas.microsoft.com/office/drawing/2014/main" id="{EA40AB1A-A872-4D90-B839-2BF51CC01C7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1888" y="2063750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0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49" name="ïṧļïďe">
                      <a:extLst>
                        <a:ext uri="{FF2B5EF4-FFF2-40B4-BE49-F238E27FC236}">
                          <a16:creationId xmlns:a16="http://schemas.microsoft.com/office/drawing/2014/main" id="{8E0020E1-B1E7-4E0B-BAD6-683148E8F59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3018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50" name="îṣḻîďe">
                      <a:extLst>
                        <a:ext uri="{FF2B5EF4-FFF2-40B4-BE49-F238E27FC236}">
                          <a16:creationId xmlns:a16="http://schemas.microsoft.com/office/drawing/2014/main" id="{421B68B0-E337-4A6B-A4AE-99BFB8B6C05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224407" y="1520027"/>
                      <a:ext cx="2265362" cy="2987675"/>
                    </a:xfrm>
                    <a:custGeom>
                      <a:avLst/>
                      <a:gdLst/>
                      <a:ahLst/>
                      <a:cxnLst>
                        <a:cxn ang="0">
                          <a:pos x="295" y="351"/>
                        </a:cxn>
                        <a:cxn ang="0">
                          <a:pos x="339" y="296"/>
                        </a:cxn>
                        <a:cxn ang="0">
                          <a:pos x="362" y="265"/>
                        </a:cxn>
                        <a:cxn ang="0">
                          <a:pos x="377" y="249"/>
                        </a:cxn>
                        <a:cxn ang="0">
                          <a:pos x="403" y="224"/>
                        </a:cxn>
                        <a:cxn ang="0">
                          <a:pos x="411" y="216"/>
                        </a:cxn>
                        <a:cxn ang="0">
                          <a:pos x="427" y="202"/>
                        </a:cxn>
                        <a:cxn ang="0">
                          <a:pos x="458" y="180"/>
                        </a:cxn>
                        <a:cxn ang="0">
                          <a:pos x="477" y="162"/>
                        </a:cxn>
                        <a:cxn ang="0">
                          <a:pos x="512" y="134"/>
                        </a:cxn>
                        <a:cxn ang="0">
                          <a:pos x="530" y="124"/>
                        </a:cxn>
                        <a:cxn ang="0">
                          <a:pos x="558" y="106"/>
                        </a:cxn>
                        <a:cxn ang="0">
                          <a:pos x="583" y="94"/>
                        </a:cxn>
                        <a:cxn ang="0">
                          <a:pos x="620" y="71"/>
                        </a:cxn>
                        <a:cxn ang="0">
                          <a:pos x="662" y="54"/>
                        </a:cxn>
                        <a:cxn ang="0">
                          <a:pos x="704" y="40"/>
                        </a:cxn>
                        <a:cxn ang="0">
                          <a:pos x="735" y="30"/>
                        </a:cxn>
                        <a:cxn ang="0">
                          <a:pos x="758" y="25"/>
                        </a:cxn>
                        <a:cxn ang="0">
                          <a:pos x="759" y="26"/>
                        </a:cxn>
                        <a:cxn ang="0">
                          <a:pos x="785" y="19"/>
                        </a:cxn>
                        <a:cxn ang="0">
                          <a:pos x="800" y="15"/>
                        </a:cxn>
                        <a:cxn ang="0">
                          <a:pos x="820" y="12"/>
                        </a:cxn>
                        <a:cxn ang="0">
                          <a:pos x="870" y="10"/>
                        </a:cxn>
                        <a:cxn ang="0">
                          <a:pos x="906" y="8"/>
                        </a:cxn>
                        <a:cxn ang="0">
                          <a:pos x="880" y="2"/>
                        </a:cxn>
                        <a:cxn ang="0">
                          <a:pos x="860" y="3"/>
                        </a:cxn>
                        <a:cxn ang="0">
                          <a:pos x="836" y="3"/>
                        </a:cxn>
                        <a:cxn ang="0">
                          <a:pos x="793" y="6"/>
                        </a:cxn>
                        <a:cxn ang="0">
                          <a:pos x="772" y="11"/>
                        </a:cxn>
                        <a:cxn ang="0">
                          <a:pos x="753" y="14"/>
                        </a:cxn>
                        <a:cxn ang="0">
                          <a:pos x="685" y="33"/>
                        </a:cxn>
                        <a:cxn ang="0">
                          <a:pos x="652" y="43"/>
                        </a:cxn>
                        <a:cxn ang="0">
                          <a:pos x="635" y="50"/>
                        </a:cxn>
                        <a:cxn ang="0">
                          <a:pos x="605" y="64"/>
                        </a:cxn>
                        <a:cxn ang="0">
                          <a:pos x="569" y="81"/>
                        </a:cxn>
                        <a:cxn ang="0">
                          <a:pos x="547" y="90"/>
                        </a:cxn>
                        <a:cxn ang="0">
                          <a:pos x="500" y="120"/>
                        </a:cxn>
                        <a:cxn ang="0">
                          <a:pos x="454" y="152"/>
                        </a:cxn>
                        <a:cxn ang="0">
                          <a:pos x="418" y="183"/>
                        </a:cxn>
                        <a:cxn ang="0">
                          <a:pos x="399" y="199"/>
                        </a:cxn>
                        <a:cxn ang="0">
                          <a:pos x="372" y="223"/>
                        </a:cxn>
                        <a:cxn ang="0">
                          <a:pos x="333" y="260"/>
                        </a:cxn>
                        <a:cxn ang="0">
                          <a:pos x="303" y="297"/>
                        </a:cxn>
                        <a:cxn ang="0">
                          <a:pos x="252" y="360"/>
                        </a:cxn>
                        <a:cxn ang="0">
                          <a:pos x="200" y="442"/>
                        </a:cxn>
                        <a:cxn ang="0">
                          <a:pos x="184" y="468"/>
                        </a:cxn>
                        <a:cxn ang="0">
                          <a:pos x="168" y="498"/>
                        </a:cxn>
                        <a:cxn ang="0">
                          <a:pos x="143" y="549"/>
                        </a:cxn>
                        <a:cxn ang="0">
                          <a:pos x="99" y="648"/>
                        </a:cxn>
                        <a:cxn ang="0">
                          <a:pos x="68" y="741"/>
                        </a:cxn>
                        <a:cxn ang="0">
                          <a:pos x="38" y="844"/>
                        </a:cxn>
                        <a:cxn ang="0">
                          <a:pos x="0" y="1116"/>
                        </a:cxn>
                        <a:cxn ang="0">
                          <a:pos x="9" y="1197"/>
                        </a:cxn>
                        <a:cxn ang="0">
                          <a:pos x="11" y="1180"/>
                        </a:cxn>
                        <a:cxn ang="0">
                          <a:pos x="15" y="1154"/>
                        </a:cxn>
                        <a:cxn ang="0">
                          <a:pos x="18" y="1114"/>
                        </a:cxn>
                        <a:cxn ang="0">
                          <a:pos x="40" y="988"/>
                        </a:cxn>
                        <a:cxn ang="0">
                          <a:pos x="89" y="767"/>
                        </a:cxn>
                        <a:cxn ang="0">
                          <a:pos x="117" y="681"/>
                        </a:cxn>
                        <a:cxn ang="0">
                          <a:pos x="157" y="582"/>
                        </a:cxn>
                        <a:cxn ang="0">
                          <a:pos x="164" y="564"/>
                        </a:cxn>
                        <a:cxn ang="0">
                          <a:pos x="193" y="510"/>
                        </a:cxn>
                        <a:cxn ang="0">
                          <a:pos x="216" y="471"/>
                        </a:cxn>
                      </a:cxnLst>
                      <a:rect l="0" t="0" r="r" b="b"/>
                      <a:pathLst>
                        <a:path w="913" h="1204">
                          <a:moveTo>
                            <a:pt x="243" y="429"/>
                          </a:moveTo>
                          <a:cubicBezTo>
                            <a:pt x="254" y="411"/>
                            <a:pt x="268" y="388"/>
                            <a:pt x="280" y="372"/>
                          </a:cubicBezTo>
                          <a:cubicBezTo>
                            <a:pt x="282" y="368"/>
                            <a:pt x="286" y="362"/>
                            <a:pt x="289" y="357"/>
                          </a:cubicBezTo>
                          <a:cubicBezTo>
                            <a:pt x="291" y="358"/>
                            <a:pt x="291" y="358"/>
                            <a:pt x="291" y="358"/>
                          </a:cubicBezTo>
                          <a:cubicBezTo>
                            <a:pt x="294" y="353"/>
                            <a:pt x="294" y="353"/>
                            <a:pt x="294" y="353"/>
                          </a:cubicBezTo>
                          <a:cubicBezTo>
                            <a:pt x="296" y="351"/>
                            <a:pt x="292" y="356"/>
                            <a:pt x="295" y="354"/>
                          </a:cubicBezTo>
                          <a:cubicBezTo>
                            <a:pt x="295" y="351"/>
                            <a:pt x="295" y="351"/>
                            <a:pt x="295" y="351"/>
                          </a:cubicBezTo>
                          <a:cubicBezTo>
                            <a:pt x="296" y="351"/>
                            <a:pt x="304" y="341"/>
                            <a:pt x="299" y="349"/>
                          </a:cubicBezTo>
                          <a:cubicBezTo>
                            <a:pt x="304" y="343"/>
                            <a:pt x="308" y="338"/>
                            <a:pt x="313" y="332"/>
                          </a:cubicBezTo>
                          <a:cubicBezTo>
                            <a:pt x="316" y="329"/>
                            <a:pt x="313" y="329"/>
                            <a:pt x="317" y="325"/>
                          </a:cubicBezTo>
                          <a:cubicBezTo>
                            <a:pt x="318" y="325"/>
                            <a:pt x="316" y="327"/>
                            <a:pt x="317" y="327"/>
                          </a:cubicBezTo>
                          <a:cubicBezTo>
                            <a:pt x="328" y="316"/>
                            <a:pt x="325" y="311"/>
                            <a:pt x="335" y="300"/>
                          </a:cubicBezTo>
                          <a:cubicBezTo>
                            <a:pt x="334" y="301"/>
                            <a:pt x="334" y="301"/>
                            <a:pt x="334" y="301"/>
                          </a:cubicBezTo>
                          <a:cubicBezTo>
                            <a:pt x="336" y="299"/>
                            <a:pt x="339" y="296"/>
                            <a:pt x="339" y="296"/>
                          </a:cubicBezTo>
                          <a:cubicBezTo>
                            <a:pt x="336" y="296"/>
                            <a:pt x="338" y="298"/>
                            <a:pt x="334" y="301"/>
                          </a:cubicBezTo>
                          <a:cubicBezTo>
                            <a:pt x="333" y="299"/>
                            <a:pt x="337" y="296"/>
                            <a:pt x="336" y="295"/>
                          </a:cubicBezTo>
                          <a:cubicBezTo>
                            <a:pt x="338" y="293"/>
                            <a:pt x="339" y="291"/>
                            <a:pt x="341" y="289"/>
                          </a:cubicBezTo>
                          <a:cubicBezTo>
                            <a:pt x="345" y="286"/>
                            <a:pt x="349" y="280"/>
                            <a:pt x="353" y="278"/>
                          </a:cubicBezTo>
                          <a:cubicBezTo>
                            <a:pt x="354" y="276"/>
                            <a:pt x="355" y="273"/>
                            <a:pt x="358" y="269"/>
                          </a:cubicBezTo>
                          <a:cubicBezTo>
                            <a:pt x="362" y="267"/>
                            <a:pt x="359" y="270"/>
                            <a:pt x="363" y="267"/>
                          </a:cubicBezTo>
                          <a:cubicBezTo>
                            <a:pt x="362" y="265"/>
                            <a:pt x="362" y="265"/>
                            <a:pt x="362" y="265"/>
                          </a:cubicBezTo>
                          <a:cubicBezTo>
                            <a:pt x="365" y="262"/>
                            <a:pt x="365" y="263"/>
                            <a:pt x="365" y="264"/>
                          </a:cubicBezTo>
                          <a:cubicBezTo>
                            <a:pt x="369" y="260"/>
                            <a:pt x="367" y="260"/>
                            <a:pt x="371" y="256"/>
                          </a:cubicBezTo>
                          <a:cubicBezTo>
                            <a:pt x="370" y="259"/>
                            <a:pt x="370" y="259"/>
                            <a:pt x="370" y="259"/>
                          </a:cubicBezTo>
                          <a:cubicBezTo>
                            <a:pt x="373" y="256"/>
                            <a:pt x="374" y="255"/>
                            <a:pt x="378" y="251"/>
                          </a:cubicBezTo>
                          <a:cubicBezTo>
                            <a:pt x="378" y="251"/>
                            <a:pt x="377" y="253"/>
                            <a:pt x="375" y="254"/>
                          </a:cubicBezTo>
                          <a:cubicBezTo>
                            <a:pt x="379" y="253"/>
                            <a:pt x="379" y="250"/>
                            <a:pt x="380" y="248"/>
                          </a:cubicBezTo>
                          <a:cubicBezTo>
                            <a:pt x="379" y="249"/>
                            <a:pt x="376" y="251"/>
                            <a:pt x="377" y="249"/>
                          </a:cubicBezTo>
                          <a:cubicBezTo>
                            <a:pt x="379" y="247"/>
                            <a:pt x="381" y="244"/>
                            <a:pt x="383" y="243"/>
                          </a:cubicBezTo>
                          <a:cubicBezTo>
                            <a:pt x="381" y="246"/>
                            <a:pt x="381" y="246"/>
                            <a:pt x="381" y="246"/>
                          </a:cubicBezTo>
                          <a:cubicBezTo>
                            <a:pt x="385" y="241"/>
                            <a:pt x="383" y="243"/>
                            <a:pt x="388" y="238"/>
                          </a:cubicBezTo>
                          <a:cubicBezTo>
                            <a:pt x="388" y="239"/>
                            <a:pt x="388" y="239"/>
                            <a:pt x="388" y="239"/>
                          </a:cubicBezTo>
                          <a:cubicBezTo>
                            <a:pt x="390" y="235"/>
                            <a:pt x="395" y="232"/>
                            <a:pt x="400" y="227"/>
                          </a:cubicBezTo>
                          <a:cubicBezTo>
                            <a:pt x="399" y="228"/>
                            <a:pt x="399" y="228"/>
                            <a:pt x="399" y="228"/>
                          </a:cubicBezTo>
                          <a:cubicBezTo>
                            <a:pt x="401" y="226"/>
                            <a:pt x="402" y="225"/>
                            <a:pt x="403" y="224"/>
                          </a:cubicBezTo>
                          <a:cubicBezTo>
                            <a:pt x="399" y="226"/>
                            <a:pt x="400" y="225"/>
                            <a:pt x="399" y="224"/>
                          </a:cubicBezTo>
                          <a:cubicBezTo>
                            <a:pt x="404" y="222"/>
                            <a:pt x="403" y="218"/>
                            <a:pt x="410" y="213"/>
                          </a:cubicBezTo>
                          <a:cubicBezTo>
                            <a:pt x="410" y="214"/>
                            <a:pt x="409" y="216"/>
                            <a:pt x="407" y="217"/>
                          </a:cubicBezTo>
                          <a:cubicBezTo>
                            <a:pt x="406" y="220"/>
                            <a:pt x="407" y="221"/>
                            <a:pt x="404" y="225"/>
                          </a:cubicBezTo>
                          <a:cubicBezTo>
                            <a:pt x="406" y="223"/>
                            <a:pt x="408" y="220"/>
                            <a:pt x="408" y="221"/>
                          </a:cubicBezTo>
                          <a:cubicBezTo>
                            <a:pt x="408" y="219"/>
                            <a:pt x="408" y="219"/>
                            <a:pt x="408" y="219"/>
                          </a:cubicBezTo>
                          <a:cubicBezTo>
                            <a:pt x="409" y="218"/>
                            <a:pt x="410" y="217"/>
                            <a:pt x="411" y="216"/>
                          </a:cubicBezTo>
                          <a:cubicBezTo>
                            <a:pt x="411" y="215"/>
                            <a:pt x="408" y="217"/>
                            <a:pt x="410" y="214"/>
                          </a:cubicBezTo>
                          <a:cubicBezTo>
                            <a:pt x="414" y="210"/>
                            <a:pt x="413" y="213"/>
                            <a:pt x="413" y="212"/>
                          </a:cubicBezTo>
                          <a:cubicBezTo>
                            <a:pt x="418" y="208"/>
                            <a:pt x="414" y="209"/>
                            <a:pt x="419" y="205"/>
                          </a:cubicBezTo>
                          <a:cubicBezTo>
                            <a:pt x="419" y="206"/>
                            <a:pt x="418" y="207"/>
                            <a:pt x="418" y="207"/>
                          </a:cubicBezTo>
                          <a:cubicBezTo>
                            <a:pt x="422" y="205"/>
                            <a:pt x="426" y="200"/>
                            <a:pt x="428" y="200"/>
                          </a:cubicBezTo>
                          <a:cubicBezTo>
                            <a:pt x="428" y="201"/>
                            <a:pt x="428" y="201"/>
                            <a:pt x="427" y="202"/>
                          </a:cubicBezTo>
                          <a:cubicBezTo>
                            <a:pt x="427" y="202"/>
                            <a:pt x="427" y="202"/>
                            <a:pt x="427" y="202"/>
                          </a:cubicBezTo>
                          <a:cubicBezTo>
                            <a:pt x="424" y="207"/>
                            <a:pt x="430" y="199"/>
                            <a:pt x="430" y="201"/>
                          </a:cubicBezTo>
                          <a:cubicBezTo>
                            <a:pt x="429" y="201"/>
                            <a:pt x="434" y="197"/>
                            <a:pt x="436" y="195"/>
                          </a:cubicBezTo>
                          <a:cubicBezTo>
                            <a:pt x="435" y="195"/>
                            <a:pt x="435" y="195"/>
                            <a:pt x="435" y="195"/>
                          </a:cubicBezTo>
                          <a:cubicBezTo>
                            <a:pt x="440" y="186"/>
                            <a:pt x="436" y="197"/>
                            <a:pt x="443" y="190"/>
                          </a:cubicBezTo>
                          <a:cubicBezTo>
                            <a:pt x="447" y="186"/>
                            <a:pt x="441" y="192"/>
                            <a:pt x="443" y="189"/>
                          </a:cubicBezTo>
                          <a:cubicBezTo>
                            <a:pt x="446" y="186"/>
                            <a:pt x="448" y="186"/>
                            <a:pt x="452" y="182"/>
                          </a:cubicBezTo>
                          <a:cubicBezTo>
                            <a:pt x="454" y="181"/>
                            <a:pt x="457" y="180"/>
                            <a:pt x="458" y="180"/>
                          </a:cubicBezTo>
                          <a:cubicBezTo>
                            <a:pt x="461" y="178"/>
                            <a:pt x="467" y="174"/>
                            <a:pt x="468" y="172"/>
                          </a:cubicBezTo>
                          <a:cubicBezTo>
                            <a:pt x="462" y="175"/>
                            <a:pt x="464" y="177"/>
                            <a:pt x="457" y="180"/>
                          </a:cubicBezTo>
                          <a:cubicBezTo>
                            <a:pt x="458" y="178"/>
                            <a:pt x="458" y="178"/>
                            <a:pt x="458" y="178"/>
                          </a:cubicBezTo>
                          <a:cubicBezTo>
                            <a:pt x="462" y="174"/>
                            <a:pt x="467" y="170"/>
                            <a:pt x="470" y="168"/>
                          </a:cubicBezTo>
                          <a:cubicBezTo>
                            <a:pt x="469" y="168"/>
                            <a:pt x="469" y="168"/>
                            <a:pt x="469" y="168"/>
                          </a:cubicBezTo>
                          <a:cubicBezTo>
                            <a:pt x="474" y="163"/>
                            <a:pt x="475" y="161"/>
                            <a:pt x="481" y="157"/>
                          </a:cubicBezTo>
                          <a:cubicBezTo>
                            <a:pt x="482" y="157"/>
                            <a:pt x="479" y="160"/>
                            <a:pt x="477" y="162"/>
                          </a:cubicBezTo>
                          <a:cubicBezTo>
                            <a:pt x="481" y="160"/>
                            <a:pt x="480" y="159"/>
                            <a:pt x="486" y="155"/>
                          </a:cubicBezTo>
                          <a:cubicBezTo>
                            <a:pt x="487" y="156"/>
                            <a:pt x="482" y="158"/>
                            <a:pt x="482" y="159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4"/>
                            <a:pt x="488" y="154"/>
                            <a:pt x="488" y="154"/>
                          </a:cubicBezTo>
                          <a:cubicBezTo>
                            <a:pt x="488" y="152"/>
                            <a:pt x="493" y="151"/>
                            <a:pt x="497" y="148"/>
                          </a:cubicBezTo>
                          <a:cubicBezTo>
                            <a:pt x="506" y="141"/>
                            <a:pt x="506" y="139"/>
                            <a:pt x="510" y="134"/>
                          </a:cubicBezTo>
                          <a:cubicBezTo>
                            <a:pt x="512" y="133"/>
                            <a:pt x="513" y="134"/>
                            <a:pt x="512" y="134"/>
                          </a:cubicBezTo>
                          <a:cubicBezTo>
                            <a:pt x="510" y="135"/>
                            <a:pt x="510" y="135"/>
                            <a:pt x="510" y="136"/>
                          </a:cubicBezTo>
                          <a:cubicBezTo>
                            <a:pt x="513" y="134"/>
                            <a:pt x="518" y="133"/>
                            <a:pt x="516" y="135"/>
                          </a:cubicBezTo>
                          <a:cubicBezTo>
                            <a:pt x="521" y="131"/>
                            <a:pt x="514" y="135"/>
                            <a:pt x="517" y="133"/>
                          </a:cubicBezTo>
                          <a:cubicBezTo>
                            <a:pt x="524" y="128"/>
                            <a:pt x="524" y="128"/>
                            <a:pt x="524" y="128"/>
                          </a:cubicBezTo>
                          <a:cubicBezTo>
                            <a:pt x="522" y="128"/>
                            <a:pt x="520" y="130"/>
                            <a:pt x="523" y="127"/>
                          </a:cubicBezTo>
                          <a:cubicBezTo>
                            <a:pt x="526" y="125"/>
                            <a:pt x="527" y="124"/>
                            <a:pt x="531" y="121"/>
                          </a:cubicBezTo>
                          <a:cubicBezTo>
                            <a:pt x="531" y="122"/>
                            <a:pt x="533" y="122"/>
                            <a:pt x="530" y="124"/>
                          </a:cubicBezTo>
                          <a:cubicBezTo>
                            <a:pt x="533" y="123"/>
                            <a:pt x="536" y="121"/>
                            <a:pt x="536" y="119"/>
                          </a:cubicBezTo>
                          <a:cubicBezTo>
                            <a:pt x="531" y="121"/>
                            <a:pt x="543" y="114"/>
                            <a:pt x="539" y="115"/>
                          </a:cubicBezTo>
                          <a:cubicBezTo>
                            <a:pt x="544" y="113"/>
                            <a:pt x="544" y="113"/>
                            <a:pt x="544" y="113"/>
                          </a:cubicBezTo>
                          <a:cubicBezTo>
                            <a:pt x="543" y="114"/>
                            <a:pt x="543" y="114"/>
                            <a:pt x="541" y="115"/>
                          </a:cubicBezTo>
                          <a:cubicBezTo>
                            <a:pt x="543" y="115"/>
                            <a:pt x="545" y="112"/>
                            <a:pt x="546" y="111"/>
                          </a:cubicBezTo>
                          <a:cubicBezTo>
                            <a:pt x="548" y="111"/>
                            <a:pt x="552" y="108"/>
                            <a:pt x="553" y="109"/>
                          </a:cubicBezTo>
                          <a:cubicBezTo>
                            <a:pt x="554" y="108"/>
                            <a:pt x="557" y="106"/>
                            <a:pt x="558" y="106"/>
                          </a:cubicBezTo>
                          <a:cubicBezTo>
                            <a:pt x="560" y="105"/>
                            <a:pt x="558" y="105"/>
                            <a:pt x="559" y="104"/>
                          </a:cubicBezTo>
                          <a:cubicBezTo>
                            <a:pt x="566" y="100"/>
                            <a:pt x="566" y="100"/>
                            <a:pt x="566" y="100"/>
                          </a:cubicBezTo>
                          <a:cubicBezTo>
                            <a:pt x="567" y="101"/>
                            <a:pt x="568" y="102"/>
                            <a:pt x="567" y="103"/>
                          </a:cubicBezTo>
                          <a:cubicBezTo>
                            <a:pt x="570" y="101"/>
                            <a:pt x="567" y="101"/>
                            <a:pt x="571" y="98"/>
                          </a:cubicBezTo>
                          <a:cubicBezTo>
                            <a:pt x="570" y="101"/>
                            <a:pt x="577" y="96"/>
                            <a:pt x="575" y="100"/>
                          </a:cubicBezTo>
                          <a:cubicBezTo>
                            <a:pt x="577" y="99"/>
                            <a:pt x="584" y="96"/>
                            <a:pt x="588" y="93"/>
                          </a:cubicBezTo>
                          <a:cubicBezTo>
                            <a:pt x="589" y="91"/>
                            <a:pt x="583" y="95"/>
                            <a:pt x="583" y="94"/>
                          </a:cubicBezTo>
                          <a:cubicBezTo>
                            <a:pt x="593" y="88"/>
                            <a:pt x="592" y="85"/>
                            <a:pt x="601" y="81"/>
                          </a:cubicBezTo>
                          <a:cubicBezTo>
                            <a:pt x="598" y="82"/>
                            <a:pt x="598" y="82"/>
                            <a:pt x="598" y="82"/>
                          </a:cubicBezTo>
                          <a:cubicBezTo>
                            <a:pt x="603" y="79"/>
                            <a:pt x="602" y="80"/>
                            <a:pt x="605" y="77"/>
                          </a:cubicBezTo>
                          <a:cubicBezTo>
                            <a:pt x="604" y="79"/>
                            <a:pt x="612" y="78"/>
                            <a:pt x="620" y="74"/>
                          </a:cubicBezTo>
                          <a:cubicBezTo>
                            <a:pt x="620" y="73"/>
                            <a:pt x="615" y="75"/>
                            <a:pt x="616" y="73"/>
                          </a:cubicBezTo>
                          <a:cubicBezTo>
                            <a:pt x="621" y="70"/>
                            <a:pt x="621" y="70"/>
                            <a:pt x="621" y="70"/>
                          </a:cubicBezTo>
                          <a:cubicBezTo>
                            <a:pt x="622" y="70"/>
                            <a:pt x="621" y="71"/>
                            <a:pt x="620" y="71"/>
                          </a:cubicBezTo>
                          <a:cubicBezTo>
                            <a:pt x="625" y="69"/>
                            <a:pt x="630" y="69"/>
                            <a:pt x="631" y="67"/>
                          </a:cubicBezTo>
                          <a:cubicBezTo>
                            <a:pt x="637" y="67"/>
                            <a:pt x="637" y="67"/>
                            <a:pt x="637" y="67"/>
                          </a:cubicBezTo>
                          <a:cubicBezTo>
                            <a:pt x="634" y="67"/>
                            <a:pt x="634" y="67"/>
                            <a:pt x="634" y="67"/>
                          </a:cubicBezTo>
                          <a:cubicBezTo>
                            <a:pt x="635" y="66"/>
                            <a:pt x="640" y="63"/>
                            <a:pt x="641" y="62"/>
                          </a:cubicBezTo>
                          <a:cubicBezTo>
                            <a:pt x="646" y="59"/>
                            <a:pt x="649" y="59"/>
                            <a:pt x="652" y="59"/>
                          </a:cubicBezTo>
                          <a:cubicBezTo>
                            <a:pt x="651" y="58"/>
                            <a:pt x="648" y="58"/>
                            <a:pt x="652" y="56"/>
                          </a:cubicBezTo>
                          <a:cubicBezTo>
                            <a:pt x="653" y="58"/>
                            <a:pt x="662" y="53"/>
                            <a:pt x="662" y="54"/>
                          </a:cubicBezTo>
                          <a:cubicBezTo>
                            <a:pt x="664" y="54"/>
                            <a:pt x="668" y="53"/>
                            <a:pt x="667" y="52"/>
                          </a:cubicBezTo>
                          <a:cubicBezTo>
                            <a:pt x="668" y="54"/>
                            <a:pt x="668" y="54"/>
                            <a:pt x="668" y="54"/>
                          </a:cubicBezTo>
                          <a:cubicBezTo>
                            <a:pt x="667" y="52"/>
                            <a:pt x="674" y="49"/>
                            <a:pt x="679" y="47"/>
                          </a:cubicBezTo>
                          <a:cubicBezTo>
                            <a:pt x="679" y="50"/>
                            <a:pt x="684" y="45"/>
                            <a:pt x="688" y="46"/>
                          </a:cubicBezTo>
                          <a:cubicBezTo>
                            <a:pt x="688" y="44"/>
                            <a:pt x="696" y="43"/>
                            <a:pt x="697" y="41"/>
                          </a:cubicBezTo>
                          <a:cubicBezTo>
                            <a:pt x="701" y="39"/>
                            <a:pt x="701" y="41"/>
                            <a:pt x="702" y="41"/>
                          </a:cubicBezTo>
                          <a:cubicBezTo>
                            <a:pt x="704" y="40"/>
                            <a:pt x="704" y="40"/>
                            <a:pt x="704" y="40"/>
                          </a:cubicBezTo>
                          <a:cubicBezTo>
                            <a:pt x="706" y="40"/>
                            <a:pt x="713" y="38"/>
                            <a:pt x="718" y="37"/>
                          </a:cubicBezTo>
                          <a:cubicBezTo>
                            <a:pt x="722" y="35"/>
                            <a:pt x="722" y="35"/>
                            <a:pt x="722" y="35"/>
                          </a:cubicBezTo>
                          <a:cubicBezTo>
                            <a:pt x="723" y="35"/>
                            <a:pt x="723" y="35"/>
                            <a:pt x="723" y="35"/>
                          </a:cubicBezTo>
                          <a:cubicBezTo>
                            <a:pt x="724" y="34"/>
                            <a:pt x="727" y="33"/>
                            <a:pt x="725" y="33"/>
                          </a:cubicBezTo>
                          <a:cubicBezTo>
                            <a:pt x="727" y="33"/>
                            <a:pt x="727" y="33"/>
                            <a:pt x="727" y="33"/>
                          </a:cubicBezTo>
                          <a:cubicBezTo>
                            <a:pt x="727" y="31"/>
                            <a:pt x="730" y="31"/>
                            <a:pt x="735" y="29"/>
                          </a:cubicBezTo>
                          <a:cubicBezTo>
                            <a:pt x="736" y="29"/>
                            <a:pt x="736" y="30"/>
                            <a:pt x="735" y="30"/>
                          </a:cubicBezTo>
                          <a:cubicBezTo>
                            <a:pt x="737" y="30"/>
                            <a:pt x="736" y="31"/>
                            <a:pt x="738" y="31"/>
                          </a:cubicBezTo>
                          <a:cubicBezTo>
                            <a:pt x="736" y="31"/>
                            <a:pt x="745" y="26"/>
                            <a:pt x="739" y="27"/>
                          </a:cubicBezTo>
                          <a:cubicBezTo>
                            <a:pt x="738" y="26"/>
                            <a:pt x="741" y="25"/>
                            <a:pt x="744" y="24"/>
                          </a:cubicBezTo>
                          <a:cubicBezTo>
                            <a:pt x="745" y="26"/>
                            <a:pt x="745" y="26"/>
                            <a:pt x="745" y="26"/>
                          </a:cubicBezTo>
                          <a:cubicBezTo>
                            <a:pt x="748" y="23"/>
                            <a:pt x="748" y="23"/>
                            <a:pt x="748" y="23"/>
                          </a:cubicBezTo>
                          <a:cubicBezTo>
                            <a:pt x="751" y="22"/>
                            <a:pt x="753" y="23"/>
                            <a:pt x="756" y="22"/>
                          </a:cubicBezTo>
                          <a:cubicBezTo>
                            <a:pt x="753" y="23"/>
                            <a:pt x="750" y="27"/>
                            <a:pt x="758" y="25"/>
                          </a:cubicBezTo>
                          <a:cubicBezTo>
                            <a:pt x="754" y="26"/>
                            <a:pt x="752" y="28"/>
                            <a:pt x="750" y="28"/>
                          </a:cubicBezTo>
                          <a:cubicBezTo>
                            <a:pt x="752" y="28"/>
                            <a:pt x="752" y="28"/>
                            <a:pt x="750" y="29"/>
                          </a:cubicBezTo>
                          <a:cubicBezTo>
                            <a:pt x="756" y="27"/>
                            <a:pt x="752" y="28"/>
                            <a:pt x="758" y="26"/>
                          </a:cubicBezTo>
                          <a:cubicBezTo>
                            <a:pt x="758" y="28"/>
                            <a:pt x="759" y="28"/>
                            <a:pt x="764" y="27"/>
                          </a:cubicBezTo>
                          <a:cubicBezTo>
                            <a:pt x="760" y="27"/>
                            <a:pt x="760" y="27"/>
                            <a:pt x="760" y="27"/>
                          </a:cubicBezTo>
                          <a:cubicBezTo>
                            <a:pt x="761" y="27"/>
                            <a:pt x="761" y="27"/>
                            <a:pt x="761" y="26"/>
                          </a:cubicBezTo>
                          <a:cubicBezTo>
                            <a:pt x="760" y="27"/>
                            <a:pt x="759" y="26"/>
                            <a:pt x="759" y="26"/>
                          </a:cubicBezTo>
                          <a:cubicBezTo>
                            <a:pt x="760" y="26"/>
                            <a:pt x="765" y="23"/>
                            <a:pt x="766" y="23"/>
                          </a:cubicBezTo>
                          <a:cubicBezTo>
                            <a:pt x="760" y="22"/>
                            <a:pt x="776" y="19"/>
                            <a:pt x="772" y="19"/>
                          </a:cubicBezTo>
                          <a:cubicBezTo>
                            <a:pt x="773" y="18"/>
                            <a:pt x="777" y="17"/>
                            <a:pt x="777" y="18"/>
                          </a:cubicBezTo>
                          <a:cubicBezTo>
                            <a:pt x="772" y="20"/>
                            <a:pt x="781" y="19"/>
                            <a:pt x="781" y="20"/>
                          </a:cubicBezTo>
                          <a:cubicBezTo>
                            <a:pt x="782" y="19"/>
                            <a:pt x="777" y="20"/>
                            <a:pt x="779" y="19"/>
                          </a:cubicBezTo>
                          <a:cubicBezTo>
                            <a:pt x="782" y="18"/>
                            <a:pt x="784" y="19"/>
                            <a:pt x="786" y="19"/>
                          </a:cubicBezTo>
                          <a:cubicBezTo>
                            <a:pt x="785" y="19"/>
                            <a:pt x="785" y="19"/>
                            <a:pt x="785" y="19"/>
                          </a:cubicBezTo>
                          <a:cubicBezTo>
                            <a:pt x="789" y="19"/>
                            <a:pt x="789" y="19"/>
                            <a:pt x="789" y="19"/>
                          </a:cubicBezTo>
                          <a:cubicBezTo>
                            <a:pt x="790" y="18"/>
                            <a:pt x="785" y="19"/>
                            <a:pt x="789" y="17"/>
                          </a:cubicBezTo>
                          <a:cubicBezTo>
                            <a:pt x="790" y="18"/>
                            <a:pt x="794" y="16"/>
                            <a:pt x="794" y="17"/>
                          </a:cubicBezTo>
                          <a:cubicBezTo>
                            <a:pt x="792" y="18"/>
                            <a:pt x="794" y="19"/>
                            <a:pt x="790" y="20"/>
                          </a:cubicBezTo>
                          <a:cubicBezTo>
                            <a:pt x="793" y="20"/>
                            <a:pt x="802" y="18"/>
                            <a:pt x="798" y="17"/>
                          </a:cubicBezTo>
                          <a:cubicBezTo>
                            <a:pt x="802" y="17"/>
                            <a:pt x="802" y="17"/>
                            <a:pt x="802" y="17"/>
                          </a:cubicBezTo>
                          <a:cubicBezTo>
                            <a:pt x="800" y="16"/>
                            <a:pt x="793" y="16"/>
                            <a:pt x="800" y="15"/>
                          </a:cubicBezTo>
                          <a:cubicBezTo>
                            <a:pt x="800" y="15"/>
                            <a:pt x="800" y="15"/>
                            <a:pt x="800" y="15"/>
                          </a:cubicBezTo>
                          <a:cubicBezTo>
                            <a:pt x="805" y="13"/>
                            <a:pt x="805" y="13"/>
                            <a:pt x="805" y="13"/>
                          </a:cubicBezTo>
                          <a:cubicBezTo>
                            <a:pt x="807" y="14"/>
                            <a:pt x="807" y="14"/>
                            <a:pt x="807" y="14"/>
                          </a:cubicBezTo>
                          <a:cubicBezTo>
                            <a:pt x="807" y="13"/>
                            <a:pt x="808" y="13"/>
                            <a:pt x="810" y="13"/>
                          </a:cubicBezTo>
                          <a:cubicBezTo>
                            <a:pt x="810" y="13"/>
                            <a:pt x="812" y="13"/>
                            <a:pt x="812" y="14"/>
                          </a:cubicBezTo>
                          <a:cubicBezTo>
                            <a:pt x="817" y="13"/>
                            <a:pt x="817" y="12"/>
                            <a:pt x="817" y="12"/>
                          </a:cubicBezTo>
                          <a:cubicBezTo>
                            <a:pt x="820" y="11"/>
                            <a:pt x="821" y="11"/>
                            <a:pt x="820" y="12"/>
                          </a:cubicBezTo>
                          <a:cubicBezTo>
                            <a:pt x="824" y="12"/>
                            <a:pt x="831" y="11"/>
                            <a:pt x="834" y="11"/>
                          </a:cubicBezTo>
                          <a:cubicBezTo>
                            <a:pt x="839" y="10"/>
                            <a:pt x="833" y="11"/>
                            <a:pt x="836" y="10"/>
                          </a:cubicBezTo>
                          <a:cubicBezTo>
                            <a:pt x="841" y="12"/>
                            <a:pt x="854" y="9"/>
                            <a:pt x="863" y="8"/>
                          </a:cubicBezTo>
                          <a:cubicBezTo>
                            <a:pt x="860" y="6"/>
                            <a:pt x="865" y="7"/>
                            <a:pt x="867" y="5"/>
                          </a:cubicBezTo>
                          <a:cubicBezTo>
                            <a:pt x="865" y="6"/>
                            <a:pt x="875" y="7"/>
                            <a:pt x="868" y="8"/>
                          </a:cubicBezTo>
                          <a:cubicBezTo>
                            <a:pt x="872" y="7"/>
                            <a:pt x="872" y="7"/>
                            <a:pt x="872" y="7"/>
                          </a:cubicBezTo>
                          <a:cubicBezTo>
                            <a:pt x="876" y="8"/>
                            <a:pt x="865" y="9"/>
                            <a:pt x="870" y="10"/>
                          </a:cubicBezTo>
                          <a:cubicBezTo>
                            <a:pt x="875" y="9"/>
                            <a:pt x="878" y="7"/>
                            <a:pt x="884" y="7"/>
                          </a:cubicBezTo>
                          <a:cubicBezTo>
                            <a:pt x="882" y="9"/>
                            <a:pt x="889" y="7"/>
                            <a:pt x="888" y="9"/>
                          </a:cubicBezTo>
                          <a:cubicBezTo>
                            <a:pt x="887" y="9"/>
                            <a:pt x="885" y="9"/>
                            <a:pt x="883" y="9"/>
                          </a:cubicBezTo>
                          <a:cubicBezTo>
                            <a:pt x="884" y="9"/>
                            <a:pt x="884" y="9"/>
                            <a:pt x="884" y="9"/>
                          </a:cubicBezTo>
                          <a:cubicBezTo>
                            <a:pt x="896" y="9"/>
                            <a:pt x="887" y="7"/>
                            <a:pt x="894" y="6"/>
                          </a:cubicBezTo>
                          <a:cubicBezTo>
                            <a:pt x="901" y="6"/>
                            <a:pt x="899" y="7"/>
                            <a:pt x="900" y="8"/>
                          </a:cubicBezTo>
                          <a:cubicBezTo>
                            <a:pt x="901" y="8"/>
                            <a:pt x="904" y="8"/>
                            <a:pt x="906" y="8"/>
                          </a:cubicBezTo>
                          <a:cubicBezTo>
                            <a:pt x="902" y="9"/>
                            <a:pt x="898" y="7"/>
                            <a:pt x="900" y="6"/>
                          </a:cubicBezTo>
                          <a:cubicBezTo>
                            <a:pt x="903" y="7"/>
                            <a:pt x="911" y="6"/>
                            <a:pt x="913" y="5"/>
                          </a:cubicBezTo>
                          <a:cubicBezTo>
                            <a:pt x="902" y="3"/>
                            <a:pt x="906" y="5"/>
                            <a:pt x="896" y="3"/>
                          </a:cubicBezTo>
                          <a:cubicBezTo>
                            <a:pt x="895" y="4"/>
                            <a:pt x="895" y="5"/>
                            <a:pt x="889" y="5"/>
                          </a:cubicBezTo>
                          <a:cubicBezTo>
                            <a:pt x="893" y="4"/>
                            <a:pt x="889" y="4"/>
                            <a:pt x="888" y="4"/>
                          </a:cubicBezTo>
                          <a:cubicBezTo>
                            <a:pt x="889" y="5"/>
                            <a:pt x="884" y="4"/>
                            <a:pt x="882" y="5"/>
                          </a:cubicBezTo>
                          <a:cubicBezTo>
                            <a:pt x="880" y="4"/>
                            <a:pt x="885" y="2"/>
                            <a:pt x="880" y="2"/>
                          </a:cubicBezTo>
                          <a:cubicBezTo>
                            <a:pt x="879" y="5"/>
                            <a:pt x="879" y="5"/>
                            <a:pt x="879" y="5"/>
                          </a:cubicBezTo>
                          <a:cubicBezTo>
                            <a:pt x="876" y="4"/>
                            <a:pt x="879" y="3"/>
                            <a:pt x="875" y="4"/>
                          </a:cubicBezTo>
                          <a:cubicBezTo>
                            <a:pt x="877" y="2"/>
                            <a:pt x="874" y="2"/>
                            <a:pt x="880" y="1"/>
                          </a:cubicBezTo>
                          <a:cubicBezTo>
                            <a:pt x="872" y="0"/>
                            <a:pt x="868" y="3"/>
                            <a:pt x="862" y="4"/>
                          </a:cubicBezTo>
                          <a:cubicBezTo>
                            <a:pt x="863" y="4"/>
                            <a:pt x="863" y="4"/>
                            <a:pt x="864" y="4"/>
                          </a:cubicBezTo>
                          <a:cubicBezTo>
                            <a:pt x="862" y="4"/>
                            <a:pt x="860" y="4"/>
                            <a:pt x="858" y="5"/>
                          </a:cubicBezTo>
                          <a:cubicBezTo>
                            <a:pt x="854" y="4"/>
                            <a:pt x="861" y="3"/>
                            <a:pt x="860" y="3"/>
                          </a:cubicBezTo>
                          <a:cubicBezTo>
                            <a:pt x="854" y="3"/>
                            <a:pt x="854" y="3"/>
                            <a:pt x="854" y="3"/>
                          </a:cubicBezTo>
                          <a:cubicBezTo>
                            <a:pt x="853" y="3"/>
                            <a:pt x="853" y="3"/>
                            <a:pt x="853" y="3"/>
                          </a:cubicBezTo>
                          <a:cubicBezTo>
                            <a:pt x="852" y="4"/>
                            <a:pt x="850" y="4"/>
                            <a:pt x="850" y="4"/>
                          </a:cubicBezTo>
                          <a:cubicBezTo>
                            <a:pt x="851" y="3"/>
                            <a:pt x="852" y="2"/>
                            <a:pt x="853" y="1"/>
                          </a:cubicBezTo>
                          <a:cubicBezTo>
                            <a:pt x="847" y="3"/>
                            <a:pt x="847" y="3"/>
                            <a:pt x="847" y="3"/>
                          </a:cubicBezTo>
                          <a:cubicBezTo>
                            <a:pt x="847" y="3"/>
                            <a:pt x="841" y="3"/>
                            <a:pt x="846" y="2"/>
                          </a:cubicBezTo>
                          <a:cubicBezTo>
                            <a:pt x="836" y="3"/>
                            <a:pt x="836" y="3"/>
                            <a:pt x="836" y="3"/>
                          </a:cubicBezTo>
                          <a:cubicBezTo>
                            <a:pt x="835" y="2"/>
                            <a:pt x="835" y="2"/>
                            <a:pt x="835" y="2"/>
                          </a:cubicBezTo>
                          <a:cubicBezTo>
                            <a:pt x="832" y="2"/>
                            <a:pt x="832" y="3"/>
                            <a:pt x="835" y="2"/>
                          </a:cubicBezTo>
                          <a:cubicBezTo>
                            <a:pt x="832" y="2"/>
                            <a:pt x="820" y="7"/>
                            <a:pt x="821" y="4"/>
                          </a:cubicBezTo>
                          <a:cubicBezTo>
                            <a:pt x="814" y="6"/>
                            <a:pt x="811" y="6"/>
                            <a:pt x="801" y="8"/>
                          </a:cubicBezTo>
                          <a:cubicBezTo>
                            <a:pt x="808" y="6"/>
                            <a:pt x="793" y="8"/>
                            <a:pt x="800" y="6"/>
                          </a:cubicBezTo>
                          <a:cubicBezTo>
                            <a:pt x="796" y="6"/>
                            <a:pt x="795" y="8"/>
                            <a:pt x="791" y="9"/>
                          </a:cubicBezTo>
                          <a:cubicBezTo>
                            <a:pt x="788" y="9"/>
                            <a:pt x="789" y="7"/>
                            <a:pt x="793" y="6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9" y="7"/>
                            <a:pt x="789" y="7"/>
                            <a:pt x="789" y="7"/>
                          </a:cubicBezTo>
                          <a:cubicBezTo>
                            <a:pt x="785" y="9"/>
                            <a:pt x="785" y="9"/>
                            <a:pt x="785" y="9"/>
                          </a:cubicBezTo>
                          <a:cubicBezTo>
                            <a:pt x="781" y="9"/>
                            <a:pt x="784" y="7"/>
                            <a:pt x="780" y="8"/>
                          </a:cubicBezTo>
                          <a:cubicBezTo>
                            <a:pt x="779" y="9"/>
                            <a:pt x="779" y="9"/>
                            <a:pt x="779" y="9"/>
                          </a:cubicBezTo>
                          <a:cubicBezTo>
                            <a:pt x="776" y="9"/>
                            <a:pt x="776" y="9"/>
                            <a:pt x="776" y="9"/>
                          </a:cubicBezTo>
                          <a:cubicBezTo>
                            <a:pt x="777" y="9"/>
                            <a:pt x="775" y="10"/>
                            <a:pt x="772" y="11"/>
                          </a:cubicBezTo>
                          <a:cubicBezTo>
                            <a:pt x="772" y="11"/>
                            <a:pt x="772" y="11"/>
                            <a:pt x="772" y="11"/>
                          </a:cubicBezTo>
                          <a:cubicBezTo>
                            <a:pt x="769" y="12"/>
                            <a:pt x="769" y="12"/>
                            <a:pt x="769" y="12"/>
                          </a:cubicBezTo>
                          <a:cubicBezTo>
                            <a:pt x="772" y="10"/>
                            <a:pt x="765" y="12"/>
                            <a:pt x="767" y="11"/>
                          </a:cubicBezTo>
                          <a:cubicBezTo>
                            <a:pt x="764" y="11"/>
                            <a:pt x="764" y="11"/>
                            <a:pt x="758" y="13"/>
                          </a:cubicBezTo>
                          <a:cubicBezTo>
                            <a:pt x="759" y="14"/>
                            <a:pt x="759" y="14"/>
                            <a:pt x="759" y="14"/>
                          </a:cubicBezTo>
                          <a:cubicBezTo>
                            <a:pt x="752" y="16"/>
                            <a:pt x="759" y="12"/>
                            <a:pt x="753" y="14"/>
                          </a:cubicBezTo>
                          <a:cubicBezTo>
                            <a:pt x="753" y="14"/>
                            <a:pt x="753" y="14"/>
                            <a:pt x="753" y="14"/>
                          </a:cubicBezTo>
                          <a:cubicBezTo>
                            <a:pt x="745" y="15"/>
                            <a:pt x="740" y="19"/>
                            <a:pt x="733" y="19"/>
                          </a:cubicBezTo>
                          <a:cubicBezTo>
                            <a:pt x="737" y="18"/>
                            <a:pt x="735" y="17"/>
                            <a:pt x="735" y="18"/>
                          </a:cubicBezTo>
                          <a:cubicBezTo>
                            <a:pt x="730" y="19"/>
                            <a:pt x="722" y="22"/>
                            <a:pt x="716" y="24"/>
                          </a:cubicBezTo>
                          <a:cubicBezTo>
                            <a:pt x="714" y="24"/>
                            <a:pt x="713" y="23"/>
                            <a:pt x="708" y="24"/>
                          </a:cubicBezTo>
                          <a:cubicBezTo>
                            <a:pt x="704" y="26"/>
                            <a:pt x="703" y="26"/>
                            <a:pt x="702" y="27"/>
                          </a:cubicBezTo>
                          <a:cubicBezTo>
                            <a:pt x="698" y="28"/>
                            <a:pt x="691" y="31"/>
                            <a:pt x="690" y="30"/>
                          </a:cubicBezTo>
                          <a:cubicBezTo>
                            <a:pt x="690" y="31"/>
                            <a:pt x="687" y="31"/>
                            <a:pt x="685" y="33"/>
                          </a:cubicBezTo>
                          <a:cubicBezTo>
                            <a:pt x="684" y="32"/>
                            <a:pt x="684" y="32"/>
                            <a:pt x="684" y="32"/>
                          </a:cubicBezTo>
                          <a:cubicBezTo>
                            <a:pt x="685" y="33"/>
                            <a:pt x="685" y="33"/>
                            <a:pt x="685" y="33"/>
                          </a:cubicBezTo>
                          <a:cubicBezTo>
                            <a:pt x="677" y="33"/>
                            <a:pt x="674" y="38"/>
                            <a:pt x="666" y="39"/>
                          </a:cubicBezTo>
                          <a:cubicBezTo>
                            <a:pt x="667" y="39"/>
                            <a:pt x="667" y="39"/>
                            <a:pt x="667" y="39"/>
                          </a:cubicBezTo>
                          <a:cubicBezTo>
                            <a:pt x="665" y="40"/>
                            <a:pt x="665" y="40"/>
                            <a:pt x="665" y="40"/>
                          </a:cubicBezTo>
                          <a:cubicBezTo>
                            <a:pt x="664" y="40"/>
                            <a:pt x="665" y="39"/>
                            <a:pt x="665" y="38"/>
                          </a:cubicBezTo>
                          <a:cubicBezTo>
                            <a:pt x="661" y="40"/>
                            <a:pt x="656" y="42"/>
                            <a:pt x="652" y="43"/>
                          </a:cubicBezTo>
                          <a:cubicBezTo>
                            <a:pt x="654" y="43"/>
                            <a:pt x="654" y="43"/>
                            <a:pt x="654" y="43"/>
                          </a:cubicBezTo>
                          <a:cubicBezTo>
                            <a:pt x="652" y="44"/>
                            <a:pt x="650" y="46"/>
                            <a:pt x="647" y="47"/>
                          </a:cubicBezTo>
                          <a:cubicBezTo>
                            <a:pt x="651" y="43"/>
                            <a:pt x="642" y="48"/>
                            <a:pt x="641" y="48"/>
                          </a:cubicBezTo>
                          <a:cubicBezTo>
                            <a:pt x="644" y="46"/>
                            <a:pt x="644" y="46"/>
                            <a:pt x="644" y="46"/>
                          </a:cubicBezTo>
                          <a:cubicBezTo>
                            <a:pt x="640" y="48"/>
                            <a:pt x="640" y="48"/>
                            <a:pt x="641" y="49"/>
                          </a:cubicBezTo>
                          <a:cubicBezTo>
                            <a:pt x="636" y="51"/>
                            <a:pt x="636" y="48"/>
                            <a:pt x="632" y="51"/>
                          </a:cubicBezTo>
                          <a:cubicBezTo>
                            <a:pt x="635" y="50"/>
                            <a:pt x="635" y="50"/>
                            <a:pt x="635" y="50"/>
                          </a:cubicBezTo>
                          <a:cubicBezTo>
                            <a:pt x="637" y="50"/>
                            <a:pt x="635" y="52"/>
                            <a:pt x="632" y="53"/>
                          </a:cubicBezTo>
                          <a:cubicBezTo>
                            <a:pt x="632" y="53"/>
                            <a:pt x="630" y="53"/>
                            <a:pt x="632" y="52"/>
                          </a:cubicBezTo>
                          <a:cubicBezTo>
                            <a:pt x="628" y="54"/>
                            <a:pt x="622" y="57"/>
                            <a:pt x="620" y="58"/>
                          </a:cubicBezTo>
                          <a:cubicBezTo>
                            <a:pt x="618" y="58"/>
                            <a:pt x="618" y="57"/>
                            <a:pt x="619" y="57"/>
                          </a:cubicBezTo>
                          <a:cubicBezTo>
                            <a:pt x="611" y="61"/>
                            <a:pt x="616" y="58"/>
                            <a:pt x="608" y="63"/>
                          </a:cubicBezTo>
                          <a:cubicBezTo>
                            <a:pt x="607" y="62"/>
                            <a:pt x="607" y="62"/>
                            <a:pt x="607" y="62"/>
                          </a:cubicBezTo>
                          <a:cubicBezTo>
                            <a:pt x="605" y="64"/>
                            <a:pt x="605" y="64"/>
                            <a:pt x="605" y="64"/>
                          </a:cubicBezTo>
                          <a:cubicBezTo>
                            <a:pt x="600" y="65"/>
                            <a:pt x="600" y="65"/>
                            <a:pt x="600" y="65"/>
                          </a:cubicBezTo>
                          <a:cubicBezTo>
                            <a:pt x="602" y="65"/>
                            <a:pt x="602" y="65"/>
                            <a:pt x="602" y="65"/>
                          </a:cubicBezTo>
                          <a:cubicBezTo>
                            <a:pt x="599" y="67"/>
                            <a:pt x="598" y="68"/>
                            <a:pt x="595" y="69"/>
                          </a:cubicBezTo>
                          <a:cubicBezTo>
                            <a:pt x="595" y="68"/>
                            <a:pt x="595" y="68"/>
                            <a:pt x="595" y="68"/>
                          </a:cubicBezTo>
                          <a:cubicBezTo>
                            <a:pt x="588" y="72"/>
                            <a:pt x="586" y="71"/>
                            <a:pt x="579" y="76"/>
                          </a:cubicBezTo>
                          <a:cubicBezTo>
                            <a:pt x="579" y="76"/>
                            <a:pt x="580" y="75"/>
                            <a:pt x="580" y="74"/>
                          </a:cubicBezTo>
                          <a:cubicBezTo>
                            <a:pt x="574" y="79"/>
                            <a:pt x="575" y="76"/>
                            <a:pt x="569" y="81"/>
                          </a:cubicBezTo>
                          <a:cubicBezTo>
                            <a:pt x="569" y="80"/>
                            <a:pt x="568" y="80"/>
                            <a:pt x="568" y="80"/>
                          </a:cubicBezTo>
                          <a:cubicBezTo>
                            <a:pt x="565" y="82"/>
                            <a:pt x="565" y="82"/>
                            <a:pt x="565" y="82"/>
                          </a:cubicBezTo>
                          <a:cubicBezTo>
                            <a:pt x="565" y="81"/>
                            <a:pt x="565" y="81"/>
                            <a:pt x="565" y="81"/>
                          </a:cubicBezTo>
                          <a:cubicBezTo>
                            <a:pt x="563" y="84"/>
                            <a:pt x="563" y="84"/>
                            <a:pt x="563" y="84"/>
                          </a:cubicBezTo>
                          <a:cubicBezTo>
                            <a:pt x="561" y="84"/>
                            <a:pt x="561" y="84"/>
                            <a:pt x="561" y="84"/>
                          </a:cubicBezTo>
                          <a:cubicBezTo>
                            <a:pt x="560" y="85"/>
                            <a:pt x="560" y="85"/>
                            <a:pt x="560" y="85"/>
                          </a:cubicBezTo>
                          <a:cubicBezTo>
                            <a:pt x="556" y="85"/>
                            <a:pt x="552" y="89"/>
                            <a:pt x="547" y="90"/>
                          </a:cubicBezTo>
                          <a:cubicBezTo>
                            <a:pt x="548" y="91"/>
                            <a:pt x="548" y="91"/>
                            <a:pt x="548" y="91"/>
                          </a:cubicBezTo>
                          <a:cubicBezTo>
                            <a:pt x="539" y="100"/>
                            <a:pt x="522" y="104"/>
                            <a:pt x="510" y="114"/>
                          </a:cubicBezTo>
                          <a:cubicBezTo>
                            <a:pt x="510" y="113"/>
                            <a:pt x="510" y="113"/>
                            <a:pt x="510" y="113"/>
                          </a:cubicBezTo>
                          <a:cubicBezTo>
                            <a:pt x="505" y="118"/>
                            <a:pt x="505" y="118"/>
                            <a:pt x="505" y="118"/>
                          </a:cubicBezTo>
                          <a:cubicBezTo>
                            <a:pt x="502" y="119"/>
                            <a:pt x="507" y="116"/>
                            <a:pt x="505" y="116"/>
                          </a:cubicBezTo>
                          <a:cubicBezTo>
                            <a:pt x="500" y="120"/>
                            <a:pt x="504" y="119"/>
                            <a:pt x="498" y="123"/>
                          </a:cubicBezTo>
                          <a:cubicBezTo>
                            <a:pt x="494" y="125"/>
                            <a:pt x="498" y="122"/>
                            <a:pt x="500" y="120"/>
                          </a:cubicBezTo>
                          <a:cubicBezTo>
                            <a:pt x="494" y="125"/>
                            <a:pt x="485" y="132"/>
                            <a:pt x="481" y="134"/>
                          </a:cubicBezTo>
                          <a:cubicBezTo>
                            <a:pt x="481" y="135"/>
                            <a:pt x="480" y="135"/>
                            <a:pt x="481" y="135"/>
                          </a:cubicBezTo>
                          <a:cubicBezTo>
                            <a:pt x="477" y="138"/>
                            <a:pt x="472" y="142"/>
                            <a:pt x="467" y="145"/>
                          </a:cubicBezTo>
                          <a:cubicBezTo>
                            <a:pt x="467" y="144"/>
                            <a:pt x="468" y="143"/>
                            <a:pt x="469" y="143"/>
                          </a:cubicBezTo>
                          <a:cubicBezTo>
                            <a:pt x="467" y="144"/>
                            <a:pt x="465" y="145"/>
                            <a:pt x="464" y="146"/>
                          </a:cubicBezTo>
                          <a:cubicBezTo>
                            <a:pt x="465" y="144"/>
                            <a:pt x="465" y="144"/>
                            <a:pt x="465" y="144"/>
                          </a:cubicBezTo>
                          <a:cubicBezTo>
                            <a:pt x="462" y="147"/>
                            <a:pt x="456" y="152"/>
                            <a:pt x="454" y="152"/>
                          </a:cubicBezTo>
                          <a:cubicBezTo>
                            <a:pt x="455" y="152"/>
                            <a:pt x="455" y="153"/>
                            <a:pt x="453" y="155"/>
                          </a:cubicBezTo>
                          <a:cubicBezTo>
                            <a:pt x="450" y="155"/>
                            <a:pt x="445" y="162"/>
                            <a:pt x="440" y="165"/>
                          </a:cubicBezTo>
                          <a:cubicBezTo>
                            <a:pt x="440" y="164"/>
                            <a:pt x="444" y="161"/>
                            <a:pt x="443" y="162"/>
                          </a:cubicBezTo>
                          <a:cubicBezTo>
                            <a:pt x="440" y="163"/>
                            <a:pt x="439" y="166"/>
                            <a:pt x="437" y="168"/>
                          </a:cubicBezTo>
                          <a:cubicBezTo>
                            <a:pt x="437" y="167"/>
                            <a:pt x="437" y="167"/>
                            <a:pt x="437" y="167"/>
                          </a:cubicBezTo>
                          <a:cubicBezTo>
                            <a:pt x="427" y="176"/>
                            <a:pt x="427" y="176"/>
                            <a:pt x="427" y="176"/>
                          </a:cubicBezTo>
                          <a:cubicBezTo>
                            <a:pt x="425" y="176"/>
                            <a:pt x="418" y="184"/>
                            <a:pt x="418" y="183"/>
                          </a:cubicBezTo>
                          <a:cubicBezTo>
                            <a:pt x="414" y="186"/>
                            <a:pt x="421" y="181"/>
                            <a:pt x="417" y="185"/>
                          </a:cubicBezTo>
                          <a:cubicBezTo>
                            <a:pt x="415" y="185"/>
                            <a:pt x="413" y="189"/>
                            <a:pt x="412" y="188"/>
                          </a:cubicBezTo>
                          <a:cubicBezTo>
                            <a:pt x="413" y="187"/>
                            <a:pt x="413" y="187"/>
                            <a:pt x="413" y="187"/>
                          </a:cubicBezTo>
                          <a:cubicBezTo>
                            <a:pt x="410" y="190"/>
                            <a:pt x="410" y="190"/>
                            <a:pt x="410" y="190"/>
                          </a:cubicBezTo>
                          <a:cubicBezTo>
                            <a:pt x="411" y="187"/>
                            <a:pt x="411" y="187"/>
                            <a:pt x="411" y="187"/>
                          </a:cubicBezTo>
                          <a:cubicBezTo>
                            <a:pt x="408" y="190"/>
                            <a:pt x="407" y="193"/>
                            <a:pt x="408" y="193"/>
                          </a:cubicBezTo>
                          <a:cubicBezTo>
                            <a:pt x="405" y="195"/>
                            <a:pt x="401" y="199"/>
                            <a:pt x="399" y="199"/>
                          </a:cubicBezTo>
                          <a:cubicBezTo>
                            <a:pt x="400" y="198"/>
                            <a:pt x="400" y="198"/>
                            <a:pt x="400" y="198"/>
                          </a:cubicBezTo>
                          <a:cubicBezTo>
                            <a:pt x="393" y="205"/>
                            <a:pt x="386" y="207"/>
                            <a:pt x="382" y="214"/>
                          </a:cubicBezTo>
                          <a:cubicBezTo>
                            <a:pt x="381" y="214"/>
                            <a:pt x="381" y="214"/>
                            <a:pt x="382" y="213"/>
                          </a:cubicBezTo>
                          <a:cubicBezTo>
                            <a:pt x="378" y="217"/>
                            <a:pt x="378" y="217"/>
                            <a:pt x="378" y="217"/>
                          </a:cubicBezTo>
                          <a:cubicBezTo>
                            <a:pt x="378" y="215"/>
                            <a:pt x="378" y="215"/>
                            <a:pt x="378" y="215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72" y="223"/>
                            <a:pt x="372" y="223"/>
                            <a:pt x="372" y="223"/>
                          </a:cubicBezTo>
                          <a:cubicBezTo>
                            <a:pt x="367" y="227"/>
                            <a:pt x="360" y="235"/>
                            <a:pt x="354" y="241"/>
                          </a:cubicBezTo>
                          <a:cubicBezTo>
                            <a:pt x="355" y="240"/>
                            <a:pt x="355" y="240"/>
                            <a:pt x="355" y="240"/>
                          </a:cubicBezTo>
                          <a:cubicBezTo>
                            <a:pt x="349" y="247"/>
                            <a:pt x="348" y="246"/>
                            <a:pt x="344" y="251"/>
                          </a:cubicBezTo>
                          <a:cubicBezTo>
                            <a:pt x="344" y="251"/>
                            <a:pt x="344" y="251"/>
                            <a:pt x="344" y="250"/>
                          </a:cubicBezTo>
                          <a:cubicBezTo>
                            <a:pt x="340" y="255"/>
                            <a:pt x="340" y="255"/>
                            <a:pt x="340" y="255"/>
                          </a:cubicBezTo>
                          <a:cubicBezTo>
                            <a:pt x="340" y="253"/>
                            <a:pt x="340" y="253"/>
                            <a:pt x="340" y="253"/>
                          </a:cubicBezTo>
                          <a:cubicBezTo>
                            <a:pt x="338" y="258"/>
                            <a:pt x="331" y="262"/>
                            <a:pt x="333" y="260"/>
                          </a:cubicBezTo>
                          <a:cubicBezTo>
                            <a:pt x="332" y="263"/>
                            <a:pt x="329" y="266"/>
                            <a:pt x="329" y="267"/>
                          </a:cubicBezTo>
                          <a:cubicBezTo>
                            <a:pt x="325" y="272"/>
                            <a:pt x="328" y="268"/>
                            <a:pt x="325" y="271"/>
                          </a:cubicBezTo>
                          <a:cubicBezTo>
                            <a:pt x="321" y="274"/>
                            <a:pt x="322" y="276"/>
                            <a:pt x="317" y="280"/>
                          </a:cubicBezTo>
                          <a:cubicBezTo>
                            <a:pt x="317" y="280"/>
                            <a:pt x="317" y="280"/>
                            <a:pt x="317" y="280"/>
                          </a:cubicBezTo>
                          <a:cubicBezTo>
                            <a:pt x="315" y="282"/>
                            <a:pt x="314" y="284"/>
                            <a:pt x="311" y="287"/>
                          </a:cubicBezTo>
                          <a:cubicBezTo>
                            <a:pt x="312" y="286"/>
                            <a:pt x="312" y="286"/>
                            <a:pt x="312" y="286"/>
                          </a:cubicBezTo>
                          <a:cubicBezTo>
                            <a:pt x="308" y="292"/>
                            <a:pt x="305" y="291"/>
                            <a:pt x="303" y="297"/>
                          </a:cubicBezTo>
                          <a:cubicBezTo>
                            <a:pt x="301" y="299"/>
                            <a:pt x="298" y="304"/>
                            <a:pt x="297" y="303"/>
                          </a:cubicBezTo>
                          <a:cubicBezTo>
                            <a:pt x="283" y="322"/>
                            <a:pt x="283" y="322"/>
                            <a:pt x="283" y="322"/>
                          </a:cubicBezTo>
                          <a:cubicBezTo>
                            <a:pt x="281" y="322"/>
                            <a:pt x="282" y="324"/>
                            <a:pt x="278" y="327"/>
                          </a:cubicBezTo>
                          <a:cubicBezTo>
                            <a:pt x="279" y="328"/>
                            <a:pt x="279" y="328"/>
                            <a:pt x="279" y="328"/>
                          </a:cubicBezTo>
                          <a:cubicBezTo>
                            <a:pt x="272" y="337"/>
                            <a:pt x="262" y="347"/>
                            <a:pt x="254" y="358"/>
                          </a:cubicBezTo>
                          <a:cubicBezTo>
                            <a:pt x="253" y="357"/>
                            <a:pt x="253" y="357"/>
                            <a:pt x="253" y="357"/>
                          </a:cubicBezTo>
                          <a:cubicBezTo>
                            <a:pt x="252" y="360"/>
                            <a:pt x="252" y="360"/>
                            <a:pt x="252" y="360"/>
                          </a:cubicBezTo>
                          <a:cubicBezTo>
                            <a:pt x="244" y="372"/>
                            <a:pt x="233" y="387"/>
                            <a:pt x="226" y="396"/>
                          </a:cubicBezTo>
                          <a:cubicBezTo>
                            <a:pt x="225" y="400"/>
                            <a:pt x="223" y="405"/>
                            <a:pt x="219" y="410"/>
                          </a:cubicBezTo>
                          <a:cubicBezTo>
                            <a:pt x="219" y="409"/>
                            <a:pt x="219" y="409"/>
                            <a:pt x="219" y="409"/>
                          </a:cubicBezTo>
                          <a:cubicBezTo>
                            <a:pt x="214" y="418"/>
                            <a:pt x="209" y="428"/>
                            <a:pt x="202" y="437"/>
                          </a:cubicBezTo>
                          <a:cubicBezTo>
                            <a:pt x="202" y="436"/>
                            <a:pt x="202" y="437"/>
                            <a:pt x="202" y="436"/>
                          </a:cubicBezTo>
                          <a:cubicBezTo>
                            <a:pt x="202" y="439"/>
                            <a:pt x="199" y="442"/>
                            <a:pt x="197" y="444"/>
                          </a:cubicBezTo>
                          <a:cubicBezTo>
                            <a:pt x="200" y="442"/>
                            <a:pt x="200" y="442"/>
                            <a:pt x="200" y="442"/>
                          </a:cubicBezTo>
                          <a:cubicBezTo>
                            <a:pt x="199" y="445"/>
                            <a:pt x="196" y="448"/>
                            <a:pt x="194" y="449"/>
                          </a:cubicBezTo>
                          <a:cubicBezTo>
                            <a:pt x="192" y="454"/>
                            <a:pt x="192" y="454"/>
                            <a:pt x="192" y="454"/>
                          </a:cubicBezTo>
                          <a:cubicBezTo>
                            <a:pt x="192" y="455"/>
                            <a:pt x="192" y="455"/>
                            <a:pt x="192" y="455"/>
                          </a:cubicBezTo>
                          <a:cubicBezTo>
                            <a:pt x="192" y="456"/>
                            <a:pt x="192" y="456"/>
                            <a:pt x="192" y="456"/>
                          </a:cubicBezTo>
                          <a:cubicBezTo>
                            <a:pt x="189" y="458"/>
                            <a:pt x="189" y="458"/>
                            <a:pt x="189" y="458"/>
                          </a:cubicBezTo>
                          <a:cubicBezTo>
                            <a:pt x="189" y="459"/>
                            <a:pt x="186" y="465"/>
                            <a:pt x="186" y="467"/>
                          </a:cubicBezTo>
                          <a:cubicBezTo>
                            <a:pt x="185" y="467"/>
                            <a:pt x="182" y="471"/>
                            <a:pt x="184" y="468"/>
                          </a:cubicBezTo>
                          <a:cubicBezTo>
                            <a:pt x="175" y="484"/>
                            <a:pt x="175" y="484"/>
                            <a:pt x="175" y="484"/>
                          </a:cubicBezTo>
                          <a:cubicBezTo>
                            <a:pt x="176" y="482"/>
                            <a:pt x="176" y="482"/>
                            <a:pt x="176" y="482"/>
                          </a:cubicBezTo>
                          <a:cubicBezTo>
                            <a:pt x="178" y="482"/>
                            <a:pt x="175" y="487"/>
                            <a:pt x="174" y="489"/>
                          </a:cubicBezTo>
                          <a:cubicBezTo>
                            <a:pt x="175" y="486"/>
                            <a:pt x="172" y="488"/>
                            <a:pt x="171" y="490"/>
                          </a:cubicBezTo>
                          <a:cubicBezTo>
                            <a:pt x="170" y="492"/>
                            <a:pt x="173" y="488"/>
                            <a:pt x="173" y="489"/>
                          </a:cubicBezTo>
                          <a:cubicBezTo>
                            <a:pt x="172" y="493"/>
                            <a:pt x="169" y="499"/>
                            <a:pt x="168" y="500"/>
                          </a:cubicBezTo>
                          <a:cubicBezTo>
                            <a:pt x="168" y="498"/>
                            <a:pt x="168" y="498"/>
                            <a:pt x="168" y="498"/>
                          </a:cubicBezTo>
                          <a:cubicBezTo>
                            <a:pt x="167" y="502"/>
                            <a:pt x="164" y="503"/>
                            <a:pt x="162" y="507"/>
                          </a:cubicBezTo>
                          <a:cubicBezTo>
                            <a:pt x="161" y="511"/>
                            <a:pt x="159" y="513"/>
                            <a:pt x="161" y="513"/>
                          </a:cubicBezTo>
                          <a:cubicBezTo>
                            <a:pt x="159" y="518"/>
                            <a:pt x="159" y="514"/>
                            <a:pt x="158" y="516"/>
                          </a:cubicBezTo>
                          <a:cubicBezTo>
                            <a:pt x="158" y="518"/>
                            <a:pt x="154" y="525"/>
                            <a:pt x="153" y="525"/>
                          </a:cubicBezTo>
                          <a:cubicBezTo>
                            <a:pt x="153" y="529"/>
                            <a:pt x="145" y="538"/>
                            <a:pt x="147" y="540"/>
                          </a:cubicBezTo>
                          <a:cubicBezTo>
                            <a:pt x="143" y="544"/>
                            <a:pt x="143" y="544"/>
                            <a:pt x="143" y="544"/>
                          </a:cubicBezTo>
                          <a:cubicBezTo>
                            <a:pt x="144" y="544"/>
                            <a:pt x="145" y="545"/>
                            <a:pt x="143" y="549"/>
                          </a:cubicBezTo>
                          <a:cubicBezTo>
                            <a:pt x="141" y="552"/>
                            <a:pt x="141" y="551"/>
                            <a:pt x="140" y="551"/>
                          </a:cubicBezTo>
                          <a:cubicBezTo>
                            <a:pt x="141" y="554"/>
                            <a:pt x="141" y="554"/>
                            <a:pt x="141" y="554"/>
                          </a:cubicBezTo>
                          <a:cubicBezTo>
                            <a:pt x="130" y="571"/>
                            <a:pt x="121" y="596"/>
                            <a:pt x="111" y="615"/>
                          </a:cubicBezTo>
                          <a:cubicBezTo>
                            <a:pt x="107" y="624"/>
                            <a:pt x="104" y="636"/>
                            <a:pt x="99" y="647"/>
                          </a:cubicBezTo>
                          <a:cubicBezTo>
                            <a:pt x="100" y="645"/>
                            <a:pt x="100" y="645"/>
                            <a:pt x="100" y="645"/>
                          </a:cubicBezTo>
                          <a:cubicBezTo>
                            <a:pt x="95" y="656"/>
                            <a:pt x="95" y="656"/>
                            <a:pt x="95" y="656"/>
                          </a:cubicBezTo>
                          <a:cubicBezTo>
                            <a:pt x="99" y="648"/>
                            <a:pt x="99" y="648"/>
                            <a:pt x="99" y="648"/>
                          </a:cubicBezTo>
                          <a:cubicBezTo>
                            <a:pt x="98" y="651"/>
                            <a:pt x="98" y="653"/>
                            <a:pt x="97" y="655"/>
                          </a:cubicBezTo>
                          <a:cubicBezTo>
                            <a:pt x="92" y="666"/>
                            <a:pt x="85" y="681"/>
                            <a:pt x="81" y="696"/>
                          </a:cubicBezTo>
                          <a:cubicBezTo>
                            <a:pt x="80" y="706"/>
                            <a:pt x="77" y="702"/>
                            <a:pt x="76" y="711"/>
                          </a:cubicBezTo>
                          <a:cubicBezTo>
                            <a:pt x="76" y="710"/>
                            <a:pt x="76" y="710"/>
                            <a:pt x="76" y="709"/>
                          </a:cubicBezTo>
                          <a:cubicBezTo>
                            <a:pt x="73" y="719"/>
                            <a:pt x="72" y="725"/>
                            <a:pt x="70" y="735"/>
                          </a:cubicBezTo>
                          <a:cubicBezTo>
                            <a:pt x="68" y="733"/>
                            <a:pt x="68" y="741"/>
                            <a:pt x="67" y="740"/>
                          </a:cubicBezTo>
                          <a:cubicBezTo>
                            <a:pt x="68" y="741"/>
                            <a:pt x="68" y="741"/>
                            <a:pt x="68" y="741"/>
                          </a:cubicBezTo>
                          <a:cubicBezTo>
                            <a:pt x="67" y="743"/>
                            <a:pt x="65" y="748"/>
                            <a:pt x="65" y="747"/>
                          </a:cubicBezTo>
                          <a:cubicBezTo>
                            <a:pt x="64" y="752"/>
                            <a:pt x="64" y="752"/>
                            <a:pt x="64" y="752"/>
                          </a:cubicBezTo>
                          <a:cubicBezTo>
                            <a:pt x="63" y="752"/>
                            <a:pt x="63" y="752"/>
                            <a:pt x="63" y="752"/>
                          </a:cubicBezTo>
                          <a:cubicBezTo>
                            <a:pt x="62" y="757"/>
                            <a:pt x="59" y="770"/>
                            <a:pt x="56" y="772"/>
                          </a:cubicBezTo>
                          <a:cubicBezTo>
                            <a:pt x="53" y="787"/>
                            <a:pt x="47" y="809"/>
                            <a:pt x="42" y="827"/>
                          </a:cubicBezTo>
                          <a:cubicBezTo>
                            <a:pt x="43" y="830"/>
                            <a:pt x="41" y="835"/>
                            <a:pt x="40" y="839"/>
                          </a:cubicBezTo>
                          <a:cubicBezTo>
                            <a:pt x="38" y="844"/>
                            <a:pt x="38" y="844"/>
                            <a:pt x="38" y="844"/>
                          </a:cubicBezTo>
                          <a:cubicBezTo>
                            <a:pt x="38" y="848"/>
                            <a:pt x="38" y="853"/>
                            <a:pt x="36" y="856"/>
                          </a:cubicBezTo>
                          <a:cubicBezTo>
                            <a:pt x="36" y="856"/>
                            <a:pt x="36" y="856"/>
                            <a:pt x="36" y="856"/>
                          </a:cubicBezTo>
                          <a:cubicBezTo>
                            <a:pt x="36" y="860"/>
                            <a:pt x="34" y="864"/>
                            <a:pt x="34" y="868"/>
                          </a:cubicBezTo>
                          <a:cubicBezTo>
                            <a:pt x="33" y="873"/>
                            <a:pt x="32" y="877"/>
                            <a:pt x="31" y="876"/>
                          </a:cubicBezTo>
                          <a:cubicBezTo>
                            <a:pt x="33" y="877"/>
                            <a:pt x="29" y="886"/>
                            <a:pt x="29" y="886"/>
                          </a:cubicBezTo>
                          <a:cubicBezTo>
                            <a:pt x="29" y="886"/>
                            <a:pt x="15" y="946"/>
                            <a:pt x="7" y="1014"/>
                          </a:cubicBezTo>
                          <a:cubicBezTo>
                            <a:pt x="3" y="1049"/>
                            <a:pt x="1" y="1085"/>
                            <a:pt x="0" y="1116"/>
                          </a:cubicBezTo>
                          <a:cubicBezTo>
                            <a:pt x="0" y="1148"/>
                            <a:pt x="1" y="1175"/>
                            <a:pt x="4" y="1189"/>
                          </a:cubicBezTo>
                          <a:cubicBezTo>
                            <a:pt x="5" y="1191"/>
                            <a:pt x="5" y="1197"/>
                            <a:pt x="6" y="1195"/>
                          </a:cubicBezTo>
                          <a:cubicBezTo>
                            <a:pt x="7" y="1199"/>
                            <a:pt x="5" y="1201"/>
                            <a:pt x="6" y="1202"/>
                          </a:cubicBezTo>
                          <a:cubicBezTo>
                            <a:pt x="7" y="1196"/>
                            <a:pt x="9" y="1204"/>
                            <a:pt x="10" y="1198"/>
                          </a:cubicBezTo>
                          <a:cubicBezTo>
                            <a:pt x="10" y="1202"/>
                            <a:pt x="10" y="1202"/>
                            <a:pt x="10" y="1202"/>
                          </a:cubicBezTo>
                          <a:cubicBezTo>
                            <a:pt x="11" y="1203"/>
                            <a:pt x="9" y="1197"/>
                            <a:pt x="11" y="1198"/>
                          </a:cubicBezTo>
                          <a:cubicBezTo>
                            <a:pt x="9" y="1197"/>
                            <a:pt x="9" y="1197"/>
                            <a:pt x="9" y="1197"/>
                          </a:cubicBezTo>
                          <a:cubicBezTo>
                            <a:pt x="9" y="1194"/>
                            <a:pt x="9" y="1192"/>
                            <a:pt x="10" y="1191"/>
                          </a:cubicBezTo>
                          <a:cubicBezTo>
                            <a:pt x="9" y="1188"/>
                            <a:pt x="7" y="1186"/>
                            <a:pt x="8" y="1180"/>
                          </a:cubicBezTo>
                          <a:cubicBezTo>
                            <a:pt x="8" y="1182"/>
                            <a:pt x="8" y="1182"/>
                            <a:pt x="8" y="1182"/>
                          </a:cubicBezTo>
                          <a:cubicBezTo>
                            <a:pt x="8" y="1176"/>
                            <a:pt x="9" y="1178"/>
                            <a:pt x="10" y="1177"/>
                          </a:cubicBezTo>
                          <a:cubicBezTo>
                            <a:pt x="10" y="1178"/>
                            <a:pt x="10" y="1178"/>
                            <a:pt x="10" y="1178"/>
                          </a:cubicBezTo>
                          <a:cubicBezTo>
                            <a:pt x="11" y="1174"/>
                            <a:pt x="11" y="1174"/>
                            <a:pt x="11" y="1174"/>
                          </a:cubicBezTo>
                          <a:cubicBezTo>
                            <a:pt x="10" y="1177"/>
                            <a:pt x="11" y="1183"/>
                            <a:pt x="11" y="1180"/>
                          </a:cubicBezTo>
                          <a:cubicBezTo>
                            <a:pt x="12" y="1174"/>
                            <a:pt x="11" y="1182"/>
                            <a:pt x="11" y="1177"/>
                          </a:cubicBezTo>
                          <a:cubicBezTo>
                            <a:pt x="11" y="1174"/>
                            <a:pt x="12" y="1175"/>
                            <a:pt x="12" y="1175"/>
                          </a:cubicBezTo>
                          <a:cubicBezTo>
                            <a:pt x="12" y="1170"/>
                            <a:pt x="12" y="1170"/>
                            <a:pt x="12" y="1170"/>
                          </a:cubicBezTo>
                          <a:cubicBezTo>
                            <a:pt x="13" y="1170"/>
                            <a:pt x="12" y="1173"/>
                            <a:pt x="13" y="1171"/>
                          </a:cubicBezTo>
                          <a:cubicBezTo>
                            <a:pt x="12" y="1164"/>
                            <a:pt x="12" y="1164"/>
                            <a:pt x="12" y="1164"/>
                          </a:cubicBezTo>
                          <a:cubicBezTo>
                            <a:pt x="14" y="1163"/>
                            <a:pt x="11" y="1157"/>
                            <a:pt x="13" y="1154"/>
                          </a:cubicBezTo>
                          <a:cubicBezTo>
                            <a:pt x="14" y="1159"/>
                            <a:pt x="14" y="1153"/>
                            <a:pt x="15" y="1154"/>
                          </a:cubicBezTo>
                          <a:cubicBezTo>
                            <a:pt x="15" y="1142"/>
                            <a:pt x="15" y="1142"/>
                            <a:pt x="15" y="1142"/>
                          </a:cubicBezTo>
                          <a:cubicBezTo>
                            <a:pt x="16" y="1141"/>
                            <a:pt x="16" y="1145"/>
                            <a:pt x="16" y="1144"/>
                          </a:cubicBezTo>
                          <a:cubicBezTo>
                            <a:pt x="16" y="1141"/>
                            <a:pt x="15" y="1140"/>
                            <a:pt x="15" y="1139"/>
                          </a:cubicBezTo>
                          <a:cubicBezTo>
                            <a:pt x="16" y="1138"/>
                            <a:pt x="16" y="1130"/>
                            <a:pt x="17" y="1130"/>
                          </a:cubicBezTo>
                          <a:cubicBezTo>
                            <a:pt x="19" y="1122"/>
                            <a:pt x="15" y="1127"/>
                            <a:pt x="17" y="1119"/>
                          </a:cubicBezTo>
                          <a:cubicBezTo>
                            <a:pt x="18" y="1118"/>
                            <a:pt x="17" y="1125"/>
                            <a:pt x="18" y="1122"/>
                          </a:cubicBezTo>
                          <a:cubicBezTo>
                            <a:pt x="18" y="1114"/>
                            <a:pt x="18" y="1114"/>
                            <a:pt x="18" y="1114"/>
                          </a:cubicBezTo>
                          <a:cubicBezTo>
                            <a:pt x="18" y="1115"/>
                            <a:pt x="19" y="1116"/>
                            <a:pt x="19" y="1119"/>
                          </a:cubicBezTo>
                          <a:cubicBezTo>
                            <a:pt x="21" y="1098"/>
                            <a:pt x="26" y="1087"/>
                            <a:pt x="27" y="1067"/>
                          </a:cubicBezTo>
                          <a:cubicBezTo>
                            <a:pt x="28" y="1065"/>
                            <a:pt x="27" y="1069"/>
                            <a:pt x="28" y="1071"/>
                          </a:cubicBezTo>
                          <a:cubicBezTo>
                            <a:pt x="28" y="1057"/>
                            <a:pt x="32" y="1052"/>
                            <a:pt x="33" y="1040"/>
                          </a:cubicBezTo>
                          <a:cubicBezTo>
                            <a:pt x="32" y="1040"/>
                            <a:pt x="32" y="1040"/>
                            <a:pt x="32" y="1040"/>
                          </a:cubicBezTo>
                          <a:cubicBezTo>
                            <a:pt x="36" y="1024"/>
                            <a:pt x="37" y="1004"/>
                            <a:pt x="41" y="986"/>
                          </a:cubicBezTo>
                          <a:cubicBezTo>
                            <a:pt x="40" y="988"/>
                            <a:pt x="40" y="988"/>
                            <a:pt x="40" y="988"/>
                          </a:cubicBezTo>
                          <a:cubicBezTo>
                            <a:pt x="39" y="985"/>
                            <a:pt x="40" y="981"/>
                            <a:pt x="40" y="978"/>
                          </a:cubicBezTo>
                          <a:cubicBezTo>
                            <a:pt x="40" y="977"/>
                            <a:pt x="41" y="980"/>
                            <a:pt x="42" y="975"/>
                          </a:cubicBezTo>
                          <a:cubicBezTo>
                            <a:pt x="41" y="976"/>
                            <a:pt x="41" y="978"/>
                            <a:pt x="40" y="977"/>
                          </a:cubicBezTo>
                          <a:cubicBezTo>
                            <a:pt x="45" y="962"/>
                            <a:pt x="50" y="928"/>
                            <a:pt x="56" y="903"/>
                          </a:cubicBezTo>
                          <a:cubicBezTo>
                            <a:pt x="62" y="868"/>
                            <a:pt x="72" y="831"/>
                            <a:pt x="81" y="797"/>
                          </a:cubicBezTo>
                          <a:cubicBezTo>
                            <a:pt x="79" y="802"/>
                            <a:pt x="78" y="799"/>
                            <a:pt x="79" y="796"/>
                          </a:cubicBezTo>
                          <a:cubicBezTo>
                            <a:pt x="86" y="786"/>
                            <a:pt x="84" y="777"/>
                            <a:pt x="89" y="767"/>
                          </a:cubicBezTo>
                          <a:cubicBezTo>
                            <a:pt x="94" y="747"/>
                            <a:pt x="103" y="731"/>
                            <a:pt x="106" y="712"/>
                          </a:cubicBezTo>
                          <a:cubicBezTo>
                            <a:pt x="107" y="712"/>
                            <a:pt x="107" y="712"/>
                            <a:pt x="107" y="712"/>
                          </a:cubicBezTo>
                          <a:cubicBezTo>
                            <a:pt x="108" y="710"/>
                            <a:pt x="108" y="709"/>
                            <a:pt x="109" y="706"/>
                          </a:cubicBezTo>
                          <a:cubicBezTo>
                            <a:pt x="109" y="706"/>
                            <a:pt x="109" y="706"/>
                            <a:pt x="109" y="706"/>
                          </a:cubicBezTo>
                          <a:cubicBezTo>
                            <a:pt x="112" y="700"/>
                            <a:pt x="113" y="691"/>
                            <a:pt x="115" y="688"/>
                          </a:cubicBezTo>
                          <a:cubicBezTo>
                            <a:pt x="114" y="687"/>
                            <a:pt x="114" y="687"/>
                            <a:pt x="114" y="687"/>
                          </a:cubicBezTo>
                          <a:cubicBezTo>
                            <a:pt x="116" y="683"/>
                            <a:pt x="116" y="685"/>
                            <a:pt x="117" y="681"/>
                          </a:cubicBezTo>
                          <a:cubicBezTo>
                            <a:pt x="117" y="681"/>
                            <a:pt x="117" y="681"/>
                            <a:pt x="117" y="681"/>
                          </a:cubicBezTo>
                          <a:cubicBezTo>
                            <a:pt x="118" y="676"/>
                            <a:pt x="118" y="676"/>
                            <a:pt x="118" y="676"/>
                          </a:cubicBezTo>
                          <a:cubicBezTo>
                            <a:pt x="120" y="677"/>
                            <a:pt x="122" y="665"/>
                            <a:pt x="124" y="663"/>
                          </a:cubicBezTo>
                          <a:cubicBezTo>
                            <a:pt x="126" y="657"/>
                            <a:pt x="129" y="648"/>
                            <a:pt x="132" y="640"/>
                          </a:cubicBezTo>
                          <a:cubicBezTo>
                            <a:pt x="134" y="639"/>
                            <a:pt x="137" y="630"/>
                            <a:pt x="140" y="624"/>
                          </a:cubicBezTo>
                          <a:cubicBezTo>
                            <a:pt x="145" y="613"/>
                            <a:pt x="151" y="596"/>
                            <a:pt x="158" y="582"/>
                          </a:cubicBezTo>
                          <a:cubicBezTo>
                            <a:pt x="157" y="582"/>
                            <a:pt x="157" y="582"/>
                            <a:pt x="157" y="582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59" y="578"/>
                            <a:pt x="159" y="578"/>
                            <a:pt x="159" y="578"/>
                          </a:cubicBezTo>
                          <a:cubicBezTo>
                            <a:pt x="162" y="576"/>
                            <a:pt x="163" y="569"/>
                            <a:pt x="165" y="567"/>
                          </a:cubicBezTo>
                          <a:cubicBezTo>
                            <a:pt x="163" y="568"/>
                            <a:pt x="164" y="569"/>
                            <a:pt x="163" y="572"/>
                          </a:cubicBezTo>
                          <a:cubicBezTo>
                            <a:pt x="161" y="574"/>
                            <a:pt x="161" y="571"/>
                            <a:pt x="163" y="567"/>
                          </a:cubicBezTo>
                          <a:cubicBezTo>
                            <a:pt x="164" y="567"/>
                            <a:pt x="164" y="567"/>
                            <a:pt x="164" y="567"/>
                          </a:cubicBezTo>
                          <a:cubicBezTo>
                            <a:pt x="164" y="564"/>
                            <a:pt x="164" y="564"/>
                            <a:pt x="164" y="564"/>
                          </a:cubicBezTo>
                          <a:cubicBezTo>
                            <a:pt x="165" y="564"/>
                            <a:pt x="167" y="562"/>
                            <a:pt x="168" y="562"/>
                          </a:cubicBezTo>
                          <a:cubicBezTo>
                            <a:pt x="174" y="550"/>
                            <a:pt x="176" y="541"/>
                            <a:pt x="183" y="528"/>
                          </a:cubicBezTo>
                          <a:cubicBezTo>
                            <a:pt x="183" y="530"/>
                            <a:pt x="187" y="519"/>
                            <a:pt x="188" y="523"/>
                          </a:cubicBezTo>
                          <a:cubicBezTo>
                            <a:pt x="191" y="515"/>
                            <a:pt x="186" y="523"/>
                            <a:pt x="186" y="519"/>
                          </a:cubicBezTo>
                          <a:cubicBezTo>
                            <a:pt x="188" y="517"/>
                            <a:pt x="188" y="515"/>
                            <a:pt x="189" y="515"/>
                          </a:cubicBezTo>
                          <a:cubicBezTo>
                            <a:pt x="189" y="516"/>
                            <a:pt x="191" y="513"/>
                            <a:pt x="190" y="515"/>
                          </a:cubicBezTo>
                          <a:cubicBezTo>
                            <a:pt x="193" y="510"/>
                            <a:pt x="193" y="510"/>
                            <a:pt x="193" y="510"/>
                          </a:cubicBezTo>
                          <a:cubicBezTo>
                            <a:pt x="193" y="510"/>
                            <a:pt x="193" y="511"/>
                            <a:pt x="193" y="512"/>
                          </a:cubicBezTo>
                          <a:cubicBezTo>
                            <a:pt x="197" y="501"/>
                            <a:pt x="203" y="494"/>
                            <a:pt x="207" y="485"/>
                          </a:cubicBezTo>
                          <a:cubicBezTo>
                            <a:pt x="207" y="484"/>
                            <a:pt x="205" y="488"/>
                            <a:pt x="205" y="487"/>
                          </a:cubicBezTo>
                          <a:cubicBezTo>
                            <a:pt x="209" y="478"/>
                            <a:pt x="211" y="480"/>
                            <a:pt x="215" y="471"/>
                          </a:cubicBezTo>
                          <a:cubicBezTo>
                            <a:pt x="214" y="473"/>
                            <a:pt x="214" y="473"/>
                            <a:pt x="214" y="473"/>
                          </a:cubicBezTo>
                          <a:cubicBezTo>
                            <a:pt x="215" y="470"/>
                            <a:pt x="215" y="469"/>
                            <a:pt x="219" y="465"/>
                          </a:cubicBezTo>
                          <a:cubicBezTo>
                            <a:pt x="220" y="465"/>
                            <a:pt x="217" y="469"/>
                            <a:pt x="216" y="471"/>
                          </a:cubicBezTo>
                          <a:cubicBezTo>
                            <a:pt x="218" y="468"/>
                            <a:pt x="223" y="461"/>
                            <a:pt x="220" y="462"/>
                          </a:cubicBezTo>
                          <a:cubicBezTo>
                            <a:pt x="222" y="459"/>
                            <a:pt x="224" y="458"/>
                            <a:pt x="225" y="456"/>
                          </a:cubicBezTo>
                          <a:cubicBezTo>
                            <a:pt x="225" y="456"/>
                            <a:pt x="223" y="459"/>
                            <a:pt x="223" y="457"/>
                          </a:cubicBezTo>
                          <a:cubicBezTo>
                            <a:pt x="227" y="452"/>
                            <a:pt x="231" y="444"/>
                            <a:pt x="235" y="439"/>
                          </a:cubicBezTo>
                          <a:cubicBezTo>
                            <a:pt x="235" y="439"/>
                            <a:pt x="236" y="439"/>
                            <a:pt x="236" y="439"/>
                          </a:cubicBezTo>
                          <a:cubicBezTo>
                            <a:pt x="238" y="434"/>
                            <a:pt x="239" y="436"/>
                            <a:pt x="243" y="429"/>
                          </a:cubicBezTo>
                          <a:close/>
                        </a:path>
                      </a:pathLst>
                    </a:custGeom>
                    <a:solidFill>
                      <a:schemeClr val="bg1">
                        <a:lumMod val="5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51" name="ïṩļïḍê">
                      <a:extLst>
                        <a:ext uri="{FF2B5EF4-FFF2-40B4-BE49-F238E27FC236}">
                          <a16:creationId xmlns:a16="http://schemas.microsoft.com/office/drawing/2014/main" id="{3D0CFA78-80C8-4C5C-81B3-A1AFE11FF8C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6338" y="2025650"/>
                      <a:ext cx="7937" cy="793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3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2"/>
                            <a:pt x="1" y="2"/>
                            <a:pt x="0" y="3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52" name="iṩļíḓe">
                      <a:extLst>
                        <a:ext uri="{FF2B5EF4-FFF2-40B4-BE49-F238E27FC236}">
                          <a16:creationId xmlns:a16="http://schemas.microsoft.com/office/drawing/2014/main" id="{FD097ADD-B42D-4C73-BCEC-22914B98050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78688" y="2239963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1">
                          <a:moveTo>
                            <a:pt x="0" y="0"/>
                          </a:move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53" name="í$ľïḋê">
                      <a:extLst>
                        <a:ext uri="{FF2B5EF4-FFF2-40B4-BE49-F238E27FC236}">
                          <a16:creationId xmlns:a16="http://schemas.microsoft.com/office/drawing/2014/main" id="{E78CF483-65D3-4323-A97C-9197563DE0A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21538" y="2297113"/>
                      <a:ext cx="793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2" y="2"/>
                          </a:moveTo>
                          <a:cubicBezTo>
                            <a:pt x="3" y="0"/>
                            <a:pt x="1" y="1"/>
                            <a:pt x="0" y="2"/>
                          </a:cubicBezTo>
                          <a:cubicBezTo>
                            <a:pt x="1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54" name="íšḻïdé">
                      <a:extLst>
                        <a:ext uri="{FF2B5EF4-FFF2-40B4-BE49-F238E27FC236}">
                          <a16:creationId xmlns:a16="http://schemas.microsoft.com/office/drawing/2014/main" id="{51E6EEF3-CAEA-454A-8508-E9A57552B52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685088" y="19161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1">
                          <a:moveTo>
                            <a:pt x="1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55" name="ï$ḷîďe">
                      <a:extLst>
                        <a:ext uri="{FF2B5EF4-FFF2-40B4-BE49-F238E27FC236}">
                          <a16:creationId xmlns:a16="http://schemas.microsoft.com/office/drawing/2014/main" id="{54B5FEB8-C771-4252-9DF1-3BCB07D8E28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7675"/>
                      <a:ext cx="1587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>
                          <a:moveTo>
                            <a:pt x="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56" name="íṡḻiḋe">
                      <a:extLst>
                        <a:ext uri="{FF2B5EF4-FFF2-40B4-BE49-F238E27FC236}">
                          <a16:creationId xmlns:a16="http://schemas.microsoft.com/office/drawing/2014/main" id="{547EA2BD-A247-402F-99F3-6E5AF070FDA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32763" y="1720850"/>
                      <a:ext cx="6350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2" y="0"/>
                            <a:pt x="1" y="1"/>
                            <a:pt x="0" y="1"/>
                          </a:cubicBezTo>
                          <a:cubicBezTo>
                            <a:pt x="1" y="1"/>
                            <a:pt x="2" y="1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57" name="îšḷiḑe">
                      <a:extLst>
                        <a:ext uri="{FF2B5EF4-FFF2-40B4-BE49-F238E27FC236}">
                          <a16:creationId xmlns:a16="http://schemas.microsoft.com/office/drawing/2014/main" id="{4EF2C551-64EE-44D4-BC15-F6591D9ADFB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77138" y="1984375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1" y="1"/>
                            <a:pt x="1" y="1"/>
                            <a:pt x="0" y="2"/>
                          </a:cubicBezTo>
                          <a:cubicBezTo>
                            <a:pt x="1" y="1"/>
                            <a:pt x="2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58" name="ïṡ1íḑé">
                      <a:extLst>
                        <a:ext uri="{FF2B5EF4-FFF2-40B4-BE49-F238E27FC236}">
                          <a16:creationId xmlns:a16="http://schemas.microsoft.com/office/drawing/2014/main" id="{C0C7415E-F07F-4988-8C91-4515182C103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20063" y="1725613"/>
                      <a:ext cx="7937" cy="3175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3" h="1">
                          <a:moveTo>
                            <a:pt x="3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59" name="îŝľïḋê">
                      <a:extLst>
                        <a:ext uri="{FF2B5EF4-FFF2-40B4-BE49-F238E27FC236}">
                          <a16:creationId xmlns:a16="http://schemas.microsoft.com/office/drawing/2014/main" id="{D51EE92A-9C0C-4883-83D9-DE5DBB2EBE1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67688" y="1716088"/>
                      <a:ext cx="952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0" y="1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4" y="0"/>
                          </a:moveTo>
                          <a:cubicBezTo>
                            <a:pt x="3" y="1"/>
                            <a:pt x="1" y="1"/>
                            <a:pt x="0" y="1"/>
                          </a:cubicBezTo>
                          <a:cubicBezTo>
                            <a:pt x="2" y="1"/>
                            <a:pt x="3" y="1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60" name="işľïďe">
                      <a:extLst>
                        <a:ext uri="{FF2B5EF4-FFF2-40B4-BE49-F238E27FC236}">
                          <a16:creationId xmlns:a16="http://schemas.microsoft.com/office/drawing/2014/main" id="{32B7F028-311D-4F52-86DB-518A02E4F2D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850188" y="1822450"/>
                      <a:ext cx="4762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0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0" y="2"/>
                            <a:pt x="1" y="1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61" name="iŝľídè">
                      <a:extLst>
                        <a:ext uri="{FF2B5EF4-FFF2-40B4-BE49-F238E27FC236}">
                          <a16:creationId xmlns:a16="http://schemas.microsoft.com/office/drawing/2014/main" id="{48FF584F-4C7C-4AA0-B7D3-A0541C2EF7B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94663" y="1738313"/>
                      <a:ext cx="3175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1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 h="1">
                          <a:moveTo>
                            <a:pt x="2" y="0"/>
                          </a:moveTo>
                          <a:lnTo>
                            <a:pt x="2" y="0"/>
                          </a:lnTo>
                          <a:lnTo>
                            <a:pt x="0" y="1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62" name="i$ḻídè">
                      <a:extLst>
                        <a:ext uri="{FF2B5EF4-FFF2-40B4-BE49-F238E27FC236}">
                          <a16:creationId xmlns:a16="http://schemas.microsoft.com/office/drawing/2014/main" id="{36FE63BB-8791-4B7D-AC2E-DA46D0305B4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04200" y="1711325"/>
                      <a:ext cx="4762" cy="1588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  <a:cxn ang="0">
                          <a:pos x="1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1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  <p:sp>
                  <p:nvSpPr>
                    <p:cNvPr id="163" name="iśľïďé">
                      <a:extLst>
                        <a:ext uri="{FF2B5EF4-FFF2-40B4-BE49-F238E27FC236}">
                          <a16:creationId xmlns:a16="http://schemas.microsoft.com/office/drawing/2014/main" id="{3A4E179D-0369-4075-A66E-E97A7B6A78B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956550" y="1779588"/>
                      <a:ext cx="1587" cy="4763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"/>
                        </a:cxn>
                        <a:cxn ang="0">
                          <a:pos x="1" y="0"/>
                        </a:cxn>
                        <a:cxn ang="0">
                          <a:pos x="1" y="2"/>
                        </a:cxn>
                      </a:cxnLst>
                      <a:rect l="0" t="0" r="r" b="b"/>
                      <a:pathLst>
                        <a:path w="1" h="2"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0"/>
                          </a:cubicBezTo>
                          <a:cubicBezTo>
                            <a:pt x="0" y="1"/>
                            <a:pt x="0" y="1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/>
                    </a:p>
                  </p:txBody>
                </p:sp>
              </p:grpSp>
            </p:grpSp>
            <p:grpSp>
              <p:nvGrpSpPr>
                <p:cNvPr id="101" name="íşļiďé">
                  <a:extLst>
                    <a:ext uri="{FF2B5EF4-FFF2-40B4-BE49-F238E27FC236}">
                      <a16:creationId xmlns:a16="http://schemas.microsoft.com/office/drawing/2014/main" id="{6231DAD9-0347-49AA-B087-1F74659EAD51}"/>
                    </a:ext>
                  </a:extLst>
                </p:cNvPr>
                <p:cNvGrpSpPr/>
                <p:nvPr/>
              </p:nvGrpSpPr>
              <p:grpSpPr>
                <a:xfrm rot="806963">
                  <a:off x="2008129" y="1047000"/>
                  <a:ext cx="1683483" cy="1691701"/>
                  <a:chOff x="4391025" y="1189038"/>
                  <a:chExt cx="1952625" cy="1962150"/>
                </a:xfrm>
              </p:grpSpPr>
              <p:sp>
                <p:nvSpPr>
                  <p:cNvPr id="102" name="îṡļïḓe">
                    <a:extLst>
                      <a:ext uri="{FF2B5EF4-FFF2-40B4-BE49-F238E27FC236}">
                        <a16:creationId xmlns:a16="http://schemas.microsoft.com/office/drawing/2014/main" id="{3EBF2E97-792B-43EB-B055-1549640243B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6162" y="2362200"/>
                    <a:ext cx="342900" cy="342900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64" y="216"/>
                      </a:cxn>
                      <a:cxn ang="0">
                        <a:pos x="216" y="163"/>
                      </a:cxn>
                      <a:cxn ang="0">
                        <a:pos x="52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16" h="216">
                        <a:moveTo>
                          <a:pt x="0" y="54"/>
                        </a:moveTo>
                        <a:lnTo>
                          <a:pt x="164" y="216"/>
                        </a:lnTo>
                        <a:lnTo>
                          <a:pt x="216" y="163"/>
                        </a:lnTo>
                        <a:lnTo>
                          <a:pt x="52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03" name="ïṡ1ïdè">
                    <a:extLst>
                      <a:ext uri="{FF2B5EF4-FFF2-40B4-BE49-F238E27FC236}">
                        <a16:creationId xmlns:a16="http://schemas.microsoft.com/office/drawing/2014/main" id="{B263489F-F667-45CF-A07E-567B295CC3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6162" y="2362200"/>
                    <a:ext cx="342900" cy="342900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64" y="216"/>
                      </a:cxn>
                      <a:cxn ang="0">
                        <a:pos x="216" y="163"/>
                      </a:cxn>
                      <a:cxn ang="0">
                        <a:pos x="52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16" h="216">
                        <a:moveTo>
                          <a:pt x="0" y="54"/>
                        </a:moveTo>
                        <a:lnTo>
                          <a:pt x="164" y="216"/>
                        </a:lnTo>
                        <a:lnTo>
                          <a:pt x="216" y="163"/>
                        </a:lnTo>
                        <a:lnTo>
                          <a:pt x="52" y="0"/>
                        </a:lnTo>
                        <a:lnTo>
                          <a:pt x="0" y="54"/>
                        </a:lnTo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04" name="îṧḻîdê">
                    <a:extLst>
                      <a:ext uri="{FF2B5EF4-FFF2-40B4-BE49-F238E27FC236}">
                        <a16:creationId xmlns:a16="http://schemas.microsoft.com/office/drawing/2014/main" id="{386FE43D-82C5-4572-8717-29DD073B46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1025" y="1874838"/>
                    <a:ext cx="1284288" cy="1276350"/>
                  </a:xfrm>
                  <a:custGeom>
                    <a:avLst/>
                    <a:gdLst/>
                    <a:ahLst/>
                    <a:cxnLst>
                      <a:cxn ang="0">
                        <a:pos x="1114" y="270"/>
                      </a:cxn>
                      <a:cxn ang="0">
                        <a:pos x="140" y="268"/>
                      </a:cxn>
                      <a:cxn ang="0">
                        <a:pos x="0" y="479"/>
                      </a:cxn>
                      <a:cxn ang="0">
                        <a:pos x="766" y="624"/>
                      </a:cxn>
                      <a:cxn ang="0">
                        <a:pos x="922" y="1388"/>
                      </a:cxn>
                      <a:cxn ang="0">
                        <a:pos x="1130" y="1245"/>
                      </a:cxn>
                      <a:cxn ang="0">
                        <a:pos x="1114" y="270"/>
                      </a:cxn>
                    </a:cxnLst>
                    <a:rect l="0" t="0" r="r" b="b"/>
                    <a:pathLst>
                      <a:path w="1395" h="1388">
                        <a:moveTo>
                          <a:pt x="1114" y="270"/>
                        </a:moveTo>
                        <a:cubicBezTo>
                          <a:pt x="841" y="1"/>
                          <a:pt x="405" y="0"/>
                          <a:pt x="140" y="268"/>
                        </a:cubicBezTo>
                        <a:cubicBezTo>
                          <a:pt x="79" y="331"/>
                          <a:pt x="32" y="402"/>
                          <a:pt x="0" y="479"/>
                        </a:cubicBezTo>
                        <a:cubicBezTo>
                          <a:pt x="251" y="369"/>
                          <a:pt x="556" y="417"/>
                          <a:pt x="766" y="624"/>
                        </a:cubicBezTo>
                        <a:cubicBezTo>
                          <a:pt x="976" y="831"/>
                          <a:pt x="1028" y="1136"/>
                          <a:pt x="922" y="1388"/>
                        </a:cubicBezTo>
                        <a:cubicBezTo>
                          <a:pt x="998" y="1355"/>
                          <a:pt x="1069" y="1307"/>
                          <a:pt x="1130" y="1245"/>
                        </a:cubicBezTo>
                        <a:cubicBezTo>
                          <a:pt x="1395" y="976"/>
                          <a:pt x="1388" y="540"/>
                          <a:pt x="1114" y="27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05" name="îṩlîḋè">
                    <a:extLst>
                      <a:ext uri="{FF2B5EF4-FFF2-40B4-BE49-F238E27FC236}">
                        <a16:creationId xmlns:a16="http://schemas.microsoft.com/office/drawing/2014/main" id="{F9B832F0-EEE6-4B4C-B254-5F33832A39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575" y="1189038"/>
                    <a:ext cx="1489075" cy="1501775"/>
                  </a:xfrm>
                  <a:custGeom>
                    <a:avLst/>
                    <a:gdLst/>
                    <a:ahLst/>
                    <a:cxnLst>
                      <a:cxn ang="0">
                        <a:pos x="462" y="557"/>
                      </a:cxn>
                      <a:cxn ang="0">
                        <a:pos x="0" y="1288"/>
                      </a:cxn>
                      <a:cxn ang="0">
                        <a:pos x="201" y="1433"/>
                      </a:cxn>
                      <a:cxn ang="0">
                        <a:pos x="349" y="1632"/>
                      </a:cxn>
                      <a:cxn ang="0">
                        <a:pos x="1073" y="1160"/>
                      </a:cxn>
                      <a:cxn ang="0">
                        <a:pos x="1589" y="24"/>
                      </a:cxn>
                      <a:cxn ang="0">
                        <a:pos x="462" y="557"/>
                      </a:cxn>
                    </a:cxnLst>
                    <a:rect l="0" t="0" r="r" b="b"/>
                    <a:pathLst>
                      <a:path w="1618" h="1632">
                        <a:moveTo>
                          <a:pt x="462" y="557"/>
                        </a:moveTo>
                        <a:cubicBezTo>
                          <a:pt x="236" y="786"/>
                          <a:pt x="78" y="1044"/>
                          <a:pt x="0" y="1288"/>
                        </a:cubicBezTo>
                        <a:cubicBezTo>
                          <a:pt x="72" y="1325"/>
                          <a:pt x="140" y="1373"/>
                          <a:pt x="201" y="1433"/>
                        </a:cubicBezTo>
                        <a:cubicBezTo>
                          <a:pt x="262" y="1493"/>
                          <a:pt x="311" y="1560"/>
                          <a:pt x="349" y="1632"/>
                        </a:cubicBezTo>
                        <a:cubicBezTo>
                          <a:pt x="591" y="1550"/>
                          <a:pt x="847" y="1389"/>
                          <a:pt x="1073" y="1160"/>
                        </a:cubicBezTo>
                        <a:cubicBezTo>
                          <a:pt x="1432" y="796"/>
                          <a:pt x="1618" y="358"/>
                          <a:pt x="1589" y="24"/>
                        </a:cubicBezTo>
                        <a:cubicBezTo>
                          <a:pt x="1255" y="0"/>
                          <a:pt x="820" y="193"/>
                          <a:pt x="462" y="557"/>
                        </a:cubicBezTo>
                      </a:path>
                    </a:pathLst>
                  </a:custGeom>
                  <a:solidFill>
                    <a:schemeClr val="tx1">
                      <a:lumMod val="10000"/>
                      <a:lumOff val="9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06" name="ïṡļïḓê">
                    <a:extLst>
                      <a:ext uri="{FF2B5EF4-FFF2-40B4-BE49-F238E27FC236}">
                        <a16:creationId xmlns:a16="http://schemas.microsoft.com/office/drawing/2014/main" id="{5B0BE6DB-3ABF-400B-8C2F-E9EB534097B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29200" y="1208088"/>
                    <a:ext cx="1314450" cy="1482725"/>
                  </a:xfrm>
                  <a:custGeom>
                    <a:avLst/>
                    <a:gdLst/>
                    <a:ahLst/>
                    <a:cxnLst>
                      <a:cxn ang="0">
                        <a:pos x="1399" y="2"/>
                      </a:cxn>
                      <a:cxn ang="0">
                        <a:pos x="0" y="1401"/>
                      </a:cxn>
                      <a:cxn ang="0">
                        <a:pos x="11" y="1411"/>
                      </a:cxn>
                      <a:cxn ang="0">
                        <a:pos x="159" y="1610"/>
                      </a:cxn>
                      <a:cxn ang="0">
                        <a:pos x="883" y="1138"/>
                      </a:cxn>
                      <a:cxn ang="0">
                        <a:pos x="1399" y="2"/>
                      </a:cxn>
                    </a:cxnLst>
                    <a:rect l="0" t="0" r="r" b="b"/>
                    <a:pathLst>
                      <a:path w="1428" h="1610">
                        <a:moveTo>
                          <a:pt x="1399" y="2"/>
                        </a:moveTo>
                        <a:cubicBezTo>
                          <a:pt x="1361" y="0"/>
                          <a:pt x="0" y="1401"/>
                          <a:pt x="0" y="1401"/>
                        </a:cubicBezTo>
                        <a:cubicBezTo>
                          <a:pt x="4" y="1405"/>
                          <a:pt x="7" y="1408"/>
                          <a:pt x="11" y="1411"/>
                        </a:cubicBezTo>
                        <a:cubicBezTo>
                          <a:pt x="72" y="1471"/>
                          <a:pt x="121" y="1538"/>
                          <a:pt x="159" y="1610"/>
                        </a:cubicBezTo>
                        <a:cubicBezTo>
                          <a:pt x="401" y="1528"/>
                          <a:pt x="657" y="1367"/>
                          <a:pt x="883" y="1138"/>
                        </a:cubicBezTo>
                        <a:cubicBezTo>
                          <a:pt x="1242" y="774"/>
                          <a:pt x="1428" y="336"/>
                          <a:pt x="1399" y="2"/>
                        </a:cubicBezTo>
                      </a:path>
                    </a:pathLst>
                  </a:custGeom>
                  <a:solidFill>
                    <a:srgbClr val="CFCFC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07" name="î$1ïḋé">
                    <a:extLst>
                      <a:ext uri="{FF2B5EF4-FFF2-40B4-BE49-F238E27FC236}">
                        <a16:creationId xmlns:a16="http://schemas.microsoft.com/office/drawing/2014/main" id="{69AAA98D-ABAE-4AEA-B02E-7D0CBF9304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14887" y="2097088"/>
                    <a:ext cx="630238" cy="638175"/>
                  </a:xfrm>
                  <a:custGeom>
                    <a:avLst/>
                    <a:gdLst/>
                    <a:ahLst/>
                    <a:cxnLst>
                      <a:cxn ang="0">
                        <a:pos x="276" y="282"/>
                      </a:cxn>
                      <a:cxn ang="0">
                        <a:pos x="0" y="694"/>
                      </a:cxn>
                      <a:cxn ang="0">
                        <a:pos x="407" y="411"/>
                      </a:cxn>
                      <a:cxn ang="0">
                        <a:pos x="684" y="0"/>
                      </a:cxn>
                      <a:cxn ang="0">
                        <a:pos x="276" y="282"/>
                      </a:cxn>
                    </a:cxnLst>
                    <a:rect l="0" t="0" r="r" b="b"/>
                    <a:pathLst>
                      <a:path w="684" h="694">
                        <a:moveTo>
                          <a:pt x="276" y="282"/>
                        </a:moveTo>
                        <a:cubicBezTo>
                          <a:pt x="127" y="433"/>
                          <a:pt x="24" y="591"/>
                          <a:pt x="0" y="694"/>
                        </a:cubicBezTo>
                        <a:cubicBezTo>
                          <a:pt x="102" y="668"/>
                          <a:pt x="258" y="563"/>
                          <a:pt x="407" y="411"/>
                        </a:cubicBezTo>
                        <a:cubicBezTo>
                          <a:pt x="556" y="260"/>
                          <a:pt x="659" y="103"/>
                          <a:pt x="684" y="0"/>
                        </a:cubicBezTo>
                        <a:cubicBezTo>
                          <a:pt x="581" y="26"/>
                          <a:pt x="425" y="131"/>
                          <a:pt x="276" y="28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625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08" name="îsḻíḑê">
                    <a:extLst>
                      <a:ext uri="{FF2B5EF4-FFF2-40B4-BE49-F238E27FC236}">
                        <a16:creationId xmlns:a16="http://schemas.microsoft.com/office/drawing/2014/main" id="{961CC81E-25D4-446E-8DA6-D6981075E9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7225" y="1328738"/>
                    <a:ext cx="468313" cy="468313"/>
                  </a:xfrm>
                  <a:custGeom>
                    <a:avLst/>
                    <a:gdLst/>
                    <a:ahLst/>
                    <a:cxnLst>
                      <a:cxn ang="0">
                        <a:pos x="57" y="0"/>
                      </a:cxn>
                      <a:cxn ang="0">
                        <a:pos x="2" y="28"/>
                      </a:cxn>
                      <a:cxn ang="0">
                        <a:pos x="479" y="509"/>
                      </a:cxn>
                      <a:cxn ang="0">
                        <a:pos x="509" y="446"/>
                      </a:cxn>
                      <a:cxn ang="0">
                        <a:pos x="57" y="0"/>
                      </a:cxn>
                    </a:cxnLst>
                    <a:rect l="0" t="0" r="r" b="b"/>
                    <a:pathLst>
                      <a:path w="509" h="509">
                        <a:moveTo>
                          <a:pt x="57" y="0"/>
                        </a:moveTo>
                        <a:cubicBezTo>
                          <a:pt x="24" y="15"/>
                          <a:pt x="2" y="28"/>
                          <a:pt x="2" y="28"/>
                        </a:cubicBezTo>
                        <a:cubicBezTo>
                          <a:pt x="0" y="28"/>
                          <a:pt x="288" y="254"/>
                          <a:pt x="479" y="509"/>
                        </a:cubicBezTo>
                        <a:cubicBezTo>
                          <a:pt x="479" y="509"/>
                          <a:pt x="503" y="462"/>
                          <a:pt x="509" y="446"/>
                        </a:cubicBezTo>
                        <a:cubicBezTo>
                          <a:pt x="505" y="287"/>
                          <a:pt x="274" y="7"/>
                          <a:pt x="57" y="0"/>
                        </a:cubicBezTo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40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09" name="i$lîḑè">
                    <a:extLst>
                      <a:ext uri="{FF2B5EF4-FFF2-40B4-BE49-F238E27FC236}">
                        <a16:creationId xmlns:a16="http://schemas.microsoft.com/office/drawing/2014/main" id="{92467090-7787-46C0-B05E-2790840E9F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19200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10" name="íŝlîḍè">
                    <a:extLst>
                      <a:ext uri="{FF2B5EF4-FFF2-40B4-BE49-F238E27FC236}">
                        <a16:creationId xmlns:a16="http://schemas.microsoft.com/office/drawing/2014/main" id="{120D6326-A0FE-43B4-9A72-4560988BB0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prstGeom prst="ellipse">
                    <a:avLst/>
                  </a:pr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11" name="íş1ídè">
                    <a:extLst>
                      <a:ext uri="{FF2B5EF4-FFF2-40B4-BE49-F238E27FC236}">
                        <a16:creationId xmlns:a16="http://schemas.microsoft.com/office/drawing/2014/main" id="{E4519E18-FA48-4BF6-9CA0-6C11E32384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12" name="îšļiḋê">
                    <a:extLst>
                      <a:ext uri="{FF2B5EF4-FFF2-40B4-BE49-F238E27FC236}">
                        <a16:creationId xmlns:a16="http://schemas.microsoft.com/office/drawing/2014/main" id="{59C1D2CB-4124-442B-A185-C23E8BB07E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prstGeom prst="ellipse">
                    <a:avLst/>
                  </a:pr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13" name="íšľíďê">
                    <a:extLst>
                      <a:ext uri="{FF2B5EF4-FFF2-40B4-BE49-F238E27FC236}">
                        <a16:creationId xmlns:a16="http://schemas.microsoft.com/office/drawing/2014/main" id="{A016B278-04F3-41FD-9836-3E2C54F9F4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0788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14" name="ïśḻíḑe">
                    <a:extLst>
                      <a:ext uri="{FF2B5EF4-FFF2-40B4-BE49-F238E27FC236}">
                        <a16:creationId xmlns:a16="http://schemas.microsoft.com/office/drawing/2014/main" id="{310CADF1-9494-4DEB-B470-D4C35794F2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8250" y="1222375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15" name="i$ḷíḑe">
                    <a:extLst>
                      <a:ext uri="{FF2B5EF4-FFF2-40B4-BE49-F238E27FC236}">
                        <a16:creationId xmlns:a16="http://schemas.microsoft.com/office/drawing/2014/main" id="{882B58CC-922D-441E-B677-672EE30173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6662" y="1222375"/>
                    <a:ext cx="4763" cy="1158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3" y="62"/>
                      </a:cxn>
                      <a:cxn ang="0">
                        <a:pos x="0" y="126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4" h="126">
                        <a:moveTo>
                          <a:pt x="1" y="0"/>
                        </a:moveTo>
                        <a:cubicBezTo>
                          <a:pt x="2" y="20"/>
                          <a:pt x="3" y="41"/>
                          <a:pt x="3" y="62"/>
                        </a:cubicBezTo>
                        <a:cubicBezTo>
                          <a:pt x="3" y="83"/>
                          <a:pt x="2" y="104"/>
                          <a:pt x="0" y="126"/>
                        </a:cubicBezTo>
                        <a:cubicBezTo>
                          <a:pt x="4" y="83"/>
                          <a:pt x="4" y="41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16" name="îSḷîḍè">
                    <a:extLst>
                      <a:ext uri="{FF2B5EF4-FFF2-40B4-BE49-F238E27FC236}">
                        <a16:creationId xmlns:a16="http://schemas.microsoft.com/office/drawing/2014/main" id="{54046D9F-001F-4A57-942A-1962822573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6662" y="1211263"/>
                    <a:ext cx="3175" cy="68263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  <a:cxn ang="0">
                        <a:pos x="4" y="74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1"/>
                      </a:cxn>
                      <a:cxn ang="0">
                        <a:pos x="2" y="10"/>
                      </a:cxn>
                      <a:cxn ang="0">
                        <a:pos x="2" y="10"/>
                      </a:cxn>
                      <a:cxn ang="0">
                        <a:pos x="2" y="10"/>
                      </a:cxn>
                      <a:cxn ang="0">
                        <a:pos x="2" y="1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4" h="74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3" y="25"/>
                          <a:pt x="4" y="49"/>
                          <a:pt x="4" y="74"/>
                        </a:cubicBezTo>
                        <a:cubicBezTo>
                          <a:pt x="4" y="53"/>
                          <a:pt x="3" y="3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2" y="7"/>
                          <a:pt x="1" y="4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B7352B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17" name="îśḻîḓé">
                    <a:extLst>
                      <a:ext uri="{FF2B5EF4-FFF2-40B4-BE49-F238E27FC236}">
                        <a16:creationId xmlns:a16="http://schemas.microsoft.com/office/drawing/2014/main" id="{8C297AB1-A78C-4DE0-ADAA-9BE7CB52AF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6662" y="1338263"/>
                    <a:ext cx="1588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F2F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18" name="işḻíḋé">
                    <a:extLst>
                      <a:ext uri="{FF2B5EF4-FFF2-40B4-BE49-F238E27FC236}">
                        <a16:creationId xmlns:a16="http://schemas.microsoft.com/office/drawing/2014/main" id="{76347130-12BE-40A6-A997-8A7C750424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250" y="1797050"/>
                    <a:ext cx="1001713" cy="893763"/>
                  </a:xfrm>
                  <a:custGeom>
                    <a:avLst/>
                    <a:gdLst/>
                    <a:ahLst/>
                    <a:cxnLst>
                      <a:cxn ang="0">
                        <a:pos x="72" y="943"/>
                      </a:cxn>
                      <a:cxn ang="0">
                        <a:pos x="0" y="970"/>
                      </a:cxn>
                      <a:cxn ang="0">
                        <a:pos x="0" y="970"/>
                      </a:cxn>
                      <a:cxn ang="0">
                        <a:pos x="72" y="943"/>
                      </a:cxn>
                      <a:cxn ang="0">
                        <a:pos x="72" y="943"/>
                      </a:cxn>
                      <a:cxn ang="0">
                        <a:pos x="1088" y="0"/>
                      </a:cxn>
                      <a:cxn ang="0">
                        <a:pos x="724" y="498"/>
                      </a:cxn>
                      <a:cxn ang="0">
                        <a:pos x="1088" y="0"/>
                      </a:cxn>
                      <a:cxn ang="0">
                        <a:pos x="1088" y="0"/>
                      </a:cxn>
                    </a:cxnLst>
                    <a:rect l="0" t="0" r="r" b="b"/>
                    <a:pathLst>
                      <a:path w="1088" h="970">
                        <a:moveTo>
                          <a:pt x="72" y="943"/>
                        </a:moveTo>
                        <a:cubicBezTo>
                          <a:pt x="48" y="953"/>
                          <a:pt x="24" y="962"/>
                          <a:pt x="0" y="970"/>
                        </a:cubicBezTo>
                        <a:cubicBezTo>
                          <a:pt x="0" y="970"/>
                          <a:pt x="0" y="970"/>
                          <a:pt x="0" y="970"/>
                        </a:cubicBezTo>
                        <a:cubicBezTo>
                          <a:pt x="24" y="962"/>
                          <a:pt x="48" y="953"/>
                          <a:pt x="72" y="943"/>
                        </a:cubicBezTo>
                        <a:cubicBezTo>
                          <a:pt x="72" y="943"/>
                          <a:pt x="72" y="943"/>
                          <a:pt x="72" y="943"/>
                        </a:cubicBezTo>
                        <a:moveTo>
                          <a:pt x="1088" y="0"/>
                        </a:moveTo>
                        <a:cubicBezTo>
                          <a:pt x="1001" y="170"/>
                          <a:pt x="879" y="341"/>
                          <a:pt x="724" y="498"/>
                        </a:cubicBezTo>
                        <a:cubicBezTo>
                          <a:pt x="879" y="341"/>
                          <a:pt x="1001" y="170"/>
                          <a:pt x="1088" y="0"/>
                        </a:cubicBezTo>
                        <a:cubicBezTo>
                          <a:pt x="1088" y="0"/>
                          <a:pt x="1088" y="0"/>
                          <a:pt x="1088" y="0"/>
                        </a:cubicBezTo>
                      </a:path>
                    </a:pathLst>
                  </a:custGeom>
                  <a:solidFill>
                    <a:srgbClr val="C6C6C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19" name="ïSḷíḓe">
                    <a:extLst>
                      <a:ext uri="{FF2B5EF4-FFF2-40B4-BE49-F238E27FC236}">
                        <a16:creationId xmlns:a16="http://schemas.microsoft.com/office/drawing/2014/main" id="{F94F4BF2-179D-4808-B3B0-CB6AA02531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1925" y="2493963"/>
                    <a:ext cx="317500" cy="171450"/>
                  </a:xfrm>
                  <a:custGeom>
                    <a:avLst/>
                    <a:gdLst/>
                    <a:ahLst/>
                    <a:cxnLst>
                      <a:cxn ang="0">
                        <a:pos x="344" y="0"/>
                      </a:cxn>
                      <a:cxn ang="0">
                        <a:pos x="0" y="186"/>
                      </a:cxn>
                      <a:cxn ang="0">
                        <a:pos x="0" y="186"/>
                      </a:cxn>
                      <a:cxn ang="0">
                        <a:pos x="344" y="0"/>
                      </a:cxn>
                    </a:cxnLst>
                    <a:rect l="0" t="0" r="r" b="b"/>
                    <a:pathLst>
                      <a:path w="344" h="186">
                        <a:moveTo>
                          <a:pt x="344" y="0"/>
                        </a:moveTo>
                        <a:cubicBezTo>
                          <a:pt x="230" y="79"/>
                          <a:pt x="114" y="141"/>
                          <a:pt x="0" y="186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114" y="141"/>
                          <a:pt x="230" y="79"/>
                          <a:pt x="344" y="0"/>
                        </a:cubicBezTo>
                      </a:path>
                    </a:pathLst>
                  </a:custGeom>
                  <a:solidFill>
                    <a:srgbClr val="26456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250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  <p:sp>
                <p:nvSpPr>
                  <p:cNvPr id="120" name="îSľïḋê">
                    <a:extLst>
                      <a:ext uri="{FF2B5EF4-FFF2-40B4-BE49-F238E27FC236}">
                        <a16:creationId xmlns:a16="http://schemas.microsoft.com/office/drawing/2014/main" id="{836FCAE4-4645-4C4B-A791-480ADC40D8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023" y="1203327"/>
                    <a:ext cx="541338" cy="539750"/>
                  </a:xfrm>
                  <a:custGeom>
                    <a:avLst/>
                    <a:gdLst/>
                    <a:ahLst/>
                    <a:cxnLst>
                      <a:cxn ang="0">
                        <a:pos x="0" y="142"/>
                      </a:cxn>
                      <a:cxn ang="0">
                        <a:pos x="233" y="357"/>
                      </a:cxn>
                      <a:cxn ang="0">
                        <a:pos x="452" y="587"/>
                      </a:cxn>
                      <a:cxn ang="0">
                        <a:pos x="573" y="12"/>
                      </a:cxn>
                      <a:cxn ang="0">
                        <a:pos x="0" y="142"/>
                      </a:cxn>
                    </a:cxnLst>
                    <a:rect l="0" t="0" r="r" b="b"/>
                    <a:pathLst>
                      <a:path w="588" h="587">
                        <a:moveTo>
                          <a:pt x="0" y="142"/>
                        </a:moveTo>
                        <a:cubicBezTo>
                          <a:pt x="79" y="210"/>
                          <a:pt x="157" y="281"/>
                          <a:pt x="233" y="357"/>
                        </a:cubicBezTo>
                        <a:cubicBezTo>
                          <a:pt x="310" y="433"/>
                          <a:pt x="383" y="510"/>
                          <a:pt x="452" y="587"/>
                        </a:cubicBezTo>
                        <a:cubicBezTo>
                          <a:pt x="546" y="384"/>
                          <a:pt x="588" y="184"/>
                          <a:pt x="573" y="12"/>
                        </a:cubicBezTo>
                        <a:cubicBezTo>
                          <a:pt x="401" y="0"/>
                          <a:pt x="202" y="45"/>
                          <a:pt x="0" y="14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 fontScale="475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endParaRPr lang="en-US"/>
                  </a:p>
                </p:txBody>
              </p:sp>
            </p:grpSp>
          </p:grpSp>
        </p:grpSp>
        <p:sp>
          <p:nvSpPr>
            <p:cNvPr id="87" name="îsľîḍè">
              <a:extLst>
                <a:ext uri="{FF2B5EF4-FFF2-40B4-BE49-F238E27FC236}">
                  <a16:creationId xmlns:a16="http://schemas.microsoft.com/office/drawing/2014/main" id="{8C535D80-05C8-495B-9700-0C48350DED40}"/>
                </a:ext>
              </a:extLst>
            </p:cNvPr>
            <p:cNvSpPr txBox="1"/>
            <p:nvPr/>
          </p:nvSpPr>
          <p:spPr bwMode="auto">
            <a:xfrm>
              <a:off x="673100" y="3067666"/>
              <a:ext cx="2955286" cy="480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88" name="ïṣľiḓé">
              <a:extLst>
                <a:ext uri="{FF2B5EF4-FFF2-40B4-BE49-F238E27FC236}">
                  <a16:creationId xmlns:a16="http://schemas.microsoft.com/office/drawing/2014/main" id="{8A5FF52D-6EE7-4E5C-BBD4-8F1EE5307FC6}"/>
                </a:ext>
              </a:extLst>
            </p:cNvPr>
            <p:cNvSpPr/>
            <p:nvPr/>
          </p:nvSpPr>
          <p:spPr bwMode="auto">
            <a:xfrm>
              <a:off x="673100" y="3547965"/>
              <a:ext cx="2955286" cy="924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89" name="ïṡļíḋé">
              <a:extLst>
                <a:ext uri="{FF2B5EF4-FFF2-40B4-BE49-F238E27FC236}">
                  <a16:creationId xmlns:a16="http://schemas.microsoft.com/office/drawing/2014/main" id="{F0B0FC95-0D38-4552-9BC5-63E65F0E8BE0}"/>
                </a:ext>
              </a:extLst>
            </p:cNvPr>
            <p:cNvSpPr txBox="1"/>
            <p:nvPr/>
          </p:nvSpPr>
          <p:spPr bwMode="auto">
            <a:xfrm>
              <a:off x="8563614" y="3067666"/>
              <a:ext cx="2955286" cy="480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90" name="iŝḻiḑè">
              <a:extLst>
                <a:ext uri="{FF2B5EF4-FFF2-40B4-BE49-F238E27FC236}">
                  <a16:creationId xmlns:a16="http://schemas.microsoft.com/office/drawing/2014/main" id="{98F7FEF2-A6F8-4FAA-A09D-79396B450BE3}"/>
                </a:ext>
              </a:extLst>
            </p:cNvPr>
            <p:cNvSpPr/>
            <p:nvPr/>
          </p:nvSpPr>
          <p:spPr bwMode="auto">
            <a:xfrm>
              <a:off x="8563614" y="3547965"/>
              <a:ext cx="2955286" cy="924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grpSp>
          <p:nvGrpSpPr>
            <p:cNvPr id="91" name="îṩḻîdê">
              <a:extLst>
                <a:ext uri="{FF2B5EF4-FFF2-40B4-BE49-F238E27FC236}">
                  <a16:creationId xmlns:a16="http://schemas.microsoft.com/office/drawing/2014/main" id="{66786165-069F-4659-A98E-3786D396C8DD}"/>
                </a:ext>
              </a:extLst>
            </p:cNvPr>
            <p:cNvGrpSpPr/>
            <p:nvPr/>
          </p:nvGrpSpPr>
          <p:grpSpPr>
            <a:xfrm>
              <a:off x="4618357" y="4674239"/>
              <a:ext cx="2955286" cy="1405110"/>
              <a:chOff x="8563614" y="4934816"/>
              <a:chExt cx="2955286" cy="1405110"/>
            </a:xfrm>
          </p:grpSpPr>
          <p:sp>
            <p:nvSpPr>
              <p:cNvPr id="92" name="iṡlîdè">
                <a:extLst>
                  <a:ext uri="{FF2B5EF4-FFF2-40B4-BE49-F238E27FC236}">
                    <a16:creationId xmlns:a16="http://schemas.microsoft.com/office/drawing/2014/main" id="{A5BE6377-F6A7-4310-A275-654DF069B416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93" name="ïṣ1iďé">
                <a:extLst>
                  <a:ext uri="{FF2B5EF4-FFF2-40B4-BE49-F238E27FC236}">
                    <a16:creationId xmlns:a16="http://schemas.microsoft.com/office/drawing/2014/main" id="{59B3EF27-FC26-46EE-8143-FD1D0A2C55EF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69118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97A59B-E51A-46F8-82CB-A0C719161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AD4F73-C14D-4A09-B77D-8BD336033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CC4922E-9C92-487E-8D76-067F173A3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99212054-efdc-4e35-812d-7ad214c054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8204488-4648-4303-8A29-3503BFF62E9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73257"/>
            <a:ext cx="10847389" cy="5684743"/>
            <a:chOff x="673099" y="1173257"/>
            <a:chExt cx="10847389" cy="5684743"/>
          </a:xfrm>
        </p:grpSpPr>
        <p:grpSp>
          <p:nvGrpSpPr>
            <p:cNvPr id="6" name="í$ḻïdê">
              <a:extLst>
                <a:ext uri="{FF2B5EF4-FFF2-40B4-BE49-F238E27FC236}">
                  <a16:creationId xmlns:a16="http://schemas.microsoft.com/office/drawing/2014/main" id="{9087B7CE-942F-41BF-BABC-ADFEFA760520}"/>
                </a:ext>
              </a:extLst>
            </p:cNvPr>
            <p:cNvGrpSpPr/>
            <p:nvPr/>
          </p:nvGrpSpPr>
          <p:grpSpPr>
            <a:xfrm>
              <a:off x="4186071" y="1714500"/>
              <a:ext cx="3819858" cy="5143500"/>
              <a:chOff x="4186071" y="1714500"/>
              <a:chExt cx="3819858" cy="5143500"/>
            </a:xfrm>
          </p:grpSpPr>
          <p:grpSp>
            <p:nvGrpSpPr>
              <p:cNvPr id="22" name="íśḻïḋè">
                <a:extLst>
                  <a:ext uri="{FF2B5EF4-FFF2-40B4-BE49-F238E27FC236}">
                    <a16:creationId xmlns:a16="http://schemas.microsoft.com/office/drawing/2014/main" id="{15769D2C-81EE-4AED-8338-5479D1C2BFC4}"/>
                  </a:ext>
                </a:extLst>
              </p:cNvPr>
              <p:cNvGrpSpPr/>
              <p:nvPr/>
            </p:nvGrpSpPr>
            <p:grpSpPr>
              <a:xfrm>
                <a:off x="4186071" y="1714500"/>
                <a:ext cx="3819858" cy="5143500"/>
                <a:chOff x="4656000" y="2298045"/>
                <a:chExt cx="2880000" cy="387796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7" name="iş1îḋé">
                  <a:extLst>
                    <a:ext uri="{FF2B5EF4-FFF2-40B4-BE49-F238E27FC236}">
                      <a16:creationId xmlns:a16="http://schemas.microsoft.com/office/drawing/2014/main" id="{1E9030CC-3B22-4798-998A-202876AA7AFE}"/>
                    </a:ext>
                  </a:extLst>
                </p:cNvPr>
                <p:cNvSpPr/>
                <p:nvPr/>
              </p:nvSpPr>
              <p:spPr>
                <a:xfrm>
                  <a:off x="4656000" y="2298045"/>
                  <a:ext cx="2880000" cy="2880000"/>
                </a:xfrm>
                <a:prstGeom prst="ellipse">
                  <a:avLst/>
                </a:prstGeom>
                <a:grpFill/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ï$ļíḓè">
                  <a:extLst>
                    <a:ext uri="{FF2B5EF4-FFF2-40B4-BE49-F238E27FC236}">
                      <a16:creationId xmlns:a16="http://schemas.microsoft.com/office/drawing/2014/main" id="{52B67BC1-ADAC-41F0-8DC5-CA6B24A3EE87}"/>
                    </a:ext>
                  </a:extLst>
                </p:cNvPr>
                <p:cNvSpPr/>
                <p:nvPr/>
              </p:nvSpPr>
              <p:spPr>
                <a:xfrm>
                  <a:off x="5775960" y="5548877"/>
                  <a:ext cx="640080" cy="6271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íśļídé">
                  <a:extLst>
                    <a:ext uri="{FF2B5EF4-FFF2-40B4-BE49-F238E27FC236}">
                      <a16:creationId xmlns:a16="http://schemas.microsoft.com/office/drawing/2014/main" id="{E6EE8447-E4BC-4721-9D4A-5C60DB685AC2}"/>
                    </a:ext>
                  </a:extLst>
                </p:cNvPr>
                <p:cNvSpPr/>
                <p:nvPr/>
              </p:nvSpPr>
              <p:spPr>
                <a:xfrm>
                  <a:off x="5934000" y="5178045"/>
                  <a:ext cx="324000" cy="44251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3" name="iŝ1idé">
                <a:extLst>
                  <a:ext uri="{FF2B5EF4-FFF2-40B4-BE49-F238E27FC236}">
                    <a16:creationId xmlns:a16="http://schemas.microsoft.com/office/drawing/2014/main" id="{AD2A3B75-97A9-410B-B651-0CEF22A04E51}"/>
                  </a:ext>
                </a:extLst>
              </p:cNvPr>
              <p:cNvSpPr/>
              <p:nvPr/>
            </p:nvSpPr>
            <p:spPr bwMode="auto">
              <a:xfrm flipH="1">
                <a:off x="6097670" y="2030810"/>
                <a:ext cx="1802498" cy="1901438"/>
              </a:xfrm>
              <a:custGeom>
                <a:avLst/>
                <a:gdLst>
                  <a:gd name="T0" fmla="*/ 1063 w 1063"/>
                  <a:gd name="T1" fmla="*/ 360 h 1121"/>
                  <a:gd name="T2" fmla="*/ 568 w 1063"/>
                  <a:gd name="T3" fmla="*/ 0 h 1121"/>
                  <a:gd name="T4" fmla="*/ 0 w 1063"/>
                  <a:gd name="T5" fmla="*/ 941 h 1121"/>
                  <a:gd name="T6" fmla="*/ 15 w 1063"/>
                  <a:gd name="T7" fmla="*/ 1121 h 1121"/>
                  <a:gd name="T8" fmla="*/ 510 w 1063"/>
                  <a:gd name="T9" fmla="*/ 761 h 1121"/>
                  <a:gd name="T10" fmla="*/ 1063 w 1063"/>
                  <a:gd name="T11" fmla="*/ 360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3" h="1121">
                    <a:moveTo>
                      <a:pt x="1063" y="360"/>
                    </a:moveTo>
                    <a:cubicBezTo>
                      <a:pt x="568" y="0"/>
                      <a:pt x="568" y="0"/>
                      <a:pt x="568" y="0"/>
                    </a:cubicBezTo>
                    <a:cubicBezTo>
                      <a:pt x="230" y="178"/>
                      <a:pt x="0" y="533"/>
                      <a:pt x="0" y="941"/>
                    </a:cubicBezTo>
                    <a:cubicBezTo>
                      <a:pt x="0" y="1002"/>
                      <a:pt x="5" y="1062"/>
                      <a:pt x="15" y="1121"/>
                    </a:cubicBezTo>
                    <a:cubicBezTo>
                      <a:pt x="510" y="761"/>
                      <a:pt x="510" y="761"/>
                      <a:pt x="510" y="761"/>
                    </a:cubicBezTo>
                    <a:cubicBezTo>
                      <a:pt x="1063" y="360"/>
                      <a:pt x="1063" y="360"/>
                      <a:pt x="1063" y="36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sľîḑe">
                <a:extLst>
                  <a:ext uri="{FF2B5EF4-FFF2-40B4-BE49-F238E27FC236}">
                    <a16:creationId xmlns:a16="http://schemas.microsoft.com/office/drawing/2014/main" id="{76A893B7-81BA-437E-AB85-03ADB676F2DD}"/>
                  </a:ext>
                </a:extLst>
              </p:cNvPr>
              <p:cNvSpPr/>
              <p:nvPr/>
            </p:nvSpPr>
            <p:spPr bwMode="auto">
              <a:xfrm flipH="1">
                <a:off x="4840796" y="1824319"/>
                <a:ext cx="2096462" cy="1497060"/>
              </a:xfrm>
              <a:custGeom>
                <a:avLst/>
                <a:gdLst>
                  <a:gd name="T0" fmla="*/ 1048 w 1236"/>
                  <a:gd name="T1" fmla="*/ 883 h 883"/>
                  <a:gd name="T2" fmla="*/ 1236 w 1236"/>
                  <a:gd name="T3" fmla="*/ 302 h 883"/>
                  <a:gd name="T4" fmla="*/ 495 w 1236"/>
                  <a:gd name="T5" fmla="*/ 0 h 883"/>
                  <a:gd name="T6" fmla="*/ 0 w 1236"/>
                  <a:gd name="T7" fmla="*/ 122 h 883"/>
                  <a:gd name="T8" fmla="*/ 495 w 1236"/>
                  <a:gd name="T9" fmla="*/ 482 h 883"/>
                  <a:gd name="T10" fmla="*/ 1048 w 1236"/>
                  <a:gd name="T11" fmla="*/ 883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6" h="883">
                    <a:moveTo>
                      <a:pt x="1048" y="883"/>
                    </a:moveTo>
                    <a:cubicBezTo>
                      <a:pt x="1236" y="302"/>
                      <a:pt x="1236" y="302"/>
                      <a:pt x="1236" y="302"/>
                    </a:cubicBezTo>
                    <a:cubicBezTo>
                      <a:pt x="1045" y="115"/>
                      <a:pt x="783" y="0"/>
                      <a:pt x="495" y="0"/>
                    </a:cubicBezTo>
                    <a:cubicBezTo>
                      <a:pt x="316" y="0"/>
                      <a:pt x="148" y="45"/>
                      <a:pt x="0" y="122"/>
                    </a:cubicBezTo>
                    <a:cubicBezTo>
                      <a:pt x="495" y="482"/>
                      <a:pt x="495" y="482"/>
                      <a:pt x="495" y="482"/>
                    </a:cubicBezTo>
                    <a:cubicBezTo>
                      <a:pt x="1048" y="883"/>
                      <a:pt x="1048" y="883"/>
                      <a:pt x="1048" y="883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ṩḷíḓê">
                <a:extLst>
                  <a:ext uri="{FF2B5EF4-FFF2-40B4-BE49-F238E27FC236}">
                    <a16:creationId xmlns:a16="http://schemas.microsoft.com/office/drawing/2014/main" id="{8A2AF8DB-D161-4D71-BC94-FFA636436FD8}"/>
                  </a:ext>
                </a:extLst>
              </p:cNvPr>
              <p:cNvSpPr/>
              <p:nvPr/>
            </p:nvSpPr>
            <p:spPr bwMode="auto">
              <a:xfrm flipH="1">
                <a:off x="4296606" y="2336245"/>
                <a:ext cx="1222457" cy="2087854"/>
              </a:xfrm>
              <a:custGeom>
                <a:avLst/>
                <a:gdLst>
                  <a:gd name="T0" fmla="*/ 400 w 721"/>
                  <a:gd name="T1" fmla="*/ 0 h 1231"/>
                  <a:gd name="T2" fmla="*/ 212 w 721"/>
                  <a:gd name="T3" fmla="*/ 581 h 1231"/>
                  <a:gd name="T4" fmla="*/ 0 w 721"/>
                  <a:gd name="T5" fmla="*/ 1231 h 1231"/>
                  <a:gd name="T6" fmla="*/ 612 w 721"/>
                  <a:gd name="T7" fmla="*/ 1231 h 1231"/>
                  <a:gd name="T8" fmla="*/ 721 w 721"/>
                  <a:gd name="T9" fmla="*/ 761 h 1231"/>
                  <a:gd name="T10" fmla="*/ 400 w 721"/>
                  <a:gd name="T11" fmla="*/ 0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1" h="1231">
                    <a:moveTo>
                      <a:pt x="400" y="0"/>
                    </a:moveTo>
                    <a:cubicBezTo>
                      <a:pt x="212" y="581"/>
                      <a:pt x="212" y="581"/>
                      <a:pt x="212" y="581"/>
                    </a:cubicBezTo>
                    <a:cubicBezTo>
                      <a:pt x="0" y="1231"/>
                      <a:pt x="0" y="1231"/>
                      <a:pt x="0" y="1231"/>
                    </a:cubicBezTo>
                    <a:cubicBezTo>
                      <a:pt x="612" y="1231"/>
                      <a:pt x="612" y="1231"/>
                      <a:pt x="612" y="1231"/>
                    </a:cubicBezTo>
                    <a:cubicBezTo>
                      <a:pt x="682" y="1090"/>
                      <a:pt x="721" y="930"/>
                      <a:pt x="721" y="761"/>
                    </a:cubicBezTo>
                    <a:cubicBezTo>
                      <a:pt x="721" y="463"/>
                      <a:pt x="598" y="193"/>
                      <a:pt x="40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ïşḷiďé">
                <a:extLst>
                  <a:ext uri="{FF2B5EF4-FFF2-40B4-BE49-F238E27FC236}">
                    <a16:creationId xmlns:a16="http://schemas.microsoft.com/office/drawing/2014/main" id="{9AD6AACB-7F08-44C5-9214-5A600FDC6881}"/>
                  </a:ext>
                </a:extLst>
              </p:cNvPr>
              <p:cNvSpPr/>
              <p:nvPr/>
            </p:nvSpPr>
            <p:spPr bwMode="auto">
              <a:xfrm flipH="1">
                <a:off x="6357217" y="3321379"/>
                <a:ext cx="1517855" cy="2089288"/>
              </a:xfrm>
              <a:custGeom>
                <a:avLst/>
                <a:gdLst>
                  <a:gd name="T0" fmla="*/ 706 w 895"/>
                  <a:gd name="T1" fmla="*/ 650 h 1232"/>
                  <a:gd name="T2" fmla="*/ 495 w 895"/>
                  <a:gd name="T3" fmla="*/ 0 h 1232"/>
                  <a:gd name="T4" fmla="*/ 0 w 895"/>
                  <a:gd name="T5" fmla="*/ 360 h 1232"/>
                  <a:gd name="T6" fmla="*/ 895 w 895"/>
                  <a:gd name="T7" fmla="*/ 1232 h 1232"/>
                  <a:gd name="T8" fmla="*/ 706 w 895"/>
                  <a:gd name="T9" fmla="*/ 650 h 1232"/>
                  <a:gd name="T10" fmla="*/ 706 w 895"/>
                  <a:gd name="T11" fmla="*/ 650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5" h="1232">
                    <a:moveTo>
                      <a:pt x="706" y="650"/>
                    </a:moveTo>
                    <a:cubicBezTo>
                      <a:pt x="495" y="0"/>
                      <a:pt x="495" y="0"/>
                      <a:pt x="495" y="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77" y="812"/>
                      <a:pt x="439" y="1166"/>
                      <a:pt x="895" y="1232"/>
                    </a:cubicBezTo>
                    <a:cubicBezTo>
                      <a:pt x="706" y="650"/>
                      <a:pt x="706" y="650"/>
                      <a:pt x="706" y="650"/>
                    </a:cubicBezTo>
                    <a:cubicBezTo>
                      <a:pt x="706" y="650"/>
                      <a:pt x="706" y="650"/>
                      <a:pt x="706" y="65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ïṩľîdé">
                <a:extLst>
                  <a:ext uri="{FF2B5EF4-FFF2-40B4-BE49-F238E27FC236}">
                    <a16:creationId xmlns:a16="http://schemas.microsoft.com/office/drawing/2014/main" id="{7DAC993F-4FC5-4A4A-9601-90A9A1EAFFAE}"/>
                  </a:ext>
                </a:extLst>
              </p:cNvPr>
              <p:cNvSpPr/>
              <p:nvPr/>
            </p:nvSpPr>
            <p:spPr bwMode="auto">
              <a:xfrm flipH="1">
                <a:off x="4481589" y="4424098"/>
                <a:ext cx="2196121" cy="1005210"/>
              </a:xfrm>
              <a:custGeom>
                <a:avLst/>
                <a:gdLst>
                  <a:gd name="T0" fmla="*/ 0 w 1295"/>
                  <a:gd name="T1" fmla="*/ 0 h 593"/>
                  <a:gd name="T2" fmla="*/ 0 w 1295"/>
                  <a:gd name="T3" fmla="*/ 0 h 593"/>
                  <a:gd name="T4" fmla="*/ 189 w 1295"/>
                  <a:gd name="T5" fmla="*/ 582 h 593"/>
                  <a:gd name="T6" fmla="*/ 342 w 1295"/>
                  <a:gd name="T7" fmla="*/ 593 h 593"/>
                  <a:gd name="T8" fmla="*/ 1295 w 1295"/>
                  <a:gd name="T9" fmla="*/ 0 h 593"/>
                  <a:gd name="T10" fmla="*/ 683 w 1295"/>
                  <a:gd name="T11" fmla="*/ 0 h 593"/>
                  <a:gd name="T12" fmla="*/ 0 w 1295"/>
                  <a:gd name="T13" fmla="*/ 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5" h="59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89" y="582"/>
                      <a:pt x="189" y="582"/>
                      <a:pt x="189" y="582"/>
                    </a:cubicBezTo>
                    <a:cubicBezTo>
                      <a:pt x="239" y="589"/>
                      <a:pt x="290" y="593"/>
                      <a:pt x="342" y="593"/>
                    </a:cubicBezTo>
                    <a:cubicBezTo>
                      <a:pt x="760" y="593"/>
                      <a:pt x="1121" y="351"/>
                      <a:pt x="1295" y="0"/>
                    </a:cubicBezTo>
                    <a:cubicBezTo>
                      <a:pt x="683" y="0"/>
                      <a:pt x="683" y="0"/>
                      <a:pt x="68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$1iḑè">
                <a:extLst>
                  <a:ext uri="{FF2B5EF4-FFF2-40B4-BE49-F238E27FC236}">
                    <a16:creationId xmlns:a16="http://schemas.microsoft.com/office/drawing/2014/main" id="{26FF9FB1-01ED-4787-90DA-EB95A2D469F0}"/>
                  </a:ext>
                </a:extLst>
              </p:cNvPr>
              <p:cNvSpPr/>
              <p:nvPr/>
            </p:nvSpPr>
            <p:spPr bwMode="auto">
              <a:xfrm>
                <a:off x="5165399" y="2134068"/>
                <a:ext cx="604909" cy="611725"/>
              </a:xfrm>
              <a:custGeom>
                <a:avLst/>
                <a:gdLst>
                  <a:gd name="T0" fmla="*/ 102 w 150"/>
                  <a:gd name="T1" fmla="*/ 22 h 151"/>
                  <a:gd name="T2" fmla="*/ 22 w 150"/>
                  <a:gd name="T3" fmla="*/ 22 h 151"/>
                  <a:gd name="T4" fmla="*/ 22 w 150"/>
                  <a:gd name="T5" fmla="*/ 101 h 151"/>
                  <a:gd name="T6" fmla="*/ 93 w 150"/>
                  <a:gd name="T7" fmla="*/ 108 h 151"/>
                  <a:gd name="T8" fmla="*/ 97 w 150"/>
                  <a:gd name="T9" fmla="*/ 114 h 151"/>
                  <a:gd name="T10" fmla="*/ 128 w 150"/>
                  <a:gd name="T11" fmla="*/ 146 h 151"/>
                  <a:gd name="T12" fmla="*/ 145 w 150"/>
                  <a:gd name="T13" fmla="*/ 146 h 151"/>
                  <a:gd name="T14" fmla="*/ 145 w 150"/>
                  <a:gd name="T15" fmla="*/ 129 h 151"/>
                  <a:gd name="T16" fmla="*/ 114 w 150"/>
                  <a:gd name="T17" fmla="*/ 97 h 151"/>
                  <a:gd name="T18" fmla="*/ 108 w 150"/>
                  <a:gd name="T19" fmla="*/ 94 h 151"/>
                  <a:gd name="T20" fmla="*/ 102 w 150"/>
                  <a:gd name="T21" fmla="*/ 22 h 151"/>
                  <a:gd name="T22" fmla="*/ 91 w 150"/>
                  <a:gd name="T23" fmla="*/ 92 h 151"/>
                  <a:gd name="T24" fmla="*/ 32 w 150"/>
                  <a:gd name="T25" fmla="*/ 91 h 151"/>
                  <a:gd name="T26" fmla="*/ 32 w 150"/>
                  <a:gd name="T27" fmla="*/ 32 h 151"/>
                  <a:gd name="T28" fmla="*/ 91 w 150"/>
                  <a:gd name="T29" fmla="*/ 32 h 151"/>
                  <a:gd name="T30" fmla="*/ 91 w 150"/>
                  <a:gd name="T31" fmla="*/ 9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151">
                    <a:moveTo>
                      <a:pt x="102" y="22"/>
                    </a:moveTo>
                    <a:cubicBezTo>
                      <a:pt x="80" y="0"/>
                      <a:pt x="44" y="0"/>
                      <a:pt x="22" y="22"/>
                    </a:cubicBezTo>
                    <a:cubicBezTo>
                      <a:pt x="0" y="44"/>
                      <a:pt x="0" y="79"/>
                      <a:pt x="22" y="101"/>
                    </a:cubicBezTo>
                    <a:cubicBezTo>
                      <a:pt x="41" y="121"/>
                      <a:pt x="71" y="123"/>
                      <a:pt x="93" y="108"/>
                    </a:cubicBezTo>
                    <a:cubicBezTo>
                      <a:pt x="94" y="110"/>
                      <a:pt x="95" y="112"/>
                      <a:pt x="97" y="114"/>
                    </a:cubicBezTo>
                    <a:cubicBezTo>
                      <a:pt x="128" y="146"/>
                      <a:pt x="128" y="146"/>
                      <a:pt x="128" y="146"/>
                    </a:cubicBezTo>
                    <a:cubicBezTo>
                      <a:pt x="133" y="151"/>
                      <a:pt x="141" y="151"/>
                      <a:pt x="145" y="146"/>
                    </a:cubicBezTo>
                    <a:cubicBezTo>
                      <a:pt x="150" y="142"/>
                      <a:pt x="150" y="134"/>
                      <a:pt x="145" y="129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2" y="96"/>
                      <a:pt x="110" y="94"/>
                      <a:pt x="108" y="94"/>
                    </a:cubicBezTo>
                    <a:cubicBezTo>
                      <a:pt x="123" y="72"/>
                      <a:pt x="121" y="42"/>
                      <a:pt x="102" y="22"/>
                    </a:cubicBezTo>
                    <a:close/>
                    <a:moveTo>
                      <a:pt x="91" y="92"/>
                    </a:moveTo>
                    <a:cubicBezTo>
                      <a:pt x="75" y="108"/>
                      <a:pt x="48" y="108"/>
                      <a:pt x="32" y="91"/>
                    </a:cubicBezTo>
                    <a:cubicBezTo>
                      <a:pt x="15" y="75"/>
                      <a:pt x="16" y="48"/>
                      <a:pt x="32" y="32"/>
                    </a:cubicBezTo>
                    <a:cubicBezTo>
                      <a:pt x="48" y="16"/>
                      <a:pt x="75" y="16"/>
                      <a:pt x="91" y="32"/>
                    </a:cubicBezTo>
                    <a:cubicBezTo>
                      <a:pt x="108" y="49"/>
                      <a:pt x="108" y="75"/>
                      <a:pt x="91" y="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9" name="iṡḷïḑè">
                <a:extLst>
                  <a:ext uri="{FF2B5EF4-FFF2-40B4-BE49-F238E27FC236}">
                    <a16:creationId xmlns:a16="http://schemas.microsoft.com/office/drawing/2014/main" id="{638D8DF4-C650-4631-BA7A-87FECEF9AD8F}"/>
                  </a:ext>
                </a:extLst>
              </p:cNvPr>
              <p:cNvGrpSpPr/>
              <p:nvPr/>
            </p:nvGrpSpPr>
            <p:grpSpPr>
              <a:xfrm>
                <a:off x="7007808" y="3932250"/>
                <a:ext cx="613430" cy="620245"/>
                <a:chOff x="9349366" y="2935970"/>
                <a:chExt cx="857717" cy="867247"/>
              </a:xfrm>
              <a:solidFill>
                <a:schemeClr val="bg1"/>
              </a:solidFill>
            </p:grpSpPr>
            <p:sp>
              <p:nvSpPr>
                <p:cNvPr id="34" name="isḻíďe">
                  <a:extLst>
                    <a:ext uri="{FF2B5EF4-FFF2-40B4-BE49-F238E27FC236}">
                      <a16:creationId xmlns:a16="http://schemas.microsoft.com/office/drawing/2014/main" id="{C7C34FE0-8461-45EB-A8C2-77DAE0E2940C}"/>
                    </a:ext>
                  </a:extLst>
                </p:cNvPr>
                <p:cNvSpPr/>
                <p:nvPr/>
              </p:nvSpPr>
              <p:spPr bwMode="auto">
                <a:xfrm>
                  <a:off x="9349366" y="2935970"/>
                  <a:ext cx="857717" cy="867247"/>
                </a:xfrm>
                <a:custGeom>
                  <a:avLst/>
                  <a:gdLst>
                    <a:gd name="T0" fmla="*/ 76 w 152"/>
                    <a:gd name="T1" fmla="*/ 0 h 153"/>
                    <a:gd name="T2" fmla="*/ 0 w 152"/>
                    <a:gd name="T3" fmla="*/ 77 h 153"/>
                    <a:gd name="T4" fmla="*/ 76 w 152"/>
                    <a:gd name="T5" fmla="*/ 153 h 153"/>
                    <a:gd name="T6" fmla="*/ 152 w 152"/>
                    <a:gd name="T7" fmla="*/ 77 h 153"/>
                    <a:gd name="T8" fmla="*/ 76 w 152"/>
                    <a:gd name="T9" fmla="*/ 0 h 153"/>
                    <a:gd name="T10" fmla="*/ 76 w 152"/>
                    <a:gd name="T11" fmla="*/ 137 h 153"/>
                    <a:gd name="T12" fmla="*/ 16 w 152"/>
                    <a:gd name="T13" fmla="*/ 77 h 153"/>
                    <a:gd name="T14" fmla="*/ 76 w 152"/>
                    <a:gd name="T15" fmla="*/ 16 h 153"/>
                    <a:gd name="T16" fmla="*/ 136 w 152"/>
                    <a:gd name="T17" fmla="*/ 77 h 153"/>
                    <a:gd name="T18" fmla="*/ 76 w 152"/>
                    <a:gd name="T19" fmla="*/ 137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2" h="153">
                      <a:moveTo>
                        <a:pt x="76" y="0"/>
                      </a:moveTo>
                      <a:cubicBezTo>
                        <a:pt x="34" y="0"/>
                        <a:pt x="0" y="34"/>
                        <a:pt x="0" y="77"/>
                      </a:cubicBezTo>
                      <a:cubicBezTo>
                        <a:pt x="0" y="119"/>
                        <a:pt x="34" y="153"/>
                        <a:pt x="76" y="153"/>
                      </a:cubicBezTo>
                      <a:cubicBezTo>
                        <a:pt x="118" y="153"/>
                        <a:pt x="152" y="119"/>
                        <a:pt x="152" y="77"/>
                      </a:cubicBezTo>
                      <a:cubicBezTo>
                        <a:pt x="152" y="34"/>
                        <a:pt x="118" y="0"/>
                        <a:pt x="76" y="0"/>
                      </a:cubicBezTo>
                      <a:close/>
                      <a:moveTo>
                        <a:pt x="76" y="137"/>
                      </a:moveTo>
                      <a:cubicBezTo>
                        <a:pt x="43" y="137"/>
                        <a:pt x="16" y="110"/>
                        <a:pt x="16" y="77"/>
                      </a:cubicBezTo>
                      <a:cubicBezTo>
                        <a:pt x="16" y="43"/>
                        <a:pt x="43" y="16"/>
                        <a:pt x="76" y="16"/>
                      </a:cubicBezTo>
                      <a:cubicBezTo>
                        <a:pt x="109" y="16"/>
                        <a:pt x="136" y="43"/>
                        <a:pt x="136" y="77"/>
                      </a:cubicBezTo>
                      <a:cubicBezTo>
                        <a:pt x="136" y="110"/>
                        <a:pt x="109" y="137"/>
                        <a:pt x="76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iṡļíďè">
                  <a:extLst>
                    <a:ext uri="{FF2B5EF4-FFF2-40B4-BE49-F238E27FC236}">
                      <a16:creationId xmlns:a16="http://schemas.microsoft.com/office/drawing/2014/main" id="{E6216DCC-BD24-4450-B9F2-AF7267BF90BF}"/>
                    </a:ext>
                  </a:extLst>
                </p:cNvPr>
                <p:cNvSpPr/>
                <p:nvPr/>
              </p:nvSpPr>
              <p:spPr bwMode="auto">
                <a:xfrm>
                  <a:off x="9704366" y="3326707"/>
                  <a:ext cx="140570" cy="312114"/>
                </a:xfrm>
                <a:custGeom>
                  <a:avLst/>
                  <a:gdLst>
                    <a:gd name="T0" fmla="*/ 21 w 25"/>
                    <a:gd name="T1" fmla="*/ 0 h 55"/>
                    <a:gd name="T2" fmla="*/ 5 w 25"/>
                    <a:gd name="T3" fmla="*/ 0 h 55"/>
                    <a:gd name="T4" fmla="*/ 0 w 25"/>
                    <a:gd name="T5" fmla="*/ 5 h 55"/>
                    <a:gd name="T6" fmla="*/ 0 w 25"/>
                    <a:gd name="T7" fmla="*/ 51 h 55"/>
                    <a:gd name="T8" fmla="*/ 5 w 25"/>
                    <a:gd name="T9" fmla="*/ 55 h 55"/>
                    <a:gd name="T10" fmla="*/ 21 w 25"/>
                    <a:gd name="T11" fmla="*/ 55 h 55"/>
                    <a:gd name="T12" fmla="*/ 25 w 25"/>
                    <a:gd name="T13" fmla="*/ 51 h 55"/>
                    <a:gd name="T14" fmla="*/ 25 w 25"/>
                    <a:gd name="T15" fmla="*/ 5 h 55"/>
                    <a:gd name="T16" fmla="*/ 21 w 25"/>
                    <a:gd name="T1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5">
                      <a:moveTo>
                        <a:pt x="21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3"/>
                        <a:pt x="2" y="55"/>
                        <a:pt x="5" y="55"/>
                      </a:cubicBezTo>
                      <a:cubicBezTo>
                        <a:pt x="21" y="55"/>
                        <a:pt x="21" y="55"/>
                        <a:pt x="21" y="55"/>
                      </a:cubicBezTo>
                      <a:cubicBezTo>
                        <a:pt x="23" y="55"/>
                        <a:pt x="25" y="53"/>
                        <a:pt x="25" y="51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2"/>
                        <a:pt x="23" y="0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47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îSļïḍe">
                  <a:extLst>
                    <a:ext uri="{FF2B5EF4-FFF2-40B4-BE49-F238E27FC236}">
                      <a16:creationId xmlns:a16="http://schemas.microsoft.com/office/drawing/2014/main" id="{5B1A3683-55EF-490B-BAD8-2D0FA487AA92}"/>
                    </a:ext>
                  </a:extLst>
                </p:cNvPr>
                <p:cNvSpPr/>
                <p:nvPr/>
              </p:nvSpPr>
              <p:spPr bwMode="auto">
                <a:xfrm>
                  <a:off x="9699601" y="3100365"/>
                  <a:ext cx="157248" cy="15248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0" name="ïsḷîḋé">
                <a:extLst>
                  <a:ext uri="{FF2B5EF4-FFF2-40B4-BE49-F238E27FC236}">
                    <a16:creationId xmlns:a16="http://schemas.microsoft.com/office/drawing/2014/main" id="{AE96376E-4ABB-4EF1-BBEC-177FB3A27B04}"/>
                  </a:ext>
                </a:extLst>
              </p:cNvPr>
              <p:cNvSpPr/>
              <p:nvPr/>
            </p:nvSpPr>
            <p:spPr bwMode="auto">
              <a:xfrm>
                <a:off x="4481589" y="3499441"/>
                <a:ext cx="746338" cy="742930"/>
              </a:xfrm>
              <a:custGeom>
                <a:avLst/>
                <a:gdLst>
                  <a:gd name="connsiteX0" fmla="*/ 291143 w 738457"/>
                  <a:gd name="connsiteY0" fmla="*/ 534154 h 735085"/>
                  <a:gd name="connsiteX1" fmla="*/ 239201 w 738457"/>
                  <a:gd name="connsiteY1" fmla="*/ 586396 h 735085"/>
                  <a:gd name="connsiteX2" fmla="*/ 287147 w 738457"/>
                  <a:gd name="connsiteY2" fmla="*/ 638638 h 735085"/>
                  <a:gd name="connsiteX3" fmla="*/ 343084 w 738457"/>
                  <a:gd name="connsiteY3" fmla="*/ 586396 h 735085"/>
                  <a:gd name="connsiteX4" fmla="*/ 291143 w 738457"/>
                  <a:gd name="connsiteY4" fmla="*/ 534154 h 735085"/>
                  <a:gd name="connsiteX5" fmla="*/ 283151 w 738457"/>
                  <a:gd name="connsiteY5" fmla="*/ 441725 h 735085"/>
                  <a:gd name="connsiteX6" fmla="*/ 303129 w 738457"/>
                  <a:gd name="connsiteY6" fmla="*/ 441725 h 735085"/>
                  <a:gd name="connsiteX7" fmla="*/ 319111 w 738457"/>
                  <a:gd name="connsiteY7" fmla="*/ 457800 h 735085"/>
                  <a:gd name="connsiteX8" fmla="*/ 323107 w 738457"/>
                  <a:gd name="connsiteY8" fmla="*/ 473874 h 735085"/>
                  <a:gd name="connsiteX9" fmla="*/ 351075 w 738457"/>
                  <a:gd name="connsiteY9" fmla="*/ 485930 h 735085"/>
                  <a:gd name="connsiteX10" fmla="*/ 359066 w 738457"/>
                  <a:gd name="connsiteY10" fmla="*/ 477893 h 735085"/>
                  <a:gd name="connsiteX11" fmla="*/ 387035 w 738457"/>
                  <a:gd name="connsiteY11" fmla="*/ 477893 h 735085"/>
                  <a:gd name="connsiteX12" fmla="*/ 399022 w 738457"/>
                  <a:gd name="connsiteY12" fmla="*/ 493967 h 735085"/>
                  <a:gd name="connsiteX13" fmla="*/ 403017 w 738457"/>
                  <a:gd name="connsiteY13" fmla="*/ 518079 h 735085"/>
                  <a:gd name="connsiteX14" fmla="*/ 395026 w 738457"/>
                  <a:gd name="connsiteY14" fmla="*/ 530135 h 735085"/>
                  <a:gd name="connsiteX15" fmla="*/ 403017 w 738457"/>
                  <a:gd name="connsiteY15" fmla="*/ 558265 h 735085"/>
                  <a:gd name="connsiteX16" fmla="*/ 418999 w 738457"/>
                  <a:gd name="connsiteY16" fmla="*/ 558265 h 735085"/>
                  <a:gd name="connsiteX17" fmla="*/ 434981 w 738457"/>
                  <a:gd name="connsiteY17" fmla="*/ 578359 h 735085"/>
                  <a:gd name="connsiteX18" fmla="*/ 434981 w 738457"/>
                  <a:gd name="connsiteY18" fmla="*/ 598452 h 735085"/>
                  <a:gd name="connsiteX19" fmla="*/ 415004 w 738457"/>
                  <a:gd name="connsiteY19" fmla="*/ 618545 h 735085"/>
                  <a:gd name="connsiteX20" fmla="*/ 403017 w 738457"/>
                  <a:gd name="connsiteY20" fmla="*/ 618545 h 735085"/>
                  <a:gd name="connsiteX21" fmla="*/ 391031 w 738457"/>
                  <a:gd name="connsiteY21" fmla="*/ 646675 h 735085"/>
                  <a:gd name="connsiteX22" fmla="*/ 399022 w 738457"/>
                  <a:gd name="connsiteY22" fmla="*/ 658731 h 735085"/>
                  <a:gd name="connsiteX23" fmla="*/ 399022 w 738457"/>
                  <a:gd name="connsiteY23" fmla="*/ 686862 h 735085"/>
                  <a:gd name="connsiteX24" fmla="*/ 383039 w 738457"/>
                  <a:gd name="connsiteY24" fmla="*/ 698918 h 735085"/>
                  <a:gd name="connsiteX25" fmla="*/ 359066 w 738457"/>
                  <a:gd name="connsiteY25" fmla="*/ 702936 h 735085"/>
                  <a:gd name="connsiteX26" fmla="*/ 347080 w 738457"/>
                  <a:gd name="connsiteY26" fmla="*/ 690880 h 735085"/>
                  <a:gd name="connsiteX27" fmla="*/ 319111 w 738457"/>
                  <a:gd name="connsiteY27" fmla="*/ 702936 h 735085"/>
                  <a:gd name="connsiteX28" fmla="*/ 315116 w 738457"/>
                  <a:gd name="connsiteY28" fmla="*/ 719011 h 735085"/>
                  <a:gd name="connsiteX29" fmla="*/ 295138 w 738457"/>
                  <a:gd name="connsiteY29" fmla="*/ 735085 h 735085"/>
                  <a:gd name="connsiteX30" fmla="*/ 275160 w 738457"/>
                  <a:gd name="connsiteY30" fmla="*/ 735085 h 735085"/>
                  <a:gd name="connsiteX31" fmla="*/ 255183 w 738457"/>
                  <a:gd name="connsiteY31" fmla="*/ 719011 h 735085"/>
                  <a:gd name="connsiteX32" fmla="*/ 255183 w 738457"/>
                  <a:gd name="connsiteY32" fmla="*/ 702936 h 735085"/>
                  <a:gd name="connsiteX33" fmla="*/ 227214 w 738457"/>
                  <a:gd name="connsiteY33" fmla="*/ 690880 h 735085"/>
                  <a:gd name="connsiteX34" fmla="*/ 215228 w 738457"/>
                  <a:gd name="connsiteY34" fmla="*/ 698918 h 735085"/>
                  <a:gd name="connsiteX35" fmla="*/ 191254 w 738457"/>
                  <a:gd name="connsiteY35" fmla="*/ 698918 h 735085"/>
                  <a:gd name="connsiteX36" fmla="*/ 175272 w 738457"/>
                  <a:gd name="connsiteY36" fmla="*/ 682843 h 735085"/>
                  <a:gd name="connsiteX37" fmla="*/ 175272 w 738457"/>
                  <a:gd name="connsiteY37" fmla="*/ 654713 h 735085"/>
                  <a:gd name="connsiteX38" fmla="*/ 183263 w 738457"/>
                  <a:gd name="connsiteY38" fmla="*/ 646675 h 735085"/>
                  <a:gd name="connsiteX39" fmla="*/ 175272 w 738457"/>
                  <a:gd name="connsiteY39" fmla="*/ 618545 h 735085"/>
                  <a:gd name="connsiteX40" fmla="*/ 159290 w 738457"/>
                  <a:gd name="connsiteY40" fmla="*/ 618545 h 735085"/>
                  <a:gd name="connsiteX41" fmla="*/ 143308 w 738457"/>
                  <a:gd name="connsiteY41" fmla="*/ 598452 h 735085"/>
                  <a:gd name="connsiteX42" fmla="*/ 143308 w 738457"/>
                  <a:gd name="connsiteY42" fmla="*/ 578359 h 735085"/>
                  <a:gd name="connsiteX43" fmla="*/ 159290 w 738457"/>
                  <a:gd name="connsiteY43" fmla="*/ 558265 h 735085"/>
                  <a:gd name="connsiteX44" fmla="*/ 175272 w 738457"/>
                  <a:gd name="connsiteY44" fmla="*/ 554247 h 735085"/>
                  <a:gd name="connsiteX45" fmla="*/ 187259 w 738457"/>
                  <a:gd name="connsiteY45" fmla="*/ 526116 h 735085"/>
                  <a:gd name="connsiteX46" fmla="*/ 179268 w 738457"/>
                  <a:gd name="connsiteY46" fmla="*/ 518079 h 735085"/>
                  <a:gd name="connsiteX47" fmla="*/ 179268 w 738457"/>
                  <a:gd name="connsiteY47" fmla="*/ 489949 h 735085"/>
                  <a:gd name="connsiteX48" fmla="*/ 195250 w 738457"/>
                  <a:gd name="connsiteY48" fmla="*/ 477893 h 735085"/>
                  <a:gd name="connsiteX49" fmla="*/ 219223 w 738457"/>
                  <a:gd name="connsiteY49" fmla="*/ 473874 h 735085"/>
                  <a:gd name="connsiteX50" fmla="*/ 231210 w 738457"/>
                  <a:gd name="connsiteY50" fmla="*/ 481911 h 735085"/>
                  <a:gd name="connsiteX51" fmla="*/ 259178 w 738457"/>
                  <a:gd name="connsiteY51" fmla="*/ 469856 h 735085"/>
                  <a:gd name="connsiteX52" fmla="*/ 263174 w 738457"/>
                  <a:gd name="connsiteY52" fmla="*/ 457800 h 735085"/>
                  <a:gd name="connsiteX53" fmla="*/ 283151 w 738457"/>
                  <a:gd name="connsiteY53" fmla="*/ 441725 h 735085"/>
                  <a:gd name="connsiteX54" fmla="*/ 550369 w 738457"/>
                  <a:gd name="connsiteY54" fmla="*/ 341975 h 735085"/>
                  <a:gd name="connsiteX55" fmla="*/ 494343 w 738457"/>
                  <a:gd name="connsiteY55" fmla="*/ 410007 h 735085"/>
                  <a:gd name="connsiteX56" fmla="*/ 562375 w 738457"/>
                  <a:gd name="connsiteY56" fmla="*/ 470036 h 735085"/>
                  <a:gd name="connsiteX57" fmla="*/ 622403 w 738457"/>
                  <a:gd name="connsiteY57" fmla="*/ 402004 h 735085"/>
                  <a:gd name="connsiteX58" fmla="*/ 550369 w 738457"/>
                  <a:gd name="connsiteY58" fmla="*/ 341975 h 735085"/>
                  <a:gd name="connsiteX59" fmla="*/ 558373 w 738457"/>
                  <a:gd name="connsiteY59" fmla="*/ 225921 h 735085"/>
                  <a:gd name="connsiteX60" fmla="*/ 578382 w 738457"/>
                  <a:gd name="connsiteY60" fmla="*/ 241928 h 735085"/>
                  <a:gd name="connsiteX61" fmla="*/ 582384 w 738457"/>
                  <a:gd name="connsiteY61" fmla="*/ 261938 h 735085"/>
                  <a:gd name="connsiteX62" fmla="*/ 622403 w 738457"/>
                  <a:gd name="connsiteY62" fmla="*/ 273943 h 735085"/>
                  <a:gd name="connsiteX63" fmla="*/ 634408 w 738457"/>
                  <a:gd name="connsiteY63" fmla="*/ 261938 h 735085"/>
                  <a:gd name="connsiteX64" fmla="*/ 662422 w 738457"/>
                  <a:gd name="connsiteY64" fmla="*/ 257936 h 735085"/>
                  <a:gd name="connsiteX65" fmla="*/ 686433 w 738457"/>
                  <a:gd name="connsiteY65" fmla="*/ 281947 h 735085"/>
                  <a:gd name="connsiteX66" fmla="*/ 690435 w 738457"/>
                  <a:gd name="connsiteY66" fmla="*/ 305958 h 735085"/>
                  <a:gd name="connsiteX67" fmla="*/ 678429 w 738457"/>
                  <a:gd name="connsiteY67" fmla="*/ 321966 h 735085"/>
                  <a:gd name="connsiteX68" fmla="*/ 694437 w 738457"/>
                  <a:gd name="connsiteY68" fmla="*/ 357983 h 735085"/>
                  <a:gd name="connsiteX69" fmla="*/ 714446 w 738457"/>
                  <a:gd name="connsiteY69" fmla="*/ 357983 h 735085"/>
                  <a:gd name="connsiteX70" fmla="*/ 734455 w 738457"/>
                  <a:gd name="connsiteY70" fmla="*/ 373990 h 735085"/>
                  <a:gd name="connsiteX71" fmla="*/ 738457 w 738457"/>
                  <a:gd name="connsiteY71" fmla="*/ 406005 h 735085"/>
                  <a:gd name="connsiteX72" fmla="*/ 722450 w 738457"/>
                  <a:gd name="connsiteY72" fmla="*/ 430017 h 735085"/>
                  <a:gd name="connsiteX73" fmla="*/ 702440 w 738457"/>
                  <a:gd name="connsiteY73" fmla="*/ 434019 h 735085"/>
                  <a:gd name="connsiteX74" fmla="*/ 690435 w 738457"/>
                  <a:gd name="connsiteY74" fmla="*/ 470036 h 735085"/>
                  <a:gd name="connsiteX75" fmla="*/ 702440 w 738457"/>
                  <a:gd name="connsiteY75" fmla="*/ 482041 h 735085"/>
                  <a:gd name="connsiteX76" fmla="*/ 706442 w 738457"/>
                  <a:gd name="connsiteY76" fmla="*/ 510055 h 735085"/>
                  <a:gd name="connsiteX77" fmla="*/ 682431 w 738457"/>
                  <a:gd name="connsiteY77" fmla="*/ 534066 h 735085"/>
                  <a:gd name="connsiteX78" fmla="*/ 658420 w 738457"/>
                  <a:gd name="connsiteY78" fmla="*/ 538068 h 735085"/>
                  <a:gd name="connsiteX79" fmla="*/ 638410 w 738457"/>
                  <a:gd name="connsiteY79" fmla="*/ 526062 h 735085"/>
                  <a:gd name="connsiteX80" fmla="*/ 606395 w 738457"/>
                  <a:gd name="connsiteY80" fmla="*/ 542070 h 735085"/>
                  <a:gd name="connsiteX81" fmla="*/ 606395 w 738457"/>
                  <a:gd name="connsiteY81" fmla="*/ 566081 h 735085"/>
                  <a:gd name="connsiteX82" fmla="*/ 586386 w 738457"/>
                  <a:gd name="connsiteY82" fmla="*/ 586090 h 735085"/>
                  <a:gd name="connsiteX83" fmla="*/ 554371 w 738457"/>
                  <a:gd name="connsiteY83" fmla="*/ 586090 h 735085"/>
                  <a:gd name="connsiteX84" fmla="*/ 534361 w 738457"/>
                  <a:gd name="connsiteY84" fmla="*/ 570083 h 735085"/>
                  <a:gd name="connsiteX85" fmla="*/ 530360 w 738457"/>
                  <a:gd name="connsiteY85" fmla="*/ 550073 h 735085"/>
                  <a:gd name="connsiteX86" fmla="*/ 494343 w 738457"/>
                  <a:gd name="connsiteY86" fmla="*/ 538068 h 735085"/>
                  <a:gd name="connsiteX87" fmla="*/ 478335 w 738457"/>
                  <a:gd name="connsiteY87" fmla="*/ 554075 h 735085"/>
                  <a:gd name="connsiteX88" fmla="*/ 454324 w 738457"/>
                  <a:gd name="connsiteY88" fmla="*/ 554075 h 735085"/>
                  <a:gd name="connsiteX89" fmla="*/ 426311 w 738457"/>
                  <a:gd name="connsiteY89" fmla="*/ 534066 h 735085"/>
                  <a:gd name="connsiteX90" fmla="*/ 422309 w 738457"/>
                  <a:gd name="connsiteY90" fmla="*/ 506053 h 735085"/>
                  <a:gd name="connsiteX91" fmla="*/ 438316 w 738457"/>
                  <a:gd name="connsiteY91" fmla="*/ 490045 h 735085"/>
                  <a:gd name="connsiteX92" fmla="*/ 422309 w 738457"/>
                  <a:gd name="connsiteY92" fmla="*/ 458030 h 735085"/>
                  <a:gd name="connsiteX93" fmla="*/ 398298 w 738457"/>
                  <a:gd name="connsiteY93" fmla="*/ 458030 h 735085"/>
                  <a:gd name="connsiteX94" fmla="*/ 378288 w 738457"/>
                  <a:gd name="connsiteY94" fmla="*/ 438020 h 735085"/>
                  <a:gd name="connsiteX95" fmla="*/ 374286 w 738457"/>
                  <a:gd name="connsiteY95" fmla="*/ 406005 h 735085"/>
                  <a:gd name="connsiteX96" fmla="*/ 390294 w 738457"/>
                  <a:gd name="connsiteY96" fmla="*/ 385996 h 735085"/>
                  <a:gd name="connsiteX97" fmla="*/ 414305 w 738457"/>
                  <a:gd name="connsiteY97" fmla="*/ 381994 h 735085"/>
                  <a:gd name="connsiteX98" fmla="*/ 422309 w 738457"/>
                  <a:gd name="connsiteY98" fmla="*/ 345977 h 735085"/>
                  <a:gd name="connsiteX99" fmla="*/ 410303 w 738457"/>
                  <a:gd name="connsiteY99" fmla="*/ 329970 h 735085"/>
                  <a:gd name="connsiteX100" fmla="*/ 410303 w 738457"/>
                  <a:gd name="connsiteY100" fmla="*/ 305958 h 735085"/>
                  <a:gd name="connsiteX101" fmla="*/ 430313 w 738457"/>
                  <a:gd name="connsiteY101" fmla="*/ 277945 h 735085"/>
                  <a:gd name="connsiteX102" fmla="*/ 454324 w 738457"/>
                  <a:gd name="connsiteY102" fmla="*/ 273943 h 735085"/>
                  <a:gd name="connsiteX103" fmla="*/ 470331 w 738457"/>
                  <a:gd name="connsiteY103" fmla="*/ 285949 h 735085"/>
                  <a:gd name="connsiteX104" fmla="*/ 506348 w 738457"/>
                  <a:gd name="connsiteY104" fmla="*/ 265940 h 735085"/>
                  <a:gd name="connsiteX105" fmla="*/ 506348 w 738457"/>
                  <a:gd name="connsiteY105" fmla="*/ 249932 h 735085"/>
                  <a:gd name="connsiteX106" fmla="*/ 526358 w 738457"/>
                  <a:gd name="connsiteY106" fmla="*/ 229923 h 735085"/>
                  <a:gd name="connsiteX107" fmla="*/ 558373 w 738457"/>
                  <a:gd name="connsiteY107" fmla="*/ 225921 h 735085"/>
                  <a:gd name="connsiteX108" fmla="*/ 219487 w 738457"/>
                  <a:gd name="connsiteY108" fmla="*/ 140549 h 735085"/>
                  <a:gd name="connsiteX109" fmla="*/ 139673 w 738457"/>
                  <a:gd name="connsiteY109" fmla="*/ 216847 h 735085"/>
                  <a:gd name="connsiteX110" fmla="*/ 219487 w 738457"/>
                  <a:gd name="connsiteY110" fmla="*/ 297160 h 735085"/>
                  <a:gd name="connsiteX111" fmla="*/ 295309 w 738457"/>
                  <a:gd name="connsiteY111" fmla="*/ 216847 h 735085"/>
                  <a:gd name="connsiteX112" fmla="*/ 219487 w 738457"/>
                  <a:gd name="connsiteY112" fmla="*/ 140549 h 735085"/>
                  <a:gd name="connsiteX113" fmla="*/ 195543 w 738457"/>
                  <a:gd name="connsiteY113" fmla="*/ 0 h 735085"/>
                  <a:gd name="connsiteX114" fmla="*/ 243431 w 738457"/>
                  <a:gd name="connsiteY114" fmla="*/ 0 h 735085"/>
                  <a:gd name="connsiteX115" fmla="*/ 263384 w 738457"/>
                  <a:gd name="connsiteY115" fmla="*/ 16063 h 735085"/>
                  <a:gd name="connsiteX116" fmla="*/ 263384 w 738457"/>
                  <a:gd name="connsiteY116" fmla="*/ 44172 h 735085"/>
                  <a:gd name="connsiteX117" fmla="*/ 307281 w 738457"/>
                  <a:gd name="connsiteY117" fmla="*/ 64251 h 735085"/>
                  <a:gd name="connsiteX118" fmla="*/ 331225 w 738457"/>
                  <a:gd name="connsiteY118" fmla="*/ 48188 h 735085"/>
                  <a:gd name="connsiteX119" fmla="*/ 355169 w 738457"/>
                  <a:gd name="connsiteY119" fmla="*/ 48188 h 735085"/>
                  <a:gd name="connsiteX120" fmla="*/ 391085 w 738457"/>
                  <a:gd name="connsiteY120" fmla="*/ 80314 h 735085"/>
                  <a:gd name="connsiteX121" fmla="*/ 391085 w 738457"/>
                  <a:gd name="connsiteY121" fmla="*/ 108423 h 735085"/>
                  <a:gd name="connsiteX122" fmla="*/ 375122 w 738457"/>
                  <a:gd name="connsiteY122" fmla="*/ 128502 h 735085"/>
                  <a:gd name="connsiteX123" fmla="*/ 391085 w 738457"/>
                  <a:gd name="connsiteY123" fmla="*/ 172674 h 735085"/>
                  <a:gd name="connsiteX124" fmla="*/ 419020 w 738457"/>
                  <a:gd name="connsiteY124" fmla="*/ 176690 h 735085"/>
                  <a:gd name="connsiteX125" fmla="*/ 434982 w 738457"/>
                  <a:gd name="connsiteY125" fmla="*/ 196768 h 735085"/>
                  <a:gd name="connsiteX126" fmla="*/ 434982 w 738457"/>
                  <a:gd name="connsiteY126" fmla="*/ 240941 h 735085"/>
                  <a:gd name="connsiteX127" fmla="*/ 419020 w 738457"/>
                  <a:gd name="connsiteY127" fmla="*/ 261019 h 735085"/>
                  <a:gd name="connsiteX128" fmla="*/ 391085 w 738457"/>
                  <a:gd name="connsiteY128" fmla="*/ 265035 h 735085"/>
                  <a:gd name="connsiteX129" fmla="*/ 371132 w 738457"/>
                  <a:gd name="connsiteY129" fmla="*/ 309207 h 735085"/>
                  <a:gd name="connsiteX130" fmla="*/ 391085 w 738457"/>
                  <a:gd name="connsiteY130" fmla="*/ 333301 h 735085"/>
                  <a:gd name="connsiteX131" fmla="*/ 391085 w 738457"/>
                  <a:gd name="connsiteY131" fmla="*/ 357396 h 735085"/>
                  <a:gd name="connsiteX132" fmla="*/ 355169 w 738457"/>
                  <a:gd name="connsiteY132" fmla="*/ 393537 h 735085"/>
                  <a:gd name="connsiteX133" fmla="*/ 331225 w 738457"/>
                  <a:gd name="connsiteY133" fmla="*/ 393537 h 735085"/>
                  <a:gd name="connsiteX134" fmla="*/ 307281 w 738457"/>
                  <a:gd name="connsiteY134" fmla="*/ 373458 h 735085"/>
                  <a:gd name="connsiteX135" fmla="*/ 263384 w 738457"/>
                  <a:gd name="connsiteY135" fmla="*/ 393537 h 735085"/>
                  <a:gd name="connsiteX136" fmla="*/ 259393 w 738457"/>
                  <a:gd name="connsiteY136" fmla="*/ 421646 h 735085"/>
                  <a:gd name="connsiteX137" fmla="*/ 239440 w 738457"/>
                  <a:gd name="connsiteY137" fmla="*/ 441725 h 735085"/>
                  <a:gd name="connsiteX138" fmla="*/ 191552 w 738457"/>
                  <a:gd name="connsiteY138" fmla="*/ 441725 h 735085"/>
                  <a:gd name="connsiteX139" fmla="*/ 171599 w 738457"/>
                  <a:gd name="connsiteY139" fmla="*/ 421646 h 735085"/>
                  <a:gd name="connsiteX140" fmla="*/ 167608 w 738457"/>
                  <a:gd name="connsiteY140" fmla="*/ 389521 h 735085"/>
                  <a:gd name="connsiteX141" fmla="*/ 127701 w 738457"/>
                  <a:gd name="connsiteY141" fmla="*/ 373458 h 735085"/>
                  <a:gd name="connsiteX142" fmla="*/ 103757 w 738457"/>
                  <a:gd name="connsiteY142" fmla="*/ 393537 h 735085"/>
                  <a:gd name="connsiteX143" fmla="*/ 79813 w 738457"/>
                  <a:gd name="connsiteY143" fmla="*/ 393537 h 735085"/>
                  <a:gd name="connsiteX144" fmla="*/ 43897 w 738457"/>
                  <a:gd name="connsiteY144" fmla="*/ 357396 h 735085"/>
                  <a:gd name="connsiteX145" fmla="*/ 43897 w 738457"/>
                  <a:gd name="connsiteY145" fmla="*/ 329286 h 735085"/>
                  <a:gd name="connsiteX146" fmla="*/ 63850 w 738457"/>
                  <a:gd name="connsiteY146" fmla="*/ 305192 h 735085"/>
                  <a:gd name="connsiteX147" fmla="*/ 47888 w 738457"/>
                  <a:gd name="connsiteY147" fmla="*/ 269051 h 735085"/>
                  <a:gd name="connsiteX148" fmla="*/ 15962 w 738457"/>
                  <a:gd name="connsiteY148" fmla="*/ 265035 h 735085"/>
                  <a:gd name="connsiteX149" fmla="*/ 0 w 738457"/>
                  <a:gd name="connsiteY149" fmla="*/ 244956 h 735085"/>
                  <a:gd name="connsiteX150" fmla="*/ 0 w 738457"/>
                  <a:gd name="connsiteY150" fmla="*/ 196768 h 735085"/>
                  <a:gd name="connsiteX151" fmla="*/ 15962 w 738457"/>
                  <a:gd name="connsiteY151" fmla="*/ 176690 h 735085"/>
                  <a:gd name="connsiteX152" fmla="*/ 43897 w 738457"/>
                  <a:gd name="connsiteY152" fmla="*/ 172674 h 735085"/>
                  <a:gd name="connsiteX153" fmla="*/ 63850 w 738457"/>
                  <a:gd name="connsiteY153" fmla="*/ 132517 h 735085"/>
                  <a:gd name="connsiteX154" fmla="*/ 43897 w 738457"/>
                  <a:gd name="connsiteY154" fmla="*/ 108423 h 735085"/>
                  <a:gd name="connsiteX155" fmla="*/ 43897 w 738457"/>
                  <a:gd name="connsiteY155" fmla="*/ 80314 h 735085"/>
                  <a:gd name="connsiteX156" fmla="*/ 79813 w 738457"/>
                  <a:gd name="connsiteY156" fmla="*/ 48188 h 735085"/>
                  <a:gd name="connsiteX157" fmla="*/ 103757 w 738457"/>
                  <a:gd name="connsiteY157" fmla="*/ 48188 h 735085"/>
                  <a:gd name="connsiteX158" fmla="*/ 127701 w 738457"/>
                  <a:gd name="connsiteY158" fmla="*/ 64251 h 735085"/>
                  <a:gd name="connsiteX159" fmla="*/ 171599 w 738457"/>
                  <a:gd name="connsiteY159" fmla="*/ 44172 h 735085"/>
                  <a:gd name="connsiteX160" fmla="*/ 175589 w 738457"/>
                  <a:gd name="connsiteY160" fmla="*/ 16063 h 735085"/>
                  <a:gd name="connsiteX161" fmla="*/ 195543 w 738457"/>
                  <a:gd name="connsiteY161" fmla="*/ 0 h 73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738457" h="735085">
                    <a:moveTo>
                      <a:pt x="291143" y="534154"/>
                    </a:moveTo>
                    <a:cubicBezTo>
                      <a:pt x="263174" y="534154"/>
                      <a:pt x="239201" y="558265"/>
                      <a:pt x="239201" y="586396"/>
                    </a:cubicBezTo>
                    <a:cubicBezTo>
                      <a:pt x="235205" y="614526"/>
                      <a:pt x="259178" y="638638"/>
                      <a:pt x="287147" y="638638"/>
                    </a:cubicBezTo>
                    <a:cubicBezTo>
                      <a:pt x="319111" y="638638"/>
                      <a:pt x="343084" y="618545"/>
                      <a:pt x="343084" y="586396"/>
                    </a:cubicBezTo>
                    <a:cubicBezTo>
                      <a:pt x="343084" y="558265"/>
                      <a:pt x="319111" y="534154"/>
                      <a:pt x="291143" y="534154"/>
                    </a:cubicBezTo>
                    <a:close/>
                    <a:moveTo>
                      <a:pt x="283151" y="441725"/>
                    </a:moveTo>
                    <a:cubicBezTo>
                      <a:pt x="283151" y="441725"/>
                      <a:pt x="283151" y="441725"/>
                      <a:pt x="303129" y="441725"/>
                    </a:cubicBezTo>
                    <a:cubicBezTo>
                      <a:pt x="311120" y="441725"/>
                      <a:pt x="319111" y="449762"/>
                      <a:pt x="319111" y="457800"/>
                    </a:cubicBezTo>
                    <a:cubicBezTo>
                      <a:pt x="319111" y="457800"/>
                      <a:pt x="319111" y="457800"/>
                      <a:pt x="323107" y="473874"/>
                    </a:cubicBezTo>
                    <a:cubicBezTo>
                      <a:pt x="331098" y="473874"/>
                      <a:pt x="343084" y="477893"/>
                      <a:pt x="351075" y="485930"/>
                    </a:cubicBezTo>
                    <a:cubicBezTo>
                      <a:pt x="351075" y="485930"/>
                      <a:pt x="351075" y="485930"/>
                      <a:pt x="359066" y="477893"/>
                    </a:cubicBezTo>
                    <a:cubicBezTo>
                      <a:pt x="367057" y="469856"/>
                      <a:pt x="379044" y="469856"/>
                      <a:pt x="387035" y="477893"/>
                    </a:cubicBezTo>
                    <a:cubicBezTo>
                      <a:pt x="387035" y="477893"/>
                      <a:pt x="387035" y="477893"/>
                      <a:pt x="399022" y="493967"/>
                    </a:cubicBezTo>
                    <a:cubicBezTo>
                      <a:pt x="407013" y="502005"/>
                      <a:pt x="407013" y="510042"/>
                      <a:pt x="403017" y="518079"/>
                    </a:cubicBezTo>
                    <a:cubicBezTo>
                      <a:pt x="403017" y="518079"/>
                      <a:pt x="403017" y="518079"/>
                      <a:pt x="395026" y="530135"/>
                    </a:cubicBezTo>
                    <a:cubicBezTo>
                      <a:pt x="399022" y="538172"/>
                      <a:pt x="403017" y="546210"/>
                      <a:pt x="403017" y="558265"/>
                    </a:cubicBezTo>
                    <a:cubicBezTo>
                      <a:pt x="403017" y="558265"/>
                      <a:pt x="403017" y="558265"/>
                      <a:pt x="418999" y="558265"/>
                    </a:cubicBezTo>
                    <a:cubicBezTo>
                      <a:pt x="426990" y="562284"/>
                      <a:pt x="434981" y="570321"/>
                      <a:pt x="434981" y="578359"/>
                    </a:cubicBezTo>
                    <a:cubicBezTo>
                      <a:pt x="434981" y="578359"/>
                      <a:pt x="434981" y="578359"/>
                      <a:pt x="434981" y="598452"/>
                    </a:cubicBezTo>
                    <a:cubicBezTo>
                      <a:pt x="434981" y="610508"/>
                      <a:pt x="426990" y="618545"/>
                      <a:pt x="415004" y="618545"/>
                    </a:cubicBezTo>
                    <a:cubicBezTo>
                      <a:pt x="415004" y="618545"/>
                      <a:pt x="415004" y="618545"/>
                      <a:pt x="403017" y="618545"/>
                    </a:cubicBezTo>
                    <a:cubicBezTo>
                      <a:pt x="403017" y="630601"/>
                      <a:pt x="399022" y="638638"/>
                      <a:pt x="391031" y="646675"/>
                    </a:cubicBezTo>
                    <a:cubicBezTo>
                      <a:pt x="391031" y="646675"/>
                      <a:pt x="391031" y="646675"/>
                      <a:pt x="399022" y="658731"/>
                    </a:cubicBezTo>
                    <a:cubicBezTo>
                      <a:pt x="407013" y="666769"/>
                      <a:pt x="407013" y="678824"/>
                      <a:pt x="399022" y="686862"/>
                    </a:cubicBezTo>
                    <a:cubicBezTo>
                      <a:pt x="399022" y="686862"/>
                      <a:pt x="399022" y="686862"/>
                      <a:pt x="383039" y="698918"/>
                    </a:cubicBezTo>
                    <a:cubicBezTo>
                      <a:pt x="375048" y="706955"/>
                      <a:pt x="367057" y="706955"/>
                      <a:pt x="359066" y="702936"/>
                    </a:cubicBezTo>
                    <a:cubicBezTo>
                      <a:pt x="359066" y="702936"/>
                      <a:pt x="359066" y="702936"/>
                      <a:pt x="347080" y="690880"/>
                    </a:cubicBezTo>
                    <a:cubicBezTo>
                      <a:pt x="339089" y="698918"/>
                      <a:pt x="327102" y="698918"/>
                      <a:pt x="319111" y="702936"/>
                    </a:cubicBezTo>
                    <a:cubicBezTo>
                      <a:pt x="319111" y="702936"/>
                      <a:pt x="319111" y="702936"/>
                      <a:pt x="315116" y="719011"/>
                    </a:cubicBezTo>
                    <a:cubicBezTo>
                      <a:pt x="315116" y="727048"/>
                      <a:pt x="307125" y="735085"/>
                      <a:pt x="295138" y="735085"/>
                    </a:cubicBezTo>
                    <a:cubicBezTo>
                      <a:pt x="295138" y="735085"/>
                      <a:pt x="295138" y="735085"/>
                      <a:pt x="275160" y="735085"/>
                    </a:cubicBezTo>
                    <a:cubicBezTo>
                      <a:pt x="267169" y="735085"/>
                      <a:pt x="259178" y="727048"/>
                      <a:pt x="255183" y="719011"/>
                    </a:cubicBezTo>
                    <a:cubicBezTo>
                      <a:pt x="255183" y="719011"/>
                      <a:pt x="255183" y="719011"/>
                      <a:pt x="255183" y="702936"/>
                    </a:cubicBezTo>
                    <a:cubicBezTo>
                      <a:pt x="247192" y="698918"/>
                      <a:pt x="239201" y="694899"/>
                      <a:pt x="227214" y="690880"/>
                    </a:cubicBezTo>
                    <a:cubicBezTo>
                      <a:pt x="227214" y="690880"/>
                      <a:pt x="227214" y="690880"/>
                      <a:pt x="215228" y="698918"/>
                    </a:cubicBezTo>
                    <a:cubicBezTo>
                      <a:pt x="207237" y="706955"/>
                      <a:pt x="199246" y="702936"/>
                      <a:pt x="191254" y="698918"/>
                    </a:cubicBezTo>
                    <a:cubicBezTo>
                      <a:pt x="191254" y="698918"/>
                      <a:pt x="191254" y="698918"/>
                      <a:pt x="175272" y="682843"/>
                    </a:cubicBezTo>
                    <a:cubicBezTo>
                      <a:pt x="171277" y="674806"/>
                      <a:pt x="171277" y="662750"/>
                      <a:pt x="175272" y="654713"/>
                    </a:cubicBezTo>
                    <a:cubicBezTo>
                      <a:pt x="175272" y="654713"/>
                      <a:pt x="175272" y="654713"/>
                      <a:pt x="183263" y="646675"/>
                    </a:cubicBezTo>
                    <a:cubicBezTo>
                      <a:pt x="179268" y="638638"/>
                      <a:pt x="175272" y="626582"/>
                      <a:pt x="175272" y="618545"/>
                    </a:cubicBezTo>
                    <a:cubicBezTo>
                      <a:pt x="175272" y="618545"/>
                      <a:pt x="175272" y="618545"/>
                      <a:pt x="159290" y="618545"/>
                    </a:cubicBezTo>
                    <a:cubicBezTo>
                      <a:pt x="151299" y="614526"/>
                      <a:pt x="143308" y="606489"/>
                      <a:pt x="143308" y="598452"/>
                    </a:cubicBezTo>
                    <a:cubicBezTo>
                      <a:pt x="143308" y="598452"/>
                      <a:pt x="143308" y="598452"/>
                      <a:pt x="143308" y="578359"/>
                    </a:cubicBezTo>
                    <a:cubicBezTo>
                      <a:pt x="143308" y="566303"/>
                      <a:pt x="151299" y="558265"/>
                      <a:pt x="159290" y="558265"/>
                    </a:cubicBezTo>
                    <a:lnTo>
                      <a:pt x="175272" y="554247"/>
                    </a:lnTo>
                    <a:cubicBezTo>
                      <a:pt x="175272" y="546210"/>
                      <a:pt x="179268" y="538172"/>
                      <a:pt x="187259" y="526116"/>
                    </a:cubicBezTo>
                    <a:cubicBezTo>
                      <a:pt x="187259" y="526116"/>
                      <a:pt x="187259" y="526116"/>
                      <a:pt x="179268" y="518079"/>
                    </a:cubicBezTo>
                    <a:cubicBezTo>
                      <a:pt x="171277" y="510042"/>
                      <a:pt x="171277" y="497986"/>
                      <a:pt x="179268" y="489949"/>
                    </a:cubicBezTo>
                    <a:cubicBezTo>
                      <a:pt x="179268" y="489949"/>
                      <a:pt x="179268" y="489949"/>
                      <a:pt x="195250" y="477893"/>
                    </a:cubicBezTo>
                    <a:cubicBezTo>
                      <a:pt x="199246" y="469856"/>
                      <a:pt x="211232" y="469856"/>
                      <a:pt x="219223" y="473874"/>
                    </a:cubicBezTo>
                    <a:cubicBezTo>
                      <a:pt x="219223" y="473874"/>
                      <a:pt x="219223" y="473874"/>
                      <a:pt x="231210" y="481911"/>
                    </a:cubicBezTo>
                    <a:cubicBezTo>
                      <a:pt x="239201" y="477893"/>
                      <a:pt x="251187" y="473874"/>
                      <a:pt x="259178" y="469856"/>
                    </a:cubicBezTo>
                    <a:cubicBezTo>
                      <a:pt x="259178" y="469856"/>
                      <a:pt x="259178" y="469856"/>
                      <a:pt x="263174" y="457800"/>
                    </a:cubicBezTo>
                    <a:cubicBezTo>
                      <a:pt x="263174" y="449762"/>
                      <a:pt x="271165" y="441725"/>
                      <a:pt x="283151" y="441725"/>
                    </a:cubicBezTo>
                    <a:close/>
                    <a:moveTo>
                      <a:pt x="550369" y="341975"/>
                    </a:moveTo>
                    <a:cubicBezTo>
                      <a:pt x="518354" y="345977"/>
                      <a:pt x="490341" y="373990"/>
                      <a:pt x="494343" y="410007"/>
                    </a:cubicBezTo>
                    <a:cubicBezTo>
                      <a:pt x="494343" y="446024"/>
                      <a:pt x="526358" y="474038"/>
                      <a:pt x="562375" y="470036"/>
                    </a:cubicBezTo>
                    <a:cubicBezTo>
                      <a:pt x="598391" y="466034"/>
                      <a:pt x="622403" y="434019"/>
                      <a:pt x="622403" y="402004"/>
                    </a:cubicBezTo>
                    <a:cubicBezTo>
                      <a:pt x="618401" y="365987"/>
                      <a:pt x="586386" y="337973"/>
                      <a:pt x="550369" y="341975"/>
                    </a:cubicBezTo>
                    <a:close/>
                    <a:moveTo>
                      <a:pt x="558373" y="225921"/>
                    </a:moveTo>
                    <a:cubicBezTo>
                      <a:pt x="570378" y="225921"/>
                      <a:pt x="578382" y="233925"/>
                      <a:pt x="578382" y="241928"/>
                    </a:cubicBezTo>
                    <a:cubicBezTo>
                      <a:pt x="578382" y="241928"/>
                      <a:pt x="578382" y="241928"/>
                      <a:pt x="582384" y="261938"/>
                    </a:cubicBezTo>
                    <a:cubicBezTo>
                      <a:pt x="598391" y="261938"/>
                      <a:pt x="610397" y="265940"/>
                      <a:pt x="622403" y="273943"/>
                    </a:cubicBezTo>
                    <a:cubicBezTo>
                      <a:pt x="622403" y="273943"/>
                      <a:pt x="622403" y="273943"/>
                      <a:pt x="634408" y="261938"/>
                    </a:cubicBezTo>
                    <a:cubicBezTo>
                      <a:pt x="642412" y="253934"/>
                      <a:pt x="654418" y="253934"/>
                      <a:pt x="662422" y="257936"/>
                    </a:cubicBezTo>
                    <a:cubicBezTo>
                      <a:pt x="662422" y="257936"/>
                      <a:pt x="662422" y="257936"/>
                      <a:pt x="686433" y="281947"/>
                    </a:cubicBezTo>
                    <a:cubicBezTo>
                      <a:pt x="694437" y="285949"/>
                      <a:pt x="694437" y="297955"/>
                      <a:pt x="690435" y="305958"/>
                    </a:cubicBezTo>
                    <a:cubicBezTo>
                      <a:pt x="690435" y="305958"/>
                      <a:pt x="690435" y="305958"/>
                      <a:pt x="678429" y="321966"/>
                    </a:cubicBezTo>
                    <a:cubicBezTo>
                      <a:pt x="686433" y="333972"/>
                      <a:pt x="690435" y="345977"/>
                      <a:pt x="694437" y="357983"/>
                    </a:cubicBezTo>
                    <a:cubicBezTo>
                      <a:pt x="694437" y="357983"/>
                      <a:pt x="694437" y="357983"/>
                      <a:pt x="714446" y="357983"/>
                    </a:cubicBezTo>
                    <a:cubicBezTo>
                      <a:pt x="726452" y="357983"/>
                      <a:pt x="734455" y="365987"/>
                      <a:pt x="734455" y="373990"/>
                    </a:cubicBezTo>
                    <a:cubicBezTo>
                      <a:pt x="734455" y="373990"/>
                      <a:pt x="734455" y="373990"/>
                      <a:pt x="738457" y="406005"/>
                    </a:cubicBezTo>
                    <a:cubicBezTo>
                      <a:pt x="738457" y="418011"/>
                      <a:pt x="730453" y="426015"/>
                      <a:pt x="722450" y="430017"/>
                    </a:cubicBezTo>
                    <a:cubicBezTo>
                      <a:pt x="722450" y="430017"/>
                      <a:pt x="722450" y="430017"/>
                      <a:pt x="702440" y="434019"/>
                    </a:cubicBezTo>
                    <a:cubicBezTo>
                      <a:pt x="698438" y="446024"/>
                      <a:pt x="694437" y="458030"/>
                      <a:pt x="690435" y="470036"/>
                    </a:cubicBezTo>
                    <a:cubicBezTo>
                      <a:pt x="690435" y="470036"/>
                      <a:pt x="690435" y="470036"/>
                      <a:pt x="702440" y="482041"/>
                    </a:cubicBezTo>
                    <a:cubicBezTo>
                      <a:pt x="710444" y="490045"/>
                      <a:pt x="710444" y="502051"/>
                      <a:pt x="706442" y="510055"/>
                    </a:cubicBezTo>
                    <a:cubicBezTo>
                      <a:pt x="706442" y="510055"/>
                      <a:pt x="706442" y="510055"/>
                      <a:pt x="682431" y="534066"/>
                    </a:cubicBezTo>
                    <a:cubicBezTo>
                      <a:pt x="678429" y="542070"/>
                      <a:pt x="666423" y="546071"/>
                      <a:pt x="658420" y="538068"/>
                    </a:cubicBezTo>
                    <a:cubicBezTo>
                      <a:pt x="658420" y="538068"/>
                      <a:pt x="658420" y="538068"/>
                      <a:pt x="638410" y="526062"/>
                    </a:cubicBezTo>
                    <a:cubicBezTo>
                      <a:pt x="630407" y="534066"/>
                      <a:pt x="618401" y="538068"/>
                      <a:pt x="606395" y="542070"/>
                    </a:cubicBezTo>
                    <a:cubicBezTo>
                      <a:pt x="606395" y="542070"/>
                      <a:pt x="606395" y="542070"/>
                      <a:pt x="606395" y="566081"/>
                    </a:cubicBezTo>
                    <a:cubicBezTo>
                      <a:pt x="606395" y="574085"/>
                      <a:pt x="598391" y="582088"/>
                      <a:pt x="586386" y="586090"/>
                    </a:cubicBezTo>
                    <a:cubicBezTo>
                      <a:pt x="586386" y="586090"/>
                      <a:pt x="586386" y="586090"/>
                      <a:pt x="554371" y="586090"/>
                    </a:cubicBezTo>
                    <a:cubicBezTo>
                      <a:pt x="546367" y="590092"/>
                      <a:pt x="534361" y="582088"/>
                      <a:pt x="534361" y="570083"/>
                    </a:cubicBezTo>
                    <a:cubicBezTo>
                      <a:pt x="534361" y="570083"/>
                      <a:pt x="534361" y="570083"/>
                      <a:pt x="530360" y="550073"/>
                    </a:cubicBezTo>
                    <a:cubicBezTo>
                      <a:pt x="518354" y="546071"/>
                      <a:pt x="506348" y="542070"/>
                      <a:pt x="494343" y="538068"/>
                    </a:cubicBezTo>
                    <a:cubicBezTo>
                      <a:pt x="494343" y="538068"/>
                      <a:pt x="494343" y="538068"/>
                      <a:pt x="478335" y="554075"/>
                    </a:cubicBezTo>
                    <a:cubicBezTo>
                      <a:pt x="470331" y="562079"/>
                      <a:pt x="458326" y="562079"/>
                      <a:pt x="454324" y="554075"/>
                    </a:cubicBezTo>
                    <a:cubicBezTo>
                      <a:pt x="454324" y="554075"/>
                      <a:pt x="454324" y="554075"/>
                      <a:pt x="426311" y="534066"/>
                    </a:cubicBezTo>
                    <a:cubicBezTo>
                      <a:pt x="418307" y="526062"/>
                      <a:pt x="418307" y="514056"/>
                      <a:pt x="422309" y="506053"/>
                    </a:cubicBezTo>
                    <a:cubicBezTo>
                      <a:pt x="422309" y="506053"/>
                      <a:pt x="422309" y="506053"/>
                      <a:pt x="438316" y="490045"/>
                    </a:cubicBezTo>
                    <a:cubicBezTo>
                      <a:pt x="430313" y="478040"/>
                      <a:pt x="426311" y="470036"/>
                      <a:pt x="422309" y="458030"/>
                    </a:cubicBezTo>
                    <a:cubicBezTo>
                      <a:pt x="422309" y="458030"/>
                      <a:pt x="422309" y="458030"/>
                      <a:pt x="398298" y="458030"/>
                    </a:cubicBezTo>
                    <a:cubicBezTo>
                      <a:pt x="386292" y="458030"/>
                      <a:pt x="378288" y="450026"/>
                      <a:pt x="378288" y="438020"/>
                    </a:cubicBezTo>
                    <a:cubicBezTo>
                      <a:pt x="378288" y="438020"/>
                      <a:pt x="378288" y="438020"/>
                      <a:pt x="374286" y="406005"/>
                    </a:cubicBezTo>
                    <a:cubicBezTo>
                      <a:pt x="374286" y="398002"/>
                      <a:pt x="382290" y="385996"/>
                      <a:pt x="390294" y="385996"/>
                    </a:cubicBezTo>
                    <a:cubicBezTo>
                      <a:pt x="390294" y="385996"/>
                      <a:pt x="390294" y="385996"/>
                      <a:pt x="414305" y="381994"/>
                    </a:cubicBezTo>
                    <a:cubicBezTo>
                      <a:pt x="414305" y="369989"/>
                      <a:pt x="418307" y="357983"/>
                      <a:pt x="422309" y="345977"/>
                    </a:cubicBezTo>
                    <a:cubicBezTo>
                      <a:pt x="422309" y="345977"/>
                      <a:pt x="422309" y="345977"/>
                      <a:pt x="410303" y="329970"/>
                    </a:cubicBezTo>
                    <a:cubicBezTo>
                      <a:pt x="402299" y="321966"/>
                      <a:pt x="402299" y="309960"/>
                      <a:pt x="410303" y="305958"/>
                    </a:cubicBezTo>
                    <a:cubicBezTo>
                      <a:pt x="410303" y="305958"/>
                      <a:pt x="410303" y="305958"/>
                      <a:pt x="430313" y="277945"/>
                    </a:cubicBezTo>
                    <a:cubicBezTo>
                      <a:pt x="434314" y="269942"/>
                      <a:pt x="446320" y="269942"/>
                      <a:pt x="454324" y="273943"/>
                    </a:cubicBezTo>
                    <a:cubicBezTo>
                      <a:pt x="454324" y="273943"/>
                      <a:pt x="454324" y="273943"/>
                      <a:pt x="470331" y="285949"/>
                    </a:cubicBezTo>
                    <a:cubicBezTo>
                      <a:pt x="482337" y="277945"/>
                      <a:pt x="494343" y="273943"/>
                      <a:pt x="506348" y="265940"/>
                    </a:cubicBezTo>
                    <a:cubicBezTo>
                      <a:pt x="506348" y="265940"/>
                      <a:pt x="506348" y="265940"/>
                      <a:pt x="506348" y="249932"/>
                    </a:cubicBezTo>
                    <a:cubicBezTo>
                      <a:pt x="506348" y="237927"/>
                      <a:pt x="514352" y="229923"/>
                      <a:pt x="526358" y="229923"/>
                    </a:cubicBezTo>
                    <a:cubicBezTo>
                      <a:pt x="526358" y="229923"/>
                      <a:pt x="526358" y="229923"/>
                      <a:pt x="558373" y="225921"/>
                    </a:cubicBezTo>
                    <a:close/>
                    <a:moveTo>
                      <a:pt x="219487" y="140549"/>
                    </a:moveTo>
                    <a:cubicBezTo>
                      <a:pt x="175589" y="140549"/>
                      <a:pt x="139673" y="176690"/>
                      <a:pt x="139673" y="216847"/>
                    </a:cubicBezTo>
                    <a:cubicBezTo>
                      <a:pt x="139673" y="261019"/>
                      <a:pt x="175589" y="297160"/>
                      <a:pt x="219487" y="297160"/>
                    </a:cubicBezTo>
                    <a:cubicBezTo>
                      <a:pt x="263384" y="297160"/>
                      <a:pt x="295309" y="261019"/>
                      <a:pt x="295309" y="216847"/>
                    </a:cubicBezTo>
                    <a:cubicBezTo>
                      <a:pt x="295309" y="176690"/>
                      <a:pt x="263384" y="140549"/>
                      <a:pt x="219487" y="140549"/>
                    </a:cubicBezTo>
                    <a:close/>
                    <a:moveTo>
                      <a:pt x="195543" y="0"/>
                    </a:moveTo>
                    <a:cubicBezTo>
                      <a:pt x="195543" y="0"/>
                      <a:pt x="195543" y="0"/>
                      <a:pt x="243431" y="0"/>
                    </a:cubicBezTo>
                    <a:cubicBezTo>
                      <a:pt x="251412" y="0"/>
                      <a:pt x="259393" y="8031"/>
                      <a:pt x="263384" y="16063"/>
                    </a:cubicBezTo>
                    <a:cubicBezTo>
                      <a:pt x="263384" y="16063"/>
                      <a:pt x="263384" y="16063"/>
                      <a:pt x="263384" y="44172"/>
                    </a:cubicBezTo>
                    <a:cubicBezTo>
                      <a:pt x="279346" y="48188"/>
                      <a:pt x="295309" y="56219"/>
                      <a:pt x="307281" y="64251"/>
                    </a:cubicBezTo>
                    <a:cubicBezTo>
                      <a:pt x="307281" y="64251"/>
                      <a:pt x="307281" y="64251"/>
                      <a:pt x="331225" y="48188"/>
                    </a:cubicBezTo>
                    <a:cubicBezTo>
                      <a:pt x="339206" y="40157"/>
                      <a:pt x="347188" y="40157"/>
                      <a:pt x="355169" y="48188"/>
                    </a:cubicBezTo>
                    <a:cubicBezTo>
                      <a:pt x="355169" y="48188"/>
                      <a:pt x="355169" y="48188"/>
                      <a:pt x="391085" y="80314"/>
                    </a:cubicBezTo>
                    <a:cubicBezTo>
                      <a:pt x="395076" y="88345"/>
                      <a:pt x="399066" y="100392"/>
                      <a:pt x="391085" y="108423"/>
                    </a:cubicBezTo>
                    <a:cubicBezTo>
                      <a:pt x="391085" y="108423"/>
                      <a:pt x="391085" y="108423"/>
                      <a:pt x="375122" y="128502"/>
                    </a:cubicBezTo>
                    <a:cubicBezTo>
                      <a:pt x="379113" y="144564"/>
                      <a:pt x="387094" y="156611"/>
                      <a:pt x="391085" y="172674"/>
                    </a:cubicBezTo>
                    <a:cubicBezTo>
                      <a:pt x="391085" y="172674"/>
                      <a:pt x="391085" y="172674"/>
                      <a:pt x="419020" y="176690"/>
                    </a:cubicBezTo>
                    <a:cubicBezTo>
                      <a:pt x="427001" y="176690"/>
                      <a:pt x="434982" y="184721"/>
                      <a:pt x="434982" y="196768"/>
                    </a:cubicBezTo>
                    <a:cubicBezTo>
                      <a:pt x="434982" y="196768"/>
                      <a:pt x="434982" y="196768"/>
                      <a:pt x="434982" y="240941"/>
                    </a:cubicBezTo>
                    <a:cubicBezTo>
                      <a:pt x="434982" y="252988"/>
                      <a:pt x="427001" y="261019"/>
                      <a:pt x="419020" y="261019"/>
                    </a:cubicBezTo>
                    <a:cubicBezTo>
                      <a:pt x="419020" y="261019"/>
                      <a:pt x="419020" y="261019"/>
                      <a:pt x="391085" y="265035"/>
                    </a:cubicBezTo>
                    <a:cubicBezTo>
                      <a:pt x="387094" y="281098"/>
                      <a:pt x="379113" y="293145"/>
                      <a:pt x="371132" y="309207"/>
                    </a:cubicBezTo>
                    <a:cubicBezTo>
                      <a:pt x="371132" y="309207"/>
                      <a:pt x="371132" y="309207"/>
                      <a:pt x="391085" y="333301"/>
                    </a:cubicBezTo>
                    <a:cubicBezTo>
                      <a:pt x="399066" y="341333"/>
                      <a:pt x="395076" y="349364"/>
                      <a:pt x="391085" y="357396"/>
                    </a:cubicBezTo>
                    <a:cubicBezTo>
                      <a:pt x="391085" y="357396"/>
                      <a:pt x="391085" y="357396"/>
                      <a:pt x="355169" y="393537"/>
                    </a:cubicBezTo>
                    <a:cubicBezTo>
                      <a:pt x="347188" y="397552"/>
                      <a:pt x="339206" y="401568"/>
                      <a:pt x="331225" y="393537"/>
                    </a:cubicBezTo>
                    <a:cubicBezTo>
                      <a:pt x="331225" y="393537"/>
                      <a:pt x="331225" y="393537"/>
                      <a:pt x="307281" y="373458"/>
                    </a:cubicBezTo>
                    <a:cubicBezTo>
                      <a:pt x="291318" y="381490"/>
                      <a:pt x="279346" y="389521"/>
                      <a:pt x="263384" y="393537"/>
                    </a:cubicBezTo>
                    <a:cubicBezTo>
                      <a:pt x="263384" y="393537"/>
                      <a:pt x="263384" y="393537"/>
                      <a:pt x="259393" y="421646"/>
                    </a:cubicBezTo>
                    <a:cubicBezTo>
                      <a:pt x="259393" y="433693"/>
                      <a:pt x="251412" y="441725"/>
                      <a:pt x="239440" y="441725"/>
                    </a:cubicBezTo>
                    <a:cubicBezTo>
                      <a:pt x="239440" y="441725"/>
                      <a:pt x="239440" y="441725"/>
                      <a:pt x="191552" y="441725"/>
                    </a:cubicBezTo>
                    <a:cubicBezTo>
                      <a:pt x="183571" y="441725"/>
                      <a:pt x="175589" y="433693"/>
                      <a:pt x="171599" y="421646"/>
                    </a:cubicBezTo>
                    <a:cubicBezTo>
                      <a:pt x="171599" y="421646"/>
                      <a:pt x="171599" y="421646"/>
                      <a:pt x="167608" y="389521"/>
                    </a:cubicBezTo>
                    <a:cubicBezTo>
                      <a:pt x="155636" y="385505"/>
                      <a:pt x="143664" y="381490"/>
                      <a:pt x="127701" y="373458"/>
                    </a:cubicBezTo>
                    <a:cubicBezTo>
                      <a:pt x="127701" y="373458"/>
                      <a:pt x="127701" y="373458"/>
                      <a:pt x="103757" y="393537"/>
                    </a:cubicBezTo>
                    <a:cubicBezTo>
                      <a:pt x="95776" y="397552"/>
                      <a:pt x="87794" y="397552"/>
                      <a:pt x="79813" y="393537"/>
                    </a:cubicBezTo>
                    <a:cubicBezTo>
                      <a:pt x="79813" y="393537"/>
                      <a:pt x="79813" y="393537"/>
                      <a:pt x="43897" y="357396"/>
                    </a:cubicBezTo>
                    <a:cubicBezTo>
                      <a:pt x="39906" y="349364"/>
                      <a:pt x="35916" y="337317"/>
                      <a:pt x="43897" y="329286"/>
                    </a:cubicBezTo>
                    <a:cubicBezTo>
                      <a:pt x="43897" y="329286"/>
                      <a:pt x="43897" y="329286"/>
                      <a:pt x="63850" y="305192"/>
                    </a:cubicBezTo>
                    <a:cubicBezTo>
                      <a:pt x="55869" y="293145"/>
                      <a:pt x="51878" y="281098"/>
                      <a:pt x="47888" y="269051"/>
                    </a:cubicBezTo>
                    <a:lnTo>
                      <a:pt x="15962" y="265035"/>
                    </a:lnTo>
                    <a:cubicBezTo>
                      <a:pt x="7981" y="265035"/>
                      <a:pt x="0" y="252988"/>
                      <a:pt x="0" y="244956"/>
                    </a:cubicBezTo>
                    <a:cubicBezTo>
                      <a:pt x="0" y="244956"/>
                      <a:pt x="0" y="244956"/>
                      <a:pt x="0" y="196768"/>
                    </a:cubicBezTo>
                    <a:cubicBezTo>
                      <a:pt x="0" y="188737"/>
                      <a:pt x="7981" y="176690"/>
                      <a:pt x="15962" y="176690"/>
                    </a:cubicBezTo>
                    <a:cubicBezTo>
                      <a:pt x="15962" y="176690"/>
                      <a:pt x="15962" y="176690"/>
                      <a:pt x="43897" y="172674"/>
                    </a:cubicBezTo>
                    <a:cubicBezTo>
                      <a:pt x="47888" y="160627"/>
                      <a:pt x="55869" y="144564"/>
                      <a:pt x="63850" y="132517"/>
                    </a:cubicBezTo>
                    <a:cubicBezTo>
                      <a:pt x="63850" y="132517"/>
                      <a:pt x="63850" y="132517"/>
                      <a:pt x="43897" y="108423"/>
                    </a:cubicBezTo>
                    <a:cubicBezTo>
                      <a:pt x="35916" y="100392"/>
                      <a:pt x="39906" y="88345"/>
                      <a:pt x="43897" y="80314"/>
                    </a:cubicBezTo>
                    <a:cubicBezTo>
                      <a:pt x="43897" y="80314"/>
                      <a:pt x="43897" y="80314"/>
                      <a:pt x="79813" y="48188"/>
                    </a:cubicBezTo>
                    <a:cubicBezTo>
                      <a:pt x="87794" y="40157"/>
                      <a:pt x="95776" y="40157"/>
                      <a:pt x="103757" y="48188"/>
                    </a:cubicBezTo>
                    <a:cubicBezTo>
                      <a:pt x="103757" y="48188"/>
                      <a:pt x="103757" y="48188"/>
                      <a:pt x="127701" y="64251"/>
                    </a:cubicBezTo>
                    <a:cubicBezTo>
                      <a:pt x="139673" y="56219"/>
                      <a:pt x="155636" y="48188"/>
                      <a:pt x="171599" y="44172"/>
                    </a:cubicBezTo>
                    <a:cubicBezTo>
                      <a:pt x="171599" y="44172"/>
                      <a:pt x="171599" y="44172"/>
                      <a:pt x="175589" y="16063"/>
                    </a:cubicBezTo>
                    <a:cubicBezTo>
                      <a:pt x="175589" y="8031"/>
                      <a:pt x="183571" y="0"/>
                      <a:pt x="1955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işḻïḓè">
                <a:extLst>
                  <a:ext uri="{FF2B5EF4-FFF2-40B4-BE49-F238E27FC236}">
                    <a16:creationId xmlns:a16="http://schemas.microsoft.com/office/drawing/2014/main" id="{21FD6CF7-9FF4-459D-BCEE-AB793581B19D}"/>
                  </a:ext>
                </a:extLst>
              </p:cNvPr>
              <p:cNvSpPr/>
              <p:nvPr/>
            </p:nvSpPr>
            <p:spPr bwMode="auto">
              <a:xfrm>
                <a:off x="6751645" y="2336245"/>
                <a:ext cx="451552" cy="661141"/>
              </a:xfrm>
              <a:custGeom>
                <a:avLst/>
                <a:gdLst>
                  <a:gd name="T0" fmla="*/ 109 w 112"/>
                  <a:gd name="T1" fmla="*/ 41 h 163"/>
                  <a:gd name="T2" fmla="*/ 107 w 112"/>
                  <a:gd name="T3" fmla="*/ 34 h 163"/>
                  <a:gd name="T4" fmla="*/ 55 w 112"/>
                  <a:gd name="T5" fmla="*/ 0 h 163"/>
                  <a:gd name="T6" fmla="*/ 0 w 112"/>
                  <a:gd name="T7" fmla="*/ 51 h 163"/>
                  <a:gd name="T8" fmla="*/ 0 w 112"/>
                  <a:gd name="T9" fmla="*/ 57 h 163"/>
                  <a:gd name="T10" fmla="*/ 0 w 112"/>
                  <a:gd name="T11" fmla="*/ 62 h 163"/>
                  <a:gd name="T12" fmla="*/ 24 w 112"/>
                  <a:gd name="T13" fmla="*/ 111 h 163"/>
                  <a:gd name="T14" fmla="*/ 56 w 112"/>
                  <a:gd name="T15" fmla="*/ 163 h 163"/>
                  <a:gd name="T16" fmla="*/ 75 w 112"/>
                  <a:gd name="T17" fmla="*/ 130 h 163"/>
                  <a:gd name="T18" fmla="*/ 81 w 112"/>
                  <a:gd name="T19" fmla="*/ 120 h 163"/>
                  <a:gd name="T20" fmla="*/ 85 w 112"/>
                  <a:gd name="T21" fmla="*/ 114 h 163"/>
                  <a:gd name="T22" fmla="*/ 112 w 112"/>
                  <a:gd name="T23" fmla="*/ 58 h 163"/>
                  <a:gd name="T24" fmla="*/ 112 w 112"/>
                  <a:gd name="T25" fmla="*/ 50 h 163"/>
                  <a:gd name="T26" fmla="*/ 109 w 112"/>
                  <a:gd name="T27" fmla="*/ 41 h 163"/>
                  <a:gd name="T28" fmla="*/ 56 w 112"/>
                  <a:gd name="T29" fmla="*/ 75 h 163"/>
                  <a:gd name="T30" fmla="*/ 36 w 112"/>
                  <a:gd name="T31" fmla="*/ 62 h 163"/>
                  <a:gd name="T32" fmla="*/ 36 w 112"/>
                  <a:gd name="T33" fmla="*/ 57 h 163"/>
                  <a:gd name="T34" fmla="*/ 36 w 112"/>
                  <a:gd name="T35" fmla="*/ 52 h 163"/>
                  <a:gd name="T36" fmla="*/ 56 w 112"/>
                  <a:gd name="T37" fmla="*/ 34 h 163"/>
                  <a:gd name="T38" fmla="*/ 77 w 112"/>
                  <a:gd name="T39" fmla="*/ 55 h 163"/>
                  <a:gd name="T40" fmla="*/ 56 w 112"/>
                  <a:gd name="T41" fmla="*/ 7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163">
                    <a:moveTo>
                      <a:pt x="109" y="41"/>
                    </a:moveTo>
                    <a:cubicBezTo>
                      <a:pt x="109" y="38"/>
                      <a:pt x="108" y="36"/>
                      <a:pt x="107" y="34"/>
                    </a:cubicBezTo>
                    <a:cubicBezTo>
                      <a:pt x="96" y="9"/>
                      <a:pt x="74" y="0"/>
                      <a:pt x="55" y="0"/>
                    </a:cubicBezTo>
                    <a:cubicBezTo>
                      <a:pt x="30" y="0"/>
                      <a:pt x="3" y="16"/>
                      <a:pt x="0" y="5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60"/>
                      <a:pt x="0" y="62"/>
                    </a:cubicBezTo>
                    <a:cubicBezTo>
                      <a:pt x="2" y="78"/>
                      <a:pt x="15" y="95"/>
                      <a:pt x="24" y="111"/>
                    </a:cubicBezTo>
                    <a:cubicBezTo>
                      <a:pt x="35" y="129"/>
                      <a:pt x="45" y="146"/>
                      <a:pt x="56" y="163"/>
                    </a:cubicBezTo>
                    <a:cubicBezTo>
                      <a:pt x="62" y="152"/>
                      <a:pt x="69" y="141"/>
                      <a:pt x="75" y="130"/>
                    </a:cubicBezTo>
                    <a:cubicBezTo>
                      <a:pt x="77" y="127"/>
                      <a:pt x="79" y="123"/>
                      <a:pt x="81" y="120"/>
                    </a:cubicBezTo>
                    <a:cubicBezTo>
                      <a:pt x="82" y="118"/>
                      <a:pt x="84" y="116"/>
                      <a:pt x="85" y="114"/>
                    </a:cubicBezTo>
                    <a:cubicBezTo>
                      <a:pt x="96" y="96"/>
                      <a:pt x="112" y="76"/>
                      <a:pt x="112" y="58"/>
                    </a:cubicBezTo>
                    <a:cubicBezTo>
                      <a:pt x="112" y="50"/>
                      <a:pt x="112" y="50"/>
                      <a:pt x="112" y="50"/>
                    </a:cubicBezTo>
                    <a:cubicBezTo>
                      <a:pt x="112" y="48"/>
                      <a:pt x="110" y="41"/>
                      <a:pt x="109" y="41"/>
                    </a:cubicBezTo>
                    <a:close/>
                    <a:moveTo>
                      <a:pt x="56" y="75"/>
                    </a:moveTo>
                    <a:cubicBezTo>
                      <a:pt x="48" y="75"/>
                      <a:pt x="40" y="72"/>
                      <a:pt x="36" y="62"/>
                    </a:cubicBezTo>
                    <a:cubicBezTo>
                      <a:pt x="36" y="60"/>
                      <a:pt x="36" y="57"/>
                      <a:pt x="36" y="57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40"/>
                      <a:pt x="47" y="34"/>
                      <a:pt x="56" y="34"/>
                    </a:cubicBezTo>
                    <a:cubicBezTo>
                      <a:pt x="68" y="34"/>
                      <a:pt x="77" y="43"/>
                      <a:pt x="77" y="55"/>
                    </a:cubicBezTo>
                    <a:cubicBezTo>
                      <a:pt x="77" y="66"/>
                      <a:pt x="67" y="75"/>
                      <a:pt x="56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iśḷíḍé">
                <a:extLst>
                  <a:ext uri="{FF2B5EF4-FFF2-40B4-BE49-F238E27FC236}">
                    <a16:creationId xmlns:a16="http://schemas.microsoft.com/office/drawing/2014/main" id="{FBD06C03-45E8-41B8-BB05-FA606A1C3B37}"/>
                  </a:ext>
                </a:extLst>
              </p:cNvPr>
              <p:cNvSpPr/>
              <p:nvPr/>
            </p:nvSpPr>
            <p:spPr bwMode="auto">
              <a:xfrm>
                <a:off x="5519062" y="4599684"/>
                <a:ext cx="557199" cy="564015"/>
              </a:xfrm>
              <a:custGeom>
                <a:avLst/>
                <a:gdLst>
                  <a:gd name="connsiteX0" fmla="*/ 184459 w 551315"/>
                  <a:gd name="connsiteY0" fmla="*/ 375973 h 558059"/>
                  <a:gd name="connsiteX1" fmla="*/ 366857 w 551315"/>
                  <a:gd name="connsiteY1" fmla="*/ 375973 h 558059"/>
                  <a:gd name="connsiteX2" fmla="*/ 382717 w 551315"/>
                  <a:gd name="connsiteY2" fmla="*/ 392459 h 558059"/>
                  <a:gd name="connsiteX3" fmla="*/ 366857 w 551315"/>
                  <a:gd name="connsiteY3" fmla="*/ 413065 h 558059"/>
                  <a:gd name="connsiteX4" fmla="*/ 184459 w 551315"/>
                  <a:gd name="connsiteY4" fmla="*/ 413065 h 558059"/>
                  <a:gd name="connsiteX5" fmla="*/ 168598 w 551315"/>
                  <a:gd name="connsiteY5" fmla="*/ 392459 h 558059"/>
                  <a:gd name="connsiteX6" fmla="*/ 184459 w 551315"/>
                  <a:gd name="connsiteY6" fmla="*/ 375973 h 558059"/>
                  <a:gd name="connsiteX7" fmla="*/ 147524 w 551315"/>
                  <a:gd name="connsiteY7" fmla="*/ 300104 h 558059"/>
                  <a:gd name="connsiteX8" fmla="*/ 403792 w 551315"/>
                  <a:gd name="connsiteY8" fmla="*/ 300104 h 558059"/>
                  <a:gd name="connsiteX9" fmla="*/ 419809 w 551315"/>
                  <a:gd name="connsiteY9" fmla="*/ 320336 h 558059"/>
                  <a:gd name="connsiteX10" fmla="*/ 403792 w 551315"/>
                  <a:gd name="connsiteY10" fmla="*/ 340567 h 558059"/>
                  <a:gd name="connsiteX11" fmla="*/ 147524 w 551315"/>
                  <a:gd name="connsiteY11" fmla="*/ 340567 h 558059"/>
                  <a:gd name="connsiteX12" fmla="*/ 131507 w 551315"/>
                  <a:gd name="connsiteY12" fmla="*/ 320336 h 558059"/>
                  <a:gd name="connsiteX13" fmla="*/ 147524 w 551315"/>
                  <a:gd name="connsiteY13" fmla="*/ 300104 h 558059"/>
                  <a:gd name="connsiteX14" fmla="*/ 115856 w 551315"/>
                  <a:gd name="connsiteY14" fmla="*/ 256948 h 558059"/>
                  <a:gd name="connsiteX15" fmla="*/ 83896 w 551315"/>
                  <a:gd name="connsiteY15" fmla="*/ 285052 h 558059"/>
                  <a:gd name="connsiteX16" fmla="*/ 83896 w 551315"/>
                  <a:gd name="connsiteY16" fmla="*/ 441630 h 558059"/>
                  <a:gd name="connsiteX17" fmla="*/ 115856 w 551315"/>
                  <a:gd name="connsiteY17" fmla="*/ 469733 h 558059"/>
                  <a:gd name="connsiteX18" fmla="*/ 435459 w 551315"/>
                  <a:gd name="connsiteY18" fmla="*/ 469733 h 558059"/>
                  <a:gd name="connsiteX19" fmla="*/ 467419 w 551315"/>
                  <a:gd name="connsiteY19" fmla="*/ 441630 h 558059"/>
                  <a:gd name="connsiteX20" fmla="*/ 467419 w 551315"/>
                  <a:gd name="connsiteY20" fmla="*/ 285052 h 558059"/>
                  <a:gd name="connsiteX21" fmla="*/ 435459 w 551315"/>
                  <a:gd name="connsiteY21" fmla="*/ 256948 h 558059"/>
                  <a:gd name="connsiteX22" fmla="*/ 115856 w 551315"/>
                  <a:gd name="connsiteY22" fmla="*/ 256948 h 558059"/>
                  <a:gd name="connsiteX23" fmla="*/ 160168 w 551315"/>
                  <a:gd name="connsiteY23" fmla="*/ 0 h 558059"/>
                  <a:gd name="connsiteX24" fmla="*/ 391147 w 551315"/>
                  <a:gd name="connsiteY24" fmla="*/ 0 h 558059"/>
                  <a:gd name="connsiteX25" fmla="*/ 391147 w 551315"/>
                  <a:gd name="connsiteY25" fmla="*/ 92470 h 558059"/>
                  <a:gd name="connsiteX26" fmla="*/ 379200 w 551315"/>
                  <a:gd name="connsiteY26" fmla="*/ 104531 h 558059"/>
                  <a:gd name="connsiteX27" fmla="*/ 172115 w 551315"/>
                  <a:gd name="connsiteY27" fmla="*/ 104531 h 558059"/>
                  <a:gd name="connsiteX28" fmla="*/ 160168 w 551315"/>
                  <a:gd name="connsiteY28" fmla="*/ 92470 h 558059"/>
                  <a:gd name="connsiteX29" fmla="*/ 160168 w 551315"/>
                  <a:gd name="connsiteY29" fmla="*/ 0 h 558059"/>
                  <a:gd name="connsiteX30" fmla="*/ 51935 w 551315"/>
                  <a:gd name="connsiteY30" fmla="*/ 0 h 558059"/>
                  <a:gd name="connsiteX31" fmla="*/ 123846 w 551315"/>
                  <a:gd name="connsiteY31" fmla="*/ 0 h 558059"/>
                  <a:gd name="connsiteX32" fmla="*/ 123846 w 551315"/>
                  <a:gd name="connsiteY32" fmla="*/ 92341 h 558059"/>
                  <a:gd name="connsiteX33" fmla="*/ 171787 w 551315"/>
                  <a:gd name="connsiteY33" fmla="*/ 140519 h 558059"/>
                  <a:gd name="connsiteX34" fmla="*/ 379529 w 551315"/>
                  <a:gd name="connsiteY34" fmla="*/ 140519 h 558059"/>
                  <a:gd name="connsiteX35" fmla="*/ 427469 w 551315"/>
                  <a:gd name="connsiteY35" fmla="*/ 92341 h 558059"/>
                  <a:gd name="connsiteX36" fmla="*/ 427469 w 551315"/>
                  <a:gd name="connsiteY36" fmla="*/ 24089 h 558059"/>
                  <a:gd name="connsiteX37" fmla="*/ 543325 w 551315"/>
                  <a:gd name="connsiteY37" fmla="*/ 140519 h 558059"/>
                  <a:gd name="connsiteX38" fmla="*/ 551315 w 551315"/>
                  <a:gd name="connsiteY38" fmla="*/ 160593 h 558059"/>
                  <a:gd name="connsiteX39" fmla="*/ 551315 w 551315"/>
                  <a:gd name="connsiteY39" fmla="*/ 505867 h 558059"/>
                  <a:gd name="connsiteX40" fmla="*/ 499380 w 551315"/>
                  <a:gd name="connsiteY40" fmla="*/ 558059 h 558059"/>
                  <a:gd name="connsiteX41" fmla="*/ 51935 w 551315"/>
                  <a:gd name="connsiteY41" fmla="*/ 558059 h 558059"/>
                  <a:gd name="connsiteX42" fmla="*/ 0 w 551315"/>
                  <a:gd name="connsiteY42" fmla="*/ 505867 h 558059"/>
                  <a:gd name="connsiteX43" fmla="*/ 0 w 551315"/>
                  <a:gd name="connsiteY43" fmla="*/ 52193 h 558059"/>
                  <a:gd name="connsiteX44" fmla="*/ 51935 w 551315"/>
                  <a:gd name="connsiteY44" fmla="*/ 0 h 55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51315" h="558059">
                    <a:moveTo>
                      <a:pt x="184459" y="375973"/>
                    </a:moveTo>
                    <a:cubicBezTo>
                      <a:pt x="184459" y="375973"/>
                      <a:pt x="184459" y="375973"/>
                      <a:pt x="366857" y="375973"/>
                    </a:cubicBezTo>
                    <a:cubicBezTo>
                      <a:pt x="374787" y="375973"/>
                      <a:pt x="382717" y="384216"/>
                      <a:pt x="382717" y="392459"/>
                    </a:cubicBezTo>
                    <a:cubicBezTo>
                      <a:pt x="382717" y="404823"/>
                      <a:pt x="374787" y="413065"/>
                      <a:pt x="366857" y="413065"/>
                    </a:cubicBezTo>
                    <a:cubicBezTo>
                      <a:pt x="366857" y="413065"/>
                      <a:pt x="366857" y="413065"/>
                      <a:pt x="184459" y="413065"/>
                    </a:cubicBezTo>
                    <a:cubicBezTo>
                      <a:pt x="176529" y="413065"/>
                      <a:pt x="168598" y="404823"/>
                      <a:pt x="168598" y="392459"/>
                    </a:cubicBezTo>
                    <a:cubicBezTo>
                      <a:pt x="168598" y="384216"/>
                      <a:pt x="176529" y="375973"/>
                      <a:pt x="184459" y="375973"/>
                    </a:cubicBezTo>
                    <a:close/>
                    <a:moveTo>
                      <a:pt x="147524" y="300104"/>
                    </a:moveTo>
                    <a:cubicBezTo>
                      <a:pt x="147524" y="300104"/>
                      <a:pt x="147524" y="300104"/>
                      <a:pt x="403792" y="300104"/>
                    </a:cubicBezTo>
                    <a:cubicBezTo>
                      <a:pt x="411801" y="300104"/>
                      <a:pt x="419809" y="308197"/>
                      <a:pt x="419809" y="320336"/>
                    </a:cubicBezTo>
                    <a:cubicBezTo>
                      <a:pt x="419809" y="332475"/>
                      <a:pt x="411801" y="340567"/>
                      <a:pt x="403792" y="340567"/>
                    </a:cubicBezTo>
                    <a:cubicBezTo>
                      <a:pt x="403792" y="340567"/>
                      <a:pt x="403792" y="340567"/>
                      <a:pt x="147524" y="340567"/>
                    </a:cubicBezTo>
                    <a:cubicBezTo>
                      <a:pt x="139515" y="340567"/>
                      <a:pt x="131507" y="332475"/>
                      <a:pt x="131507" y="320336"/>
                    </a:cubicBezTo>
                    <a:cubicBezTo>
                      <a:pt x="131507" y="308197"/>
                      <a:pt x="139515" y="300104"/>
                      <a:pt x="147524" y="300104"/>
                    </a:cubicBezTo>
                    <a:close/>
                    <a:moveTo>
                      <a:pt x="115856" y="256948"/>
                    </a:moveTo>
                    <a:cubicBezTo>
                      <a:pt x="99876" y="256948"/>
                      <a:pt x="83896" y="268993"/>
                      <a:pt x="83896" y="285052"/>
                    </a:cubicBezTo>
                    <a:cubicBezTo>
                      <a:pt x="83896" y="285052"/>
                      <a:pt x="83896" y="285052"/>
                      <a:pt x="83896" y="441630"/>
                    </a:cubicBezTo>
                    <a:cubicBezTo>
                      <a:pt x="83896" y="457689"/>
                      <a:pt x="99876" y="469733"/>
                      <a:pt x="115856" y="469733"/>
                    </a:cubicBezTo>
                    <a:cubicBezTo>
                      <a:pt x="115856" y="469733"/>
                      <a:pt x="115856" y="469733"/>
                      <a:pt x="435459" y="469733"/>
                    </a:cubicBezTo>
                    <a:cubicBezTo>
                      <a:pt x="451439" y="469733"/>
                      <a:pt x="467419" y="457689"/>
                      <a:pt x="467419" y="441630"/>
                    </a:cubicBezTo>
                    <a:lnTo>
                      <a:pt x="467419" y="285052"/>
                    </a:lnTo>
                    <a:cubicBezTo>
                      <a:pt x="467419" y="268993"/>
                      <a:pt x="451439" y="256948"/>
                      <a:pt x="435459" y="256948"/>
                    </a:cubicBezTo>
                    <a:cubicBezTo>
                      <a:pt x="435459" y="256948"/>
                      <a:pt x="435459" y="256948"/>
                      <a:pt x="115856" y="256948"/>
                    </a:cubicBezTo>
                    <a:close/>
                    <a:moveTo>
                      <a:pt x="160168" y="0"/>
                    </a:moveTo>
                    <a:cubicBezTo>
                      <a:pt x="160168" y="0"/>
                      <a:pt x="160168" y="0"/>
                      <a:pt x="391147" y="0"/>
                    </a:cubicBezTo>
                    <a:cubicBezTo>
                      <a:pt x="391147" y="0"/>
                      <a:pt x="391147" y="0"/>
                      <a:pt x="391147" y="92470"/>
                    </a:cubicBezTo>
                    <a:cubicBezTo>
                      <a:pt x="391147" y="100511"/>
                      <a:pt x="383182" y="104531"/>
                      <a:pt x="379200" y="104531"/>
                    </a:cubicBezTo>
                    <a:cubicBezTo>
                      <a:pt x="379200" y="104531"/>
                      <a:pt x="379200" y="104531"/>
                      <a:pt x="172115" y="104531"/>
                    </a:cubicBezTo>
                    <a:cubicBezTo>
                      <a:pt x="168133" y="104531"/>
                      <a:pt x="160168" y="100511"/>
                      <a:pt x="160168" y="92470"/>
                    </a:cubicBezTo>
                    <a:cubicBezTo>
                      <a:pt x="160168" y="92470"/>
                      <a:pt x="160168" y="92470"/>
                      <a:pt x="160168" y="0"/>
                    </a:cubicBezTo>
                    <a:close/>
                    <a:moveTo>
                      <a:pt x="51935" y="0"/>
                    </a:moveTo>
                    <a:cubicBezTo>
                      <a:pt x="51935" y="0"/>
                      <a:pt x="51935" y="0"/>
                      <a:pt x="123846" y="0"/>
                    </a:cubicBezTo>
                    <a:cubicBezTo>
                      <a:pt x="123846" y="0"/>
                      <a:pt x="123846" y="0"/>
                      <a:pt x="123846" y="92341"/>
                    </a:cubicBezTo>
                    <a:cubicBezTo>
                      <a:pt x="123846" y="120445"/>
                      <a:pt x="147816" y="140519"/>
                      <a:pt x="171787" y="140519"/>
                    </a:cubicBezTo>
                    <a:cubicBezTo>
                      <a:pt x="171787" y="140519"/>
                      <a:pt x="171787" y="140519"/>
                      <a:pt x="379529" y="140519"/>
                    </a:cubicBezTo>
                    <a:cubicBezTo>
                      <a:pt x="403499" y="140519"/>
                      <a:pt x="427469" y="120445"/>
                      <a:pt x="427469" y="92341"/>
                    </a:cubicBezTo>
                    <a:cubicBezTo>
                      <a:pt x="427469" y="92341"/>
                      <a:pt x="427469" y="92341"/>
                      <a:pt x="427469" y="24089"/>
                    </a:cubicBezTo>
                    <a:cubicBezTo>
                      <a:pt x="427469" y="24089"/>
                      <a:pt x="427469" y="24089"/>
                      <a:pt x="543325" y="140519"/>
                    </a:cubicBezTo>
                    <a:cubicBezTo>
                      <a:pt x="547320" y="148548"/>
                      <a:pt x="551315" y="152563"/>
                      <a:pt x="551315" y="160593"/>
                    </a:cubicBezTo>
                    <a:cubicBezTo>
                      <a:pt x="551315" y="160593"/>
                      <a:pt x="551315" y="160593"/>
                      <a:pt x="551315" y="505867"/>
                    </a:cubicBezTo>
                    <a:cubicBezTo>
                      <a:pt x="551315" y="533970"/>
                      <a:pt x="527345" y="558059"/>
                      <a:pt x="499380" y="558059"/>
                    </a:cubicBezTo>
                    <a:cubicBezTo>
                      <a:pt x="499380" y="558059"/>
                      <a:pt x="499380" y="558059"/>
                      <a:pt x="51935" y="558059"/>
                    </a:cubicBezTo>
                    <a:cubicBezTo>
                      <a:pt x="23970" y="558059"/>
                      <a:pt x="0" y="533970"/>
                      <a:pt x="0" y="505867"/>
                    </a:cubicBezTo>
                    <a:cubicBezTo>
                      <a:pt x="0" y="505867"/>
                      <a:pt x="0" y="505867"/>
                      <a:pt x="0" y="52193"/>
                    </a:cubicBezTo>
                    <a:cubicBezTo>
                      <a:pt x="0" y="24089"/>
                      <a:pt x="23970" y="0"/>
                      <a:pt x="519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ïṩ1îďè">
                <a:extLst>
                  <a:ext uri="{FF2B5EF4-FFF2-40B4-BE49-F238E27FC236}">
                    <a16:creationId xmlns:a16="http://schemas.microsoft.com/office/drawing/2014/main" id="{55EB8A5A-9DEC-4A6D-8385-4B1347E23963}"/>
                  </a:ext>
                </a:extLst>
              </p:cNvPr>
              <p:cNvSpPr txBox="1"/>
              <p:nvPr/>
            </p:nvSpPr>
            <p:spPr>
              <a:xfrm>
                <a:off x="5170589" y="3375501"/>
                <a:ext cx="1855595" cy="502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</p:grpSp>
        <p:grpSp>
          <p:nvGrpSpPr>
            <p:cNvPr id="7" name="î$ľïdé">
              <a:extLst>
                <a:ext uri="{FF2B5EF4-FFF2-40B4-BE49-F238E27FC236}">
                  <a16:creationId xmlns:a16="http://schemas.microsoft.com/office/drawing/2014/main" id="{03C7A1EC-1D07-4FE0-A27D-A09FB6CCE701}"/>
                </a:ext>
              </a:extLst>
            </p:cNvPr>
            <p:cNvGrpSpPr/>
            <p:nvPr/>
          </p:nvGrpSpPr>
          <p:grpSpPr>
            <a:xfrm>
              <a:off x="673099" y="1173257"/>
              <a:ext cx="4061935" cy="1273601"/>
              <a:chOff x="673099" y="1173257"/>
              <a:chExt cx="4061935" cy="1273601"/>
            </a:xfrm>
          </p:grpSpPr>
          <p:sp>
            <p:nvSpPr>
              <p:cNvPr id="20" name="iśľide">
                <a:extLst>
                  <a:ext uri="{FF2B5EF4-FFF2-40B4-BE49-F238E27FC236}">
                    <a16:creationId xmlns:a16="http://schemas.microsoft.com/office/drawing/2014/main" id="{9C0466B4-9143-4064-A450-039B539817B8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1" name="išḷidé">
                <a:extLst>
                  <a:ext uri="{FF2B5EF4-FFF2-40B4-BE49-F238E27FC236}">
                    <a16:creationId xmlns:a16="http://schemas.microsoft.com/office/drawing/2014/main" id="{B9223B59-7CFD-431C-AB90-017B16E3DEB8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8" name="ïSḻïḑê">
              <a:extLst>
                <a:ext uri="{FF2B5EF4-FFF2-40B4-BE49-F238E27FC236}">
                  <a16:creationId xmlns:a16="http://schemas.microsoft.com/office/drawing/2014/main" id="{CFC3F10D-0641-48E5-8657-268EED6C9CD6}"/>
                </a:ext>
              </a:extLst>
            </p:cNvPr>
            <p:cNvGrpSpPr/>
            <p:nvPr/>
          </p:nvGrpSpPr>
          <p:grpSpPr>
            <a:xfrm>
              <a:off x="673100" y="3016878"/>
              <a:ext cx="3253968" cy="1273601"/>
              <a:chOff x="673100" y="3117482"/>
              <a:chExt cx="3253968" cy="1273601"/>
            </a:xfrm>
          </p:grpSpPr>
          <p:sp>
            <p:nvSpPr>
              <p:cNvPr id="18" name="îṩḻíḍe">
                <a:extLst>
                  <a:ext uri="{FF2B5EF4-FFF2-40B4-BE49-F238E27FC236}">
                    <a16:creationId xmlns:a16="http://schemas.microsoft.com/office/drawing/2014/main" id="{CDDBDB21-F114-4072-AE70-503A36292B3F}"/>
                  </a:ext>
                </a:extLst>
              </p:cNvPr>
              <p:cNvSpPr txBox="1"/>
              <p:nvPr/>
            </p:nvSpPr>
            <p:spPr bwMode="auto">
              <a:xfrm>
                <a:off x="673100" y="3117482"/>
                <a:ext cx="32539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9" name="iṡḷiḍé">
                <a:extLst>
                  <a:ext uri="{FF2B5EF4-FFF2-40B4-BE49-F238E27FC236}">
                    <a16:creationId xmlns:a16="http://schemas.microsoft.com/office/drawing/2014/main" id="{7645054B-067B-4664-A341-436647867534}"/>
                  </a:ext>
                </a:extLst>
              </p:cNvPr>
              <p:cNvSpPr/>
              <p:nvPr/>
            </p:nvSpPr>
            <p:spPr bwMode="auto">
              <a:xfrm>
                <a:off x="673100" y="3559288"/>
                <a:ext cx="3253968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9" name="iśliḋé">
              <a:extLst>
                <a:ext uri="{FF2B5EF4-FFF2-40B4-BE49-F238E27FC236}">
                  <a16:creationId xmlns:a16="http://schemas.microsoft.com/office/drawing/2014/main" id="{35979197-E236-4B72-AE50-7F044F7C146E}"/>
                </a:ext>
              </a:extLst>
            </p:cNvPr>
            <p:cNvGrpSpPr/>
            <p:nvPr/>
          </p:nvGrpSpPr>
          <p:grpSpPr>
            <a:xfrm>
              <a:off x="673099" y="4860499"/>
              <a:ext cx="4061935" cy="1273601"/>
              <a:chOff x="673099" y="4860499"/>
              <a:chExt cx="4061935" cy="1273601"/>
            </a:xfrm>
          </p:grpSpPr>
          <p:sp>
            <p:nvSpPr>
              <p:cNvPr id="16" name="í$ļïdê">
                <a:extLst>
                  <a:ext uri="{FF2B5EF4-FFF2-40B4-BE49-F238E27FC236}">
                    <a16:creationId xmlns:a16="http://schemas.microsoft.com/office/drawing/2014/main" id="{BB628FFF-D0B9-4570-A39A-5B288BFF0507}"/>
                  </a:ext>
                </a:extLst>
              </p:cNvPr>
              <p:cNvSpPr txBox="1"/>
              <p:nvPr/>
            </p:nvSpPr>
            <p:spPr bwMode="auto">
              <a:xfrm>
                <a:off x="673099" y="4860499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iślíḑê">
                <a:extLst>
                  <a:ext uri="{FF2B5EF4-FFF2-40B4-BE49-F238E27FC236}">
                    <a16:creationId xmlns:a16="http://schemas.microsoft.com/office/drawing/2014/main" id="{32167A94-B59A-48A6-A323-909B8C2DE972}"/>
                  </a:ext>
                </a:extLst>
              </p:cNvPr>
              <p:cNvSpPr/>
              <p:nvPr/>
            </p:nvSpPr>
            <p:spPr bwMode="auto">
              <a:xfrm>
                <a:off x="673099" y="5302305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0" name="ïṧḻíďé">
              <a:extLst>
                <a:ext uri="{FF2B5EF4-FFF2-40B4-BE49-F238E27FC236}">
                  <a16:creationId xmlns:a16="http://schemas.microsoft.com/office/drawing/2014/main" id="{06381D44-8B70-4F5F-8EAF-77F7171A967C}"/>
                </a:ext>
              </a:extLst>
            </p:cNvPr>
            <p:cNvGrpSpPr/>
            <p:nvPr/>
          </p:nvGrpSpPr>
          <p:grpSpPr>
            <a:xfrm>
              <a:off x="7458553" y="2095068"/>
              <a:ext cx="4061935" cy="1273601"/>
              <a:chOff x="673099" y="1173257"/>
              <a:chExt cx="4061935" cy="1273601"/>
            </a:xfrm>
          </p:grpSpPr>
          <p:sp>
            <p:nvSpPr>
              <p:cNvPr id="14" name="işḻïḓê">
                <a:extLst>
                  <a:ext uri="{FF2B5EF4-FFF2-40B4-BE49-F238E27FC236}">
                    <a16:creationId xmlns:a16="http://schemas.microsoft.com/office/drawing/2014/main" id="{1F15DA2B-E082-4A22-89C3-BED419E7A4B4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5" name="îş1íḓê">
                <a:extLst>
                  <a:ext uri="{FF2B5EF4-FFF2-40B4-BE49-F238E27FC236}">
                    <a16:creationId xmlns:a16="http://schemas.microsoft.com/office/drawing/2014/main" id="{D7B12BB3-1118-4C01-8195-D46D553FF74C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1" name="iṧ1îďe">
              <a:extLst>
                <a:ext uri="{FF2B5EF4-FFF2-40B4-BE49-F238E27FC236}">
                  <a16:creationId xmlns:a16="http://schemas.microsoft.com/office/drawing/2014/main" id="{65AF7F12-2C51-4CC2-9ABA-1FB2BC8E3063}"/>
                </a:ext>
              </a:extLst>
            </p:cNvPr>
            <p:cNvGrpSpPr/>
            <p:nvPr/>
          </p:nvGrpSpPr>
          <p:grpSpPr>
            <a:xfrm>
              <a:off x="7458553" y="3938688"/>
              <a:ext cx="4061935" cy="1273601"/>
              <a:chOff x="673099" y="1173257"/>
              <a:chExt cx="4061935" cy="1273601"/>
            </a:xfrm>
          </p:grpSpPr>
          <p:sp>
            <p:nvSpPr>
              <p:cNvPr id="12" name="ïṩ1ïḍè">
                <a:extLst>
                  <a:ext uri="{FF2B5EF4-FFF2-40B4-BE49-F238E27FC236}">
                    <a16:creationId xmlns:a16="http://schemas.microsoft.com/office/drawing/2014/main" id="{9C9E0A14-E364-4AF0-ABA6-15B8360E1CA8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3" name="ïṧḻïḓê">
                <a:extLst>
                  <a:ext uri="{FF2B5EF4-FFF2-40B4-BE49-F238E27FC236}">
                    <a16:creationId xmlns:a16="http://schemas.microsoft.com/office/drawing/2014/main" id="{0291A2E0-1FAA-47B5-AEC2-0F63DE187F74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13233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Designed by </a:t>
            </a:r>
            <a:r>
              <a:rPr lang="en-US" altLang="zh-CN" dirty="0" err="1"/>
              <a:t>iSlide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73032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9820F2-CE54-4861-BB0C-4E564311B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11F39A6-ADD5-46CD-8DBD-64A45A5C8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61BF11-CC98-4EFE-BC70-29CBBC413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32" name="2176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0AB3894-2C41-4D47-B1C7-C4A158E604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73812"/>
            <a:ext cx="10848975" cy="3929476"/>
            <a:chOff x="669925" y="1673812"/>
            <a:chExt cx="10848975" cy="3929476"/>
          </a:xfrm>
        </p:grpSpPr>
        <p:sp>
          <p:nvSpPr>
            <p:cNvPr id="33" name="íšlide">
              <a:extLst>
                <a:ext uri="{FF2B5EF4-FFF2-40B4-BE49-F238E27FC236}">
                  <a16:creationId xmlns:a16="http://schemas.microsoft.com/office/drawing/2014/main" id="{D670E8A4-D9FE-4499-AA05-B4560D72151D}"/>
                </a:ext>
              </a:extLst>
            </p:cNvPr>
            <p:cNvSpPr/>
            <p:nvPr/>
          </p:nvSpPr>
          <p:spPr>
            <a:xfrm>
              <a:off x="5328603" y="2866557"/>
              <a:ext cx="1534794" cy="1534794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sz="1600" b="1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34" name="îṡḷidê">
              <a:extLst>
                <a:ext uri="{FF2B5EF4-FFF2-40B4-BE49-F238E27FC236}">
                  <a16:creationId xmlns:a16="http://schemas.microsoft.com/office/drawing/2014/main" id="{47E34636-4453-4FD8-B328-F449236C50A1}"/>
                </a:ext>
              </a:extLst>
            </p:cNvPr>
            <p:cNvSpPr/>
            <p:nvPr/>
          </p:nvSpPr>
          <p:spPr bwMode="auto">
            <a:xfrm>
              <a:off x="4146684" y="1673812"/>
              <a:ext cx="1153557" cy="1155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îṩlïḓé">
              <a:extLst>
                <a:ext uri="{FF2B5EF4-FFF2-40B4-BE49-F238E27FC236}">
                  <a16:creationId xmlns:a16="http://schemas.microsoft.com/office/drawing/2014/main" id="{A7828AEC-24E0-419E-A41F-C0033011935E}"/>
                </a:ext>
              </a:extLst>
            </p:cNvPr>
            <p:cNvSpPr/>
            <p:nvPr/>
          </p:nvSpPr>
          <p:spPr bwMode="auto">
            <a:xfrm>
              <a:off x="3312305" y="3058822"/>
              <a:ext cx="1159682" cy="1155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íṥļiḋê">
              <a:extLst>
                <a:ext uri="{FF2B5EF4-FFF2-40B4-BE49-F238E27FC236}">
                  <a16:creationId xmlns:a16="http://schemas.microsoft.com/office/drawing/2014/main" id="{CB883C20-CA36-4208-BE06-F07C99871238}"/>
                </a:ext>
              </a:extLst>
            </p:cNvPr>
            <p:cNvSpPr/>
            <p:nvPr/>
          </p:nvSpPr>
          <p:spPr bwMode="auto">
            <a:xfrm>
              <a:off x="4146684" y="4443606"/>
              <a:ext cx="1153557" cy="1159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iṩḻiḋè">
              <a:extLst>
                <a:ext uri="{FF2B5EF4-FFF2-40B4-BE49-F238E27FC236}">
                  <a16:creationId xmlns:a16="http://schemas.microsoft.com/office/drawing/2014/main" id="{3CAC0069-89D5-47D7-82D6-2FB1B6A3F568}"/>
                </a:ext>
              </a:extLst>
            </p:cNvPr>
            <p:cNvSpPr/>
            <p:nvPr/>
          </p:nvSpPr>
          <p:spPr bwMode="auto">
            <a:xfrm>
              <a:off x="6891761" y="1673812"/>
              <a:ext cx="1153557" cy="1155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iš1ïḓe">
              <a:extLst>
                <a:ext uri="{FF2B5EF4-FFF2-40B4-BE49-F238E27FC236}">
                  <a16:creationId xmlns:a16="http://schemas.microsoft.com/office/drawing/2014/main" id="{C584AE67-90CA-43ED-A06F-33A74AA7FB1F}"/>
                </a:ext>
              </a:extLst>
            </p:cNvPr>
            <p:cNvSpPr/>
            <p:nvPr/>
          </p:nvSpPr>
          <p:spPr bwMode="auto">
            <a:xfrm>
              <a:off x="7720014" y="3058822"/>
              <a:ext cx="1159682" cy="1155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íŝľíḑê">
              <a:extLst>
                <a:ext uri="{FF2B5EF4-FFF2-40B4-BE49-F238E27FC236}">
                  <a16:creationId xmlns:a16="http://schemas.microsoft.com/office/drawing/2014/main" id="{9F25CF2C-5F07-4F0B-B9CE-FACA1C203A5E}"/>
                </a:ext>
              </a:extLst>
            </p:cNvPr>
            <p:cNvSpPr/>
            <p:nvPr/>
          </p:nvSpPr>
          <p:spPr bwMode="auto">
            <a:xfrm>
              <a:off x="6891761" y="4443606"/>
              <a:ext cx="1153557" cy="1159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ísľíḋê">
              <a:extLst>
                <a:ext uri="{FF2B5EF4-FFF2-40B4-BE49-F238E27FC236}">
                  <a16:creationId xmlns:a16="http://schemas.microsoft.com/office/drawing/2014/main" id="{7A11A7B7-82A4-4997-9DF5-69D94C1F6654}"/>
                </a:ext>
              </a:extLst>
            </p:cNvPr>
            <p:cNvSpPr/>
            <p:nvPr/>
          </p:nvSpPr>
          <p:spPr bwMode="auto">
            <a:xfrm>
              <a:off x="4536968" y="3482964"/>
              <a:ext cx="1084852" cy="315096"/>
            </a:xfrm>
            <a:custGeom>
              <a:avLst/>
              <a:gdLst>
                <a:gd name="T0" fmla="*/ 881 w 881"/>
                <a:gd name="T1" fmla="*/ 129 h 257"/>
                <a:gd name="T2" fmla="*/ 831 w 881"/>
                <a:gd name="T3" fmla="*/ 79 h 257"/>
                <a:gd name="T4" fmla="*/ 170 w 881"/>
                <a:gd name="T5" fmla="*/ 79 h 257"/>
                <a:gd name="T6" fmla="*/ 170 w 881"/>
                <a:gd name="T7" fmla="*/ 0 h 257"/>
                <a:gd name="T8" fmla="*/ 0 w 881"/>
                <a:gd name="T9" fmla="*/ 129 h 257"/>
                <a:gd name="T10" fmla="*/ 170 w 881"/>
                <a:gd name="T11" fmla="*/ 257 h 257"/>
                <a:gd name="T12" fmla="*/ 170 w 881"/>
                <a:gd name="T13" fmla="*/ 178 h 257"/>
                <a:gd name="T14" fmla="*/ 831 w 881"/>
                <a:gd name="T15" fmla="*/ 178 h 257"/>
                <a:gd name="T16" fmla="*/ 881 w 881"/>
                <a:gd name="T17" fmla="*/ 1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1" h="257">
                  <a:moveTo>
                    <a:pt x="881" y="129"/>
                  </a:moveTo>
                  <a:cubicBezTo>
                    <a:pt x="881" y="100"/>
                    <a:pt x="860" y="79"/>
                    <a:pt x="831" y="79"/>
                  </a:cubicBezTo>
                  <a:cubicBezTo>
                    <a:pt x="170" y="79"/>
                    <a:pt x="170" y="79"/>
                    <a:pt x="170" y="79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0" y="178"/>
                    <a:pt x="170" y="178"/>
                    <a:pt x="170" y="178"/>
                  </a:cubicBezTo>
                  <a:cubicBezTo>
                    <a:pt x="831" y="178"/>
                    <a:pt x="831" y="178"/>
                    <a:pt x="831" y="178"/>
                  </a:cubicBezTo>
                  <a:cubicBezTo>
                    <a:pt x="861" y="178"/>
                    <a:pt x="881" y="153"/>
                    <a:pt x="881" y="1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dirty="0"/>
            </a:p>
          </p:txBody>
        </p:sp>
        <p:sp>
          <p:nvSpPr>
            <p:cNvPr id="41" name="iSľidê">
              <a:extLst>
                <a:ext uri="{FF2B5EF4-FFF2-40B4-BE49-F238E27FC236}">
                  <a16:creationId xmlns:a16="http://schemas.microsoft.com/office/drawing/2014/main" id="{BE28FC02-E4B4-4159-98D0-1213C6998CEA}"/>
                </a:ext>
              </a:extLst>
            </p:cNvPr>
            <p:cNvSpPr/>
            <p:nvPr/>
          </p:nvSpPr>
          <p:spPr bwMode="auto">
            <a:xfrm>
              <a:off x="5249892" y="4044813"/>
              <a:ext cx="513650" cy="507176"/>
            </a:xfrm>
            <a:custGeom>
              <a:avLst/>
              <a:gdLst>
                <a:gd name="T0" fmla="*/ 401 w 417"/>
                <a:gd name="T1" fmla="*/ 20 h 413"/>
                <a:gd name="T2" fmla="*/ 330 w 417"/>
                <a:gd name="T3" fmla="*/ 20 h 413"/>
                <a:gd name="T4" fmla="*/ 87 w 417"/>
                <a:gd name="T5" fmla="*/ 259 h 413"/>
                <a:gd name="T6" fmla="*/ 30 w 417"/>
                <a:gd name="T7" fmla="*/ 203 h 413"/>
                <a:gd name="T8" fmla="*/ 0 w 417"/>
                <a:gd name="T9" fmla="*/ 413 h 413"/>
                <a:gd name="T10" fmla="*/ 213 w 417"/>
                <a:gd name="T11" fmla="*/ 383 h 413"/>
                <a:gd name="T12" fmla="*/ 159 w 417"/>
                <a:gd name="T13" fmla="*/ 329 h 413"/>
                <a:gd name="T14" fmla="*/ 401 w 417"/>
                <a:gd name="T15" fmla="*/ 91 h 413"/>
                <a:gd name="T16" fmla="*/ 417 w 417"/>
                <a:gd name="T17" fmla="*/ 52 h 413"/>
                <a:gd name="T18" fmla="*/ 401 w 417"/>
                <a:gd name="T19" fmla="*/ 2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413">
                  <a:moveTo>
                    <a:pt x="401" y="20"/>
                  </a:moveTo>
                  <a:cubicBezTo>
                    <a:pt x="380" y="0"/>
                    <a:pt x="351" y="0"/>
                    <a:pt x="330" y="20"/>
                  </a:cubicBezTo>
                  <a:cubicBezTo>
                    <a:pt x="87" y="259"/>
                    <a:pt x="87" y="259"/>
                    <a:pt x="87" y="259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213" y="383"/>
                    <a:pt x="213" y="383"/>
                    <a:pt x="213" y="383"/>
                  </a:cubicBezTo>
                  <a:cubicBezTo>
                    <a:pt x="159" y="329"/>
                    <a:pt x="159" y="329"/>
                    <a:pt x="159" y="329"/>
                  </a:cubicBezTo>
                  <a:cubicBezTo>
                    <a:pt x="401" y="91"/>
                    <a:pt x="401" y="91"/>
                    <a:pt x="401" y="91"/>
                  </a:cubicBezTo>
                  <a:cubicBezTo>
                    <a:pt x="412" y="80"/>
                    <a:pt x="417" y="66"/>
                    <a:pt x="417" y="52"/>
                  </a:cubicBezTo>
                  <a:cubicBezTo>
                    <a:pt x="416" y="39"/>
                    <a:pt x="410" y="27"/>
                    <a:pt x="401" y="2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dirty="0"/>
            </a:p>
          </p:txBody>
        </p:sp>
        <p:sp>
          <p:nvSpPr>
            <p:cNvPr id="42" name="ïṡḷídé">
              <a:extLst>
                <a:ext uri="{FF2B5EF4-FFF2-40B4-BE49-F238E27FC236}">
                  <a16:creationId xmlns:a16="http://schemas.microsoft.com/office/drawing/2014/main" id="{25E65CD8-9F7B-4BE0-9CCE-5B0EE76E2DFC}"/>
                </a:ext>
              </a:extLst>
            </p:cNvPr>
            <p:cNvSpPr/>
            <p:nvPr/>
          </p:nvSpPr>
          <p:spPr bwMode="auto">
            <a:xfrm>
              <a:off x="5249892" y="2720402"/>
              <a:ext cx="513650" cy="504298"/>
            </a:xfrm>
            <a:custGeom>
              <a:avLst/>
              <a:gdLst>
                <a:gd name="T0" fmla="*/ 158 w 417"/>
                <a:gd name="T1" fmla="*/ 86 h 411"/>
                <a:gd name="T2" fmla="*/ 212 w 417"/>
                <a:gd name="T3" fmla="*/ 30 h 411"/>
                <a:gd name="T4" fmla="*/ 0 w 417"/>
                <a:gd name="T5" fmla="*/ 0 h 411"/>
                <a:gd name="T6" fmla="*/ 30 w 417"/>
                <a:gd name="T7" fmla="*/ 210 h 411"/>
                <a:gd name="T8" fmla="*/ 87 w 417"/>
                <a:gd name="T9" fmla="*/ 157 h 411"/>
                <a:gd name="T10" fmla="*/ 330 w 417"/>
                <a:gd name="T11" fmla="*/ 398 h 411"/>
                <a:gd name="T12" fmla="*/ 367 w 417"/>
                <a:gd name="T13" fmla="*/ 411 h 411"/>
                <a:gd name="T14" fmla="*/ 401 w 417"/>
                <a:gd name="T15" fmla="*/ 398 h 411"/>
                <a:gd name="T16" fmla="*/ 417 w 417"/>
                <a:gd name="T17" fmla="*/ 363 h 411"/>
                <a:gd name="T18" fmla="*/ 401 w 417"/>
                <a:gd name="T19" fmla="*/ 327 h 411"/>
                <a:gd name="T20" fmla="*/ 158 w 417"/>
                <a:gd name="T21" fmla="*/ 86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411">
                  <a:moveTo>
                    <a:pt x="158" y="86"/>
                  </a:moveTo>
                  <a:cubicBezTo>
                    <a:pt x="212" y="30"/>
                    <a:pt x="212" y="30"/>
                    <a:pt x="212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210"/>
                    <a:pt x="30" y="210"/>
                    <a:pt x="30" y="210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330" y="398"/>
                    <a:pt x="330" y="398"/>
                    <a:pt x="330" y="398"/>
                  </a:cubicBezTo>
                  <a:cubicBezTo>
                    <a:pt x="339" y="407"/>
                    <a:pt x="351" y="411"/>
                    <a:pt x="367" y="411"/>
                  </a:cubicBezTo>
                  <a:cubicBezTo>
                    <a:pt x="380" y="411"/>
                    <a:pt x="393" y="406"/>
                    <a:pt x="401" y="398"/>
                  </a:cubicBezTo>
                  <a:cubicBezTo>
                    <a:pt x="411" y="388"/>
                    <a:pt x="417" y="376"/>
                    <a:pt x="417" y="363"/>
                  </a:cubicBezTo>
                  <a:cubicBezTo>
                    <a:pt x="417" y="350"/>
                    <a:pt x="411" y="337"/>
                    <a:pt x="401" y="327"/>
                  </a:cubicBezTo>
                  <a:lnTo>
                    <a:pt x="158" y="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dirty="0"/>
            </a:p>
          </p:txBody>
        </p:sp>
        <p:sp>
          <p:nvSpPr>
            <p:cNvPr id="43" name="iṥ1idè">
              <a:extLst>
                <a:ext uri="{FF2B5EF4-FFF2-40B4-BE49-F238E27FC236}">
                  <a16:creationId xmlns:a16="http://schemas.microsoft.com/office/drawing/2014/main" id="{33A7A3CF-5764-4E10-B6BF-B0862729F4B9}"/>
                </a:ext>
              </a:extLst>
            </p:cNvPr>
            <p:cNvSpPr/>
            <p:nvPr/>
          </p:nvSpPr>
          <p:spPr bwMode="auto">
            <a:xfrm>
              <a:off x="6567110" y="3482964"/>
              <a:ext cx="1084852" cy="315096"/>
            </a:xfrm>
            <a:custGeom>
              <a:avLst/>
              <a:gdLst>
                <a:gd name="T0" fmla="*/ 881 w 881"/>
                <a:gd name="T1" fmla="*/ 129 h 257"/>
                <a:gd name="T2" fmla="*/ 711 w 881"/>
                <a:gd name="T3" fmla="*/ 0 h 257"/>
                <a:gd name="T4" fmla="*/ 711 w 881"/>
                <a:gd name="T5" fmla="*/ 79 h 257"/>
                <a:gd name="T6" fmla="*/ 50 w 881"/>
                <a:gd name="T7" fmla="*/ 79 h 257"/>
                <a:gd name="T8" fmla="*/ 0 w 881"/>
                <a:gd name="T9" fmla="*/ 129 h 257"/>
                <a:gd name="T10" fmla="*/ 50 w 881"/>
                <a:gd name="T11" fmla="*/ 178 h 257"/>
                <a:gd name="T12" fmla="*/ 711 w 881"/>
                <a:gd name="T13" fmla="*/ 178 h 257"/>
                <a:gd name="T14" fmla="*/ 711 w 881"/>
                <a:gd name="T15" fmla="*/ 257 h 257"/>
                <a:gd name="T16" fmla="*/ 881 w 881"/>
                <a:gd name="T17" fmla="*/ 1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1" h="257">
                  <a:moveTo>
                    <a:pt x="881" y="129"/>
                  </a:moveTo>
                  <a:cubicBezTo>
                    <a:pt x="711" y="0"/>
                    <a:pt x="711" y="0"/>
                    <a:pt x="711" y="0"/>
                  </a:cubicBezTo>
                  <a:cubicBezTo>
                    <a:pt x="711" y="79"/>
                    <a:pt x="711" y="79"/>
                    <a:pt x="711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21" y="79"/>
                    <a:pt x="0" y="100"/>
                    <a:pt x="0" y="129"/>
                  </a:cubicBezTo>
                  <a:cubicBezTo>
                    <a:pt x="0" y="153"/>
                    <a:pt x="20" y="178"/>
                    <a:pt x="50" y="178"/>
                  </a:cubicBezTo>
                  <a:cubicBezTo>
                    <a:pt x="711" y="178"/>
                    <a:pt x="711" y="178"/>
                    <a:pt x="711" y="178"/>
                  </a:cubicBezTo>
                  <a:cubicBezTo>
                    <a:pt x="711" y="257"/>
                    <a:pt x="711" y="257"/>
                    <a:pt x="711" y="257"/>
                  </a:cubicBezTo>
                  <a:lnTo>
                    <a:pt x="881" y="12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dirty="0"/>
            </a:p>
          </p:txBody>
        </p:sp>
        <p:sp>
          <p:nvSpPr>
            <p:cNvPr id="44" name="ïŝḷiḍe">
              <a:extLst>
                <a:ext uri="{FF2B5EF4-FFF2-40B4-BE49-F238E27FC236}">
                  <a16:creationId xmlns:a16="http://schemas.microsoft.com/office/drawing/2014/main" id="{3F8BFBBB-6682-4DC1-8FB8-EAF3E0BCE8C3}"/>
                </a:ext>
              </a:extLst>
            </p:cNvPr>
            <p:cNvSpPr/>
            <p:nvPr/>
          </p:nvSpPr>
          <p:spPr bwMode="auto">
            <a:xfrm>
              <a:off x="6425388" y="4044813"/>
              <a:ext cx="513650" cy="507176"/>
            </a:xfrm>
            <a:custGeom>
              <a:avLst/>
              <a:gdLst>
                <a:gd name="T0" fmla="*/ 330 w 417"/>
                <a:gd name="T1" fmla="*/ 259 h 413"/>
                <a:gd name="T2" fmla="*/ 87 w 417"/>
                <a:gd name="T3" fmla="*/ 20 h 413"/>
                <a:gd name="T4" fmla="*/ 16 w 417"/>
                <a:gd name="T5" fmla="*/ 20 h 413"/>
                <a:gd name="T6" fmla="*/ 0 w 417"/>
                <a:gd name="T7" fmla="*/ 52 h 413"/>
                <a:gd name="T8" fmla="*/ 16 w 417"/>
                <a:gd name="T9" fmla="*/ 91 h 413"/>
                <a:gd name="T10" fmla="*/ 258 w 417"/>
                <a:gd name="T11" fmla="*/ 329 h 413"/>
                <a:gd name="T12" fmla="*/ 204 w 417"/>
                <a:gd name="T13" fmla="*/ 383 h 413"/>
                <a:gd name="T14" fmla="*/ 417 w 417"/>
                <a:gd name="T15" fmla="*/ 413 h 413"/>
                <a:gd name="T16" fmla="*/ 387 w 417"/>
                <a:gd name="T17" fmla="*/ 203 h 413"/>
                <a:gd name="T18" fmla="*/ 330 w 417"/>
                <a:gd name="T19" fmla="*/ 259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413">
                  <a:moveTo>
                    <a:pt x="330" y="259"/>
                  </a:moveTo>
                  <a:cubicBezTo>
                    <a:pt x="87" y="20"/>
                    <a:pt x="87" y="20"/>
                    <a:pt x="87" y="20"/>
                  </a:cubicBezTo>
                  <a:cubicBezTo>
                    <a:pt x="66" y="0"/>
                    <a:pt x="37" y="0"/>
                    <a:pt x="16" y="20"/>
                  </a:cubicBezTo>
                  <a:cubicBezTo>
                    <a:pt x="7" y="27"/>
                    <a:pt x="1" y="39"/>
                    <a:pt x="0" y="52"/>
                  </a:cubicBezTo>
                  <a:cubicBezTo>
                    <a:pt x="0" y="66"/>
                    <a:pt x="5" y="80"/>
                    <a:pt x="16" y="91"/>
                  </a:cubicBezTo>
                  <a:cubicBezTo>
                    <a:pt x="258" y="329"/>
                    <a:pt x="258" y="329"/>
                    <a:pt x="258" y="329"/>
                  </a:cubicBezTo>
                  <a:cubicBezTo>
                    <a:pt x="204" y="383"/>
                    <a:pt x="204" y="383"/>
                    <a:pt x="204" y="383"/>
                  </a:cubicBezTo>
                  <a:cubicBezTo>
                    <a:pt x="417" y="413"/>
                    <a:pt x="417" y="413"/>
                    <a:pt x="417" y="413"/>
                  </a:cubicBezTo>
                  <a:cubicBezTo>
                    <a:pt x="387" y="203"/>
                    <a:pt x="387" y="203"/>
                    <a:pt x="387" y="203"/>
                  </a:cubicBezTo>
                  <a:lnTo>
                    <a:pt x="330" y="2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dirty="0"/>
            </a:p>
          </p:txBody>
        </p:sp>
        <p:sp>
          <p:nvSpPr>
            <p:cNvPr id="45" name="iSḻïḑe">
              <a:extLst>
                <a:ext uri="{FF2B5EF4-FFF2-40B4-BE49-F238E27FC236}">
                  <a16:creationId xmlns:a16="http://schemas.microsoft.com/office/drawing/2014/main" id="{E2B7A94E-6D63-4A87-827C-519EB49EC763}"/>
                </a:ext>
              </a:extLst>
            </p:cNvPr>
            <p:cNvSpPr/>
            <p:nvPr/>
          </p:nvSpPr>
          <p:spPr bwMode="auto">
            <a:xfrm>
              <a:off x="6425388" y="2720402"/>
              <a:ext cx="513650" cy="504298"/>
            </a:xfrm>
            <a:custGeom>
              <a:avLst/>
              <a:gdLst>
                <a:gd name="T0" fmla="*/ 50 w 417"/>
                <a:gd name="T1" fmla="*/ 411 h 411"/>
                <a:gd name="T2" fmla="*/ 87 w 417"/>
                <a:gd name="T3" fmla="*/ 398 h 411"/>
                <a:gd name="T4" fmla="*/ 330 w 417"/>
                <a:gd name="T5" fmla="*/ 157 h 411"/>
                <a:gd name="T6" fmla="*/ 387 w 417"/>
                <a:gd name="T7" fmla="*/ 210 h 411"/>
                <a:gd name="T8" fmla="*/ 417 w 417"/>
                <a:gd name="T9" fmla="*/ 0 h 411"/>
                <a:gd name="T10" fmla="*/ 205 w 417"/>
                <a:gd name="T11" fmla="*/ 30 h 411"/>
                <a:gd name="T12" fmla="*/ 259 w 417"/>
                <a:gd name="T13" fmla="*/ 86 h 411"/>
                <a:gd name="T14" fmla="*/ 16 w 417"/>
                <a:gd name="T15" fmla="*/ 327 h 411"/>
                <a:gd name="T16" fmla="*/ 0 w 417"/>
                <a:gd name="T17" fmla="*/ 363 h 411"/>
                <a:gd name="T18" fmla="*/ 16 w 417"/>
                <a:gd name="T19" fmla="*/ 398 h 411"/>
                <a:gd name="T20" fmla="*/ 50 w 417"/>
                <a:gd name="T21" fmla="*/ 41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411">
                  <a:moveTo>
                    <a:pt x="50" y="411"/>
                  </a:moveTo>
                  <a:cubicBezTo>
                    <a:pt x="66" y="411"/>
                    <a:pt x="78" y="407"/>
                    <a:pt x="87" y="398"/>
                  </a:cubicBezTo>
                  <a:cubicBezTo>
                    <a:pt x="330" y="157"/>
                    <a:pt x="330" y="157"/>
                    <a:pt x="330" y="157"/>
                  </a:cubicBezTo>
                  <a:cubicBezTo>
                    <a:pt x="387" y="210"/>
                    <a:pt x="387" y="210"/>
                    <a:pt x="387" y="210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59" y="86"/>
                    <a:pt x="259" y="86"/>
                    <a:pt x="259" y="86"/>
                  </a:cubicBezTo>
                  <a:cubicBezTo>
                    <a:pt x="16" y="327"/>
                    <a:pt x="16" y="327"/>
                    <a:pt x="16" y="327"/>
                  </a:cubicBezTo>
                  <a:cubicBezTo>
                    <a:pt x="6" y="337"/>
                    <a:pt x="0" y="350"/>
                    <a:pt x="0" y="363"/>
                  </a:cubicBezTo>
                  <a:cubicBezTo>
                    <a:pt x="0" y="376"/>
                    <a:pt x="6" y="388"/>
                    <a:pt x="16" y="398"/>
                  </a:cubicBezTo>
                  <a:cubicBezTo>
                    <a:pt x="24" y="406"/>
                    <a:pt x="37" y="411"/>
                    <a:pt x="50" y="4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dirty="0"/>
            </a:p>
          </p:txBody>
        </p:sp>
        <p:sp>
          <p:nvSpPr>
            <p:cNvPr id="46" name="íṥlïdè">
              <a:extLst>
                <a:ext uri="{FF2B5EF4-FFF2-40B4-BE49-F238E27FC236}">
                  <a16:creationId xmlns:a16="http://schemas.microsoft.com/office/drawing/2014/main" id="{A8F61E81-B029-4ABD-A45D-091431A2BB16}"/>
                </a:ext>
              </a:extLst>
            </p:cNvPr>
            <p:cNvSpPr/>
            <p:nvPr/>
          </p:nvSpPr>
          <p:spPr bwMode="auto">
            <a:xfrm>
              <a:off x="3719843" y="3403682"/>
              <a:ext cx="344606" cy="465876"/>
            </a:xfrm>
            <a:custGeom>
              <a:avLst/>
              <a:gdLst>
                <a:gd name="connsiteX0" fmla="*/ 16524 w 448842"/>
                <a:gd name="connsiteY0" fmla="*/ 562124 h 606792"/>
                <a:gd name="connsiteX1" fmla="*/ 435118 w 448842"/>
                <a:gd name="connsiteY1" fmla="*/ 562124 h 606792"/>
                <a:gd name="connsiteX2" fmla="*/ 435118 w 448842"/>
                <a:gd name="connsiteY2" fmla="*/ 591249 h 606792"/>
                <a:gd name="connsiteX3" fmla="*/ 419549 w 448842"/>
                <a:gd name="connsiteY3" fmla="*/ 606792 h 606792"/>
                <a:gd name="connsiteX4" fmla="*/ 32093 w 448842"/>
                <a:gd name="connsiteY4" fmla="*/ 606792 h 606792"/>
                <a:gd name="connsiteX5" fmla="*/ 16524 w 448842"/>
                <a:gd name="connsiteY5" fmla="*/ 591249 h 606792"/>
                <a:gd name="connsiteX6" fmla="*/ 15577 w 448842"/>
                <a:gd name="connsiteY6" fmla="*/ 318109 h 606792"/>
                <a:gd name="connsiteX7" fmla="*/ 433288 w 448842"/>
                <a:gd name="connsiteY7" fmla="*/ 318109 h 606792"/>
                <a:gd name="connsiteX8" fmla="*/ 448811 w 448842"/>
                <a:gd name="connsiteY8" fmla="*/ 334685 h 606792"/>
                <a:gd name="connsiteX9" fmla="*/ 435112 w 448842"/>
                <a:gd name="connsiteY9" fmla="*/ 543495 h 606792"/>
                <a:gd name="connsiteX10" fmla="*/ 16512 w 448842"/>
                <a:gd name="connsiteY10" fmla="*/ 543495 h 606792"/>
                <a:gd name="connsiteX11" fmla="*/ 54 w 448842"/>
                <a:gd name="connsiteY11" fmla="*/ 334918 h 606792"/>
                <a:gd name="connsiteX12" fmla="*/ 15577 w 448842"/>
                <a:gd name="connsiteY12" fmla="*/ 318109 h 606792"/>
                <a:gd name="connsiteX13" fmla="*/ 136455 w 448842"/>
                <a:gd name="connsiteY13" fmla="*/ 253400 h 606792"/>
                <a:gd name="connsiteX14" fmla="*/ 312222 w 448842"/>
                <a:gd name="connsiteY14" fmla="*/ 253400 h 606792"/>
                <a:gd name="connsiteX15" fmla="*/ 367445 w 448842"/>
                <a:gd name="connsiteY15" fmla="*/ 299409 h 606792"/>
                <a:gd name="connsiteX16" fmla="*/ 81232 w 448842"/>
                <a:gd name="connsiteY16" fmla="*/ 299409 h 606792"/>
                <a:gd name="connsiteX17" fmla="*/ 136455 w 448842"/>
                <a:gd name="connsiteY17" fmla="*/ 253400 h 606792"/>
                <a:gd name="connsiteX18" fmla="*/ 224410 w 448842"/>
                <a:gd name="connsiteY18" fmla="*/ 0 h 606792"/>
                <a:gd name="connsiteX19" fmla="*/ 341055 w 448842"/>
                <a:gd name="connsiteY19" fmla="*/ 116468 h 606792"/>
                <a:gd name="connsiteX20" fmla="*/ 224410 w 448842"/>
                <a:gd name="connsiteY20" fmla="*/ 232936 h 606792"/>
                <a:gd name="connsiteX21" fmla="*/ 107765 w 448842"/>
                <a:gd name="connsiteY21" fmla="*/ 116468 h 606792"/>
                <a:gd name="connsiteX22" fmla="*/ 224410 w 448842"/>
                <a:gd name="connsiteY22" fmla="*/ 0 h 60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8842" h="606792">
                  <a:moveTo>
                    <a:pt x="16524" y="562124"/>
                  </a:moveTo>
                  <a:lnTo>
                    <a:pt x="435118" y="562124"/>
                  </a:lnTo>
                  <a:lnTo>
                    <a:pt x="435118" y="591249"/>
                  </a:lnTo>
                  <a:cubicBezTo>
                    <a:pt x="435118" y="599837"/>
                    <a:pt x="428152" y="606792"/>
                    <a:pt x="419549" y="606792"/>
                  </a:cubicBezTo>
                  <a:lnTo>
                    <a:pt x="32093" y="606792"/>
                  </a:lnTo>
                  <a:cubicBezTo>
                    <a:pt x="23490" y="606792"/>
                    <a:pt x="16524" y="599837"/>
                    <a:pt x="16524" y="591249"/>
                  </a:cubicBezTo>
                  <a:close/>
                  <a:moveTo>
                    <a:pt x="15577" y="318109"/>
                  </a:moveTo>
                  <a:lnTo>
                    <a:pt x="433288" y="318109"/>
                  </a:lnTo>
                  <a:cubicBezTo>
                    <a:pt x="442265" y="318109"/>
                    <a:pt x="449372" y="325720"/>
                    <a:pt x="448811" y="334685"/>
                  </a:cubicBezTo>
                  <a:lnTo>
                    <a:pt x="435112" y="543495"/>
                  </a:lnTo>
                  <a:lnTo>
                    <a:pt x="16512" y="543495"/>
                  </a:lnTo>
                  <a:lnTo>
                    <a:pt x="54" y="334918"/>
                  </a:lnTo>
                  <a:cubicBezTo>
                    <a:pt x="-694" y="325860"/>
                    <a:pt x="6460" y="318109"/>
                    <a:pt x="15577" y="318109"/>
                  </a:cubicBezTo>
                  <a:close/>
                  <a:moveTo>
                    <a:pt x="136455" y="253400"/>
                  </a:moveTo>
                  <a:lnTo>
                    <a:pt x="312222" y="253400"/>
                  </a:lnTo>
                  <a:cubicBezTo>
                    <a:pt x="339764" y="253400"/>
                    <a:pt x="362722" y="273252"/>
                    <a:pt x="367445" y="299409"/>
                  </a:cubicBezTo>
                  <a:lnTo>
                    <a:pt x="81232" y="299409"/>
                  </a:lnTo>
                  <a:cubicBezTo>
                    <a:pt x="85955" y="273252"/>
                    <a:pt x="108914" y="253400"/>
                    <a:pt x="136455" y="253400"/>
                  </a:cubicBezTo>
                  <a:close/>
                  <a:moveTo>
                    <a:pt x="224410" y="0"/>
                  </a:moveTo>
                  <a:cubicBezTo>
                    <a:pt x="288831" y="0"/>
                    <a:pt x="341055" y="52144"/>
                    <a:pt x="341055" y="116468"/>
                  </a:cubicBezTo>
                  <a:cubicBezTo>
                    <a:pt x="341055" y="180792"/>
                    <a:pt x="288831" y="232936"/>
                    <a:pt x="224410" y="232936"/>
                  </a:cubicBezTo>
                  <a:cubicBezTo>
                    <a:pt x="159989" y="232936"/>
                    <a:pt x="107765" y="180792"/>
                    <a:pt x="107765" y="116468"/>
                  </a:cubicBezTo>
                  <a:cubicBezTo>
                    <a:pt x="107765" y="52144"/>
                    <a:pt x="159989" y="0"/>
                    <a:pt x="2244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900">
                <a:solidFill>
                  <a:schemeClr val="bg1"/>
                </a:solidFill>
              </a:endParaRPr>
            </a:p>
          </p:txBody>
        </p:sp>
        <p:sp>
          <p:nvSpPr>
            <p:cNvPr id="47" name="işḷidè">
              <a:extLst>
                <a:ext uri="{FF2B5EF4-FFF2-40B4-BE49-F238E27FC236}">
                  <a16:creationId xmlns:a16="http://schemas.microsoft.com/office/drawing/2014/main" id="{DB77A496-C877-4323-9365-C5075DCCB615}"/>
                </a:ext>
              </a:extLst>
            </p:cNvPr>
            <p:cNvSpPr/>
            <p:nvPr/>
          </p:nvSpPr>
          <p:spPr bwMode="auto">
            <a:xfrm>
              <a:off x="4514948" y="4852583"/>
              <a:ext cx="417029" cy="341727"/>
            </a:xfrm>
            <a:custGeom>
              <a:avLst/>
              <a:gdLst>
                <a:gd name="connsiteX0" fmla="*/ 73776 w 605733"/>
                <a:gd name="connsiteY0" fmla="*/ 463060 h 496357"/>
                <a:gd name="connsiteX1" fmla="*/ 63223 w 605733"/>
                <a:gd name="connsiteY1" fmla="*/ 473595 h 496357"/>
                <a:gd name="connsiteX2" fmla="*/ 66709 w 605733"/>
                <a:gd name="connsiteY2" fmla="*/ 481402 h 496357"/>
                <a:gd name="connsiteX3" fmla="*/ 73776 w 605733"/>
                <a:gd name="connsiteY3" fmla="*/ 484223 h 496357"/>
                <a:gd name="connsiteX4" fmla="*/ 80937 w 605733"/>
                <a:gd name="connsiteY4" fmla="*/ 481402 h 496357"/>
                <a:gd name="connsiteX5" fmla="*/ 84423 w 605733"/>
                <a:gd name="connsiteY5" fmla="*/ 473595 h 496357"/>
                <a:gd name="connsiteX6" fmla="*/ 73776 w 605733"/>
                <a:gd name="connsiteY6" fmla="*/ 463060 h 496357"/>
                <a:gd name="connsiteX7" fmla="*/ 211779 w 605733"/>
                <a:gd name="connsiteY7" fmla="*/ 386666 h 496357"/>
                <a:gd name="connsiteX8" fmla="*/ 198683 w 605733"/>
                <a:gd name="connsiteY8" fmla="*/ 399740 h 496357"/>
                <a:gd name="connsiteX9" fmla="*/ 200190 w 605733"/>
                <a:gd name="connsiteY9" fmla="*/ 405572 h 496357"/>
                <a:gd name="connsiteX10" fmla="*/ 211779 w 605733"/>
                <a:gd name="connsiteY10" fmla="*/ 412814 h 496357"/>
                <a:gd name="connsiteX11" fmla="*/ 223273 w 605733"/>
                <a:gd name="connsiteY11" fmla="*/ 405572 h 496357"/>
                <a:gd name="connsiteX12" fmla="*/ 224875 w 605733"/>
                <a:gd name="connsiteY12" fmla="*/ 399740 h 496357"/>
                <a:gd name="connsiteX13" fmla="*/ 211779 w 605733"/>
                <a:gd name="connsiteY13" fmla="*/ 386666 h 496357"/>
                <a:gd name="connsiteX14" fmla="*/ 354026 w 605733"/>
                <a:gd name="connsiteY14" fmla="*/ 306536 h 496357"/>
                <a:gd name="connsiteX15" fmla="*/ 593016 w 605733"/>
                <a:gd name="connsiteY15" fmla="*/ 306536 h 496357"/>
                <a:gd name="connsiteX16" fmla="*/ 605733 w 605733"/>
                <a:gd name="connsiteY16" fmla="*/ 319144 h 496357"/>
                <a:gd name="connsiteX17" fmla="*/ 572574 w 605733"/>
                <a:gd name="connsiteY17" fmla="*/ 352262 h 496357"/>
                <a:gd name="connsiteX18" fmla="*/ 354026 w 605733"/>
                <a:gd name="connsiteY18" fmla="*/ 352262 h 496357"/>
                <a:gd name="connsiteX19" fmla="*/ 30057 w 605733"/>
                <a:gd name="connsiteY19" fmla="*/ 292249 h 496357"/>
                <a:gd name="connsiteX20" fmla="*/ 30057 w 605733"/>
                <a:gd name="connsiteY20" fmla="*/ 451303 h 496357"/>
                <a:gd name="connsiteX21" fmla="*/ 117495 w 605733"/>
                <a:gd name="connsiteY21" fmla="*/ 451303 h 496357"/>
                <a:gd name="connsiteX22" fmla="*/ 117495 w 605733"/>
                <a:gd name="connsiteY22" fmla="*/ 292249 h 496357"/>
                <a:gd name="connsiteX23" fmla="*/ 25157 w 605733"/>
                <a:gd name="connsiteY23" fmla="*/ 262150 h 496357"/>
                <a:gd name="connsiteX24" fmla="*/ 122489 w 605733"/>
                <a:gd name="connsiteY24" fmla="*/ 262150 h 496357"/>
                <a:gd name="connsiteX25" fmla="*/ 147552 w 605733"/>
                <a:gd name="connsiteY25" fmla="*/ 287264 h 496357"/>
                <a:gd name="connsiteX26" fmla="*/ 147552 w 605733"/>
                <a:gd name="connsiteY26" fmla="*/ 471337 h 496357"/>
                <a:gd name="connsiteX27" fmla="*/ 122489 w 605733"/>
                <a:gd name="connsiteY27" fmla="*/ 496357 h 496357"/>
                <a:gd name="connsiteX28" fmla="*/ 25157 w 605733"/>
                <a:gd name="connsiteY28" fmla="*/ 496357 h 496357"/>
                <a:gd name="connsiteX29" fmla="*/ 0 w 605733"/>
                <a:gd name="connsiteY29" fmla="*/ 471337 h 496357"/>
                <a:gd name="connsiteX30" fmla="*/ 0 w 605733"/>
                <a:gd name="connsiteY30" fmla="*/ 287264 h 496357"/>
                <a:gd name="connsiteX31" fmla="*/ 25157 w 605733"/>
                <a:gd name="connsiteY31" fmla="*/ 262150 h 496357"/>
                <a:gd name="connsiteX32" fmla="*/ 141305 w 605733"/>
                <a:gd name="connsiteY32" fmla="*/ 137603 h 496357"/>
                <a:gd name="connsiteX33" fmla="*/ 282252 w 605733"/>
                <a:gd name="connsiteY33" fmla="*/ 137603 h 496357"/>
                <a:gd name="connsiteX34" fmla="*/ 323895 w 605733"/>
                <a:gd name="connsiteY34" fmla="*/ 179176 h 496357"/>
                <a:gd name="connsiteX35" fmla="*/ 323895 w 605733"/>
                <a:gd name="connsiteY35" fmla="*/ 389488 h 496357"/>
                <a:gd name="connsiteX36" fmla="*/ 282252 w 605733"/>
                <a:gd name="connsiteY36" fmla="*/ 431155 h 496357"/>
                <a:gd name="connsiteX37" fmla="*/ 172679 w 605733"/>
                <a:gd name="connsiteY37" fmla="*/ 431155 h 496357"/>
                <a:gd name="connsiteX38" fmla="*/ 172679 w 605733"/>
                <a:gd name="connsiteY38" fmla="*/ 374533 h 496357"/>
                <a:gd name="connsiteX39" fmla="*/ 283759 w 605733"/>
                <a:gd name="connsiteY39" fmla="*/ 374533 h 496357"/>
                <a:gd name="connsiteX40" fmla="*/ 283759 w 605733"/>
                <a:gd name="connsiteY40" fmla="*/ 179176 h 496357"/>
                <a:gd name="connsiteX41" fmla="*/ 282252 w 605733"/>
                <a:gd name="connsiteY41" fmla="*/ 177671 h 496357"/>
                <a:gd name="connsiteX42" fmla="*/ 141305 w 605733"/>
                <a:gd name="connsiteY42" fmla="*/ 177671 h 496357"/>
                <a:gd name="connsiteX43" fmla="*/ 139704 w 605733"/>
                <a:gd name="connsiteY43" fmla="*/ 179176 h 496357"/>
                <a:gd name="connsiteX44" fmla="*/ 139704 w 605733"/>
                <a:gd name="connsiteY44" fmla="*/ 240313 h 496357"/>
                <a:gd name="connsiteX45" fmla="*/ 122462 w 605733"/>
                <a:gd name="connsiteY45" fmla="*/ 237115 h 496357"/>
                <a:gd name="connsiteX46" fmla="*/ 99568 w 605733"/>
                <a:gd name="connsiteY46" fmla="*/ 237115 h 496357"/>
                <a:gd name="connsiteX47" fmla="*/ 99568 w 605733"/>
                <a:gd name="connsiteY47" fmla="*/ 179176 h 496357"/>
                <a:gd name="connsiteX48" fmla="*/ 141305 w 605733"/>
                <a:gd name="connsiteY48" fmla="*/ 137603 h 496357"/>
                <a:gd name="connsiteX49" fmla="*/ 208945 w 605733"/>
                <a:gd name="connsiteY49" fmla="*/ 0 h 496357"/>
                <a:gd name="connsiteX50" fmla="*/ 533286 w 605733"/>
                <a:gd name="connsiteY50" fmla="*/ 0 h 496357"/>
                <a:gd name="connsiteX51" fmla="*/ 572003 w 605733"/>
                <a:gd name="connsiteY51" fmla="*/ 38752 h 496357"/>
                <a:gd name="connsiteX52" fmla="*/ 572003 w 605733"/>
                <a:gd name="connsiteY52" fmla="*/ 258563 h 496357"/>
                <a:gd name="connsiteX53" fmla="*/ 533286 w 605733"/>
                <a:gd name="connsiteY53" fmla="*/ 297221 h 496357"/>
                <a:gd name="connsiteX54" fmla="*/ 354017 w 605733"/>
                <a:gd name="connsiteY54" fmla="*/ 297221 h 496357"/>
                <a:gd name="connsiteX55" fmla="*/ 354017 w 605733"/>
                <a:gd name="connsiteY55" fmla="*/ 257905 h 496357"/>
                <a:gd name="connsiteX56" fmla="*/ 531873 w 605733"/>
                <a:gd name="connsiteY56" fmla="*/ 257153 h 496357"/>
                <a:gd name="connsiteX57" fmla="*/ 531873 w 605733"/>
                <a:gd name="connsiteY57" fmla="*/ 38752 h 496357"/>
                <a:gd name="connsiteX58" fmla="*/ 208945 w 605733"/>
                <a:gd name="connsiteY58" fmla="*/ 40068 h 496357"/>
                <a:gd name="connsiteX59" fmla="*/ 209321 w 605733"/>
                <a:gd name="connsiteY59" fmla="*/ 107507 h 496357"/>
                <a:gd name="connsiteX60" fmla="*/ 170133 w 605733"/>
                <a:gd name="connsiteY60" fmla="*/ 107507 h 496357"/>
                <a:gd name="connsiteX61" fmla="*/ 170133 w 605733"/>
                <a:gd name="connsiteY61" fmla="*/ 38752 h 496357"/>
                <a:gd name="connsiteX62" fmla="*/ 208945 w 605733"/>
                <a:gd name="connsiteY62" fmla="*/ 0 h 49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5733" h="496357">
                  <a:moveTo>
                    <a:pt x="73776" y="463060"/>
                  </a:moveTo>
                  <a:cubicBezTo>
                    <a:pt x="67934" y="463060"/>
                    <a:pt x="63223" y="467763"/>
                    <a:pt x="63223" y="473595"/>
                  </a:cubicBezTo>
                  <a:cubicBezTo>
                    <a:pt x="63223" y="476699"/>
                    <a:pt x="64542" y="479426"/>
                    <a:pt x="66709" y="481402"/>
                  </a:cubicBezTo>
                  <a:cubicBezTo>
                    <a:pt x="68594" y="483095"/>
                    <a:pt x="71044" y="484223"/>
                    <a:pt x="73776" y="484223"/>
                  </a:cubicBezTo>
                  <a:cubicBezTo>
                    <a:pt x="76508" y="484223"/>
                    <a:pt x="79052" y="483095"/>
                    <a:pt x="80937" y="481402"/>
                  </a:cubicBezTo>
                  <a:cubicBezTo>
                    <a:pt x="83010" y="479426"/>
                    <a:pt x="84423" y="476699"/>
                    <a:pt x="84423" y="473595"/>
                  </a:cubicBezTo>
                  <a:cubicBezTo>
                    <a:pt x="84423" y="467763"/>
                    <a:pt x="79618" y="463060"/>
                    <a:pt x="73776" y="463060"/>
                  </a:cubicBezTo>
                  <a:close/>
                  <a:moveTo>
                    <a:pt x="211779" y="386666"/>
                  </a:moveTo>
                  <a:cubicBezTo>
                    <a:pt x="204524" y="386666"/>
                    <a:pt x="198683" y="392498"/>
                    <a:pt x="198683" y="399740"/>
                  </a:cubicBezTo>
                  <a:cubicBezTo>
                    <a:pt x="198683" y="401903"/>
                    <a:pt x="199248" y="403784"/>
                    <a:pt x="200190" y="405572"/>
                  </a:cubicBezTo>
                  <a:cubicBezTo>
                    <a:pt x="202357" y="409804"/>
                    <a:pt x="206691" y="412814"/>
                    <a:pt x="211779" y="412814"/>
                  </a:cubicBezTo>
                  <a:cubicBezTo>
                    <a:pt x="216866" y="412814"/>
                    <a:pt x="221106" y="409804"/>
                    <a:pt x="223273" y="405572"/>
                  </a:cubicBezTo>
                  <a:cubicBezTo>
                    <a:pt x="224215" y="403784"/>
                    <a:pt x="224875" y="401903"/>
                    <a:pt x="224875" y="399740"/>
                  </a:cubicBezTo>
                  <a:cubicBezTo>
                    <a:pt x="224875" y="392498"/>
                    <a:pt x="218939" y="386666"/>
                    <a:pt x="211779" y="386666"/>
                  </a:cubicBezTo>
                  <a:close/>
                  <a:moveTo>
                    <a:pt x="354026" y="306536"/>
                  </a:moveTo>
                  <a:lnTo>
                    <a:pt x="593016" y="306536"/>
                  </a:lnTo>
                  <a:cubicBezTo>
                    <a:pt x="600081" y="306536"/>
                    <a:pt x="605733" y="312181"/>
                    <a:pt x="605733" y="319144"/>
                  </a:cubicBezTo>
                  <a:cubicBezTo>
                    <a:pt x="605733" y="337396"/>
                    <a:pt x="590849" y="352262"/>
                    <a:pt x="572574" y="352262"/>
                  </a:cubicBezTo>
                  <a:lnTo>
                    <a:pt x="354026" y="352262"/>
                  </a:lnTo>
                  <a:close/>
                  <a:moveTo>
                    <a:pt x="30057" y="292249"/>
                  </a:moveTo>
                  <a:lnTo>
                    <a:pt x="30057" y="451303"/>
                  </a:lnTo>
                  <a:lnTo>
                    <a:pt x="117495" y="451303"/>
                  </a:lnTo>
                  <a:lnTo>
                    <a:pt x="117495" y="292249"/>
                  </a:lnTo>
                  <a:close/>
                  <a:moveTo>
                    <a:pt x="25157" y="262150"/>
                  </a:moveTo>
                  <a:lnTo>
                    <a:pt x="122489" y="262150"/>
                  </a:lnTo>
                  <a:cubicBezTo>
                    <a:pt x="136340" y="262150"/>
                    <a:pt x="147552" y="273437"/>
                    <a:pt x="147552" y="287264"/>
                  </a:cubicBezTo>
                  <a:lnTo>
                    <a:pt x="147552" y="471337"/>
                  </a:lnTo>
                  <a:cubicBezTo>
                    <a:pt x="147552" y="485164"/>
                    <a:pt x="136340" y="496357"/>
                    <a:pt x="122489" y="496357"/>
                  </a:cubicBezTo>
                  <a:lnTo>
                    <a:pt x="25157" y="496357"/>
                  </a:lnTo>
                  <a:cubicBezTo>
                    <a:pt x="11307" y="496357"/>
                    <a:pt x="0" y="485164"/>
                    <a:pt x="0" y="471337"/>
                  </a:cubicBezTo>
                  <a:lnTo>
                    <a:pt x="0" y="287264"/>
                  </a:lnTo>
                  <a:cubicBezTo>
                    <a:pt x="0" y="273437"/>
                    <a:pt x="11307" y="262150"/>
                    <a:pt x="25157" y="262150"/>
                  </a:cubicBezTo>
                  <a:close/>
                  <a:moveTo>
                    <a:pt x="141305" y="137603"/>
                  </a:moveTo>
                  <a:lnTo>
                    <a:pt x="282252" y="137603"/>
                  </a:lnTo>
                  <a:cubicBezTo>
                    <a:pt x="305240" y="137603"/>
                    <a:pt x="323895" y="156226"/>
                    <a:pt x="323895" y="179176"/>
                  </a:cubicBezTo>
                  <a:lnTo>
                    <a:pt x="323895" y="389488"/>
                  </a:lnTo>
                  <a:cubicBezTo>
                    <a:pt x="323895" y="412438"/>
                    <a:pt x="305240" y="431155"/>
                    <a:pt x="282252" y="431155"/>
                  </a:cubicBezTo>
                  <a:lnTo>
                    <a:pt x="172679" y="431155"/>
                  </a:lnTo>
                  <a:lnTo>
                    <a:pt x="172679" y="374533"/>
                  </a:lnTo>
                  <a:lnTo>
                    <a:pt x="283759" y="374533"/>
                  </a:lnTo>
                  <a:lnTo>
                    <a:pt x="283759" y="179176"/>
                  </a:lnTo>
                  <a:cubicBezTo>
                    <a:pt x="283759" y="178330"/>
                    <a:pt x="283100" y="177671"/>
                    <a:pt x="282252" y="177671"/>
                  </a:cubicBezTo>
                  <a:lnTo>
                    <a:pt x="141305" y="177671"/>
                  </a:lnTo>
                  <a:cubicBezTo>
                    <a:pt x="140363" y="177671"/>
                    <a:pt x="139704" y="178330"/>
                    <a:pt x="139704" y="179176"/>
                  </a:cubicBezTo>
                  <a:lnTo>
                    <a:pt x="139704" y="240313"/>
                  </a:lnTo>
                  <a:cubicBezTo>
                    <a:pt x="134334" y="238338"/>
                    <a:pt x="128492" y="237115"/>
                    <a:pt x="122462" y="237115"/>
                  </a:cubicBezTo>
                  <a:lnTo>
                    <a:pt x="99568" y="237115"/>
                  </a:lnTo>
                  <a:lnTo>
                    <a:pt x="99568" y="179176"/>
                  </a:lnTo>
                  <a:cubicBezTo>
                    <a:pt x="99568" y="156226"/>
                    <a:pt x="118317" y="137603"/>
                    <a:pt x="141305" y="137603"/>
                  </a:cubicBezTo>
                  <a:close/>
                  <a:moveTo>
                    <a:pt x="208945" y="0"/>
                  </a:moveTo>
                  <a:lnTo>
                    <a:pt x="533286" y="0"/>
                  </a:lnTo>
                  <a:cubicBezTo>
                    <a:pt x="554670" y="0"/>
                    <a:pt x="572003" y="17401"/>
                    <a:pt x="572003" y="38752"/>
                  </a:cubicBezTo>
                  <a:lnTo>
                    <a:pt x="572003" y="258563"/>
                  </a:lnTo>
                  <a:cubicBezTo>
                    <a:pt x="572003" y="279820"/>
                    <a:pt x="554670" y="297221"/>
                    <a:pt x="533286" y="297221"/>
                  </a:cubicBezTo>
                  <a:lnTo>
                    <a:pt x="354017" y="297221"/>
                  </a:lnTo>
                  <a:lnTo>
                    <a:pt x="354017" y="257905"/>
                  </a:lnTo>
                  <a:lnTo>
                    <a:pt x="531873" y="257153"/>
                  </a:lnTo>
                  <a:lnTo>
                    <a:pt x="531873" y="38752"/>
                  </a:lnTo>
                  <a:lnTo>
                    <a:pt x="208945" y="40068"/>
                  </a:lnTo>
                  <a:lnTo>
                    <a:pt x="209321" y="107507"/>
                  </a:lnTo>
                  <a:lnTo>
                    <a:pt x="170133" y="107507"/>
                  </a:lnTo>
                  <a:lnTo>
                    <a:pt x="170133" y="38752"/>
                  </a:lnTo>
                  <a:cubicBezTo>
                    <a:pt x="170133" y="17401"/>
                    <a:pt x="187561" y="0"/>
                    <a:pt x="2089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900" dirty="0">
                <a:solidFill>
                  <a:schemeClr val="bg1"/>
                </a:solidFill>
              </a:endParaRPr>
            </a:p>
          </p:txBody>
        </p:sp>
        <p:sp>
          <p:nvSpPr>
            <p:cNvPr id="48" name="íşļîḋe">
              <a:extLst>
                <a:ext uri="{FF2B5EF4-FFF2-40B4-BE49-F238E27FC236}">
                  <a16:creationId xmlns:a16="http://schemas.microsoft.com/office/drawing/2014/main" id="{B6A65F2B-DF4D-459D-AC22-6778E29618FE}"/>
                </a:ext>
              </a:extLst>
            </p:cNvPr>
            <p:cNvSpPr/>
            <p:nvPr/>
          </p:nvSpPr>
          <p:spPr bwMode="auto">
            <a:xfrm>
              <a:off x="8109292" y="3482703"/>
              <a:ext cx="381126" cy="307835"/>
            </a:xfrm>
            <a:custGeom>
              <a:avLst/>
              <a:gdLst>
                <a:gd name="connsiteX0" fmla="*/ 199013 w 609377"/>
                <a:gd name="connsiteY0" fmla="*/ 435742 h 492194"/>
                <a:gd name="connsiteX1" fmla="*/ 414600 w 609377"/>
                <a:gd name="connsiteY1" fmla="*/ 435742 h 492194"/>
                <a:gd name="connsiteX2" fmla="*/ 518491 w 609377"/>
                <a:gd name="connsiteY2" fmla="*/ 435742 h 492194"/>
                <a:gd name="connsiteX3" fmla="*/ 572285 w 609377"/>
                <a:gd name="connsiteY3" fmla="*/ 435742 h 492194"/>
                <a:gd name="connsiteX4" fmla="*/ 572285 w 609377"/>
                <a:gd name="connsiteY4" fmla="*/ 478222 h 492194"/>
                <a:gd name="connsiteX5" fmla="*/ 518491 w 609377"/>
                <a:gd name="connsiteY5" fmla="*/ 478222 h 492194"/>
                <a:gd name="connsiteX6" fmla="*/ 414600 w 609377"/>
                <a:gd name="connsiteY6" fmla="*/ 478222 h 492194"/>
                <a:gd name="connsiteX7" fmla="*/ 199013 w 609377"/>
                <a:gd name="connsiteY7" fmla="*/ 478222 h 492194"/>
                <a:gd name="connsiteX8" fmla="*/ 182764 w 609377"/>
                <a:gd name="connsiteY8" fmla="*/ 461956 h 492194"/>
                <a:gd name="connsiteX9" fmla="*/ 182764 w 609377"/>
                <a:gd name="connsiteY9" fmla="*/ 452008 h 492194"/>
                <a:gd name="connsiteX10" fmla="*/ 199013 w 609377"/>
                <a:gd name="connsiteY10" fmla="*/ 435742 h 492194"/>
                <a:gd name="connsiteX11" fmla="*/ 598532 w 609377"/>
                <a:gd name="connsiteY11" fmla="*/ 183306 h 492194"/>
                <a:gd name="connsiteX12" fmla="*/ 608505 w 609377"/>
                <a:gd name="connsiteY12" fmla="*/ 203745 h 492194"/>
                <a:gd name="connsiteX13" fmla="*/ 536759 w 609377"/>
                <a:gd name="connsiteY13" fmla="*/ 412878 h 492194"/>
                <a:gd name="connsiteX14" fmla="*/ 534354 w 609377"/>
                <a:gd name="connsiteY14" fmla="*/ 417329 h 492194"/>
                <a:gd name="connsiteX15" fmla="*/ 521155 w 609377"/>
                <a:gd name="connsiteY15" fmla="*/ 424240 h 492194"/>
                <a:gd name="connsiteX16" fmla="*/ 265794 w 609377"/>
                <a:gd name="connsiteY16" fmla="*/ 424240 h 492194"/>
                <a:gd name="connsiteX17" fmla="*/ 249661 w 609377"/>
                <a:gd name="connsiteY17" fmla="*/ 408193 h 492194"/>
                <a:gd name="connsiteX18" fmla="*/ 265794 w 609377"/>
                <a:gd name="connsiteY18" fmla="*/ 392147 h 492194"/>
                <a:gd name="connsiteX19" fmla="*/ 509892 w 609377"/>
                <a:gd name="connsiteY19" fmla="*/ 392147 h 492194"/>
                <a:gd name="connsiteX20" fmla="*/ 578058 w 609377"/>
                <a:gd name="connsiteY20" fmla="*/ 193320 h 492194"/>
                <a:gd name="connsiteX21" fmla="*/ 598532 w 609377"/>
                <a:gd name="connsiteY21" fmla="*/ 183306 h 492194"/>
                <a:gd name="connsiteX22" fmla="*/ 81768 w 609377"/>
                <a:gd name="connsiteY22" fmla="*/ 179942 h 492194"/>
                <a:gd name="connsiteX23" fmla="*/ 81885 w 609377"/>
                <a:gd name="connsiteY23" fmla="*/ 180118 h 492194"/>
                <a:gd name="connsiteX24" fmla="*/ 86754 w 609377"/>
                <a:gd name="connsiteY24" fmla="*/ 179942 h 492194"/>
                <a:gd name="connsiteX25" fmla="*/ 173449 w 609377"/>
                <a:gd name="connsiteY25" fmla="*/ 266555 h 492194"/>
                <a:gd name="connsiteX26" fmla="*/ 173625 w 609377"/>
                <a:gd name="connsiteY26" fmla="*/ 286583 h 492194"/>
                <a:gd name="connsiteX27" fmla="*/ 173625 w 609377"/>
                <a:gd name="connsiteY27" fmla="*/ 310476 h 492194"/>
                <a:gd name="connsiteX28" fmla="*/ 178552 w 609377"/>
                <a:gd name="connsiteY28" fmla="*/ 310476 h 492194"/>
                <a:gd name="connsiteX29" fmla="*/ 384966 w 609377"/>
                <a:gd name="connsiteY29" fmla="*/ 310594 h 492194"/>
                <a:gd name="connsiteX30" fmla="*/ 420923 w 609377"/>
                <a:gd name="connsiteY30" fmla="*/ 346492 h 492194"/>
                <a:gd name="connsiteX31" fmla="*/ 384966 w 609377"/>
                <a:gd name="connsiteY31" fmla="*/ 382390 h 492194"/>
                <a:gd name="connsiteX32" fmla="*/ 179549 w 609377"/>
                <a:gd name="connsiteY32" fmla="*/ 382390 h 492194"/>
                <a:gd name="connsiteX33" fmla="*/ 171278 w 609377"/>
                <a:gd name="connsiteY33" fmla="*/ 382273 h 492194"/>
                <a:gd name="connsiteX34" fmla="*/ 148989 w 609377"/>
                <a:gd name="connsiteY34" fmla="*/ 372084 h 492194"/>
                <a:gd name="connsiteX35" fmla="*/ 78483 w 609377"/>
                <a:gd name="connsiteY35" fmla="*/ 295250 h 492194"/>
                <a:gd name="connsiteX36" fmla="*/ 69978 w 609377"/>
                <a:gd name="connsiteY36" fmla="*/ 294899 h 492194"/>
                <a:gd name="connsiteX37" fmla="*/ 69626 w 609377"/>
                <a:gd name="connsiteY37" fmla="*/ 303390 h 492194"/>
                <a:gd name="connsiteX38" fmla="*/ 140073 w 609377"/>
                <a:gd name="connsiteY38" fmla="*/ 380165 h 492194"/>
                <a:gd name="connsiteX39" fmla="*/ 171044 w 609377"/>
                <a:gd name="connsiteY39" fmla="*/ 393751 h 492194"/>
                <a:gd name="connsiteX40" fmla="*/ 171337 w 609377"/>
                <a:gd name="connsiteY40" fmla="*/ 393751 h 492194"/>
                <a:gd name="connsiteX41" fmla="*/ 173625 w 609377"/>
                <a:gd name="connsiteY41" fmla="*/ 393927 h 492194"/>
                <a:gd name="connsiteX42" fmla="*/ 173625 w 609377"/>
                <a:gd name="connsiteY42" fmla="*/ 492194 h 492194"/>
                <a:gd name="connsiteX43" fmla="*/ 0 w 609377"/>
                <a:gd name="connsiteY43" fmla="*/ 492194 h 492194"/>
                <a:gd name="connsiteX44" fmla="*/ 0 w 609377"/>
                <a:gd name="connsiteY44" fmla="*/ 261577 h 492194"/>
                <a:gd name="connsiteX45" fmla="*/ 81768 w 609377"/>
                <a:gd name="connsiteY45" fmla="*/ 179942 h 492194"/>
                <a:gd name="connsiteX46" fmla="*/ 165194 w 609377"/>
                <a:gd name="connsiteY46" fmla="*/ 0 h 492194"/>
                <a:gd name="connsiteX47" fmla="*/ 255306 w 609377"/>
                <a:gd name="connsiteY47" fmla="*/ 89971 h 492194"/>
                <a:gd name="connsiteX48" fmla="*/ 165194 w 609377"/>
                <a:gd name="connsiteY48" fmla="*/ 179942 h 492194"/>
                <a:gd name="connsiteX49" fmla="*/ 75082 w 609377"/>
                <a:gd name="connsiteY49" fmla="*/ 89971 h 492194"/>
                <a:gd name="connsiteX50" fmla="*/ 165194 w 609377"/>
                <a:gd name="connsiteY50" fmla="*/ 0 h 49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09377" h="492194">
                  <a:moveTo>
                    <a:pt x="199013" y="435742"/>
                  </a:moveTo>
                  <a:lnTo>
                    <a:pt x="414600" y="435742"/>
                  </a:lnTo>
                  <a:lnTo>
                    <a:pt x="518491" y="435742"/>
                  </a:lnTo>
                  <a:lnTo>
                    <a:pt x="572285" y="435742"/>
                  </a:lnTo>
                  <a:lnTo>
                    <a:pt x="572285" y="478222"/>
                  </a:lnTo>
                  <a:lnTo>
                    <a:pt x="518491" y="478222"/>
                  </a:lnTo>
                  <a:lnTo>
                    <a:pt x="414600" y="478222"/>
                  </a:lnTo>
                  <a:lnTo>
                    <a:pt x="199013" y="478222"/>
                  </a:lnTo>
                  <a:cubicBezTo>
                    <a:pt x="190038" y="478222"/>
                    <a:pt x="182764" y="470966"/>
                    <a:pt x="182764" y="461956"/>
                  </a:cubicBezTo>
                  <a:lnTo>
                    <a:pt x="182764" y="452008"/>
                  </a:lnTo>
                  <a:cubicBezTo>
                    <a:pt x="182764" y="443056"/>
                    <a:pt x="190038" y="435742"/>
                    <a:pt x="199013" y="435742"/>
                  </a:cubicBezTo>
                  <a:close/>
                  <a:moveTo>
                    <a:pt x="598532" y="183306"/>
                  </a:moveTo>
                  <a:cubicBezTo>
                    <a:pt x="606921" y="186234"/>
                    <a:pt x="611379" y="195311"/>
                    <a:pt x="608505" y="203745"/>
                  </a:cubicBezTo>
                  <a:lnTo>
                    <a:pt x="536759" y="412878"/>
                  </a:lnTo>
                  <a:cubicBezTo>
                    <a:pt x="536173" y="414518"/>
                    <a:pt x="535352" y="416041"/>
                    <a:pt x="534354" y="417329"/>
                  </a:cubicBezTo>
                  <a:cubicBezTo>
                    <a:pt x="531480" y="421487"/>
                    <a:pt x="526611" y="424240"/>
                    <a:pt x="521155" y="424240"/>
                  </a:cubicBezTo>
                  <a:lnTo>
                    <a:pt x="265794" y="424240"/>
                  </a:lnTo>
                  <a:cubicBezTo>
                    <a:pt x="256877" y="424240"/>
                    <a:pt x="249661" y="417037"/>
                    <a:pt x="249661" y="408193"/>
                  </a:cubicBezTo>
                  <a:cubicBezTo>
                    <a:pt x="249661" y="399292"/>
                    <a:pt x="256877" y="392147"/>
                    <a:pt x="265794" y="392147"/>
                  </a:cubicBezTo>
                  <a:lnTo>
                    <a:pt x="509892" y="392147"/>
                  </a:lnTo>
                  <a:lnTo>
                    <a:pt x="578058" y="193320"/>
                  </a:lnTo>
                  <a:cubicBezTo>
                    <a:pt x="580933" y="184945"/>
                    <a:pt x="590084" y="180436"/>
                    <a:pt x="598532" y="183306"/>
                  </a:cubicBezTo>
                  <a:close/>
                  <a:moveTo>
                    <a:pt x="81768" y="179942"/>
                  </a:moveTo>
                  <a:lnTo>
                    <a:pt x="81885" y="180118"/>
                  </a:lnTo>
                  <a:cubicBezTo>
                    <a:pt x="83527" y="180001"/>
                    <a:pt x="85111" y="179942"/>
                    <a:pt x="86754" y="179942"/>
                  </a:cubicBezTo>
                  <a:cubicBezTo>
                    <a:pt x="134618" y="179942"/>
                    <a:pt x="173449" y="218710"/>
                    <a:pt x="173449" y="266555"/>
                  </a:cubicBezTo>
                  <a:lnTo>
                    <a:pt x="173625" y="286583"/>
                  </a:lnTo>
                  <a:lnTo>
                    <a:pt x="173625" y="310476"/>
                  </a:lnTo>
                  <a:lnTo>
                    <a:pt x="178552" y="310476"/>
                  </a:lnTo>
                  <a:lnTo>
                    <a:pt x="384966" y="310594"/>
                  </a:lnTo>
                  <a:cubicBezTo>
                    <a:pt x="404793" y="310594"/>
                    <a:pt x="420923" y="326698"/>
                    <a:pt x="420923" y="346492"/>
                  </a:cubicBezTo>
                  <a:cubicBezTo>
                    <a:pt x="420923" y="366286"/>
                    <a:pt x="404793" y="382390"/>
                    <a:pt x="384966" y="382390"/>
                  </a:cubicBezTo>
                  <a:lnTo>
                    <a:pt x="179549" y="382390"/>
                  </a:lnTo>
                  <a:cubicBezTo>
                    <a:pt x="179549" y="382390"/>
                    <a:pt x="171865" y="382273"/>
                    <a:pt x="171278" y="382273"/>
                  </a:cubicBezTo>
                  <a:cubicBezTo>
                    <a:pt x="162773" y="382098"/>
                    <a:pt x="154678" y="378291"/>
                    <a:pt x="148989" y="372084"/>
                  </a:cubicBezTo>
                  <a:lnTo>
                    <a:pt x="78483" y="295250"/>
                  </a:lnTo>
                  <a:cubicBezTo>
                    <a:pt x="76254" y="292791"/>
                    <a:pt x="72441" y="292674"/>
                    <a:pt x="69978" y="294899"/>
                  </a:cubicBezTo>
                  <a:cubicBezTo>
                    <a:pt x="67514" y="297124"/>
                    <a:pt x="67397" y="300931"/>
                    <a:pt x="69626" y="303390"/>
                  </a:cubicBezTo>
                  <a:lnTo>
                    <a:pt x="140073" y="380165"/>
                  </a:lnTo>
                  <a:cubicBezTo>
                    <a:pt x="148050" y="388832"/>
                    <a:pt x="159312" y="393751"/>
                    <a:pt x="171044" y="393751"/>
                  </a:cubicBezTo>
                  <a:cubicBezTo>
                    <a:pt x="171161" y="393751"/>
                    <a:pt x="171161" y="393751"/>
                    <a:pt x="171337" y="393751"/>
                  </a:cubicBezTo>
                  <a:lnTo>
                    <a:pt x="173625" y="393927"/>
                  </a:lnTo>
                  <a:lnTo>
                    <a:pt x="173625" y="492194"/>
                  </a:lnTo>
                  <a:lnTo>
                    <a:pt x="0" y="492194"/>
                  </a:lnTo>
                  <a:lnTo>
                    <a:pt x="0" y="261577"/>
                  </a:lnTo>
                  <a:cubicBezTo>
                    <a:pt x="0" y="216485"/>
                    <a:pt x="36602" y="179942"/>
                    <a:pt x="81768" y="179942"/>
                  </a:cubicBezTo>
                  <a:close/>
                  <a:moveTo>
                    <a:pt x="165194" y="0"/>
                  </a:moveTo>
                  <a:cubicBezTo>
                    <a:pt x="214961" y="0"/>
                    <a:pt x="255306" y="40281"/>
                    <a:pt x="255306" y="89971"/>
                  </a:cubicBezTo>
                  <a:cubicBezTo>
                    <a:pt x="255306" y="139661"/>
                    <a:pt x="214961" y="179942"/>
                    <a:pt x="165194" y="179942"/>
                  </a:cubicBezTo>
                  <a:cubicBezTo>
                    <a:pt x="115427" y="179942"/>
                    <a:pt x="75082" y="139661"/>
                    <a:pt x="75082" y="89971"/>
                  </a:cubicBezTo>
                  <a:cubicBezTo>
                    <a:pt x="75082" y="40281"/>
                    <a:pt x="115427" y="0"/>
                    <a:pt x="1651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900" dirty="0">
                <a:solidFill>
                  <a:schemeClr val="bg1"/>
                </a:solidFill>
              </a:endParaRPr>
            </a:p>
          </p:txBody>
        </p:sp>
        <p:sp>
          <p:nvSpPr>
            <p:cNvPr id="49" name="ïś1iḑé">
              <a:extLst>
                <a:ext uri="{FF2B5EF4-FFF2-40B4-BE49-F238E27FC236}">
                  <a16:creationId xmlns:a16="http://schemas.microsoft.com/office/drawing/2014/main" id="{011EE2AD-0423-45C7-9C59-33BD40375BBF}"/>
                </a:ext>
              </a:extLst>
            </p:cNvPr>
            <p:cNvSpPr/>
            <p:nvPr/>
          </p:nvSpPr>
          <p:spPr bwMode="auto">
            <a:xfrm>
              <a:off x="7284804" y="2052096"/>
              <a:ext cx="367470" cy="399028"/>
            </a:xfrm>
            <a:custGeom>
              <a:avLst/>
              <a:gdLst>
                <a:gd name="connsiteX0" fmla="*/ 377319 w 559584"/>
                <a:gd name="connsiteY0" fmla="*/ 430546 h 607639"/>
                <a:gd name="connsiteX1" fmla="*/ 377260 w 559584"/>
                <a:gd name="connsiteY1" fmla="*/ 509032 h 607639"/>
                <a:gd name="connsiteX2" fmla="*/ 488281 w 559584"/>
                <a:gd name="connsiteY2" fmla="*/ 456433 h 607639"/>
                <a:gd name="connsiteX3" fmla="*/ 27107 w 559584"/>
                <a:gd name="connsiteY3" fmla="*/ 173732 h 607639"/>
                <a:gd name="connsiteX4" fmla="*/ 377260 w 559584"/>
                <a:gd name="connsiteY4" fmla="*/ 245687 h 607639"/>
                <a:gd name="connsiteX5" fmla="*/ 377260 w 559584"/>
                <a:gd name="connsiteY5" fmla="*/ 410895 h 607639"/>
                <a:gd name="connsiteX6" fmla="*/ 559584 w 559584"/>
                <a:gd name="connsiteY6" fmla="*/ 451491 h 607639"/>
                <a:gd name="connsiteX7" fmla="*/ 559584 w 559584"/>
                <a:gd name="connsiteY7" fmla="*/ 497441 h 607639"/>
                <a:gd name="connsiteX8" fmla="*/ 360229 w 559584"/>
                <a:gd name="connsiteY8" fmla="*/ 603579 h 607639"/>
                <a:gd name="connsiteX9" fmla="*/ 352510 w 559584"/>
                <a:gd name="connsiteY9" fmla="*/ 607639 h 607639"/>
                <a:gd name="connsiteX10" fmla="*/ 0 w 559584"/>
                <a:gd name="connsiteY10" fmla="*/ 525035 h 607639"/>
                <a:gd name="connsiteX11" fmla="*/ 0 w 559584"/>
                <a:gd name="connsiteY11" fmla="*/ 448314 h 607639"/>
                <a:gd name="connsiteX12" fmla="*/ 0 w 559584"/>
                <a:gd name="connsiteY12" fmla="*/ 407954 h 607639"/>
                <a:gd name="connsiteX13" fmla="*/ 0 w 559584"/>
                <a:gd name="connsiteY13" fmla="*/ 180498 h 607639"/>
                <a:gd name="connsiteX14" fmla="*/ 491747 w 559584"/>
                <a:gd name="connsiteY14" fmla="*/ 172599 h 607639"/>
                <a:gd name="connsiteX15" fmla="*/ 452915 w 559584"/>
                <a:gd name="connsiteY15" fmla="*/ 288293 h 607639"/>
                <a:gd name="connsiteX16" fmla="*/ 532407 w 559584"/>
                <a:gd name="connsiteY16" fmla="*/ 172599 h 607639"/>
                <a:gd name="connsiteX17" fmla="*/ 403299 w 559584"/>
                <a:gd name="connsiteY17" fmla="*/ 172599 h 607639"/>
                <a:gd name="connsiteX18" fmla="*/ 403299 w 559584"/>
                <a:gd name="connsiteY18" fmla="*/ 301475 h 607639"/>
                <a:gd name="connsiteX19" fmla="*/ 415850 w 559584"/>
                <a:gd name="connsiteY19" fmla="*/ 299945 h 607639"/>
                <a:gd name="connsiteX20" fmla="*/ 470063 w 559584"/>
                <a:gd name="connsiteY20" fmla="*/ 172599 h 607639"/>
                <a:gd name="connsiteX21" fmla="*/ 452915 w 559584"/>
                <a:gd name="connsiteY21" fmla="*/ 35250 h 607639"/>
                <a:gd name="connsiteX22" fmla="*/ 491747 w 559584"/>
                <a:gd name="connsiteY22" fmla="*/ 151002 h 607639"/>
                <a:gd name="connsiteX23" fmla="*/ 532407 w 559584"/>
                <a:gd name="connsiteY23" fmla="*/ 151002 h 607639"/>
                <a:gd name="connsiteX24" fmla="*/ 452915 w 559584"/>
                <a:gd name="connsiteY24" fmla="*/ 35250 h 607639"/>
                <a:gd name="connsiteX25" fmla="*/ 332057 w 559584"/>
                <a:gd name="connsiteY25" fmla="*/ 35250 h 607639"/>
                <a:gd name="connsiteX26" fmla="*/ 252565 w 559584"/>
                <a:gd name="connsiteY26" fmla="*/ 151002 h 607639"/>
                <a:gd name="connsiteX27" fmla="*/ 293224 w 559584"/>
                <a:gd name="connsiteY27" fmla="*/ 151002 h 607639"/>
                <a:gd name="connsiteX28" fmla="*/ 332057 w 559584"/>
                <a:gd name="connsiteY28" fmla="*/ 35250 h 607639"/>
                <a:gd name="connsiteX29" fmla="*/ 403299 w 559584"/>
                <a:gd name="connsiteY29" fmla="*/ 22068 h 607639"/>
                <a:gd name="connsiteX30" fmla="*/ 403299 w 559584"/>
                <a:gd name="connsiteY30" fmla="*/ 151002 h 607639"/>
                <a:gd name="connsiteX31" fmla="*/ 470063 w 559584"/>
                <a:gd name="connsiteY31" fmla="*/ 151002 h 607639"/>
                <a:gd name="connsiteX32" fmla="*/ 415850 w 559584"/>
                <a:gd name="connsiteY32" fmla="*/ 23598 h 607639"/>
                <a:gd name="connsiteX33" fmla="*/ 403299 w 559584"/>
                <a:gd name="connsiteY33" fmla="*/ 22068 h 607639"/>
                <a:gd name="connsiteX34" fmla="*/ 381673 w 559584"/>
                <a:gd name="connsiteY34" fmla="*/ 22068 h 607639"/>
                <a:gd name="connsiteX35" fmla="*/ 369121 w 559584"/>
                <a:gd name="connsiteY35" fmla="*/ 23598 h 607639"/>
                <a:gd name="connsiteX36" fmla="*/ 314909 w 559584"/>
                <a:gd name="connsiteY36" fmla="*/ 151002 h 607639"/>
                <a:gd name="connsiteX37" fmla="*/ 381673 w 559584"/>
                <a:gd name="connsiteY37" fmla="*/ 151002 h 607639"/>
                <a:gd name="connsiteX38" fmla="*/ 392456 w 559584"/>
                <a:gd name="connsiteY38" fmla="*/ 0 h 607639"/>
                <a:gd name="connsiteX39" fmla="*/ 426162 w 559584"/>
                <a:gd name="connsiteY39" fmla="*/ 3531 h 607639"/>
                <a:gd name="connsiteX40" fmla="*/ 426398 w 559584"/>
                <a:gd name="connsiteY40" fmla="*/ 3354 h 607639"/>
                <a:gd name="connsiteX41" fmla="*/ 426693 w 559584"/>
                <a:gd name="connsiteY41" fmla="*/ 3649 h 607639"/>
                <a:gd name="connsiteX42" fmla="*/ 554445 w 559584"/>
                <a:gd name="connsiteY42" fmla="*/ 161771 h 607639"/>
                <a:gd name="connsiteX43" fmla="*/ 426634 w 559584"/>
                <a:gd name="connsiteY43" fmla="*/ 319894 h 607639"/>
                <a:gd name="connsiteX44" fmla="*/ 426162 w 559584"/>
                <a:gd name="connsiteY44" fmla="*/ 320012 h 607639"/>
                <a:gd name="connsiteX45" fmla="*/ 392456 w 559584"/>
                <a:gd name="connsiteY45" fmla="*/ 323543 h 607639"/>
                <a:gd name="connsiteX46" fmla="*/ 388508 w 559584"/>
                <a:gd name="connsiteY46" fmla="*/ 323484 h 607639"/>
                <a:gd name="connsiteX47" fmla="*/ 388331 w 559584"/>
                <a:gd name="connsiteY47" fmla="*/ 236802 h 607639"/>
                <a:gd name="connsiteX48" fmla="*/ 381673 w 559584"/>
                <a:gd name="connsiteY48" fmla="*/ 235390 h 607639"/>
                <a:gd name="connsiteX49" fmla="*/ 381673 w 559584"/>
                <a:gd name="connsiteY49" fmla="*/ 172599 h 607639"/>
                <a:gd name="connsiteX50" fmla="*/ 314909 w 559584"/>
                <a:gd name="connsiteY50" fmla="*/ 172599 h 607639"/>
                <a:gd name="connsiteX51" fmla="*/ 324219 w 559584"/>
                <a:gd name="connsiteY51" fmla="*/ 223620 h 607639"/>
                <a:gd name="connsiteX52" fmla="*/ 300295 w 559584"/>
                <a:gd name="connsiteY52" fmla="*/ 218677 h 607639"/>
                <a:gd name="connsiteX53" fmla="*/ 293224 w 559584"/>
                <a:gd name="connsiteY53" fmla="*/ 172599 h 607639"/>
                <a:gd name="connsiteX54" fmla="*/ 252565 w 559584"/>
                <a:gd name="connsiteY54" fmla="*/ 172599 h 607639"/>
                <a:gd name="connsiteX55" fmla="*/ 260932 w 559584"/>
                <a:gd name="connsiteY55" fmla="*/ 210615 h 607639"/>
                <a:gd name="connsiteX56" fmla="*/ 236537 w 559584"/>
                <a:gd name="connsiteY56" fmla="*/ 205554 h 607639"/>
                <a:gd name="connsiteX57" fmla="*/ 230467 w 559584"/>
                <a:gd name="connsiteY57" fmla="*/ 161771 h 607639"/>
                <a:gd name="connsiteX58" fmla="*/ 358279 w 559584"/>
                <a:gd name="connsiteY58" fmla="*/ 3649 h 607639"/>
                <a:gd name="connsiteX59" fmla="*/ 358574 w 559584"/>
                <a:gd name="connsiteY59" fmla="*/ 3354 h 607639"/>
                <a:gd name="connsiteX60" fmla="*/ 358809 w 559584"/>
                <a:gd name="connsiteY60" fmla="*/ 3531 h 607639"/>
                <a:gd name="connsiteX61" fmla="*/ 392456 w 559584"/>
                <a:gd name="connsiteY61" fmla="*/ 0 h 607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59584" h="607639">
                  <a:moveTo>
                    <a:pt x="377319" y="430546"/>
                  </a:moveTo>
                  <a:lnTo>
                    <a:pt x="377260" y="509032"/>
                  </a:lnTo>
                  <a:lnTo>
                    <a:pt x="488281" y="456433"/>
                  </a:lnTo>
                  <a:close/>
                  <a:moveTo>
                    <a:pt x="27107" y="173732"/>
                  </a:moveTo>
                  <a:lnTo>
                    <a:pt x="377260" y="245687"/>
                  </a:lnTo>
                  <a:lnTo>
                    <a:pt x="377260" y="410895"/>
                  </a:lnTo>
                  <a:lnTo>
                    <a:pt x="559584" y="451491"/>
                  </a:lnTo>
                  <a:lnTo>
                    <a:pt x="559584" y="497441"/>
                  </a:lnTo>
                  <a:lnTo>
                    <a:pt x="360229" y="603579"/>
                  </a:lnTo>
                  <a:lnTo>
                    <a:pt x="352510" y="607639"/>
                  </a:lnTo>
                  <a:lnTo>
                    <a:pt x="0" y="525035"/>
                  </a:lnTo>
                  <a:lnTo>
                    <a:pt x="0" y="448314"/>
                  </a:lnTo>
                  <a:lnTo>
                    <a:pt x="0" y="407954"/>
                  </a:lnTo>
                  <a:lnTo>
                    <a:pt x="0" y="180498"/>
                  </a:lnTo>
                  <a:close/>
                  <a:moveTo>
                    <a:pt x="491747" y="172599"/>
                  </a:moveTo>
                  <a:cubicBezTo>
                    <a:pt x="489803" y="213204"/>
                    <a:pt x="476839" y="253397"/>
                    <a:pt x="452915" y="288293"/>
                  </a:cubicBezTo>
                  <a:cubicBezTo>
                    <a:pt x="497051" y="267167"/>
                    <a:pt x="528459" y="223620"/>
                    <a:pt x="532407" y="172599"/>
                  </a:cubicBezTo>
                  <a:close/>
                  <a:moveTo>
                    <a:pt x="403299" y="172599"/>
                  </a:moveTo>
                  <a:lnTo>
                    <a:pt x="403299" y="301475"/>
                  </a:lnTo>
                  <a:cubicBezTo>
                    <a:pt x="407541" y="301181"/>
                    <a:pt x="411725" y="300651"/>
                    <a:pt x="415850" y="299945"/>
                  </a:cubicBezTo>
                  <a:cubicBezTo>
                    <a:pt x="449556" y="263989"/>
                    <a:pt x="467647" y="218618"/>
                    <a:pt x="470063" y="172599"/>
                  </a:cubicBezTo>
                  <a:close/>
                  <a:moveTo>
                    <a:pt x="452915" y="35250"/>
                  </a:moveTo>
                  <a:cubicBezTo>
                    <a:pt x="476839" y="70146"/>
                    <a:pt x="489803" y="110339"/>
                    <a:pt x="491747" y="151002"/>
                  </a:cubicBezTo>
                  <a:lnTo>
                    <a:pt x="532407" y="151002"/>
                  </a:lnTo>
                  <a:cubicBezTo>
                    <a:pt x="528459" y="99923"/>
                    <a:pt x="497051" y="56376"/>
                    <a:pt x="452915" y="35250"/>
                  </a:cubicBezTo>
                  <a:close/>
                  <a:moveTo>
                    <a:pt x="332057" y="35250"/>
                  </a:moveTo>
                  <a:cubicBezTo>
                    <a:pt x="287921" y="56376"/>
                    <a:pt x="256513" y="99923"/>
                    <a:pt x="252565" y="151002"/>
                  </a:cubicBezTo>
                  <a:lnTo>
                    <a:pt x="293224" y="151002"/>
                  </a:lnTo>
                  <a:cubicBezTo>
                    <a:pt x="295169" y="110339"/>
                    <a:pt x="308132" y="70146"/>
                    <a:pt x="332057" y="35250"/>
                  </a:cubicBezTo>
                  <a:close/>
                  <a:moveTo>
                    <a:pt x="403299" y="22068"/>
                  </a:moveTo>
                  <a:lnTo>
                    <a:pt x="403299" y="151002"/>
                  </a:lnTo>
                  <a:lnTo>
                    <a:pt x="470063" y="151002"/>
                  </a:lnTo>
                  <a:cubicBezTo>
                    <a:pt x="467647" y="104925"/>
                    <a:pt x="449556" y="59554"/>
                    <a:pt x="415850" y="23598"/>
                  </a:cubicBezTo>
                  <a:cubicBezTo>
                    <a:pt x="411725" y="22892"/>
                    <a:pt x="407541" y="22362"/>
                    <a:pt x="403299" y="22068"/>
                  </a:cubicBezTo>
                  <a:close/>
                  <a:moveTo>
                    <a:pt x="381673" y="22068"/>
                  </a:moveTo>
                  <a:cubicBezTo>
                    <a:pt x="377430" y="22362"/>
                    <a:pt x="373246" y="22892"/>
                    <a:pt x="369121" y="23598"/>
                  </a:cubicBezTo>
                  <a:cubicBezTo>
                    <a:pt x="335415" y="59554"/>
                    <a:pt x="317325" y="104925"/>
                    <a:pt x="314909" y="151002"/>
                  </a:cubicBezTo>
                  <a:lnTo>
                    <a:pt x="381673" y="151002"/>
                  </a:lnTo>
                  <a:close/>
                  <a:moveTo>
                    <a:pt x="392456" y="0"/>
                  </a:moveTo>
                  <a:cubicBezTo>
                    <a:pt x="404065" y="0"/>
                    <a:pt x="415320" y="1236"/>
                    <a:pt x="426162" y="3531"/>
                  </a:cubicBezTo>
                  <a:lnTo>
                    <a:pt x="426398" y="3354"/>
                  </a:lnTo>
                  <a:cubicBezTo>
                    <a:pt x="426457" y="3413"/>
                    <a:pt x="426575" y="3531"/>
                    <a:pt x="426693" y="3649"/>
                  </a:cubicBezTo>
                  <a:cubicBezTo>
                    <a:pt x="499644" y="19361"/>
                    <a:pt x="554504" y="84269"/>
                    <a:pt x="554445" y="161771"/>
                  </a:cubicBezTo>
                  <a:cubicBezTo>
                    <a:pt x="554445" y="239274"/>
                    <a:pt x="499644" y="304182"/>
                    <a:pt x="426634" y="319894"/>
                  </a:cubicBezTo>
                  <a:cubicBezTo>
                    <a:pt x="426398" y="320012"/>
                    <a:pt x="426162" y="320012"/>
                    <a:pt x="426162" y="320012"/>
                  </a:cubicBezTo>
                  <a:cubicBezTo>
                    <a:pt x="415320" y="322307"/>
                    <a:pt x="404006" y="323543"/>
                    <a:pt x="392456" y="323543"/>
                  </a:cubicBezTo>
                  <a:cubicBezTo>
                    <a:pt x="391160" y="323543"/>
                    <a:pt x="389864" y="323543"/>
                    <a:pt x="388508" y="323484"/>
                  </a:cubicBezTo>
                  <a:lnTo>
                    <a:pt x="388331" y="236802"/>
                  </a:lnTo>
                  <a:lnTo>
                    <a:pt x="381673" y="235390"/>
                  </a:lnTo>
                  <a:lnTo>
                    <a:pt x="381673" y="172599"/>
                  </a:lnTo>
                  <a:lnTo>
                    <a:pt x="314909" y="172599"/>
                  </a:lnTo>
                  <a:cubicBezTo>
                    <a:pt x="315793" y="189842"/>
                    <a:pt x="318916" y="206966"/>
                    <a:pt x="324219" y="223620"/>
                  </a:cubicBezTo>
                  <a:lnTo>
                    <a:pt x="300295" y="218677"/>
                  </a:lnTo>
                  <a:cubicBezTo>
                    <a:pt x="296347" y="203553"/>
                    <a:pt x="293990" y="188076"/>
                    <a:pt x="293224" y="172599"/>
                  </a:cubicBezTo>
                  <a:lnTo>
                    <a:pt x="252565" y="172599"/>
                  </a:lnTo>
                  <a:cubicBezTo>
                    <a:pt x="253566" y="185840"/>
                    <a:pt x="256454" y="198610"/>
                    <a:pt x="260932" y="210615"/>
                  </a:cubicBezTo>
                  <a:lnTo>
                    <a:pt x="236537" y="205554"/>
                  </a:lnTo>
                  <a:cubicBezTo>
                    <a:pt x="232589" y="191607"/>
                    <a:pt x="230467" y="176954"/>
                    <a:pt x="230467" y="161771"/>
                  </a:cubicBezTo>
                  <a:cubicBezTo>
                    <a:pt x="230467" y="84269"/>
                    <a:pt x="285328" y="19361"/>
                    <a:pt x="358279" y="3649"/>
                  </a:cubicBezTo>
                  <a:cubicBezTo>
                    <a:pt x="358397" y="3531"/>
                    <a:pt x="358515" y="3413"/>
                    <a:pt x="358574" y="3354"/>
                  </a:cubicBezTo>
                  <a:lnTo>
                    <a:pt x="358809" y="3531"/>
                  </a:lnTo>
                  <a:cubicBezTo>
                    <a:pt x="369652" y="1236"/>
                    <a:pt x="380907" y="0"/>
                    <a:pt x="392456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ar-IQ" sz="900"/>
            </a:p>
          </p:txBody>
        </p:sp>
        <p:sp>
          <p:nvSpPr>
            <p:cNvPr id="50" name="išļíďe">
              <a:extLst>
                <a:ext uri="{FF2B5EF4-FFF2-40B4-BE49-F238E27FC236}">
                  <a16:creationId xmlns:a16="http://schemas.microsoft.com/office/drawing/2014/main" id="{255D7194-FFD6-4BB2-A777-5035A326D677}"/>
                </a:ext>
              </a:extLst>
            </p:cNvPr>
            <p:cNvSpPr/>
            <p:nvPr/>
          </p:nvSpPr>
          <p:spPr bwMode="auto">
            <a:xfrm>
              <a:off x="4532254" y="2106364"/>
              <a:ext cx="382416" cy="290491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900" dirty="0">
                <a:solidFill>
                  <a:schemeClr val="bg1"/>
                </a:solidFill>
              </a:endParaRPr>
            </a:p>
          </p:txBody>
        </p:sp>
        <p:sp>
          <p:nvSpPr>
            <p:cNvPr id="51" name="ï$ḷîdé">
              <a:extLst>
                <a:ext uri="{FF2B5EF4-FFF2-40B4-BE49-F238E27FC236}">
                  <a16:creationId xmlns:a16="http://schemas.microsoft.com/office/drawing/2014/main" id="{F7A34C00-E5E4-445D-9966-898C21F9459A}"/>
                </a:ext>
              </a:extLst>
            </p:cNvPr>
            <p:cNvSpPr/>
            <p:nvPr/>
          </p:nvSpPr>
          <p:spPr bwMode="auto">
            <a:xfrm>
              <a:off x="7242237" y="4832001"/>
              <a:ext cx="452604" cy="382891"/>
            </a:xfrm>
            <a:custGeom>
              <a:avLst/>
              <a:gdLst>
                <a:gd name="connsiteX0" fmla="*/ 248733 w 605747"/>
                <a:gd name="connsiteY0" fmla="*/ 407710 h 512446"/>
                <a:gd name="connsiteX1" fmla="*/ 243880 w 605747"/>
                <a:gd name="connsiteY1" fmla="*/ 411730 h 512446"/>
                <a:gd name="connsiteX2" fmla="*/ 233866 w 605747"/>
                <a:gd name="connsiteY2" fmla="*/ 467088 h 512446"/>
                <a:gd name="connsiteX3" fmla="*/ 235001 w 605747"/>
                <a:gd name="connsiteY3" fmla="*/ 471211 h 512446"/>
                <a:gd name="connsiteX4" fmla="*/ 238821 w 605747"/>
                <a:gd name="connsiteY4" fmla="*/ 472964 h 512446"/>
                <a:gd name="connsiteX5" fmla="*/ 366946 w 605747"/>
                <a:gd name="connsiteY5" fmla="*/ 472964 h 512446"/>
                <a:gd name="connsiteX6" fmla="*/ 371902 w 605747"/>
                <a:gd name="connsiteY6" fmla="*/ 468015 h 512446"/>
                <a:gd name="connsiteX7" fmla="*/ 371695 w 605747"/>
                <a:gd name="connsiteY7" fmla="*/ 466675 h 512446"/>
                <a:gd name="connsiteX8" fmla="*/ 361784 w 605747"/>
                <a:gd name="connsiteY8" fmla="*/ 411730 h 512446"/>
                <a:gd name="connsiteX9" fmla="*/ 356932 w 605747"/>
                <a:gd name="connsiteY9" fmla="*/ 407710 h 512446"/>
                <a:gd name="connsiteX10" fmla="*/ 260272 w 605747"/>
                <a:gd name="connsiteY10" fmla="*/ 123603 h 512446"/>
                <a:gd name="connsiteX11" fmla="*/ 333066 w 605747"/>
                <a:gd name="connsiteY11" fmla="*/ 151230 h 512446"/>
                <a:gd name="connsiteX12" fmla="*/ 337919 w 605747"/>
                <a:gd name="connsiteY12" fmla="*/ 158549 h 512446"/>
                <a:gd name="connsiteX13" fmla="*/ 332343 w 605747"/>
                <a:gd name="connsiteY13" fmla="*/ 165456 h 512446"/>
                <a:gd name="connsiteX14" fmla="*/ 316545 w 605747"/>
                <a:gd name="connsiteY14" fmla="*/ 169683 h 512446"/>
                <a:gd name="connsiteX15" fmla="*/ 353407 w 605747"/>
                <a:gd name="connsiteY15" fmla="*/ 206485 h 512446"/>
                <a:gd name="connsiteX16" fmla="*/ 353407 w 605747"/>
                <a:gd name="connsiteY16" fmla="*/ 217103 h 512446"/>
                <a:gd name="connsiteX17" fmla="*/ 344114 w 605747"/>
                <a:gd name="connsiteY17" fmla="*/ 226277 h 512446"/>
                <a:gd name="connsiteX18" fmla="*/ 333582 w 605747"/>
                <a:gd name="connsiteY18" fmla="*/ 226277 h 512446"/>
                <a:gd name="connsiteX19" fmla="*/ 296720 w 605747"/>
                <a:gd name="connsiteY19" fmla="*/ 189579 h 512446"/>
                <a:gd name="connsiteX20" fmla="*/ 292384 w 605747"/>
                <a:gd name="connsiteY20" fmla="*/ 205351 h 512446"/>
                <a:gd name="connsiteX21" fmla="*/ 285569 w 605747"/>
                <a:gd name="connsiteY21" fmla="*/ 210814 h 512446"/>
                <a:gd name="connsiteX22" fmla="*/ 278238 w 605747"/>
                <a:gd name="connsiteY22" fmla="*/ 205969 h 512446"/>
                <a:gd name="connsiteX23" fmla="*/ 250566 w 605747"/>
                <a:gd name="connsiteY23" fmla="*/ 133293 h 512446"/>
                <a:gd name="connsiteX24" fmla="*/ 252321 w 605747"/>
                <a:gd name="connsiteY24" fmla="*/ 125355 h 512446"/>
                <a:gd name="connsiteX25" fmla="*/ 260272 w 605747"/>
                <a:gd name="connsiteY25" fmla="*/ 123603 h 512446"/>
                <a:gd name="connsiteX26" fmla="*/ 94488 w 605747"/>
                <a:gd name="connsiteY26" fmla="*/ 49173 h 512446"/>
                <a:gd name="connsiteX27" fmla="*/ 87261 w 605747"/>
                <a:gd name="connsiteY27" fmla="*/ 56286 h 512446"/>
                <a:gd name="connsiteX28" fmla="*/ 87261 w 605747"/>
                <a:gd name="connsiteY28" fmla="*/ 304004 h 512446"/>
                <a:gd name="connsiteX29" fmla="*/ 91494 w 605747"/>
                <a:gd name="connsiteY29" fmla="*/ 310498 h 512446"/>
                <a:gd name="connsiteX30" fmla="*/ 514171 w 605747"/>
                <a:gd name="connsiteY30" fmla="*/ 310498 h 512446"/>
                <a:gd name="connsiteX31" fmla="*/ 518404 w 605747"/>
                <a:gd name="connsiteY31" fmla="*/ 304004 h 512446"/>
                <a:gd name="connsiteX32" fmla="*/ 518404 w 605747"/>
                <a:gd name="connsiteY32" fmla="*/ 56286 h 512446"/>
                <a:gd name="connsiteX33" fmla="*/ 511280 w 605747"/>
                <a:gd name="connsiteY33" fmla="*/ 49173 h 512446"/>
                <a:gd name="connsiteX34" fmla="*/ 94488 w 605747"/>
                <a:gd name="connsiteY34" fmla="*/ 0 h 512446"/>
                <a:gd name="connsiteX35" fmla="*/ 511280 w 605747"/>
                <a:gd name="connsiteY35" fmla="*/ 0 h 512446"/>
                <a:gd name="connsiteX36" fmla="*/ 567651 w 605747"/>
                <a:gd name="connsiteY36" fmla="*/ 56286 h 512446"/>
                <a:gd name="connsiteX37" fmla="*/ 567651 w 605747"/>
                <a:gd name="connsiteY37" fmla="*/ 304004 h 512446"/>
                <a:gd name="connsiteX38" fmla="*/ 564347 w 605747"/>
                <a:gd name="connsiteY38" fmla="*/ 323075 h 512446"/>
                <a:gd name="connsiteX39" fmla="*/ 567031 w 605747"/>
                <a:gd name="connsiteY39" fmla="*/ 329569 h 512446"/>
                <a:gd name="connsiteX40" fmla="*/ 604611 w 605747"/>
                <a:gd name="connsiteY40" fmla="*/ 479870 h 512446"/>
                <a:gd name="connsiteX41" fmla="*/ 605747 w 605747"/>
                <a:gd name="connsiteY41" fmla="*/ 487190 h 512446"/>
                <a:gd name="connsiteX42" fmla="*/ 580453 w 605747"/>
                <a:gd name="connsiteY42" fmla="*/ 512446 h 512446"/>
                <a:gd name="connsiteX43" fmla="*/ 25315 w 605747"/>
                <a:gd name="connsiteY43" fmla="*/ 512446 h 512446"/>
                <a:gd name="connsiteX44" fmla="*/ 5389 w 605747"/>
                <a:gd name="connsiteY44" fmla="*/ 502756 h 512446"/>
                <a:gd name="connsiteX45" fmla="*/ 743 w 605747"/>
                <a:gd name="connsiteY45" fmla="*/ 481108 h 512446"/>
                <a:gd name="connsiteX46" fmla="*/ 38737 w 605747"/>
                <a:gd name="connsiteY46" fmla="*/ 329569 h 512446"/>
                <a:gd name="connsiteX47" fmla="*/ 41421 w 605747"/>
                <a:gd name="connsiteY47" fmla="*/ 323075 h 512446"/>
                <a:gd name="connsiteX48" fmla="*/ 38014 w 605747"/>
                <a:gd name="connsiteY48" fmla="*/ 304004 h 512446"/>
                <a:gd name="connsiteX49" fmla="*/ 38014 w 605747"/>
                <a:gd name="connsiteY49" fmla="*/ 56286 h 512446"/>
                <a:gd name="connsiteX50" fmla="*/ 94488 w 605747"/>
                <a:gd name="connsiteY50" fmla="*/ 0 h 51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05747" h="512446">
                  <a:moveTo>
                    <a:pt x="248733" y="407710"/>
                  </a:moveTo>
                  <a:cubicBezTo>
                    <a:pt x="246358" y="407710"/>
                    <a:pt x="244293" y="409359"/>
                    <a:pt x="243880" y="411730"/>
                  </a:cubicBezTo>
                  <a:lnTo>
                    <a:pt x="233866" y="467088"/>
                  </a:lnTo>
                  <a:cubicBezTo>
                    <a:pt x="233659" y="468531"/>
                    <a:pt x="234072" y="470077"/>
                    <a:pt x="235001" y="471211"/>
                  </a:cubicBezTo>
                  <a:cubicBezTo>
                    <a:pt x="235931" y="472345"/>
                    <a:pt x="237273" y="472964"/>
                    <a:pt x="238821" y="472964"/>
                  </a:cubicBezTo>
                  <a:lnTo>
                    <a:pt x="366946" y="472964"/>
                  </a:lnTo>
                  <a:cubicBezTo>
                    <a:pt x="369734" y="472964"/>
                    <a:pt x="371902" y="470696"/>
                    <a:pt x="371902" y="468015"/>
                  </a:cubicBezTo>
                  <a:cubicBezTo>
                    <a:pt x="371902" y="467500"/>
                    <a:pt x="371902" y="467088"/>
                    <a:pt x="371695" y="466675"/>
                  </a:cubicBezTo>
                  <a:lnTo>
                    <a:pt x="361784" y="411730"/>
                  </a:lnTo>
                  <a:cubicBezTo>
                    <a:pt x="361371" y="409359"/>
                    <a:pt x="359306" y="407710"/>
                    <a:pt x="356932" y="407710"/>
                  </a:cubicBezTo>
                  <a:close/>
                  <a:moveTo>
                    <a:pt x="260272" y="123603"/>
                  </a:moveTo>
                  <a:lnTo>
                    <a:pt x="333066" y="151230"/>
                  </a:lnTo>
                  <a:cubicBezTo>
                    <a:pt x="336060" y="152364"/>
                    <a:pt x="338022" y="155354"/>
                    <a:pt x="337919" y="158549"/>
                  </a:cubicBezTo>
                  <a:cubicBezTo>
                    <a:pt x="337712" y="161848"/>
                    <a:pt x="335544" y="164528"/>
                    <a:pt x="332343" y="165456"/>
                  </a:cubicBezTo>
                  <a:lnTo>
                    <a:pt x="316545" y="169683"/>
                  </a:lnTo>
                  <a:lnTo>
                    <a:pt x="353407" y="206485"/>
                  </a:lnTo>
                  <a:cubicBezTo>
                    <a:pt x="356298" y="209474"/>
                    <a:pt x="356298" y="214113"/>
                    <a:pt x="353407" y="217103"/>
                  </a:cubicBezTo>
                  <a:lnTo>
                    <a:pt x="344114" y="226277"/>
                  </a:lnTo>
                  <a:cubicBezTo>
                    <a:pt x="341223" y="229267"/>
                    <a:pt x="336473" y="229267"/>
                    <a:pt x="333582" y="226277"/>
                  </a:cubicBezTo>
                  <a:lnTo>
                    <a:pt x="296720" y="189579"/>
                  </a:lnTo>
                  <a:lnTo>
                    <a:pt x="292384" y="205351"/>
                  </a:lnTo>
                  <a:cubicBezTo>
                    <a:pt x="291558" y="208443"/>
                    <a:pt x="288770" y="210608"/>
                    <a:pt x="285569" y="210814"/>
                  </a:cubicBezTo>
                  <a:cubicBezTo>
                    <a:pt x="282368" y="210918"/>
                    <a:pt x="279374" y="209062"/>
                    <a:pt x="278238" y="205969"/>
                  </a:cubicBezTo>
                  <a:lnTo>
                    <a:pt x="250566" y="133293"/>
                  </a:lnTo>
                  <a:cubicBezTo>
                    <a:pt x="249533" y="130510"/>
                    <a:pt x="250153" y="127417"/>
                    <a:pt x="252321" y="125355"/>
                  </a:cubicBezTo>
                  <a:cubicBezTo>
                    <a:pt x="254386" y="123294"/>
                    <a:pt x="257484" y="122572"/>
                    <a:pt x="260272" y="123603"/>
                  </a:cubicBezTo>
                  <a:close/>
                  <a:moveTo>
                    <a:pt x="94488" y="49173"/>
                  </a:moveTo>
                  <a:cubicBezTo>
                    <a:pt x="90565" y="49173"/>
                    <a:pt x="87261" y="52368"/>
                    <a:pt x="87261" y="56286"/>
                  </a:cubicBezTo>
                  <a:lnTo>
                    <a:pt x="87261" y="304004"/>
                  </a:lnTo>
                  <a:cubicBezTo>
                    <a:pt x="87261" y="306890"/>
                    <a:pt x="89016" y="309364"/>
                    <a:pt x="91494" y="310498"/>
                  </a:cubicBezTo>
                  <a:lnTo>
                    <a:pt x="514171" y="310498"/>
                  </a:lnTo>
                  <a:cubicBezTo>
                    <a:pt x="516648" y="309364"/>
                    <a:pt x="518404" y="306890"/>
                    <a:pt x="518404" y="304004"/>
                  </a:cubicBezTo>
                  <a:lnTo>
                    <a:pt x="518404" y="56286"/>
                  </a:lnTo>
                  <a:cubicBezTo>
                    <a:pt x="518404" y="52368"/>
                    <a:pt x="515203" y="49173"/>
                    <a:pt x="511280" y="49173"/>
                  </a:cubicBezTo>
                  <a:close/>
                  <a:moveTo>
                    <a:pt x="94488" y="0"/>
                  </a:moveTo>
                  <a:lnTo>
                    <a:pt x="511280" y="0"/>
                  </a:lnTo>
                  <a:cubicBezTo>
                    <a:pt x="542356" y="0"/>
                    <a:pt x="567651" y="25256"/>
                    <a:pt x="567651" y="56286"/>
                  </a:cubicBezTo>
                  <a:lnTo>
                    <a:pt x="567651" y="304004"/>
                  </a:lnTo>
                  <a:cubicBezTo>
                    <a:pt x="567651" y="310705"/>
                    <a:pt x="566515" y="317096"/>
                    <a:pt x="564347" y="323075"/>
                  </a:cubicBezTo>
                  <a:cubicBezTo>
                    <a:pt x="565482" y="325034"/>
                    <a:pt x="566412" y="327302"/>
                    <a:pt x="567031" y="329569"/>
                  </a:cubicBezTo>
                  <a:lnTo>
                    <a:pt x="604611" y="479870"/>
                  </a:lnTo>
                  <a:cubicBezTo>
                    <a:pt x="605334" y="482138"/>
                    <a:pt x="605747" y="484612"/>
                    <a:pt x="605747" y="487190"/>
                  </a:cubicBezTo>
                  <a:cubicBezTo>
                    <a:pt x="605747" y="501106"/>
                    <a:pt x="594390" y="512446"/>
                    <a:pt x="580453" y="512446"/>
                  </a:cubicBezTo>
                  <a:lnTo>
                    <a:pt x="25315" y="512446"/>
                  </a:lnTo>
                  <a:cubicBezTo>
                    <a:pt x="17469" y="512446"/>
                    <a:pt x="10138" y="508838"/>
                    <a:pt x="5389" y="502756"/>
                  </a:cubicBezTo>
                  <a:cubicBezTo>
                    <a:pt x="537" y="496571"/>
                    <a:pt x="-1115" y="488633"/>
                    <a:pt x="743" y="481108"/>
                  </a:cubicBezTo>
                  <a:lnTo>
                    <a:pt x="38737" y="329569"/>
                  </a:lnTo>
                  <a:cubicBezTo>
                    <a:pt x="39253" y="327302"/>
                    <a:pt x="40182" y="325034"/>
                    <a:pt x="41421" y="323075"/>
                  </a:cubicBezTo>
                  <a:cubicBezTo>
                    <a:pt x="39253" y="317096"/>
                    <a:pt x="38014" y="310705"/>
                    <a:pt x="38014" y="304004"/>
                  </a:cubicBezTo>
                  <a:lnTo>
                    <a:pt x="38014" y="56286"/>
                  </a:lnTo>
                  <a:cubicBezTo>
                    <a:pt x="38014" y="25256"/>
                    <a:pt x="63308" y="0"/>
                    <a:pt x="944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900">
                <a:solidFill>
                  <a:schemeClr val="bg1"/>
                </a:solidFill>
              </a:endParaRPr>
            </a:p>
          </p:txBody>
        </p:sp>
        <p:sp>
          <p:nvSpPr>
            <p:cNvPr id="52" name="í$ľîde">
              <a:extLst>
                <a:ext uri="{FF2B5EF4-FFF2-40B4-BE49-F238E27FC236}">
                  <a16:creationId xmlns:a16="http://schemas.microsoft.com/office/drawing/2014/main" id="{54AD0EFF-DF91-4376-A24D-8D86A3F52E91}"/>
                </a:ext>
              </a:extLst>
            </p:cNvPr>
            <p:cNvSpPr/>
            <p:nvPr/>
          </p:nvSpPr>
          <p:spPr bwMode="auto">
            <a:xfrm>
              <a:off x="669925" y="2106365"/>
              <a:ext cx="3394524" cy="5573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53" name="îṧḷíḓé">
              <a:extLst>
                <a:ext uri="{FF2B5EF4-FFF2-40B4-BE49-F238E27FC236}">
                  <a16:creationId xmlns:a16="http://schemas.microsoft.com/office/drawing/2014/main" id="{D7514D28-BEE1-45CE-8CB5-AF35154AC960}"/>
                </a:ext>
              </a:extLst>
            </p:cNvPr>
            <p:cNvSpPr txBox="1"/>
            <p:nvPr/>
          </p:nvSpPr>
          <p:spPr bwMode="auto">
            <a:xfrm>
              <a:off x="669925" y="1693484"/>
              <a:ext cx="3394524" cy="4128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54" name="îṥḷïďè">
              <a:extLst>
                <a:ext uri="{FF2B5EF4-FFF2-40B4-BE49-F238E27FC236}">
                  <a16:creationId xmlns:a16="http://schemas.microsoft.com/office/drawing/2014/main" id="{19645B1C-4C0A-442F-8358-E1CFB9CE7CE7}"/>
                </a:ext>
              </a:extLst>
            </p:cNvPr>
            <p:cNvSpPr/>
            <p:nvPr/>
          </p:nvSpPr>
          <p:spPr bwMode="auto">
            <a:xfrm>
              <a:off x="8124376" y="2106365"/>
              <a:ext cx="3394524" cy="5573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55" name="i$1îḓè">
              <a:extLst>
                <a:ext uri="{FF2B5EF4-FFF2-40B4-BE49-F238E27FC236}">
                  <a16:creationId xmlns:a16="http://schemas.microsoft.com/office/drawing/2014/main" id="{56D54293-1BB6-4579-B7AA-58195103FBB3}"/>
                </a:ext>
              </a:extLst>
            </p:cNvPr>
            <p:cNvSpPr txBox="1"/>
            <p:nvPr/>
          </p:nvSpPr>
          <p:spPr bwMode="auto">
            <a:xfrm>
              <a:off x="8124376" y="1693484"/>
              <a:ext cx="3394524" cy="4128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56" name="îṧḻîḋê">
              <a:extLst>
                <a:ext uri="{FF2B5EF4-FFF2-40B4-BE49-F238E27FC236}">
                  <a16:creationId xmlns:a16="http://schemas.microsoft.com/office/drawing/2014/main" id="{9AAF1C43-13A2-44C9-B9EC-306C9E4A62DD}"/>
                </a:ext>
              </a:extLst>
            </p:cNvPr>
            <p:cNvSpPr/>
            <p:nvPr/>
          </p:nvSpPr>
          <p:spPr bwMode="auto">
            <a:xfrm>
              <a:off x="669925" y="3565173"/>
              <a:ext cx="2566739" cy="5573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57" name="îṧḻïḋe">
              <a:extLst>
                <a:ext uri="{FF2B5EF4-FFF2-40B4-BE49-F238E27FC236}">
                  <a16:creationId xmlns:a16="http://schemas.microsoft.com/office/drawing/2014/main" id="{C385CA61-2E2B-4D7C-B5FC-9E069CB63D0F}"/>
                </a:ext>
              </a:extLst>
            </p:cNvPr>
            <p:cNvSpPr txBox="1"/>
            <p:nvPr/>
          </p:nvSpPr>
          <p:spPr bwMode="auto">
            <a:xfrm>
              <a:off x="669925" y="3152292"/>
              <a:ext cx="2566739" cy="4128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58" name="ïS1ïḑê">
              <a:extLst>
                <a:ext uri="{FF2B5EF4-FFF2-40B4-BE49-F238E27FC236}">
                  <a16:creationId xmlns:a16="http://schemas.microsoft.com/office/drawing/2014/main" id="{28A6BA26-FF43-4EFB-A104-D7DE6645734E}"/>
                </a:ext>
              </a:extLst>
            </p:cNvPr>
            <p:cNvSpPr/>
            <p:nvPr/>
          </p:nvSpPr>
          <p:spPr bwMode="auto">
            <a:xfrm>
              <a:off x="8952161" y="3565173"/>
              <a:ext cx="2566739" cy="5573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59" name="ïŝ1iḓè">
              <a:extLst>
                <a:ext uri="{FF2B5EF4-FFF2-40B4-BE49-F238E27FC236}">
                  <a16:creationId xmlns:a16="http://schemas.microsoft.com/office/drawing/2014/main" id="{8F526ABB-2A95-495B-9A33-86D583109982}"/>
                </a:ext>
              </a:extLst>
            </p:cNvPr>
            <p:cNvSpPr txBox="1"/>
            <p:nvPr/>
          </p:nvSpPr>
          <p:spPr bwMode="auto">
            <a:xfrm>
              <a:off x="8952161" y="3152292"/>
              <a:ext cx="2566739" cy="4128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60" name="íSlíḑê">
              <a:extLst>
                <a:ext uri="{FF2B5EF4-FFF2-40B4-BE49-F238E27FC236}">
                  <a16:creationId xmlns:a16="http://schemas.microsoft.com/office/drawing/2014/main" id="{D6701BC2-7579-469D-AAA1-2EC8A2F4568E}"/>
                </a:ext>
              </a:extLst>
            </p:cNvPr>
            <p:cNvSpPr/>
            <p:nvPr/>
          </p:nvSpPr>
          <p:spPr bwMode="auto">
            <a:xfrm>
              <a:off x="8124376" y="4966339"/>
              <a:ext cx="3394524" cy="5573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61" name="îšľidè">
              <a:extLst>
                <a:ext uri="{FF2B5EF4-FFF2-40B4-BE49-F238E27FC236}">
                  <a16:creationId xmlns:a16="http://schemas.microsoft.com/office/drawing/2014/main" id="{E6CFE38F-B37B-466A-ABA3-975CF83F5914}"/>
                </a:ext>
              </a:extLst>
            </p:cNvPr>
            <p:cNvSpPr txBox="1"/>
            <p:nvPr/>
          </p:nvSpPr>
          <p:spPr bwMode="auto">
            <a:xfrm>
              <a:off x="8124376" y="4553458"/>
              <a:ext cx="3394524" cy="4128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62" name="išľïďe">
              <a:extLst>
                <a:ext uri="{FF2B5EF4-FFF2-40B4-BE49-F238E27FC236}">
                  <a16:creationId xmlns:a16="http://schemas.microsoft.com/office/drawing/2014/main" id="{46AC96CF-387E-4BE7-912D-7C87052058DC}"/>
                </a:ext>
              </a:extLst>
            </p:cNvPr>
            <p:cNvSpPr/>
            <p:nvPr/>
          </p:nvSpPr>
          <p:spPr bwMode="auto">
            <a:xfrm>
              <a:off x="673100" y="4966339"/>
              <a:ext cx="3394524" cy="5573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63" name="îṥľïdê">
              <a:extLst>
                <a:ext uri="{FF2B5EF4-FFF2-40B4-BE49-F238E27FC236}">
                  <a16:creationId xmlns:a16="http://schemas.microsoft.com/office/drawing/2014/main" id="{1D32F299-E772-4F98-82DE-AA4D48004FE1}"/>
                </a:ext>
              </a:extLst>
            </p:cNvPr>
            <p:cNvSpPr txBox="1"/>
            <p:nvPr/>
          </p:nvSpPr>
          <p:spPr bwMode="auto">
            <a:xfrm>
              <a:off x="673100" y="4553458"/>
              <a:ext cx="3394524" cy="4128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8637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AC0FD2-01C7-458F-86CD-36CA240D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2E10FF2-C716-44FE-A96F-C8497C2C7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3A51E4-5BA3-4620-8F24-1DBA44557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31" name="1211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920CB9A-EED9-4382-9055-9529B07A3F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0"/>
            <a:ext cx="11518899" cy="5859000"/>
            <a:chOff x="673101" y="0"/>
            <a:chExt cx="11518899" cy="5859000"/>
          </a:xfrm>
        </p:grpSpPr>
        <p:sp>
          <p:nvSpPr>
            <p:cNvPr id="32" name="îṡliḑé">
              <a:extLst>
                <a:ext uri="{FF2B5EF4-FFF2-40B4-BE49-F238E27FC236}">
                  <a16:creationId xmlns:a16="http://schemas.microsoft.com/office/drawing/2014/main" id="{9B88B645-211E-42CB-B8A4-3DC3E51944D1}"/>
                </a:ext>
              </a:extLst>
            </p:cNvPr>
            <p:cNvSpPr/>
            <p:nvPr/>
          </p:nvSpPr>
          <p:spPr>
            <a:xfrm>
              <a:off x="4583832" y="0"/>
              <a:ext cx="7608168" cy="2708920"/>
            </a:xfrm>
            <a:prstGeom prst="rect">
              <a:avLst/>
            </a:prstGeom>
            <a:blipFill>
              <a:blip r:embed="rId3"/>
              <a:stretch>
                <a:fillRect t="-55580" b="-55062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3" name="îŝḷîďe">
              <a:extLst>
                <a:ext uri="{FF2B5EF4-FFF2-40B4-BE49-F238E27FC236}">
                  <a16:creationId xmlns:a16="http://schemas.microsoft.com/office/drawing/2014/main" id="{30471197-5ED1-4C5C-BD74-55479EA954C6}"/>
                </a:ext>
              </a:extLst>
            </p:cNvPr>
            <p:cNvSpPr/>
            <p:nvPr/>
          </p:nvSpPr>
          <p:spPr>
            <a:xfrm>
              <a:off x="4583832" y="2284500"/>
              <a:ext cx="2312219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4" name="îṡlîďe">
              <a:extLst>
                <a:ext uri="{FF2B5EF4-FFF2-40B4-BE49-F238E27FC236}">
                  <a16:creationId xmlns:a16="http://schemas.microsoft.com/office/drawing/2014/main" id="{C09CD10B-CAEE-4C16-8C95-191F4D4CFEE6}"/>
                </a:ext>
              </a:extLst>
            </p:cNvPr>
            <p:cNvSpPr/>
            <p:nvPr/>
          </p:nvSpPr>
          <p:spPr>
            <a:xfrm>
              <a:off x="6896051" y="2284500"/>
              <a:ext cx="2312219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5" name="iṥľïďè">
              <a:extLst>
                <a:ext uri="{FF2B5EF4-FFF2-40B4-BE49-F238E27FC236}">
                  <a16:creationId xmlns:a16="http://schemas.microsoft.com/office/drawing/2014/main" id="{C3B54246-7FF6-4224-9631-B17084B2B1D0}"/>
                </a:ext>
              </a:extLst>
            </p:cNvPr>
            <p:cNvSpPr/>
            <p:nvPr/>
          </p:nvSpPr>
          <p:spPr>
            <a:xfrm>
              <a:off x="9208270" y="2284500"/>
              <a:ext cx="2310630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50D6E51D-6449-4ACC-A471-A7A2F6F27D27}"/>
                </a:ext>
              </a:extLst>
            </p:cNvPr>
            <p:cNvCxnSpPr>
              <a:cxnSpLocks/>
            </p:cNvCxnSpPr>
            <p:nvPr/>
          </p:nvCxnSpPr>
          <p:spPr>
            <a:xfrm>
              <a:off x="6896051" y="2284500"/>
              <a:ext cx="0" cy="35745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iSļíḓê">
              <a:extLst>
                <a:ext uri="{FF2B5EF4-FFF2-40B4-BE49-F238E27FC236}">
                  <a16:creationId xmlns:a16="http://schemas.microsoft.com/office/drawing/2014/main" id="{5DBC478C-50E8-4CC1-85F8-C4DE94E13E72}"/>
                </a:ext>
              </a:extLst>
            </p:cNvPr>
            <p:cNvSpPr/>
            <p:nvPr/>
          </p:nvSpPr>
          <p:spPr>
            <a:xfrm>
              <a:off x="4583832" y="4149080"/>
              <a:ext cx="2312219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8" name="îṣlíḓê">
              <a:extLst>
                <a:ext uri="{FF2B5EF4-FFF2-40B4-BE49-F238E27FC236}">
                  <a16:creationId xmlns:a16="http://schemas.microsoft.com/office/drawing/2014/main" id="{82EBF0F7-D6E9-48C7-9C7E-3D0F31C0BBE0}"/>
                </a:ext>
              </a:extLst>
            </p:cNvPr>
            <p:cNvSpPr/>
            <p:nvPr/>
          </p:nvSpPr>
          <p:spPr>
            <a:xfrm>
              <a:off x="6896051" y="4149080"/>
              <a:ext cx="2312219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9" name="iślíďê">
              <a:extLst>
                <a:ext uri="{FF2B5EF4-FFF2-40B4-BE49-F238E27FC236}">
                  <a16:creationId xmlns:a16="http://schemas.microsoft.com/office/drawing/2014/main" id="{83F0614A-338F-4D8B-86E4-DB6AAE1C0C5C}"/>
                </a:ext>
              </a:extLst>
            </p:cNvPr>
            <p:cNvSpPr/>
            <p:nvPr/>
          </p:nvSpPr>
          <p:spPr>
            <a:xfrm>
              <a:off x="9208270" y="4149080"/>
              <a:ext cx="2310630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iṧļîde">
              <a:extLst>
                <a:ext uri="{FF2B5EF4-FFF2-40B4-BE49-F238E27FC236}">
                  <a16:creationId xmlns:a16="http://schemas.microsoft.com/office/drawing/2014/main" id="{654CF417-2AF1-494D-A0B4-C16F603A80F4}"/>
                </a:ext>
              </a:extLst>
            </p:cNvPr>
            <p:cNvSpPr txBox="1"/>
            <p:nvPr/>
          </p:nvSpPr>
          <p:spPr>
            <a:xfrm>
              <a:off x="673103" y="1153026"/>
              <a:ext cx="391072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41" name="íš1îďè">
              <a:extLst>
                <a:ext uri="{FF2B5EF4-FFF2-40B4-BE49-F238E27FC236}">
                  <a16:creationId xmlns:a16="http://schemas.microsoft.com/office/drawing/2014/main" id="{B78E0D87-49C9-4663-8CDF-0566C6499B53}"/>
                </a:ext>
              </a:extLst>
            </p:cNvPr>
            <p:cNvSpPr txBox="1"/>
            <p:nvPr/>
          </p:nvSpPr>
          <p:spPr>
            <a:xfrm>
              <a:off x="673101" y="2005187"/>
              <a:ext cx="391072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219147A2-06CB-4035-BFF9-7B567AD22FC7}"/>
                </a:ext>
              </a:extLst>
            </p:cNvPr>
            <p:cNvCxnSpPr>
              <a:cxnSpLocks/>
            </p:cNvCxnSpPr>
            <p:nvPr/>
          </p:nvCxnSpPr>
          <p:spPr>
            <a:xfrm>
              <a:off x="9208270" y="2284500"/>
              <a:ext cx="0" cy="35745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iŝľïdé">
              <a:extLst>
                <a:ext uri="{FF2B5EF4-FFF2-40B4-BE49-F238E27FC236}">
                  <a16:creationId xmlns:a16="http://schemas.microsoft.com/office/drawing/2014/main" id="{7D9EC9F0-C396-4B92-B94D-FB46CBB9DD9E}"/>
                </a:ext>
              </a:extLst>
            </p:cNvPr>
            <p:cNvSpPr/>
            <p:nvPr/>
          </p:nvSpPr>
          <p:spPr bwMode="auto">
            <a:xfrm>
              <a:off x="4583825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4" name="isḻïdè">
              <a:extLst>
                <a:ext uri="{FF2B5EF4-FFF2-40B4-BE49-F238E27FC236}">
                  <a16:creationId xmlns:a16="http://schemas.microsoft.com/office/drawing/2014/main" id="{A86ADC03-F280-48FD-8C97-C1E0CAC68BA4}"/>
                </a:ext>
              </a:extLst>
            </p:cNvPr>
            <p:cNvSpPr/>
            <p:nvPr/>
          </p:nvSpPr>
          <p:spPr bwMode="auto">
            <a:xfrm>
              <a:off x="4583825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5" name="ïśḷíḑé">
              <a:extLst>
                <a:ext uri="{FF2B5EF4-FFF2-40B4-BE49-F238E27FC236}">
                  <a16:creationId xmlns:a16="http://schemas.microsoft.com/office/drawing/2014/main" id="{4CB69A37-54B0-466E-ACC1-78CD05639488}"/>
                </a:ext>
              </a:extLst>
            </p:cNvPr>
            <p:cNvSpPr/>
            <p:nvPr/>
          </p:nvSpPr>
          <p:spPr bwMode="auto">
            <a:xfrm>
              <a:off x="6896043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6" name="ïŝḷíḑe">
              <a:extLst>
                <a:ext uri="{FF2B5EF4-FFF2-40B4-BE49-F238E27FC236}">
                  <a16:creationId xmlns:a16="http://schemas.microsoft.com/office/drawing/2014/main" id="{B2477164-9CF6-4F94-BFBE-AB8612F6AA4F}"/>
                </a:ext>
              </a:extLst>
            </p:cNvPr>
            <p:cNvSpPr/>
            <p:nvPr/>
          </p:nvSpPr>
          <p:spPr bwMode="auto">
            <a:xfrm>
              <a:off x="6896043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7" name="ïś1ídê">
              <a:extLst>
                <a:ext uri="{FF2B5EF4-FFF2-40B4-BE49-F238E27FC236}">
                  <a16:creationId xmlns:a16="http://schemas.microsoft.com/office/drawing/2014/main" id="{EA89C991-9D0B-48FD-9F70-5FFFEE2B2CD9}"/>
                </a:ext>
              </a:extLst>
            </p:cNvPr>
            <p:cNvSpPr/>
            <p:nvPr/>
          </p:nvSpPr>
          <p:spPr bwMode="auto">
            <a:xfrm>
              <a:off x="9208261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8" name="ïšḷïḋe">
              <a:extLst>
                <a:ext uri="{FF2B5EF4-FFF2-40B4-BE49-F238E27FC236}">
                  <a16:creationId xmlns:a16="http://schemas.microsoft.com/office/drawing/2014/main" id="{4AAC736C-2035-486B-A445-91AD5C7CF01D}"/>
                </a:ext>
              </a:extLst>
            </p:cNvPr>
            <p:cNvSpPr/>
            <p:nvPr/>
          </p:nvSpPr>
          <p:spPr bwMode="auto">
            <a:xfrm>
              <a:off x="9208261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970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0407D0-4442-4405-89DD-E0EEC3846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AD106C3-F50B-4B82-9D2D-88E8D6D2B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B01907-FA05-4ED5-B6BA-66196FD3A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37" name="2210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19D7819-4D87-4315-96A6-94FC17BC2E0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69949"/>
            <a:ext cx="12192000" cy="4198938"/>
            <a:chOff x="0" y="1369949"/>
            <a:chExt cx="12192000" cy="4198938"/>
          </a:xfrm>
        </p:grpSpPr>
        <p:sp>
          <p:nvSpPr>
            <p:cNvPr id="38" name="iśḻïḍe">
              <a:extLst>
                <a:ext uri="{FF2B5EF4-FFF2-40B4-BE49-F238E27FC236}">
                  <a16:creationId xmlns:a16="http://schemas.microsoft.com/office/drawing/2014/main" id="{3211182C-CCC1-4265-BA72-F8103C5C38B2}"/>
                </a:ext>
              </a:extLst>
            </p:cNvPr>
            <p:cNvSpPr txBox="1"/>
            <p:nvPr/>
          </p:nvSpPr>
          <p:spPr>
            <a:xfrm>
              <a:off x="4525699" y="1369949"/>
              <a:ext cx="3140603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400" b="1" dirty="0"/>
                <a:t>Unified fonts make</a:t>
              </a:r>
            </a:p>
            <a:p>
              <a:pPr algn="ctr">
                <a:buSzPct val="25000"/>
              </a:pPr>
              <a:r>
                <a:rPr lang="en-US" sz="2400" b="1" dirty="0"/>
                <a:t>reading more fluent.</a:t>
              </a:r>
            </a:p>
          </p:txBody>
        </p:sp>
        <p:sp>
          <p:nvSpPr>
            <p:cNvPr id="39" name="îṩļîḓê">
              <a:extLst>
                <a:ext uri="{FF2B5EF4-FFF2-40B4-BE49-F238E27FC236}">
                  <a16:creationId xmlns:a16="http://schemas.microsoft.com/office/drawing/2014/main" id="{7DC2D00A-7CCC-4180-BED1-880500688605}"/>
                </a:ext>
              </a:extLst>
            </p:cNvPr>
            <p:cNvSpPr/>
            <p:nvPr/>
          </p:nvSpPr>
          <p:spPr>
            <a:xfrm>
              <a:off x="0" y="2701862"/>
              <a:ext cx="12192000" cy="28670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0" name="ïṡlíḓê">
              <a:extLst>
                <a:ext uri="{FF2B5EF4-FFF2-40B4-BE49-F238E27FC236}">
                  <a16:creationId xmlns:a16="http://schemas.microsoft.com/office/drawing/2014/main" id="{C3D9C485-ED8A-4BFB-B92F-9A62CEDEF4E0}"/>
                </a:ext>
              </a:extLst>
            </p:cNvPr>
            <p:cNvGrpSpPr/>
            <p:nvPr/>
          </p:nvGrpSpPr>
          <p:grpSpPr>
            <a:xfrm>
              <a:off x="7094176" y="3054096"/>
              <a:ext cx="722376" cy="722376"/>
              <a:chOff x="7094176" y="3054096"/>
              <a:chExt cx="722376" cy="722376"/>
            </a:xfrm>
          </p:grpSpPr>
          <p:sp>
            <p:nvSpPr>
              <p:cNvPr id="101" name="íş1îḋê">
                <a:extLst>
                  <a:ext uri="{FF2B5EF4-FFF2-40B4-BE49-F238E27FC236}">
                    <a16:creationId xmlns:a16="http://schemas.microsoft.com/office/drawing/2014/main" id="{5DD1C1DB-AA4A-4385-8C39-36A12FE29359}"/>
                  </a:ext>
                </a:extLst>
              </p:cNvPr>
              <p:cNvSpPr/>
              <p:nvPr/>
            </p:nvSpPr>
            <p:spPr>
              <a:xfrm>
                <a:off x="7094176" y="3054096"/>
                <a:ext cx="722376" cy="722376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îsḷîḋé">
                <a:extLst>
                  <a:ext uri="{FF2B5EF4-FFF2-40B4-BE49-F238E27FC236}">
                    <a16:creationId xmlns:a16="http://schemas.microsoft.com/office/drawing/2014/main" id="{B3109E0D-66B7-4EC5-B859-C07512B23DD0}"/>
                  </a:ext>
                </a:extLst>
              </p:cNvPr>
              <p:cNvSpPr/>
              <p:nvPr/>
            </p:nvSpPr>
            <p:spPr>
              <a:xfrm>
                <a:off x="7224298" y="3172968"/>
                <a:ext cx="462133" cy="484632"/>
              </a:xfrm>
              <a:custGeom>
                <a:avLst/>
                <a:gdLst>
                  <a:gd name="connsiteX0" fmla="*/ 271981 w 578354"/>
                  <a:gd name="connsiteY0" fmla="*/ 340887 h 606510"/>
                  <a:gd name="connsiteX1" fmla="*/ 256365 w 578354"/>
                  <a:gd name="connsiteY1" fmla="*/ 346409 h 606510"/>
                  <a:gd name="connsiteX2" fmla="*/ 251051 w 578354"/>
                  <a:gd name="connsiteY2" fmla="*/ 352798 h 606510"/>
                  <a:gd name="connsiteX3" fmla="*/ 251051 w 578354"/>
                  <a:gd name="connsiteY3" fmla="*/ 368716 h 606510"/>
                  <a:gd name="connsiteX4" fmla="*/ 248665 w 578354"/>
                  <a:gd name="connsiteY4" fmla="*/ 370449 h 606510"/>
                  <a:gd name="connsiteX5" fmla="*/ 247038 w 578354"/>
                  <a:gd name="connsiteY5" fmla="*/ 375322 h 606510"/>
                  <a:gd name="connsiteX6" fmla="*/ 250509 w 578354"/>
                  <a:gd name="connsiteY6" fmla="*/ 409431 h 606510"/>
                  <a:gd name="connsiteX7" fmla="*/ 255172 w 578354"/>
                  <a:gd name="connsiteY7" fmla="*/ 414954 h 606510"/>
                  <a:gd name="connsiteX8" fmla="*/ 256907 w 578354"/>
                  <a:gd name="connsiteY8" fmla="*/ 415170 h 606510"/>
                  <a:gd name="connsiteX9" fmla="*/ 262004 w 578354"/>
                  <a:gd name="connsiteY9" fmla="*/ 412572 h 606510"/>
                  <a:gd name="connsiteX10" fmla="*/ 280114 w 578354"/>
                  <a:gd name="connsiteY10" fmla="*/ 388749 h 606510"/>
                  <a:gd name="connsiteX11" fmla="*/ 281307 w 578354"/>
                  <a:gd name="connsiteY11" fmla="*/ 384851 h 606510"/>
                  <a:gd name="connsiteX12" fmla="*/ 281307 w 578354"/>
                  <a:gd name="connsiteY12" fmla="*/ 346626 h 606510"/>
                  <a:gd name="connsiteX13" fmla="*/ 278270 w 578354"/>
                  <a:gd name="connsiteY13" fmla="*/ 341104 h 606510"/>
                  <a:gd name="connsiteX14" fmla="*/ 271981 w 578354"/>
                  <a:gd name="connsiteY14" fmla="*/ 340887 h 606510"/>
                  <a:gd name="connsiteX15" fmla="*/ 190755 w 578354"/>
                  <a:gd name="connsiteY15" fmla="*/ 340887 h 606510"/>
                  <a:gd name="connsiteX16" fmla="*/ 184357 w 578354"/>
                  <a:gd name="connsiteY16" fmla="*/ 341104 h 606510"/>
                  <a:gd name="connsiteX17" fmla="*/ 181321 w 578354"/>
                  <a:gd name="connsiteY17" fmla="*/ 346626 h 606510"/>
                  <a:gd name="connsiteX18" fmla="*/ 181212 w 578354"/>
                  <a:gd name="connsiteY18" fmla="*/ 384851 h 606510"/>
                  <a:gd name="connsiteX19" fmla="*/ 182513 w 578354"/>
                  <a:gd name="connsiteY19" fmla="*/ 388749 h 606510"/>
                  <a:gd name="connsiteX20" fmla="*/ 200624 w 578354"/>
                  <a:gd name="connsiteY20" fmla="*/ 412680 h 606510"/>
                  <a:gd name="connsiteX21" fmla="*/ 205721 w 578354"/>
                  <a:gd name="connsiteY21" fmla="*/ 415170 h 606510"/>
                  <a:gd name="connsiteX22" fmla="*/ 207456 w 578354"/>
                  <a:gd name="connsiteY22" fmla="*/ 414954 h 606510"/>
                  <a:gd name="connsiteX23" fmla="*/ 212119 w 578354"/>
                  <a:gd name="connsiteY23" fmla="*/ 409431 h 606510"/>
                  <a:gd name="connsiteX24" fmla="*/ 215589 w 578354"/>
                  <a:gd name="connsiteY24" fmla="*/ 375322 h 606510"/>
                  <a:gd name="connsiteX25" fmla="*/ 213963 w 578354"/>
                  <a:gd name="connsiteY25" fmla="*/ 370449 h 606510"/>
                  <a:gd name="connsiteX26" fmla="*/ 211577 w 578354"/>
                  <a:gd name="connsiteY26" fmla="*/ 368716 h 606510"/>
                  <a:gd name="connsiteX27" fmla="*/ 211577 w 578354"/>
                  <a:gd name="connsiteY27" fmla="*/ 352798 h 606510"/>
                  <a:gd name="connsiteX28" fmla="*/ 206263 w 578354"/>
                  <a:gd name="connsiteY28" fmla="*/ 346409 h 606510"/>
                  <a:gd name="connsiteX29" fmla="*/ 190755 w 578354"/>
                  <a:gd name="connsiteY29" fmla="*/ 340887 h 606510"/>
                  <a:gd name="connsiteX30" fmla="*/ 200624 w 578354"/>
                  <a:gd name="connsiteY30" fmla="*/ 168497 h 606510"/>
                  <a:gd name="connsiteX31" fmla="*/ 156161 w 578354"/>
                  <a:gd name="connsiteY31" fmla="*/ 180300 h 606510"/>
                  <a:gd name="connsiteX32" fmla="*/ 152583 w 578354"/>
                  <a:gd name="connsiteY32" fmla="*/ 186039 h 606510"/>
                  <a:gd name="connsiteX33" fmla="*/ 152583 w 578354"/>
                  <a:gd name="connsiteY33" fmla="*/ 197518 h 606510"/>
                  <a:gd name="connsiteX34" fmla="*/ 149980 w 578354"/>
                  <a:gd name="connsiteY34" fmla="*/ 197518 h 606510"/>
                  <a:gd name="connsiteX35" fmla="*/ 143473 w 578354"/>
                  <a:gd name="connsiteY35" fmla="*/ 203906 h 606510"/>
                  <a:gd name="connsiteX36" fmla="*/ 143473 w 578354"/>
                  <a:gd name="connsiteY36" fmla="*/ 214410 h 606510"/>
                  <a:gd name="connsiteX37" fmla="*/ 146401 w 578354"/>
                  <a:gd name="connsiteY37" fmla="*/ 219824 h 606510"/>
                  <a:gd name="connsiteX38" fmla="*/ 152691 w 578354"/>
                  <a:gd name="connsiteY38" fmla="*/ 223831 h 606510"/>
                  <a:gd name="connsiteX39" fmla="*/ 153016 w 578354"/>
                  <a:gd name="connsiteY39" fmla="*/ 226538 h 606510"/>
                  <a:gd name="connsiteX40" fmla="*/ 176007 w 578354"/>
                  <a:gd name="connsiteY40" fmla="*/ 279598 h 606510"/>
                  <a:gd name="connsiteX41" fmla="*/ 214071 w 578354"/>
                  <a:gd name="connsiteY41" fmla="*/ 312516 h 606510"/>
                  <a:gd name="connsiteX42" fmla="*/ 248557 w 578354"/>
                  <a:gd name="connsiteY42" fmla="*/ 312516 h 606510"/>
                  <a:gd name="connsiteX43" fmla="*/ 286621 w 578354"/>
                  <a:gd name="connsiteY43" fmla="*/ 279598 h 606510"/>
                  <a:gd name="connsiteX44" fmla="*/ 309611 w 578354"/>
                  <a:gd name="connsiteY44" fmla="*/ 226538 h 606510"/>
                  <a:gd name="connsiteX45" fmla="*/ 309936 w 578354"/>
                  <a:gd name="connsiteY45" fmla="*/ 223831 h 606510"/>
                  <a:gd name="connsiteX46" fmla="*/ 316226 w 578354"/>
                  <a:gd name="connsiteY46" fmla="*/ 219824 h 606510"/>
                  <a:gd name="connsiteX47" fmla="*/ 319154 w 578354"/>
                  <a:gd name="connsiteY47" fmla="*/ 214410 h 606510"/>
                  <a:gd name="connsiteX48" fmla="*/ 319154 w 578354"/>
                  <a:gd name="connsiteY48" fmla="*/ 203906 h 606510"/>
                  <a:gd name="connsiteX49" fmla="*/ 312756 w 578354"/>
                  <a:gd name="connsiteY49" fmla="*/ 197518 h 606510"/>
                  <a:gd name="connsiteX50" fmla="*/ 309177 w 578354"/>
                  <a:gd name="connsiteY50" fmla="*/ 197518 h 606510"/>
                  <a:gd name="connsiteX51" fmla="*/ 307117 w 578354"/>
                  <a:gd name="connsiteY51" fmla="*/ 195352 h 606510"/>
                  <a:gd name="connsiteX52" fmla="*/ 301044 w 578354"/>
                  <a:gd name="connsiteY52" fmla="*/ 194919 h 606510"/>
                  <a:gd name="connsiteX53" fmla="*/ 275668 w 578354"/>
                  <a:gd name="connsiteY53" fmla="*/ 200658 h 606510"/>
                  <a:gd name="connsiteX54" fmla="*/ 236302 w 578354"/>
                  <a:gd name="connsiteY54" fmla="*/ 182791 h 606510"/>
                  <a:gd name="connsiteX55" fmla="*/ 200624 w 578354"/>
                  <a:gd name="connsiteY55" fmla="*/ 168497 h 606510"/>
                  <a:gd name="connsiteX56" fmla="*/ 426321 w 578354"/>
                  <a:gd name="connsiteY56" fmla="*/ 71765 h 606510"/>
                  <a:gd name="connsiteX57" fmla="*/ 439012 w 578354"/>
                  <a:gd name="connsiteY57" fmla="*/ 84331 h 606510"/>
                  <a:gd name="connsiteX58" fmla="*/ 439012 w 578354"/>
                  <a:gd name="connsiteY58" fmla="*/ 99173 h 606510"/>
                  <a:gd name="connsiteX59" fmla="*/ 464721 w 578354"/>
                  <a:gd name="connsiteY59" fmla="*/ 112498 h 606510"/>
                  <a:gd name="connsiteX60" fmla="*/ 467758 w 578354"/>
                  <a:gd name="connsiteY60" fmla="*/ 124306 h 606510"/>
                  <a:gd name="connsiteX61" fmla="*/ 459297 w 578354"/>
                  <a:gd name="connsiteY61" fmla="*/ 133080 h 606510"/>
                  <a:gd name="connsiteX62" fmla="*/ 452789 w 578354"/>
                  <a:gd name="connsiteY62" fmla="*/ 135139 h 606510"/>
                  <a:gd name="connsiteX63" fmla="*/ 439555 w 578354"/>
                  <a:gd name="connsiteY63" fmla="*/ 131455 h 606510"/>
                  <a:gd name="connsiteX64" fmla="*/ 425019 w 578354"/>
                  <a:gd name="connsiteY64" fmla="*/ 125931 h 606510"/>
                  <a:gd name="connsiteX65" fmla="*/ 413738 w 578354"/>
                  <a:gd name="connsiteY65" fmla="*/ 132972 h 606510"/>
                  <a:gd name="connsiteX66" fmla="*/ 415582 w 578354"/>
                  <a:gd name="connsiteY66" fmla="*/ 137197 h 606510"/>
                  <a:gd name="connsiteX67" fmla="*/ 426429 w 578354"/>
                  <a:gd name="connsiteY67" fmla="*/ 140989 h 606510"/>
                  <a:gd name="connsiteX68" fmla="*/ 456043 w 578354"/>
                  <a:gd name="connsiteY68" fmla="*/ 149113 h 606510"/>
                  <a:gd name="connsiteX69" fmla="*/ 471230 w 578354"/>
                  <a:gd name="connsiteY69" fmla="*/ 161355 h 606510"/>
                  <a:gd name="connsiteX70" fmla="*/ 477304 w 578354"/>
                  <a:gd name="connsiteY70" fmla="*/ 181829 h 606510"/>
                  <a:gd name="connsiteX71" fmla="*/ 465480 w 578354"/>
                  <a:gd name="connsiteY71" fmla="*/ 209454 h 606510"/>
                  <a:gd name="connsiteX72" fmla="*/ 439012 w 578354"/>
                  <a:gd name="connsiteY72" fmla="*/ 222020 h 606510"/>
                  <a:gd name="connsiteX73" fmla="*/ 439012 w 578354"/>
                  <a:gd name="connsiteY73" fmla="*/ 242278 h 606510"/>
                  <a:gd name="connsiteX74" fmla="*/ 426321 w 578354"/>
                  <a:gd name="connsiteY74" fmla="*/ 254953 h 606510"/>
                  <a:gd name="connsiteX75" fmla="*/ 413738 w 578354"/>
                  <a:gd name="connsiteY75" fmla="*/ 242278 h 606510"/>
                  <a:gd name="connsiteX76" fmla="*/ 413738 w 578354"/>
                  <a:gd name="connsiteY76" fmla="*/ 222670 h 606510"/>
                  <a:gd name="connsiteX77" fmla="*/ 378158 w 578354"/>
                  <a:gd name="connsiteY77" fmla="*/ 202087 h 606510"/>
                  <a:gd name="connsiteX78" fmla="*/ 377073 w 578354"/>
                  <a:gd name="connsiteY78" fmla="*/ 190171 h 606510"/>
                  <a:gd name="connsiteX79" fmla="*/ 386402 w 578354"/>
                  <a:gd name="connsiteY79" fmla="*/ 182696 h 606510"/>
                  <a:gd name="connsiteX80" fmla="*/ 395948 w 578354"/>
                  <a:gd name="connsiteY80" fmla="*/ 180963 h 606510"/>
                  <a:gd name="connsiteX81" fmla="*/ 408531 w 578354"/>
                  <a:gd name="connsiteY81" fmla="*/ 186163 h 606510"/>
                  <a:gd name="connsiteX82" fmla="*/ 426646 w 578354"/>
                  <a:gd name="connsiteY82" fmla="*/ 193963 h 606510"/>
                  <a:gd name="connsiteX83" fmla="*/ 439555 w 578354"/>
                  <a:gd name="connsiteY83" fmla="*/ 187138 h 606510"/>
                  <a:gd name="connsiteX84" fmla="*/ 436626 w 578354"/>
                  <a:gd name="connsiteY84" fmla="*/ 181504 h 606510"/>
                  <a:gd name="connsiteX85" fmla="*/ 425778 w 578354"/>
                  <a:gd name="connsiteY85" fmla="*/ 177821 h 606510"/>
                  <a:gd name="connsiteX86" fmla="*/ 385534 w 578354"/>
                  <a:gd name="connsiteY86" fmla="*/ 161355 h 606510"/>
                  <a:gd name="connsiteX87" fmla="*/ 376964 w 578354"/>
                  <a:gd name="connsiteY87" fmla="*/ 138280 h 606510"/>
                  <a:gd name="connsiteX88" fmla="*/ 386402 w 578354"/>
                  <a:gd name="connsiteY88" fmla="*/ 112714 h 606510"/>
                  <a:gd name="connsiteX89" fmla="*/ 413738 w 578354"/>
                  <a:gd name="connsiteY89" fmla="*/ 98848 h 606510"/>
                  <a:gd name="connsiteX90" fmla="*/ 413738 w 578354"/>
                  <a:gd name="connsiteY90" fmla="*/ 84331 h 606510"/>
                  <a:gd name="connsiteX91" fmla="*/ 426321 w 578354"/>
                  <a:gd name="connsiteY91" fmla="*/ 71765 h 606510"/>
                  <a:gd name="connsiteX92" fmla="*/ 215047 w 578354"/>
                  <a:gd name="connsiteY92" fmla="*/ 46785 h 606510"/>
                  <a:gd name="connsiteX93" fmla="*/ 247581 w 578354"/>
                  <a:gd name="connsiteY93" fmla="*/ 46785 h 606510"/>
                  <a:gd name="connsiteX94" fmla="*/ 347675 w 578354"/>
                  <a:gd name="connsiteY94" fmla="*/ 146840 h 606510"/>
                  <a:gd name="connsiteX95" fmla="*/ 347675 w 578354"/>
                  <a:gd name="connsiteY95" fmla="*/ 178243 h 606510"/>
                  <a:gd name="connsiteX96" fmla="*/ 353423 w 578354"/>
                  <a:gd name="connsiteY96" fmla="*/ 196110 h 606510"/>
                  <a:gd name="connsiteX97" fmla="*/ 353423 w 578354"/>
                  <a:gd name="connsiteY97" fmla="*/ 218525 h 606510"/>
                  <a:gd name="connsiteX98" fmla="*/ 342362 w 578354"/>
                  <a:gd name="connsiteY98" fmla="*/ 242131 h 606510"/>
                  <a:gd name="connsiteX99" fmla="*/ 335963 w 578354"/>
                  <a:gd name="connsiteY99" fmla="*/ 259132 h 606510"/>
                  <a:gd name="connsiteX100" fmla="*/ 314383 w 578354"/>
                  <a:gd name="connsiteY100" fmla="*/ 299522 h 606510"/>
                  <a:gd name="connsiteX101" fmla="*/ 299743 w 578354"/>
                  <a:gd name="connsiteY101" fmla="*/ 318147 h 606510"/>
                  <a:gd name="connsiteX102" fmla="*/ 310587 w 578354"/>
                  <a:gd name="connsiteY102" fmla="*/ 331683 h 606510"/>
                  <a:gd name="connsiteX103" fmla="*/ 382052 w 578354"/>
                  <a:gd name="connsiteY103" fmla="*/ 353231 h 606510"/>
                  <a:gd name="connsiteX104" fmla="*/ 462627 w 578354"/>
                  <a:gd name="connsiteY104" fmla="*/ 587560 h 606510"/>
                  <a:gd name="connsiteX105" fmla="*/ 443758 w 578354"/>
                  <a:gd name="connsiteY105" fmla="*/ 606510 h 606510"/>
                  <a:gd name="connsiteX106" fmla="*/ 18978 w 578354"/>
                  <a:gd name="connsiteY106" fmla="*/ 606510 h 606510"/>
                  <a:gd name="connsiteX107" fmla="*/ 0 w 578354"/>
                  <a:gd name="connsiteY107" fmla="*/ 587560 h 606510"/>
                  <a:gd name="connsiteX108" fmla="*/ 217 w 578354"/>
                  <a:gd name="connsiteY108" fmla="*/ 584636 h 606510"/>
                  <a:gd name="connsiteX109" fmla="*/ 80575 w 578354"/>
                  <a:gd name="connsiteY109" fmla="*/ 353231 h 606510"/>
                  <a:gd name="connsiteX110" fmla="*/ 152040 w 578354"/>
                  <a:gd name="connsiteY110" fmla="*/ 331683 h 606510"/>
                  <a:gd name="connsiteX111" fmla="*/ 162885 w 578354"/>
                  <a:gd name="connsiteY111" fmla="*/ 318147 h 606510"/>
                  <a:gd name="connsiteX112" fmla="*/ 148353 w 578354"/>
                  <a:gd name="connsiteY112" fmla="*/ 299522 h 606510"/>
                  <a:gd name="connsiteX113" fmla="*/ 126664 w 578354"/>
                  <a:gd name="connsiteY113" fmla="*/ 259132 h 606510"/>
                  <a:gd name="connsiteX114" fmla="*/ 120266 w 578354"/>
                  <a:gd name="connsiteY114" fmla="*/ 242131 h 606510"/>
                  <a:gd name="connsiteX115" fmla="*/ 109205 w 578354"/>
                  <a:gd name="connsiteY115" fmla="*/ 218525 h 606510"/>
                  <a:gd name="connsiteX116" fmla="*/ 109205 w 578354"/>
                  <a:gd name="connsiteY116" fmla="*/ 196110 h 606510"/>
                  <a:gd name="connsiteX117" fmla="*/ 114952 w 578354"/>
                  <a:gd name="connsiteY117" fmla="*/ 178243 h 606510"/>
                  <a:gd name="connsiteX118" fmla="*/ 114952 w 578354"/>
                  <a:gd name="connsiteY118" fmla="*/ 146840 h 606510"/>
                  <a:gd name="connsiteX119" fmla="*/ 215047 w 578354"/>
                  <a:gd name="connsiteY119" fmla="*/ 46785 h 606510"/>
                  <a:gd name="connsiteX120" fmla="*/ 414825 w 578354"/>
                  <a:gd name="connsiteY120" fmla="*/ 0 h 606510"/>
                  <a:gd name="connsiteX121" fmla="*/ 578354 w 578354"/>
                  <a:gd name="connsiteY121" fmla="*/ 163305 h 606510"/>
                  <a:gd name="connsiteX122" fmla="*/ 414825 w 578354"/>
                  <a:gd name="connsiteY122" fmla="*/ 326718 h 606510"/>
                  <a:gd name="connsiteX123" fmla="*/ 344664 w 578354"/>
                  <a:gd name="connsiteY123" fmla="*/ 310907 h 606510"/>
                  <a:gd name="connsiteX124" fmla="*/ 360063 w 578354"/>
                  <a:gd name="connsiteY124" fmla="*/ 279719 h 606510"/>
                  <a:gd name="connsiteX125" fmla="*/ 414825 w 578354"/>
                  <a:gd name="connsiteY125" fmla="*/ 291956 h 606510"/>
                  <a:gd name="connsiteX126" fmla="*/ 543545 w 578354"/>
                  <a:gd name="connsiteY126" fmla="*/ 163305 h 606510"/>
                  <a:gd name="connsiteX127" fmla="*/ 414825 w 578354"/>
                  <a:gd name="connsiteY127" fmla="*/ 34762 h 606510"/>
                  <a:gd name="connsiteX128" fmla="*/ 338808 w 578354"/>
                  <a:gd name="connsiteY128" fmla="*/ 59561 h 606510"/>
                  <a:gd name="connsiteX129" fmla="*/ 311264 w 578354"/>
                  <a:gd name="connsiteY129" fmla="*/ 37036 h 606510"/>
                  <a:gd name="connsiteX130" fmla="*/ 414825 w 578354"/>
                  <a:gd name="connsiteY130" fmla="*/ 0 h 606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578354" h="606510">
                    <a:moveTo>
                      <a:pt x="271981" y="340887"/>
                    </a:moveTo>
                    <a:cubicBezTo>
                      <a:pt x="266667" y="343702"/>
                      <a:pt x="261461" y="345543"/>
                      <a:pt x="256365" y="346409"/>
                    </a:cubicBezTo>
                    <a:cubicBezTo>
                      <a:pt x="253328" y="346951"/>
                      <a:pt x="251051" y="349658"/>
                      <a:pt x="251051" y="352798"/>
                    </a:cubicBezTo>
                    <a:lnTo>
                      <a:pt x="251051" y="368716"/>
                    </a:lnTo>
                    <a:cubicBezTo>
                      <a:pt x="250183" y="369149"/>
                      <a:pt x="249316" y="369691"/>
                      <a:pt x="248665" y="370449"/>
                    </a:cubicBezTo>
                    <a:cubicBezTo>
                      <a:pt x="247472" y="371748"/>
                      <a:pt x="246821" y="373589"/>
                      <a:pt x="247038" y="375322"/>
                    </a:cubicBezTo>
                    <a:lnTo>
                      <a:pt x="250509" y="409431"/>
                    </a:lnTo>
                    <a:cubicBezTo>
                      <a:pt x="250834" y="412030"/>
                      <a:pt x="252677" y="414196"/>
                      <a:pt x="255172" y="414954"/>
                    </a:cubicBezTo>
                    <a:cubicBezTo>
                      <a:pt x="255822" y="415062"/>
                      <a:pt x="256365" y="415170"/>
                      <a:pt x="256907" y="415170"/>
                    </a:cubicBezTo>
                    <a:cubicBezTo>
                      <a:pt x="258859" y="415170"/>
                      <a:pt x="260811" y="414304"/>
                      <a:pt x="262004" y="412572"/>
                    </a:cubicBezTo>
                    <a:lnTo>
                      <a:pt x="280114" y="388749"/>
                    </a:lnTo>
                    <a:cubicBezTo>
                      <a:pt x="280873" y="387666"/>
                      <a:pt x="281307" y="386258"/>
                      <a:pt x="281307" y="384851"/>
                    </a:cubicBezTo>
                    <a:lnTo>
                      <a:pt x="281307" y="346626"/>
                    </a:lnTo>
                    <a:cubicBezTo>
                      <a:pt x="281307" y="344352"/>
                      <a:pt x="280222" y="342295"/>
                      <a:pt x="278270" y="341104"/>
                    </a:cubicBezTo>
                    <a:cubicBezTo>
                      <a:pt x="276318" y="339912"/>
                      <a:pt x="273933" y="339912"/>
                      <a:pt x="271981" y="340887"/>
                    </a:cubicBezTo>
                    <a:close/>
                    <a:moveTo>
                      <a:pt x="190755" y="340887"/>
                    </a:moveTo>
                    <a:cubicBezTo>
                      <a:pt x="188695" y="339912"/>
                      <a:pt x="186309" y="339912"/>
                      <a:pt x="184357" y="341104"/>
                    </a:cubicBezTo>
                    <a:cubicBezTo>
                      <a:pt x="182513" y="342295"/>
                      <a:pt x="181321" y="344352"/>
                      <a:pt x="181321" y="346626"/>
                    </a:cubicBezTo>
                    <a:lnTo>
                      <a:pt x="181212" y="384851"/>
                    </a:lnTo>
                    <a:cubicBezTo>
                      <a:pt x="181212" y="386258"/>
                      <a:pt x="181754" y="387666"/>
                      <a:pt x="182513" y="388749"/>
                    </a:cubicBezTo>
                    <a:lnTo>
                      <a:pt x="200624" y="412680"/>
                    </a:lnTo>
                    <a:cubicBezTo>
                      <a:pt x="201817" y="414304"/>
                      <a:pt x="203769" y="415170"/>
                      <a:pt x="205721" y="415170"/>
                    </a:cubicBezTo>
                    <a:cubicBezTo>
                      <a:pt x="206263" y="415170"/>
                      <a:pt x="206914" y="415062"/>
                      <a:pt x="207456" y="414954"/>
                    </a:cubicBezTo>
                    <a:cubicBezTo>
                      <a:pt x="209950" y="414196"/>
                      <a:pt x="211794" y="412030"/>
                      <a:pt x="212119" y="409431"/>
                    </a:cubicBezTo>
                    <a:lnTo>
                      <a:pt x="215589" y="375322"/>
                    </a:lnTo>
                    <a:cubicBezTo>
                      <a:pt x="215806" y="373589"/>
                      <a:pt x="215264" y="371748"/>
                      <a:pt x="213963" y="370449"/>
                    </a:cubicBezTo>
                    <a:cubicBezTo>
                      <a:pt x="213312" y="369691"/>
                      <a:pt x="212553" y="369149"/>
                      <a:pt x="211577" y="368716"/>
                    </a:cubicBezTo>
                    <a:lnTo>
                      <a:pt x="211577" y="352798"/>
                    </a:lnTo>
                    <a:cubicBezTo>
                      <a:pt x="211577" y="349658"/>
                      <a:pt x="209299" y="346951"/>
                      <a:pt x="206263" y="346409"/>
                    </a:cubicBezTo>
                    <a:cubicBezTo>
                      <a:pt x="201166" y="345543"/>
                      <a:pt x="195961" y="343702"/>
                      <a:pt x="190755" y="340887"/>
                    </a:cubicBezTo>
                    <a:close/>
                    <a:moveTo>
                      <a:pt x="200624" y="168497"/>
                    </a:moveTo>
                    <a:cubicBezTo>
                      <a:pt x="182513" y="168497"/>
                      <a:pt x="164945" y="175861"/>
                      <a:pt x="156161" y="180300"/>
                    </a:cubicBezTo>
                    <a:cubicBezTo>
                      <a:pt x="153884" y="181383"/>
                      <a:pt x="152583" y="183657"/>
                      <a:pt x="152583" y="186039"/>
                    </a:cubicBezTo>
                    <a:lnTo>
                      <a:pt x="152583" y="197518"/>
                    </a:lnTo>
                    <a:lnTo>
                      <a:pt x="149980" y="197518"/>
                    </a:lnTo>
                    <a:cubicBezTo>
                      <a:pt x="146401" y="197518"/>
                      <a:pt x="143473" y="200333"/>
                      <a:pt x="143473" y="203906"/>
                    </a:cubicBezTo>
                    <a:lnTo>
                      <a:pt x="143473" y="214410"/>
                    </a:lnTo>
                    <a:cubicBezTo>
                      <a:pt x="143473" y="216576"/>
                      <a:pt x="144666" y="218633"/>
                      <a:pt x="146401" y="219824"/>
                    </a:cubicBezTo>
                    <a:lnTo>
                      <a:pt x="152691" y="223831"/>
                    </a:lnTo>
                    <a:lnTo>
                      <a:pt x="153016" y="226538"/>
                    </a:lnTo>
                    <a:cubicBezTo>
                      <a:pt x="155077" y="241806"/>
                      <a:pt x="163644" y="261731"/>
                      <a:pt x="176007" y="279598"/>
                    </a:cubicBezTo>
                    <a:cubicBezTo>
                      <a:pt x="191731" y="302338"/>
                      <a:pt x="206480" y="312516"/>
                      <a:pt x="214071" y="312516"/>
                    </a:cubicBezTo>
                    <a:lnTo>
                      <a:pt x="248557" y="312516"/>
                    </a:lnTo>
                    <a:cubicBezTo>
                      <a:pt x="256148" y="312516"/>
                      <a:pt x="270896" y="302338"/>
                      <a:pt x="286621" y="279598"/>
                    </a:cubicBezTo>
                    <a:cubicBezTo>
                      <a:pt x="298984" y="261731"/>
                      <a:pt x="307551" y="241806"/>
                      <a:pt x="309611" y="226538"/>
                    </a:cubicBezTo>
                    <a:lnTo>
                      <a:pt x="309936" y="223831"/>
                    </a:lnTo>
                    <a:lnTo>
                      <a:pt x="316226" y="219824"/>
                    </a:lnTo>
                    <a:cubicBezTo>
                      <a:pt x="318070" y="218633"/>
                      <a:pt x="319154" y="216576"/>
                      <a:pt x="319154" y="214410"/>
                    </a:cubicBezTo>
                    <a:lnTo>
                      <a:pt x="319154" y="203906"/>
                    </a:lnTo>
                    <a:cubicBezTo>
                      <a:pt x="319154" y="200333"/>
                      <a:pt x="316226" y="197518"/>
                      <a:pt x="312756" y="197518"/>
                    </a:cubicBezTo>
                    <a:lnTo>
                      <a:pt x="309177" y="197518"/>
                    </a:lnTo>
                    <a:cubicBezTo>
                      <a:pt x="308744" y="196651"/>
                      <a:pt x="307984" y="195893"/>
                      <a:pt x="307117" y="195352"/>
                    </a:cubicBezTo>
                    <a:cubicBezTo>
                      <a:pt x="305382" y="194161"/>
                      <a:pt x="302996" y="193944"/>
                      <a:pt x="301044" y="194919"/>
                    </a:cubicBezTo>
                    <a:cubicBezTo>
                      <a:pt x="292477" y="198709"/>
                      <a:pt x="283910" y="200658"/>
                      <a:pt x="275668" y="200658"/>
                    </a:cubicBezTo>
                    <a:cubicBezTo>
                      <a:pt x="261028" y="200658"/>
                      <a:pt x="247797" y="194702"/>
                      <a:pt x="236302" y="182791"/>
                    </a:cubicBezTo>
                    <a:cubicBezTo>
                      <a:pt x="227193" y="173370"/>
                      <a:pt x="215155" y="168497"/>
                      <a:pt x="200624" y="168497"/>
                    </a:cubicBezTo>
                    <a:close/>
                    <a:moveTo>
                      <a:pt x="426321" y="71765"/>
                    </a:moveTo>
                    <a:cubicBezTo>
                      <a:pt x="433372" y="71765"/>
                      <a:pt x="439012" y="77398"/>
                      <a:pt x="439012" y="84331"/>
                    </a:cubicBezTo>
                    <a:lnTo>
                      <a:pt x="439012" y="99173"/>
                    </a:lnTo>
                    <a:cubicBezTo>
                      <a:pt x="449860" y="101231"/>
                      <a:pt x="458321" y="105564"/>
                      <a:pt x="464721" y="112498"/>
                    </a:cubicBezTo>
                    <a:cubicBezTo>
                      <a:pt x="467650" y="115639"/>
                      <a:pt x="468843" y="120081"/>
                      <a:pt x="467758" y="124306"/>
                    </a:cubicBezTo>
                    <a:cubicBezTo>
                      <a:pt x="466565" y="128531"/>
                      <a:pt x="463419" y="131780"/>
                      <a:pt x="459297" y="133080"/>
                    </a:cubicBezTo>
                    <a:lnTo>
                      <a:pt x="452789" y="135139"/>
                    </a:lnTo>
                    <a:cubicBezTo>
                      <a:pt x="448016" y="136655"/>
                      <a:pt x="442809" y="135247"/>
                      <a:pt x="439555" y="131455"/>
                    </a:cubicBezTo>
                    <a:cubicBezTo>
                      <a:pt x="436192" y="127772"/>
                      <a:pt x="431311" y="125931"/>
                      <a:pt x="425019" y="125931"/>
                    </a:cubicBezTo>
                    <a:cubicBezTo>
                      <a:pt x="419921" y="125931"/>
                      <a:pt x="413738" y="127122"/>
                      <a:pt x="413738" y="132972"/>
                    </a:cubicBezTo>
                    <a:cubicBezTo>
                      <a:pt x="413738" y="134597"/>
                      <a:pt x="414388" y="136005"/>
                      <a:pt x="415582" y="137197"/>
                    </a:cubicBezTo>
                    <a:cubicBezTo>
                      <a:pt x="416883" y="138389"/>
                      <a:pt x="420463" y="139689"/>
                      <a:pt x="426429" y="140989"/>
                    </a:cubicBezTo>
                    <a:cubicBezTo>
                      <a:pt x="440097" y="144022"/>
                      <a:pt x="450077" y="146730"/>
                      <a:pt x="456043" y="149113"/>
                    </a:cubicBezTo>
                    <a:cubicBezTo>
                      <a:pt x="462118" y="151497"/>
                      <a:pt x="467216" y="155613"/>
                      <a:pt x="471230" y="161355"/>
                    </a:cubicBezTo>
                    <a:cubicBezTo>
                      <a:pt x="475243" y="167096"/>
                      <a:pt x="477304" y="174030"/>
                      <a:pt x="477304" y="181829"/>
                    </a:cubicBezTo>
                    <a:cubicBezTo>
                      <a:pt x="477304" y="192771"/>
                      <a:pt x="473291" y="202087"/>
                      <a:pt x="465480" y="209454"/>
                    </a:cubicBezTo>
                    <a:cubicBezTo>
                      <a:pt x="458863" y="215737"/>
                      <a:pt x="449968" y="219962"/>
                      <a:pt x="439012" y="222020"/>
                    </a:cubicBezTo>
                    <a:lnTo>
                      <a:pt x="439012" y="242278"/>
                    </a:lnTo>
                    <a:cubicBezTo>
                      <a:pt x="439012" y="249320"/>
                      <a:pt x="433372" y="254953"/>
                      <a:pt x="426321" y="254953"/>
                    </a:cubicBezTo>
                    <a:cubicBezTo>
                      <a:pt x="419378" y="254953"/>
                      <a:pt x="413738" y="249320"/>
                      <a:pt x="413738" y="242278"/>
                    </a:cubicBezTo>
                    <a:lnTo>
                      <a:pt x="413738" y="222670"/>
                    </a:lnTo>
                    <a:cubicBezTo>
                      <a:pt x="397683" y="220504"/>
                      <a:pt x="385751" y="213571"/>
                      <a:pt x="378158" y="202087"/>
                    </a:cubicBezTo>
                    <a:cubicBezTo>
                      <a:pt x="375771" y="198512"/>
                      <a:pt x="375337" y="194071"/>
                      <a:pt x="377073" y="190171"/>
                    </a:cubicBezTo>
                    <a:cubicBezTo>
                      <a:pt x="378700" y="186271"/>
                      <a:pt x="382171" y="183454"/>
                      <a:pt x="386402" y="182696"/>
                    </a:cubicBezTo>
                    <a:lnTo>
                      <a:pt x="395948" y="180963"/>
                    </a:lnTo>
                    <a:cubicBezTo>
                      <a:pt x="400721" y="180096"/>
                      <a:pt x="405710" y="182046"/>
                      <a:pt x="408531" y="186163"/>
                    </a:cubicBezTo>
                    <a:cubicBezTo>
                      <a:pt x="412110" y="191254"/>
                      <a:pt x="418185" y="193963"/>
                      <a:pt x="426646" y="193963"/>
                    </a:cubicBezTo>
                    <a:cubicBezTo>
                      <a:pt x="439555" y="193963"/>
                      <a:pt x="439555" y="188763"/>
                      <a:pt x="439555" y="187138"/>
                    </a:cubicBezTo>
                    <a:cubicBezTo>
                      <a:pt x="439555" y="184646"/>
                      <a:pt x="438578" y="182913"/>
                      <a:pt x="436626" y="181504"/>
                    </a:cubicBezTo>
                    <a:cubicBezTo>
                      <a:pt x="434673" y="180096"/>
                      <a:pt x="430985" y="178905"/>
                      <a:pt x="425778" y="177821"/>
                    </a:cubicBezTo>
                    <a:cubicBezTo>
                      <a:pt x="404734" y="173488"/>
                      <a:pt x="391283" y="167963"/>
                      <a:pt x="385534" y="161355"/>
                    </a:cubicBezTo>
                    <a:cubicBezTo>
                      <a:pt x="379785" y="154530"/>
                      <a:pt x="376964" y="147055"/>
                      <a:pt x="376964" y="138280"/>
                    </a:cubicBezTo>
                    <a:cubicBezTo>
                      <a:pt x="376964" y="128639"/>
                      <a:pt x="380110" y="120081"/>
                      <a:pt x="386402" y="112714"/>
                    </a:cubicBezTo>
                    <a:cubicBezTo>
                      <a:pt x="392368" y="105564"/>
                      <a:pt x="401588" y="100906"/>
                      <a:pt x="413738" y="98848"/>
                    </a:cubicBezTo>
                    <a:lnTo>
                      <a:pt x="413738" y="84331"/>
                    </a:lnTo>
                    <a:cubicBezTo>
                      <a:pt x="413738" y="77398"/>
                      <a:pt x="419378" y="71765"/>
                      <a:pt x="426321" y="71765"/>
                    </a:cubicBezTo>
                    <a:close/>
                    <a:moveTo>
                      <a:pt x="215047" y="46785"/>
                    </a:moveTo>
                    <a:lnTo>
                      <a:pt x="247581" y="46785"/>
                    </a:lnTo>
                    <a:cubicBezTo>
                      <a:pt x="302779" y="46785"/>
                      <a:pt x="347675" y="91723"/>
                      <a:pt x="347675" y="146840"/>
                    </a:cubicBezTo>
                    <a:lnTo>
                      <a:pt x="347675" y="178243"/>
                    </a:lnTo>
                    <a:cubicBezTo>
                      <a:pt x="351471" y="183441"/>
                      <a:pt x="353423" y="189721"/>
                      <a:pt x="353423" y="196110"/>
                    </a:cubicBezTo>
                    <a:lnTo>
                      <a:pt x="353423" y="218525"/>
                    </a:lnTo>
                    <a:cubicBezTo>
                      <a:pt x="353423" y="227621"/>
                      <a:pt x="349302" y="236284"/>
                      <a:pt x="342362" y="242131"/>
                    </a:cubicBezTo>
                    <a:cubicBezTo>
                      <a:pt x="340626" y="247654"/>
                      <a:pt x="338458" y="253393"/>
                      <a:pt x="335963" y="259132"/>
                    </a:cubicBezTo>
                    <a:cubicBezTo>
                      <a:pt x="330758" y="272559"/>
                      <a:pt x="323275" y="286528"/>
                      <a:pt x="314383" y="299522"/>
                    </a:cubicBezTo>
                    <a:cubicBezTo>
                      <a:pt x="310587" y="305045"/>
                      <a:pt x="305599" y="311650"/>
                      <a:pt x="299743" y="318147"/>
                    </a:cubicBezTo>
                    <a:cubicBezTo>
                      <a:pt x="305056" y="321937"/>
                      <a:pt x="308852" y="326485"/>
                      <a:pt x="310587" y="331683"/>
                    </a:cubicBezTo>
                    <a:lnTo>
                      <a:pt x="382052" y="353231"/>
                    </a:lnTo>
                    <a:cubicBezTo>
                      <a:pt x="432263" y="367742"/>
                      <a:pt x="462627" y="578464"/>
                      <a:pt x="462627" y="587560"/>
                    </a:cubicBezTo>
                    <a:cubicBezTo>
                      <a:pt x="462627" y="598064"/>
                      <a:pt x="454169" y="606510"/>
                      <a:pt x="443758" y="606510"/>
                    </a:cubicBezTo>
                    <a:lnTo>
                      <a:pt x="18978" y="606510"/>
                    </a:lnTo>
                    <a:cubicBezTo>
                      <a:pt x="8459" y="606510"/>
                      <a:pt x="0" y="598064"/>
                      <a:pt x="0" y="587560"/>
                    </a:cubicBezTo>
                    <a:cubicBezTo>
                      <a:pt x="0" y="586586"/>
                      <a:pt x="109" y="585611"/>
                      <a:pt x="217" y="584636"/>
                    </a:cubicBezTo>
                    <a:cubicBezTo>
                      <a:pt x="217" y="584636"/>
                      <a:pt x="30365" y="367742"/>
                      <a:pt x="80575" y="353231"/>
                    </a:cubicBezTo>
                    <a:lnTo>
                      <a:pt x="152040" y="331683"/>
                    </a:lnTo>
                    <a:cubicBezTo>
                      <a:pt x="153775" y="326485"/>
                      <a:pt x="157571" y="321937"/>
                      <a:pt x="162885" y="318147"/>
                    </a:cubicBezTo>
                    <a:cubicBezTo>
                      <a:pt x="157029" y="311650"/>
                      <a:pt x="152040" y="305045"/>
                      <a:pt x="148353" y="299522"/>
                    </a:cubicBezTo>
                    <a:cubicBezTo>
                      <a:pt x="139352" y="286528"/>
                      <a:pt x="131870" y="272559"/>
                      <a:pt x="126664" y="259132"/>
                    </a:cubicBezTo>
                    <a:cubicBezTo>
                      <a:pt x="124170" y="253393"/>
                      <a:pt x="122001" y="247654"/>
                      <a:pt x="120266" y="242131"/>
                    </a:cubicBezTo>
                    <a:cubicBezTo>
                      <a:pt x="113325" y="236284"/>
                      <a:pt x="109205" y="227621"/>
                      <a:pt x="109205" y="218525"/>
                    </a:cubicBezTo>
                    <a:lnTo>
                      <a:pt x="109205" y="196110"/>
                    </a:lnTo>
                    <a:cubicBezTo>
                      <a:pt x="109205" y="189721"/>
                      <a:pt x="111265" y="183441"/>
                      <a:pt x="114952" y="178243"/>
                    </a:cubicBezTo>
                    <a:lnTo>
                      <a:pt x="114952" y="146840"/>
                    </a:lnTo>
                    <a:cubicBezTo>
                      <a:pt x="114952" y="91723"/>
                      <a:pt x="159848" y="46785"/>
                      <a:pt x="215047" y="46785"/>
                    </a:cubicBezTo>
                    <a:close/>
                    <a:moveTo>
                      <a:pt x="414825" y="0"/>
                    </a:moveTo>
                    <a:cubicBezTo>
                      <a:pt x="504940" y="0"/>
                      <a:pt x="578354" y="73314"/>
                      <a:pt x="578354" y="163305"/>
                    </a:cubicBezTo>
                    <a:cubicBezTo>
                      <a:pt x="578354" y="253404"/>
                      <a:pt x="504940" y="326718"/>
                      <a:pt x="414825" y="326718"/>
                    </a:cubicBezTo>
                    <a:cubicBezTo>
                      <a:pt x="389667" y="326718"/>
                      <a:pt x="365918" y="320979"/>
                      <a:pt x="344664" y="310907"/>
                    </a:cubicBezTo>
                    <a:cubicBezTo>
                      <a:pt x="350737" y="300620"/>
                      <a:pt x="355942" y="290115"/>
                      <a:pt x="360063" y="279719"/>
                    </a:cubicBezTo>
                    <a:cubicBezTo>
                      <a:pt x="376654" y="287516"/>
                      <a:pt x="395198" y="291956"/>
                      <a:pt x="414825" y="291956"/>
                    </a:cubicBezTo>
                    <a:cubicBezTo>
                      <a:pt x="485854" y="291956"/>
                      <a:pt x="543545" y="234236"/>
                      <a:pt x="543545" y="163305"/>
                    </a:cubicBezTo>
                    <a:cubicBezTo>
                      <a:pt x="543545" y="92482"/>
                      <a:pt x="485854" y="34762"/>
                      <a:pt x="414825" y="34762"/>
                    </a:cubicBezTo>
                    <a:cubicBezTo>
                      <a:pt x="386414" y="34762"/>
                      <a:pt x="360171" y="43967"/>
                      <a:pt x="338808" y="59561"/>
                    </a:cubicBezTo>
                    <a:cubicBezTo>
                      <a:pt x="330675" y="50897"/>
                      <a:pt x="321458" y="43317"/>
                      <a:pt x="311264" y="37036"/>
                    </a:cubicBezTo>
                    <a:cubicBezTo>
                      <a:pt x="339459" y="13861"/>
                      <a:pt x="375570" y="0"/>
                      <a:pt x="41482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1" name="ïṩļîḍê">
              <a:extLst>
                <a:ext uri="{FF2B5EF4-FFF2-40B4-BE49-F238E27FC236}">
                  <a16:creationId xmlns:a16="http://schemas.microsoft.com/office/drawing/2014/main" id="{D1632835-0EF7-4ADD-95A6-94809D349FEA}"/>
                </a:ext>
              </a:extLst>
            </p:cNvPr>
            <p:cNvGrpSpPr/>
            <p:nvPr/>
          </p:nvGrpSpPr>
          <p:grpSpPr>
            <a:xfrm>
              <a:off x="1656722" y="3054096"/>
              <a:ext cx="722376" cy="722376"/>
              <a:chOff x="1656722" y="3054096"/>
              <a:chExt cx="722376" cy="722376"/>
            </a:xfrm>
          </p:grpSpPr>
          <p:sp>
            <p:nvSpPr>
              <p:cNvPr id="99" name="iṧlíďe">
                <a:extLst>
                  <a:ext uri="{FF2B5EF4-FFF2-40B4-BE49-F238E27FC236}">
                    <a16:creationId xmlns:a16="http://schemas.microsoft.com/office/drawing/2014/main" id="{00ADAD2C-0B29-4C2D-ACD8-346B811F1009}"/>
                  </a:ext>
                </a:extLst>
              </p:cNvPr>
              <p:cNvSpPr/>
              <p:nvPr/>
            </p:nvSpPr>
            <p:spPr>
              <a:xfrm>
                <a:off x="1656722" y="3054096"/>
                <a:ext cx="722376" cy="722376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iṥľíḋè">
                <a:extLst>
                  <a:ext uri="{FF2B5EF4-FFF2-40B4-BE49-F238E27FC236}">
                    <a16:creationId xmlns:a16="http://schemas.microsoft.com/office/drawing/2014/main" id="{1EED9F62-E524-4B8C-AEB7-952C3D421B5E}"/>
                  </a:ext>
                </a:extLst>
              </p:cNvPr>
              <p:cNvSpPr/>
              <p:nvPr/>
            </p:nvSpPr>
            <p:spPr>
              <a:xfrm>
                <a:off x="1775594" y="3225686"/>
                <a:ext cx="484632" cy="379197"/>
              </a:xfrm>
              <a:custGeom>
                <a:avLst/>
                <a:gdLst>
                  <a:gd name="T0" fmla="*/ 4604 w 5092"/>
                  <a:gd name="T1" fmla="*/ 0 h 3990"/>
                  <a:gd name="T2" fmla="*/ 487 w 5092"/>
                  <a:gd name="T3" fmla="*/ 0 h 3990"/>
                  <a:gd name="T4" fmla="*/ 0 w 5092"/>
                  <a:gd name="T5" fmla="*/ 0 h 3990"/>
                  <a:gd name="T6" fmla="*/ 0 w 5092"/>
                  <a:gd name="T7" fmla="*/ 159 h 3990"/>
                  <a:gd name="T8" fmla="*/ 487 w 5092"/>
                  <a:gd name="T9" fmla="*/ 159 h 3990"/>
                  <a:gd name="T10" fmla="*/ 487 w 5092"/>
                  <a:gd name="T11" fmla="*/ 3043 h 3990"/>
                  <a:gd name="T12" fmla="*/ 2354 w 5092"/>
                  <a:gd name="T13" fmla="*/ 3043 h 3990"/>
                  <a:gd name="T14" fmla="*/ 1520 w 5092"/>
                  <a:gd name="T15" fmla="*/ 3877 h 3990"/>
                  <a:gd name="T16" fmla="*/ 1633 w 5092"/>
                  <a:gd name="T17" fmla="*/ 3990 h 3990"/>
                  <a:gd name="T18" fmla="*/ 2466 w 5092"/>
                  <a:gd name="T19" fmla="*/ 3156 h 3990"/>
                  <a:gd name="T20" fmla="*/ 2466 w 5092"/>
                  <a:gd name="T21" fmla="*/ 3978 h 3990"/>
                  <a:gd name="T22" fmla="*/ 2625 w 5092"/>
                  <a:gd name="T23" fmla="*/ 3978 h 3990"/>
                  <a:gd name="T24" fmla="*/ 2625 w 5092"/>
                  <a:gd name="T25" fmla="*/ 3156 h 3990"/>
                  <a:gd name="T26" fmla="*/ 3437 w 5092"/>
                  <a:gd name="T27" fmla="*/ 3967 h 3990"/>
                  <a:gd name="T28" fmla="*/ 3549 w 5092"/>
                  <a:gd name="T29" fmla="*/ 3855 h 3990"/>
                  <a:gd name="T30" fmla="*/ 2738 w 5092"/>
                  <a:gd name="T31" fmla="*/ 3043 h 3990"/>
                  <a:gd name="T32" fmla="*/ 4604 w 5092"/>
                  <a:gd name="T33" fmla="*/ 3043 h 3990"/>
                  <a:gd name="T34" fmla="*/ 4604 w 5092"/>
                  <a:gd name="T35" fmla="*/ 159 h 3990"/>
                  <a:gd name="T36" fmla="*/ 5092 w 5092"/>
                  <a:gd name="T37" fmla="*/ 159 h 3990"/>
                  <a:gd name="T38" fmla="*/ 5092 w 5092"/>
                  <a:gd name="T39" fmla="*/ 0 h 3990"/>
                  <a:gd name="T40" fmla="*/ 4604 w 5092"/>
                  <a:gd name="T41" fmla="*/ 0 h 3990"/>
                  <a:gd name="T42" fmla="*/ 3532 w 5092"/>
                  <a:gd name="T43" fmla="*/ 1615 h 3990"/>
                  <a:gd name="T44" fmla="*/ 2748 w 5092"/>
                  <a:gd name="T45" fmla="*/ 1401 h 3990"/>
                  <a:gd name="T46" fmla="*/ 2283 w 5092"/>
                  <a:gd name="T47" fmla="*/ 2078 h 3990"/>
                  <a:gd name="T48" fmla="*/ 1439 w 5092"/>
                  <a:gd name="T49" fmla="*/ 1631 h 3990"/>
                  <a:gd name="T50" fmla="*/ 1057 w 5092"/>
                  <a:gd name="T51" fmla="*/ 2460 h 3990"/>
                  <a:gd name="T52" fmla="*/ 912 w 5092"/>
                  <a:gd name="T53" fmla="*/ 2393 h 3990"/>
                  <a:gd name="T54" fmla="*/ 1365 w 5092"/>
                  <a:gd name="T55" fmla="*/ 1412 h 3990"/>
                  <a:gd name="T56" fmla="*/ 2232 w 5092"/>
                  <a:gd name="T57" fmla="*/ 1871 h 3990"/>
                  <a:gd name="T58" fmla="*/ 2681 w 5092"/>
                  <a:gd name="T59" fmla="*/ 1218 h 3990"/>
                  <a:gd name="T60" fmla="*/ 3455 w 5092"/>
                  <a:gd name="T61" fmla="*/ 1429 h 3990"/>
                  <a:gd name="T62" fmla="*/ 4018 w 5092"/>
                  <a:gd name="T63" fmla="*/ 448 h 3990"/>
                  <a:gd name="T64" fmla="*/ 4156 w 5092"/>
                  <a:gd name="T65" fmla="*/ 527 h 3990"/>
                  <a:gd name="T66" fmla="*/ 3532 w 5092"/>
                  <a:gd name="T67" fmla="*/ 1615 h 39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92" h="3990">
                    <a:moveTo>
                      <a:pt x="4604" y="0"/>
                    </a:moveTo>
                    <a:lnTo>
                      <a:pt x="487" y="0"/>
                    </a:lnTo>
                    <a:lnTo>
                      <a:pt x="0" y="0"/>
                    </a:lnTo>
                    <a:lnTo>
                      <a:pt x="0" y="159"/>
                    </a:lnTo>
                    <a:lnTo>
                      <a:pt x="487" y="159"/>
                    </a:lnTo>
                    <a:lnTo>
                      <a:pt x="487" y="3043"/>
                    </a:lnTo>
                    <a:lnTo>
                      <a:pt x="2354" y="3043"/>
                    </a:lnTo>
                    <a:lnTo>
                      <a:pt x="1520" y="3877"/>
                    </a:lnTo>
                    <a:lnTo>
                      <a:pt x="1633" y="3990"/>
                    </a:lnTo>
                    <a:lnTo>
                      <a:pt x="2466" y="3156"/>
                    </a:lnTo>
                    <a:lnTo>
                      <a:pt x="2466" y="3978"/>
                    </a:lnTo>
                    <a:lnTo>
                      <a:pt x="2625" y="3978"/>
                    </a:lnTo>
                    <a:lnTo>
                      <a:pt x="2625" y="3156"/>
                    </a:lnTo>
                    <a:lnTo>
                      <a:pt x="3437" y="3967"/>
                    </a:lnTo>
                    <a:lnTo>
                      <a:pt x="3549" y="3855"/>
                    </a:lnTo>
                    <a:lnTo>
                      <a:pt x="2738" y="3043"/>
                    </a:lnTo>
                    <a:lnTo>
                      <a:pt x="4604" y="3043"/>
                    </a:lnTo>
                    <a:lnTo>
                      <a:pt x="4604" y="159"/>
                    </a:lnTo>
                    <a:lnTo>
                      <a:pt x="5092" y="159"/>
                    </a:lnTo>
                    <a:lnTo>
                      <a:pt x="5092" y="0"/>
                    </a:lnTo>
                    <a:lnTo>
                      <a:pt x="4604" y="0"/>
                    </a:lnTo>
                    <a:close/>
                    <a:moveTo>
                      <a:pt x="3532" y="1615"/>
                    </a:moveTo>
                    <a:lnTo>
                      <a:pt x="2748" y="1401"/>
                    </a:lnTo>
                    <a:lnTo>
                      <a:pt x="2283" y="2078"/>
                    </a:lnTo>
                    <a:lnTo>
                      <a:pt x="1439" y="1631"/>
                    </a:lnTo>
                    <a:lnTo>
                      <a:pt x="1057" y="2460"/>
                    </a:lnTo>
                    <a:lnTo>
                      <a:pt x="912" y="2393"/>
                    </a:lnTo>
                    <a:lnTo>
                      <a:pt x="1365" y="1412"/>
                    </a:lnTo>
                    <a:lnTo>
                      <a:pt x="2232" y="1871"/>
                    </a:lnTo>
                    <a:lnTo>
                      <a:pt x="2681" y="1218"/>
                    </a:lnTo>
                    <a:lnTo>
                      <a:pt x="3455" y="1429"/>
                    </a:lnTo>
                    <a:lnTo>
                      <a:pt x="4018" y="448"/>
                    </a:lnTo>
                    <a:lnTo>
                      <a:pt x="4156" y="527"/>
                    </a:lnTo>
                    <a:lnTo>
                      <a:pt x="3532" y="161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2" name="íśľiḓè">
              <a:extLst>
                <a:ext uri="{FF2B5EF4-FFF2-40B4-BE49-F238E27FC236}">
                  <a16:creationId xmlns:a16="http://schemas.microsoft.com/office/drawing/2014/main" id="{5FD2801D-B617-4BB4-8828-519E2DF8912A}"/>
                </a:ext>
              </a:extLst>
            </p:cNvPr>
            <p:cNvGrpSpPr/>
            <p:nvPr/>
          </p:nvGrpSpPr>
          <p:grpSpPr>
            <a:xfrm>
              <a:off x="4375449" y="3054096"/>
              <a:ext cx="722376" cy="722376"/>
              <a:chOff x="4375449" y="3054096"/>
              <a:chExt cx="722376" cy="722376"/>
            </a:xfrm>
          </p:grpSpPr>
          <p:sp>
            <p:nvSpPr>
              <p:cNvPr id="97" name="îšḷïďe">
                <a:extLst>
                  <a:ext uri="{FF2B5EF4-FFF2-40B4-BE49-F238E27FC236}">
                    <a16:creationId xmlns:a16="http://schemas.microsoft.com/office/drawing/2014/main" id="{B14B4A3E-4B24-4106-A3DB-594BFC1E4DBA}"/>
                  </a:ext>
                </a:extLst>
              </p:cNvPr>
              <p:cNvSpPr/>
              <p:nvPr/>
            </p:nvSpPr>
            <p:spPr>
              <a:xfrm>
                <a:off x="4375449" y="3054096"/>
                <a:ext cx="722376" cy="722376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íṡliḋê">
                <a:extLst>
                  <a:ext uri="{FF2B5EF4-FFF2-40B4-BE49-F238E27FC236}">
                    <a16:creationId xmlns:a16="http://schemas.microsoft.com/office/drawing/2014/main" id="{7672D401-2045-4364-8D02-A4EDA8C51627}"/>
                  </a:ext>
                </a:extLst>
              </p:cNvPr>
              <p:cNvSpPr/>
              <p:nvPr/>
            </p:nvSpPr>
            <p:spPr>
              <a:xfrm>
                <a:off x="4494321" y="3200624"/>
                <a:ext cx="484631" cy="429320"/>
              </a:xfrm>
              <a:custGeom>
                <a:avLst/>
                <a:gdLst>
                  <a:gd name="T0" fmla="*/ 5423 w 6499"/>
                  <a:gd name="T1" fmla="*/ 940 h 5766"/>
                  <a:gd name="T2" fmla="*/ 6499 w 6499"/>
                  <a:gd name="T3" fmla="*/ 7 h 5766"/>
                  <a:gd name="T4" fmla="*/ 4987 w 6499"/>
                  <a:gd name="T5" fmla="*/ 792 h 5766"/>
                  <a:gd name="T6" fmla="*/ 3216 w 6499"/>
                  <a:gd name="T7" fmla="*/ 716 h 5766"/>
                  <a:gd name="T8" fmla="*/ 1453 w 6499"/>
                  <a:gd name="T9" fmla="*/ 667 h 5766"/>
                  <a:gd name="T10" fmla="*/ 0 w 6499"/>
                  <a:gd name="T11" fmla="*/ 2664 h 5766"/>
                  <a:gd name="T12" fmla="*/ 661 w 6499"/>
                  <a:gd name="T13" fmla="*/ 3284 h 5766"/>
                  <a:gd name="T14" fmla="*/ 448 w 6499"/>
                  <a:gd name="T15" fmla="*/ 4071 h 5766"/>
                  <a:gd name="T16" fmla="*/ 844 w 6499"/>
                  <a:gd name="T17" fmla="*/ 4279 h 5766"/>
                  <a:gd name="T18" fmla="*/ 1080 w 6499"/>
                  <a:gd name="T19" fmla="*/ 4576 h 5766"/>
                  <a:gd name="T20" fmla="*/ 1583 w 6499"/>
                  <a:gd name="T21" fmla="*/ 4775 h 5766"/>
                  <a:gd name="T22" fmla="*/ 2017 w 6499"/>
                  <a:gd name="T23" fmla="*/ 5327 h 5766"/>
                  <a:gd name="T24" fmla="*/ 2405 w 6499"/>
                  <a:gd name="T25" fmla="*/ 5234 h 5766"/>
                  <a:gd name="T26" fmla="*/ 2535 w 6499"/>
                  <a:gd name="T27" fmla="*/ 5395 h 5766"/>
                  <a:gd name="T28" fmla="*/ 2876 w 6499"/>
                  <a:gd name="T29" fmla="*/ 5576 h 5766"/>
                  <a:gd name="T30" fmla="*/ 3165 w 6499"/>
                  <a:gd name="T31" fmla="*/ 5494 h 5766"/>
                  <a:gd name="T32" fmla="*/ 3701 w 6499"/>
                  <a:gd name="T33" fmla="*/ 5660 h 5766"/>
                  <a:gd name="T34" fmla="*/ 3832 w 6499"/>
                  <a:gd name="T35" fmla="*/ 5267 h 5766"/>
                  <a:gd name="T36" fmla="*/ 4495 w 6499"/>
                  <a:gd name="T37" fmla="*/ 4970 h 5766"/>
                  <a:gd name="T38" fmla="*/ 4988 w 6499"/>
                  <a:gd name="T39" fmla="*/ 5020 h 5766"/>
                  <a:gd name="T40" fmla="*/ 5597 w 6499"/>
                  <a:gd name="T41" fmla="*/ 4588 h 5766"/>
                  <a:gd name="T42" fmla="*/ 5503 w 6499"/>
                  <a:gd name="T43" fmla="*/ 3760 h 5766"/>
                  <a:gd name="T44" fmla="*/ 6296 w 6499"/>
                  <a:gd name="T45" fmla="*/ 2963 h 5766"/>
                  <a:gd name="T46" fmla="*/ 6499 w 6499"/>
                  <a:gd name="T47" fmla="*/ 2528 h 5766"/>
                  <a:gd name="T48" fmla="*/ 5795 w 6499"/>
                  <a:gd name="T49" fmla="*/ 3035 h 5766"/>
                  <a:gd name="T50" fmla="*/ 4857 w 6499"/>
                  <a:gd name="T51" fmla="*/ 3514 h 5766"/>
                  <a:gd name="T52" fmla="*/ 4769 w 6499"/>
                  <a:gd name="T53" fmla="*/ 4088 h 5766"/>
                  <a:gd name="T54" fmla="*/ 4331 w 6499"/>
                  <a:gd name="T55" fmla="*/ 4082 h 5766"/>
                  <a:gd name="T56" fmla="*/ 4173 w 6499"/>
                  <a:gd name="T57" fmla="*/ 4456 h 5766"/>
                  <a:gd name="T58" fmla="*/ 3747 w 6499"/>
                  <a:gd name="T59" fmla="*/ 4507 h 5766"/>
                  <a:gd name="T60" fmla="*/ 3473 w 6499"/>
                  <a:gd name="T61" fmla="*/ 4915 h 5766"/>
                  <a:gd name="T62" fmla="*/ 3065 w 6499"/>
                  <a:gd name="T63" fmla="*/ 5251 h 5766"/>
                  <a:gd name="T64" fmla="*/ 2867 w 6499"/>
                  <a:gd name="T65" fmla="*/ 5322 h 5766"/>
                  <a:gd name="T66" fmla="*/ 2707 w 6499"/>
                  <a:gd name="T67" fmla="*/ 5102 h 5766"/>
                  <a:gd name="T68" fmla="*/ 3423 w 6499"/>
                  <a:gd name="T69" fmla="*/ 4496 h 5766"/>
                  <a:gd name="T70" fmla="*/ 3345 w 6499"/>
                  <a:gd name="T71" fmla="*/ 4266 h 5766"/>
                  <a:gd name="T72" fmla="*/ 2255 w 6499"/>
                  <a:gd name="T73" fmla="*/ 5022 h 5766"/>
                  <a:gd name="T74" fmla="*/ 1884 w 6499"/>
                  <a:gd name="T75" fmla="*/ 4962 h 5766"/>
                  <a:gd name="T76" fmla="*/ 3155 w 6499"/>
                  <a:gd name="T77" fmla="*/ 3735 h 5766"/>
                  <a:gd name="T78" fmla="*/ 3075 w 6499"/>
                  <a:gd name="T79" fmla="*/ 3503 h 5766"/>
                  <a:gd name="T80" fmla="*/ 1791 w 6499"/>
                  <a:gd name="T81" fmla="*/ 4404 h 5766"/>
                  <a:gd name="T82" fmla="*/ 1285 w 6499"/>
                  <a:gd name="T83" fmla="*/ 4435 h 5766"/>
                  <a:gd name="T84" fmla="*/ 1439 w 6499"/>
                  <a:gd name="T85" fmla="*/ 4004 h 5766"/>
                  <a:gd name="T86" fmla="*/ 2809 w 6499"/>
                  <a:gd name="T87" fmla="*/ 3011 h 5766"/>
                  <a:gd name="T88" fmla="*/ 2612 w 6499"/>
                  <a:gd name="T89" fmla="*/ 2895 h 5766"/>
                  <a:gd name="T90" fmla="*/ 1167 w 6499"/>
                  <a:gd name="T91" fmla="*/ 3884 h 5766"/>
                  <a:gd name="T92" fmla="*/ 668 w 6499"/>
                  <a:gd name="T93" fmla="*/ 3923 h 5766"/>
                  <a:gd name="T94" fmla="*/ 3388 w 6499"/>
                  <a:gd name="T95" fmla="*/ 1602 h 5766"/>
                  <a:gd name="T96" fmla="*/ 4543 w 6499"/>
                  <a:gd name="T97" fmla="*/ 2706 h 5766"/>
                  <a:gd name="T98" fmla="*/ 4492 w 6499"/>
                  <a:gd name="T99" fmla="*/ 1496 h 5766"/>
                  <a:gd name="T100" fmla="*/ 4777 w 6499"/>
                  <a:gd name="T101" fmla="*/ 1048 h 5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99" h="5766">
                    <a:moveTo>
                      <a:pt x="5048" y="1043"/>
                    </a:moveTo>
                    <a:cubicBezTo>
                      <a:pt x="5180" y="1043"/>
                      <a:pt x="5309" y="1008"/>
                      <a:pt x="5423" y="940"/>
                    </a:cubicBezTo>
                    <a:lnTo>
                      <a:pt x="6499" y="304"/>
                    </a:lnTo>
                    <a:lnTo>
                      <a:pt x="6499" y="7"/>
                    </a:lnTo>
                    <a:lnTo>
                      <a:pt x="5288" y="712"/>
                    </a:lnTo>
                    <a:cubicBezTo>
                      <a:pt x="5196" y="766"/>
                      <a:pt x="5092" y="794"/>
                      <a:pt x="4987" y="792"/>
                    </a:cubicBezTo>
                    <a:lnTo>
                      <a:pt x="3384" y="774"/>
                    </a:lnTo>
                    <a:cubicBezTo>
                      <a:pt x="3304" y="744"/>
                      <a:pt x="3240" y="726"/>
                      <a:pt x="3216" y="716"/>
                    </a:cubicBezTo>
                    <a:cubicBezTo>
                      <a:pt x="2715" y="604"/>
                      <a:pt x="2323" y="648"/>
                      <a:pt x="2056" y="720"/>
                    </a:cubicBezTo>
                    <a:cubicBezTo>
                      <a:pt x="1856" y="774"/>
                      <a:pt x="1643" y="754"/>
                      <a:pt x="1453" y="667"/>
                    </a:cubicBezTo>
                    <a:lnTo>
                      <a:pt x="0" y="0"/>
                    </a:lnTo>
                    <a:lnTo>
                      <a:pt x="0" y="2664"/>
                    </a:lnTo>
                    <a:lnTo>
                      <a:pt x="151" y="2747"/>
                    </a:lnTo>
                    <a:cubicBezTo>
                      <a:pt x="373" y="2868"/>
                      <a:pt x="551" y="3056"/>
                      <a:pt x="661" y="3284"/>
                    </a:cubicBezTo>
                    <a:lnTo>
                      <a:pt x="576" y="3354"/>
                    </a:lnTo>
                    <a:cubicBezTo>
                      <a:pt x="347" y="3520"/>
                      <a:pt x="297" y="3843"/>
                      <a:pt x="448" y="4071"/>
                    </a:cubicBezTo>
                    <a:cubicBezTo>
                      <a:pt x="532" y="4182"/>
                      <a:pt x="651" y="4252"/>
                      <a:pt x="787" y="4276"/>
                    </a:cubicBezTo>
                    <a:cubicBezTo>
                      <a:pt x="803" y="4278"/>
                      <a:pt x="827" y="4279"/>
                      <a:pt x="844" y="4279"/>
                    </a:cubicBezTo>
                    <a:cubicBezTo>
                      <a:pt x="893" y="4282"/>
                      <a:pt x="941" y="4276"/>
                      <a:pt x="983" y="4270"/>
                    </a:cubicBezTo>
                    <a:cubicBezTo>
                      <a:pt x="985" y="4384"/>
                      <a:pt x="1012" y="4483"/>
                      <a:pt x="1080" y="4576"/>
                    </a:cubicBezTo>
                    <a:cubicBezTo>
                      <a:pt x="1171" y="4703"/>
                      <a:pt x="1315" y="4760"/>
                      <a:pt x="1469" y="4768"/>
                    </a:cubicBezTo>
                    <a:cubicBezTo>
                      <a:pt x="1509" y="4771"/>
                      <a:pt x="1551" y="4772"/>
                      <a:pt x="1583" y="4775"/>
                    </a:cubicBezTo>
                    <a:cubicBezTo>
                      <a:pt x="1568" y="4896"/>
                      <a:pt x="1603" y="5020"/>
                      <a:pt x="1679" y="5122"/>
                    </a:cubicBezTo>
                    <a:cubicBezTo>
                      <a:pt x="1763" y="5232"/>
                      <a:pt x="1881" y="5303"/>
                      <a:pt x="2017" y="5327"/>
                    </a:cubicBezTo>
                    <a:cubicBezTo>
                      <a:pt x="2033" y="5328"/>
                      <a:pt x="2057" y="5330"/>
                      <a:pt x="2075" y="5330"/>
                    </a:cubicBezTo>
                    <a:cubicBezTo>
                      <a:pt x="2196" y="5336"/>
                      <a:pt x="2312" y="5302"/>
                      <a:pt x="2405" y="5234"/>
                    </a:cubicBezTo>
                    <a:lnTo>
                      <a:pt x="2456" y="5195"/>
                    </a:lnTo>
                    <a:cubicBezTo>
                      <a:pt x="2468" y="5268"/>
                      <a:pt x="2489" y="5335"/>
                      <a:pt x="2535" y="5395"/>
                    </a:cubicBezTo>
                    <a:cubicBezTo>
                      <a:pt x="2603" y="5488"/>
                      <a:pt x="2705" y="5551"/>
                      <a:pt x="2827" y="5574"/>
                    </a:cubicBezTo>
                    <a:cubicBezTo>
                      <a:pt x="2843" y="5575"/>
                      <a:pt x="2859" y="5575"/>
                      <a:pt x="2876" y="5576"/>
                    </a:cubicBezTo>
                    <a:cubicBezTo>
                      <a:pt x="2973" y="5582"/>
                      <a:pt x="3072" y="5554"/>
                      <a:pt x="3157" y="5494"/>
                    </a:cubicBezTo>
                    <a:lnTo>
                      <a:pt x="3165" y="5494"/>
                    </a:lnTo>
                    <a:lnTo>
                      <a:pt x="3225" y="5578"/>
                    </a:lnTo>
                    <a:cubicBezTo>
                      <a:pt x="3331" y="5730"/>
                      <a:pt x="3549" y="5766"/>
                      <a:pt x="3701" y="5660"/>
                    </a:cubicBezTo>
                    <a:cubicBezTo>
                      <a:pt x="3828" y="5570"/>
                      <a:pt x="3879" y="5392"/>
                      <a:pt x="3821" y="5251"/>
                    </a:cubicBezTo>
                    <a:lnTo>
                      <a:pt x="3832" y="5267"/>
                    </a:lnTo>
                    <a:cubicBezTo>
                      <a:pt x="3932" y="5415"/>
                      <a:pt x="4121" y="5479"/>
                      <a:pt x="4287" y="5411"/>
                    </a:cubicBezTo>
                    <a:cubicBezTo>
                      <a:pt x="4469" y="5336"/>
                      <a:pt x="4543" y="5139"/>
                      <a:pt x="4495" y="4970"/>
                    </a:cubicBezTo>
                    <a:cubicBezTo>
                      <a:pt x="4617" y="5107"/>
                      <a:pt x="4828" y="5134"/>
                      <a:pt x="4980" y="5028"/>
                    </a:cubicBezTo>
                    <a:lnTo>
                      <a:pt x="4988" y="5020"/>
                    </a:lnTo>
                    <a:cubicBezTo>
                      <a:pt x="5140" y="4915"/>
                      <a:pt x="5184" y="4714"/>
                      <a:pt x="5103" y="4554"/>
                    </a:cubicBezTo>
                    <a:cubicBezTo>
                      <a:pt x="5235" y="4675"/>
                      <a:pt x="5445" y="4694"/>
                      <a:pt x="5597" y="4588"/>
                    </a:cubicBezTo>
                    <a:cubicBezTo>
                      <a:pt x="5775" y="4459"/>
                      <a:pt x="5821" y="4210"/>
                      <a:pt x="5692" y="4031"/>
                    </a:cubicBezTo>
                    <a:lnTo>
                      <a:pt x="5503" y="3760"/>
                    </a:lnTo>
                    <a:lnTo>
                      <a:pt x="5915" y="3280"/>
                    </a:lnTo>
                    <a:cubicBezTo>
                      <a:pt x="6023" y="3154"/>
                      <a:pt x="6152" y="3047"/>
                      <a:pt x="6296" y="2963"/>
                    </a:cubicBezTo>
                    <a:lnTo>
                      <a:pt x="6499" y="2846"/>
                    </a:lnTo>
                    <a:lnTo>
                      <a:pt x="6499" y="2528"/>
                    </a:lnTo>
                    <a:lnTo>
                      <a:pt x="6219" y="2687"/>
                    </a:lnTo>
                    <a:cubicBezTo>
                      <a:pt x="6059" y="2778"/>
                      <a:pt x="5915" y="2895"/>
                      <a:pt x="5795" y="3035"/>
                    </a:cubicBezTo>
                    <a:lnTo>
                      <a:pt x="5352" y="3548"/>
                    </a:lnTo>
                    <a:cubicBezTo>
                      <a:pt x="5220" y="3427"/>
                      <a:pt x="5009" y="3408"/>
                      <a:pt x="4857" y="3514"/>
                    </a:cubicBezTo>
                    <a:cubicBezTo>
                      <a:pt x="4680" y="3643"/>
                      <a:pt x="4633" y="3892"/>
                      <a:pt x="4763" y="4071"/>
                    </a:cubicBezTo>
                    <a:lnTo>
                      <a:pt x="4769" y="4088"/>
                    </a:lnTo>
                    <a:lnTo>
                      <a:pt x="4761" y="4088"/>
                    </a:lnTo>
                    <a:cubicBezTo>
                      <a:pt x="4636" y="4000"/>
                      <a:pt x="4465" y="3991"/>
                      <a:pt x="4331" y="4082"/>
                    </a:cubicBezTo>
                    <a:lnTo>
                      <a:pt x="4323" y="4090"/>
                    </a:lnTo>
                    <a:cubicBezTo>
                      <a:pt x="4204" y="4172"/>
                      <a:pt x="4148" y="4316"/>
                      <a:pt x="4173" y="4456"/>
                    </a:cubicBezTo>
                    <a:lnTo>
                      <a:pt x="4131" y="4487"/>
                    </a:lnTo>
                    <a:cubicBezTo>
                      <a:pt x="4012" y="4424"/>
                      <a:pt x="3865" y="4424"/>
                      <a:pt x="3747" y="4507"/>
                    </a:cubicBezTo>
                    <a:cubicBezTo>
                      <a:pt x="3637" y="4583"/>
                      <a:pt x="3581" y="4718"/>
                      <a:pt x="3591" y="4840"/>
                    </a:cubicBezTo>
                    <a:lnTo>
                      <a:pt x="3473" y="4915"/>
                    </a:lnTo>
                    <a:cubicBezTo>
                      <a:pt x="3385" y="4894"/>
                      <a:pt x="3287" y="4914"/>
                      <a:pt x="3211" y="4966"/>
                    </a:cubicBezTo>
                    <a:cubicBezTo>
                      <a:pt x="3117" y="5034"/>
                      <a:pt x="3063" y="5146"/>
                      <a:pt x="3065" y="5251"/>
                    </a:cubicBezTo>
                    <a:lnTo>
                      <a:pt x="3007" y="5288"/>
                    </a:lnTo>
                    <a:cubicBezTo>
                      <a:pt x="2972" y="5319"/>
                      <a:pt x="2915" y="5332"/>
                      <a:pt x="2867" y="5322"/>
                    </a:cubicBezTo>
                    <a:cubicBezTo>
                      <a:pt x="2819" y="5311"/>
                      <a:pt x="2771" y="5284"/>
                      <a:pt x="2740" y="5242"/>
                    </a:cubicBezTo>
                    <a:cubicBezTo>
                      <a:pt x="2709" y="5207"/>
                      <a:pt x="2696" y="5150"/>
                      <a:pt x="2707" y="5102"/>
                    </a:cubicBezTo>
                    <a:cubicBezTo>
                      <a:pt x="2717" y="5054"/>
                      <a:pt x="2744" y="5006"/>
                      <a:pt x="2787" y="4975"/>
                    </a:cubicBezTo>
                    <a:lnTo>
                      <a:pt x="3423" y="4496"/>
                    </a:lnTo>
                    <a:cubicBezTo>
                      <a:pt x="3456" y="4474"/>
                      <a:pt x="3475" y="4442"/>
                      <a:pt x="3476" y="4402"/>
                    </a:cubicBezTo>
                    <a:cubicBezTo>
                      <a:pt x="3480" y="4328"/>
                      <a:pt x="3417" y="4266"/>
                      <a:pt x="3345" y="4266"/>
                    </a:cubicBezTo>
                    <a:cubicBezTo>
                      <a:pt x="3317" y="4266"/>
                      <a:pt x="3295" y="4272"/>
                      <a:pt x="3271" y="4286"/>
                    </a:cubicBezTo>
                    <a:lnTo>
                      <a:pt x="2255" y="5022"/>
                    </a:lnTo>
                    <a:cubicBezTo>
                      <a:pt x="2196" y="5059"/>
                      <a:pt x="2129" y="5080"/>
                      <a:pt x="2057" y="5068"/>
                    </a:cubicBezTo>
                    <a:cubicBezTo>
                      <a:pt x="1985" y="5056"/>
                      <a:pt x="1921" y="5020"/>
                      <a:pt x="1884" y="4962"/>
                    </a:cubicBezTo>
                    <a:cubicBezTo>
                      <a:pt x="1800" y="4851"/>
                      <a:pt x="1825" y="4682"/>
                      <a:pt x="1944" y="4599"/>
                    </a:cubicBezTo>
                    <a:lnTo>
                      <a:pt x="3155" y="3735"/>
                    </a:lnTo>
                    <a:cubicBezTo>
                      <a:pt x="3181" y="3711"/>
                      <a:pt x="3200" y="3678"/>
                      <a:pt x="3200" y="3634"/>
                    </a:cubicBezTo>
                    <a:cubicBezTo>
                      <a:pt x="3201" y="3564"/>
                      <a:pt x="3144" y="3506"/>
                      <a:pt x="3075" y="3503"/>
                    </a:cubicBezTo>
                    <a:cubicBezTo>
                      <a:pt x="3035" y="3502"/>
                      <a:pt x="3003" y="3516"/>
                      <a:pt x="2976" y="3547"/>
                    </a:cubicBezTo>
                    <a:lnTo>
                      <a:pt x="1791" y="4404"/>
                    </a:lnTo>
                    <a:cubicBezTo>
                      <a:pt x="1757" y="4419"/>
                      <a:pt x="1740" y="4443"/>
                      <a:pt x="1715" y="4466"/>
                    </a:cubicBezTo>
                    <a:cubicBezTo>
                      <a:pt x="1572" y="4556"/>
                      <a:pt x="1361" y="4536"/>
                      <a:pt x="1285" y="4435"/>
                    </a:cubicBezTo>
                    <a:cubicBezTo>
                      <a:pt x="1209" y="4326"/>
                      <a:pt x="1225" y="4179"/>
                      <a:pt x="1320" y="4087"/>
                    </a:cubicBezTo>
                    <a:lnTo>
                      <a:pt x="1439" y="4004"/>
                    </a:lnTo>
                    <a:lnTo>
                      <a:pt x="2756" y="3106"/>
                    </a:lnTo>
                    <a:cubicBezTo>
                      <a:pt x="2789" y="3083"/>
                      <a:pt x="2808" y="3051"/>
                      <a:pt x="2809" y="3011"/>
                    </a:cubicBezTo>
                    <a:cubicBezTo>
                      <a:pt x="2812" y="2967"/>
                      <a:pt x="2791" y="2926"/>
                      <a:pt x="2755" y="2900"/>
                    </a:cubicBezTo>
                    <a:cubicBezTo>
                      <a:pt x="2708" y="2867"/>
                      <a:pt x="2661" y="2866"/>
                      <a:pt x="2612" y="2895"/>
                    </a:cubicBezTo>
                    <a:lnTo>
                      <a:pt x="1201" y="3854"/>
                    </a:lnTo>
                    <a:cubicBezTo>
                      <a:pt x="1192" y="3870"/>
                      <a:pt x="1176" y="3876"/>
                      <a:pt x="1167" y="3884"/>
                    </a:cubicBezTo>
                    <a:lnTo>
                      <a:pt x="1031" y="3983"/>
                    </a:lnTo>
                    <a:cubicBezTo>
                      <a:pt x="920" y="4067"/>
                      <a:pt x="751" y="4042"/>
                      <a:pt x="668" y="3923"/>
                    </a:cubicBezTo>
                    <a:cubicBezTo>
                      <a:pt x="584" y="3812"/>
                      <a:pt x="609" y="3643"/>
                      <a:pt x="728" y="3560"/>
                    </a:cubicBezTo>
                    <a:lnTo>
                      <a:pt x="3388" y="1602"/>
                    </a:lnTo>
                    <a:cubicBezTo>
                      <a:pt x="3601" y="1727"/>
                      <a:pt x="3759" y="1979"/>
                      <a:pt x="3759" y="1979"/>
                    </a:cubicBezTo>
                    <a:cubicBezTo>
                      <a:pt x="4020" y="2798"/>
                      <a:pt x="4345" y="2804"/>
                      <a:pt x="4543" y="2706"/>
                    </a:cubicBezTo>
                    <a:cubicBezTo>
                      <a:pt x="4645" y="2655"/>
                      <a:pt x="4692" y="2534"/>
                      <a:pt x="4656" y="2424"/>
                    </a:cubicBezTo>
                    <a:cubicBezTo>
                      <a:pt x="4552" y="2108"/>
                      <a:pt x="4492" y="1496"/>
                      <a:pt x="4492" y="1496"/>
                    </a:cubicBezTo>
                    <a:cubicBezTo>
                      <a:pt x="4419" y="1338"/>
                      <a:pt x="4184" y="1171"/>
                      <a:pt x="3923" y="1035"/>
                    </a:cubicBezTo>
                    <a:lnTo>
                      <a:pt x="4777" y="1048"/>
                    </a:lnTo>
                    <a:lnTo>
                      <a:pt x="5048" y="10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3" name="íSḷîde">
              <a:extLst>
                <a:ext uri="{FF2B5EF4-FFF2-40B4-BE49-F238E27FC236}">
                  <a16:creationId xmlns:a16="http://schemas.microsoft.com/office/drawing/2014/main" id="{17F1F10A-248D-45A7-9C15-0467B2F1607B}"/>
                </a:ext>
              </a:extLst>
            </p:cNvPr>
            <p:cNvGrpSpPr/>
            <p:nvPr/>
          </p:nvGrpSpPr>
          <p:grpSpPr>
            <a:xfrm>
              <a:off x="9812901" y="3054096"/>
              <a:ext cx="722376" cy="722376"/>
              <a:chOff x="9812901" y="3054096"/>
              <a:chExt cx="722376" cy="722376"/>
            </a:xfrm>
          </p:grpSpPr>
          <p:sp>
            <p:nvSpPr>
              <p:cNvPr id="95" name="îş1íḑè">
                <a:extLst>
                  <a:ext uri="{FF2B5EF4-FFF2-40B4-BE49-F238E27FC236}">
                    <a16:creationId xmlns:a16="http://schemas.microsoft.com/office/drawing/2014/main" id="{D680FFEF-F30E-4C54-AAED-E2C59214DF0C}"/>
                  </a:ext>
                </a:extLst>
              </p:cNvPr>
              <p:cNvSpPr/>
              <p:nvPr/>
            </p:nvSpPr>
            <p:spPr>
              <a:xfrm>
                <a:off x="9812901" y="3054096"/>
                <a:ext cx="722376" cy="722376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iṥ1iďé">
                <a:extLst>
                  <a:ext uri="{FF2B5EF4-FFF2-40B4-BE49-F238E27FC236}">
                    <a16:creationId xmlns:a16="http://schemas.microsoft.com/office/drawing/2014/main" id="{C3C0B853-0C00-433B-9F60-7A20CC5A0E3A}"/>
                  </a:ext>
                </a:extLst>
              </p:cNvPr>
              <p:cNvSpPr/>
              <p:nvPr/>
            </p:nvSpPr>
            <p:spPr>
              <a:xfrm>
                <a:off x="9931773" y="3218555"/>
                <a:ext cx="484632" cy="393457"/>
              </a:xfrm>
              <a:custGeom>
                <a:avLst/>
                <a:gdLst>
                  <a:gd name="connsiteX0" fmla="*/ 0 w 607639"/>
                  <a:gd name="connsiteY0" fmla="*/ 248461 h 493323"/>
                  <a:gd name="connsiteX1" fmla="*/ 273068 w 607639"/>
                  <a:gd name="connsiteY1" fmla="*/ 400711 h 493323"/>
                  <a:gd name="connsiteX2" fmla="*/ 303775 w 607639"/>
                  <a:gd name="connsiteY2" fmla="*/ 408710 h 493323"/>
                  <a:gd name="connsiteX3" fmla="*/ 334571 w 607639"/>
                  <a:gd name="connsiteY3" fmla="*/ 400711 h 493323"/>
                  <a:gd name="connsiteX4" fmla="*/ 607639 w 607639"/>
                  <a:gd name="connsiteY4" fmla="*/ 248461 h 493323"/>
                  <a:gd name="connsiteX5" fmla="*/ 607639 w 607639"/>
                  <a:gd name="connsiteY5" fmla="*/ 472348 h 493323"/>
                  <a:gd name="connsiteX6" fmla="*/ 586545 w 607639"/>
                  <a:gd name="connsiteY6" fmla="*/ 493323 h 493323"/>
                  <a:gd name="connsiteX7" fmla="*/ 21005 w 607639"/>
                  <a:gd name="connsiteY7" fmla="*/ 493323 h 493323"/>
                  <a:gd name="connsiteX8" fmla="*/ 0 w 607639"/>
                  <a:gd name="connsiteY8" fmla="*/ 472348 h 493323"/>
                  <a:gd name="connsiteX9" fmla="*/ 238623 w 607639"/>
                  <a:gd name="connsiteY9" fmla="*/ 42741 h 493323"/>
                  <a:gd name="connsiteX10" fmla="*/ 238623 w 607639"/>
                  <a:gd name="connsiteY10" fmla="*/ 84683 h 493323"/>
                  <a:gd name="connsiteX11" fmla="*/ 369016 w 607639"/>
                  <a:gd name="connsiteY11" fmla="*/ 84683 h 493323"/>
                  <a:gd name="connsiteX12" fmla="*/ 369016 w 607639"/>
                  <a:gd name="connsiteY12" fmla="*/ 42741 h 493323"/>
                  <a:gd name="connsiteX13" fmla="*/ 217618 w 607639"/>
                  <a:gd name="connsiteY13" fmla="*/ 0 h 493323"/>
                  <a:gd name="connsiteX14" fmla="*/ 390021 w 607639"/>
                  <a:gd name="connsiteY14" fmla="*/ 0 h 493323"/>
                  <a:gd name="connsiteX15" fmla="*/ 411026 w 607639"/>
                  <a:gd name="connsiteY15" fmla="*/ 20971 h 493323"/>
                  <a:gd name="connsiteX16" fmla="*/ 411026 w 607639"/>
                  <a:gd name="connsiteY16" fmla="*/ 84683 h 493323"/>
                  <a:gd name="connsiteX17" fmla="*/ 586545 w 607639"/>
                  <a:gd name="connsiteY17" fmla="*/ 84683 h 493323"/>
                  <a:gd name="connsiteX18" fmla="*/ 607639 w 607639"/>
                  <a:gd name="connsiteY18" fmla="*/ 105653 h 493323"/>
                  <a:gd name="connsiteX19" fmla="*/ 607639 w 607639"/>
                  <a:gd name="connsiteY19" fmla="*/ 188025 h 493323"/>
                  <a:gd name="connsiteX20" fmla="*/ 596869 w 607639"/>
                  <a:gd name="connsiteY20" fmla="*/ 206330 h 493323"/>
                  <a:gd name="connsiteX21" fmla="*/ 341691 w 607639"/>
                  <a:gd name="connsiteY21" fmla="*/ 348593 h 493323"/>
                  <a:gd name="connsiteX22" fmla="*/ 341691 w 607639"/>
                  <a:gd name="connsiteY22" fmla="*/ 301409 h 493323"/>
                  <a:gd name="connsiteX23" fmla="*/ 329142 w 607639"/>
                  <a:gd name="connsiteY23" fmla="*/ 288969 h 493323"/>
                  <a:gd name="connsiteX24" fmla="*/ 278409 w 607639"/>
                  <a:gd name="connsiteY24" fmla="*/ 288969 h 493323"/>
                  <a:gd name="connsiteX25" fmla="*/ 265948 w 607639"/>
                  <a:gd name="connsiteY25" fmla="*/ 301409 h 493323"/>
                  <a:gd name="connsiteX26" fmla="*/ 265948 w 607639"/>
                  <a:gd name="connsiteY26" fmla="*/ 348593 h 493323"/>
                  <a:gd name="connsiteX27" fmla="*/ 10770 w 607639"/>
                  <a:gd name="connsiteY27" fmla="*/ 206330 h 493323"/>
                  <a:gd name="connsiteX28" fmla="*/ 0 w 607639"/>
                  <a:gd name="connsiteY28" fmla="*/ 188025 h 493323"/>
                  <a:gd name="connsiteX29" fmla="*/ 0 w 607639"/>
                  <a:gd name="connsiteY29" fmla="*/ 105653 h 493323"/>
                  <a:gd name="connsiteX30" fmla="*/ 21005 w 607639"/>
                  <a:gd name="connsiteY30" fmla="*/ 84683 h 493323"/>
                  <a:gd name="connsiteX31" fmla="*/ 196613 w 607639"/>
                  <a:gd name="connsiteY31" fmla="*/ 84683 h 493323"/>
                  <a:gd name="connsiteX32" fmla="*/ 196613 w 607639"/>
                  <a:gd name="connsiteY32" fmla="*/ 20971 h 493323"/>
                  <a:gd name="connsiteX33" fmla="*/ 217618 w 607639"/>
                  <a:gd name="connsiteY33" fmla="*/ 0 h 493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07639" h="493323">
                    <a:moveTo>
                      <a:pt x="0" y="248461"/>
                    </a:moveTo>
                    <a:lnTo>
                      <a:pt x="273068" y="400711"/>
                    </a:lnTo>
                    <a:cubicBezTo>
                      <a:pt x="282414" y="405955"/>
                      <a:pt x="293094" y="408710"/>
                      <a:pt x="303775" y="408710"/>
                    </a:cubicBezTo>
                    <a:cubicBezTo>
                      <a:pt x="314545" y="408710"/>
                      <a:pt x="325136" y="405955"/>
                      <a:pt x="334571" y="400711"/>
                    </a:cubicBezTo>
                    <a:lnTo>
                      <a:pt x="607639" y="248461"/>
                    </a:lnTo>
                    <a:lnTo>
                      <a:pt x="607639" y="472348"/>
                    </a:lnTo>
                    <a:cubicBezTo>
                      <a:pt x="607639" y="483902"/>
                      <a:pt x="598204" y="493323"/>
                      <a:pt x="586545" y="493323"/>
                    </a:cubicBezTo>
                    <a:lnTo>
                      <a:pt x="21005" y="493323"/>
                    </a:lnTo>
                    <a:cubicBezTo>
                      <a:pt x="9435" y="493323"/>
                      <a:pt x="0" y="483902"/>
                      <a:pt x="0" y="472348"/>
                    </a:cubicBezTo>
                    <a:close/>
                    <a:moveTo>
                      <a:pt x="238623" y="42741"/>
                    </a:moveTo>
                    <a:lnTo>
                      <a:pt x="238623" y="84683"/>
                    </a:lnTo>
                    <a:lnTo>
                      <a:pt x="369016" y="84683"/>
                    </a:lnTo>
                    <a:lnTo>
                      <a:pt x="369016" y="42741"/>
                    </a:lnTo>
                    <a:close/>
                    <a:moveTo>
                      <a:pt x="217618" y="0"/>
                    </a:moveTo>
                    <a:lnTo>
                      <a:pt x="390021" y="0"/>
                    </a:lnTo>
                    <a:cubicBezTo>
                      <a:pt x="401592" y="0"/>
                      <a:pt x="411026" y="9419"/>
                      <a:pt x="411026" y="20971"/>
                    </a:cubicBezTo>
                    <a:lnTo>
                      <a:pt x="411026" y="84683"/>
                    </a:lnTo>
                    <a:lnTo>
                      <a:pt x="586545" y="84683"/>
                    </a:lnTo>
                    <a:cubicBezTo>
                      <a:pt x="598204" y="84683"/>
                      <a:pt x="607639" y="94102"/>
                      <a:pt x="607639" y="105653"/>
                    </a:cubicBezTo>
                    <a:lnTo>
                      <a:pt x="607639" y="188025"/>
                    </a:lnTo>
                    <a:cubicBezTo>
                      <a:pt x="607639" y="195667"/>
                      <a:pt x="603456" y="202687"/>
                      <a:pt x="596869" y="206330"/>
                    </a:cubicBezTo>
                    <a:lnTo>
                      <a:pt x="341691" y="348593"/>
                    </a:lnTo>
                    <a:lnTo>
                      <a:pt x="341691" y="301409"/>
                    </a:lnTo>
                    <a:cubicBezTo>
                      <a:pt x="341691" y="294567"/>
                      <a:pt x="336084" y="288969"/>
                      <a:pt x="329142" y="288969"/>
                    </a:cubicBezTo>
                    <a:lnTo>
                      <a:pt x="278409" y="288969"/>
                    </a:lnTo>
                    <a:cubicBezTo>
                      <a:pt x="271555" y="288969"/>
                      <a:pt x="265948" y="294567"/>
                      <a:pt x="265948" y="301409"/>
                    </a:cubicBezTo>
                    <a:lnTo>
                      <a:pt x="265948" y="348593"/>
                    </a:lnTo>
                    <a:lnTo>
                      <a:pt x="10770" y="206330"/>
                    </a:lnTo>
                    <a:cubicBezTo>
                      <a:pt x="4094" y="202687"/>
                      <a:pt x="0" y="195667"/>
                      <a:pt x="0" y="188025"/>
                    </a:cubicBezTo>
                    <a:lnTo>
                      <a:pt x="0" y="105653"/>
                    </a:lnTo>
                    <a:cubicBezTo>
                      <a:pt x="0" y="94102"/>
                      <a:pt x="9435" y="84683"/>
                      <a:pt x="21005" y="84683"/>
                    </a:cubicBezTo>
                    <a:lnTo>
                      <a:pt x="196613" y="84683"/>
                    </a:lnTo>
                    <a:lnTo>
                      <a:pt x="196613" y="20971"/>
                    </a:lnTo>
                    <a:cubicBezTo>
                      <a:pt x="196613" y="9419"/>
                      <a:pt x="205958" y="0"/>
                      <a:pt x="21761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4" name="ïś1íḍe">
              <a:extLst>
                <a:ext uri="{FF2B5EF4-FFF2-40B4-BE49-F238E27FC236}">
                  <a16:creationId xmlns:a16="http://schemas.microsoft.com/office/drawing/2014/main" id="{38917467-EF96-4C93-B9CB-A76569B81BC5}"/>
                </a:ext>
              </a:extLst>
            </p:cNvPr>
            <p:cNvGrpSpPr/>
            <p:nvPr/>
          </p:nvGrpSpPr>
          <p:grpSpPr>
            <a:xfrm>
              <a:off x="6353442" y="4064698"/>
              <a:ext cx="2203845" cy="1368849"/>
              <a:chOff x="6353442" y="4064698"/>
              <a:chExt cx="2203845" cy="1368849"/>
            </a:xfrm>
          </p:grpSpPr>
          <p:sp>
            <p:nvSpPr>
              <p:cNvPr id="92" name="ïśļíḑ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353442" y="4557785"/>
                <a:ext cx="2203845" cy="8757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DE1AADF8-98CD-4DF8-B92B-4418B975A90A}"/>
                  </a:ext>
                </a:extLst>
              </p:cNvPr>
              <p:cNvCxnSpPr/>
              <p:nvPr/>
            </p:nvCxnSpPr>
            <p:spPr>
              <a:xfrm>
                <a:off x="7100462" y="4525781"/>
                <a:ext cx="709804" cy="0"/>
              </a:xfrm>
              <a:prstGeom prst="line">
                <a:avLst/>
              </a:prstGeom>
              <a:ln w="285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íšḷïďè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353442" y="4064698"/>
                <a:ext cx="2203845" cy="4290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45" name="ïṩļïḋê">
              <a:extLst>
                <a:ext uri="{FF2B5EF4-FFF2-40B4-BE49-F238E27FC236}">
                  <a16:creationId xmlns:a16="http://schemas.microsoft.com/office/drawing/2014/main" id="{1BA7BD8D-F1AA-4E46-AF14-B0E0086C70EB}"/>
                </a:ext>
              </a:extLst>
            </p:cNvPr>
            <p:cNvGrpSpPr/>
            <p:nvPr/>
          </p:nvGrpSpPr>
          <p:grpSpPr>
            <a:xfrm>
              <a:off x="915988" y="4064698"/>
              <a:ext cx="2203845" cy="1368849"/>
              <a:chOff x="915988" y="4064698"/>
              <a:chExt cx="2203845" cy="1368849"/>
            </a:xfrm>
          </p:grpSpPr>
          <p:sp>
            <p:nvSpPr>
              <p:cNvPr id="89" name="iŝlîḋê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915988" y="4557785"/>
                <a:ext cx="2203845" cy="8757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90" name="íšļíḓ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915988" y="4064698"/>
                <a:ext cx="2203845" cy="4290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0DFDD492-699B-4CCB-9A3B-AEDA7C24AE0C}"/>
                  </a:ext>
                </a:extLst>
              </p:cNvPr>
              <p:cNvCxnSpPr/>
              <p:nvPr/>
            </p:nvCxnSpPr>
            <p:spPr>
              <a:xfrm>
                <a:off x="1663008" y="4525781"/>
                <a:ext cx="709804" cy="0"/>
              </a:xfrm>
              <a:prstGeom prst="line">
                <a:avLst/>
              </a:prstGeom>
              <a:ln w="285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íṧḷiḋé">
              <a:extLst>
                <a:ext uri="{FF2B5EF4-FFF2-40B4-BE49-F238E27FC236}">
                  <a16:creationId xmlns:a16="http://schemas.microsoft.com/office/drawing/2014/main" id="{8043D04A-BDC1-46D5-971D-2204D53DC3C5}"/>
                </a:ext>
              </a:extLst>
            </p:cNvPr>
            <p:cNvGrpSpPr/>
            <p:nvPr/>
          </p:nvGrpSpPr>
          <p:grpSpPr>
            <a:xfrm>
              <a:off x="3634715" y="4064698"/>
              <a:ext cx="2203845" cy="1368849"/>
              <a:chOff x="3634715" y="4064698"/>
              <a:chExt cx="2203845" cy="1368849"/>
            </a:xfrm>
          </p:grpSpPr>
          <p:sp>
            <p:nvSpPr>
              <p:cNvPr id="86" name="iṧḻiḍ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3634715" y="4557785"/>
                <a:ext cx="2203845" cy="8757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87" name="iṥ1id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3634715" y="4064698"/>
                <a:ext cx="2203845" cy="4290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15497A87-6750-4862-95A5-78022AC99CC5}"/>
                  </a:ext>
                </a:extLst>
              </p:cNvPr>
              <p:cNvCxnSpPr/>
              <p:nvPr/>
            </p:nvCxnSpPr>
            <p:spPr>
              <a:xfrm>
                <a:off x="4381735" y="4525781"/>
                <a:ext cx="709804" cy="0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işļiďè">
              <a:extLst>
                <a:ext uri="{FF2B5EF4-FFF2-40B4-BE49-F238E27FC236}">
                  <a16:creationId xmlns:a16="http://schemas.microsoft.com/office/drawing/2014/main" id="{D611DD03-6824-485D-8DE8-0D6F28C2CB07}"/>
                </a:ext>
              </a:extLst>
            </p:cNvPr>
            <p:cNvGrpSpPr/>
            <p:nvPr/>
          </p:nvGrpSpPr>
          <p:grpSpPr>
            <a:xfrm>
              <a:off x="9072167" y="4064698"/>
              <a:ext cx="2203845" cy="1368849"/>
              <a:chOff x="9072167" y="4064698"/>
              <a:chExt cx="2203845" cy="1368849"/>
            </a:xfrm>
          </p:grpSpPr>
          <p:sp>
            <p:nvSpPr>
              <p:cNvPr id="83" name="îSḻiḓè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9072167" y="4064698"/>
                <a:ext cx="2203845" cy="4290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84" name="iŝ1îdê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9072167" y="4557785"/>
                <a:ext cx="2203845" cy="8757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603BE993-C460-4F98-BA1E-D0AB3B052ADF}"/>
                  </a:ext>
                </a:extLst>
              </p:cNvPr>
              <p:cNvCxnSpPr/>
              <p:nvPr/>
            </p:nvCxnSpPr>
            <p:spPr>
              <a:xfrm>
                <a:off x="9819187" y="4525781"/>
                <a:ext cx="709804" cy="0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D26791EA-C087-467B-A25D-EF4344CEE821}"/>
                </a:ext>
              </a:extLst>
            </p:cNvPr>
            <p:cNvCxnSpPr/>
            <p:nvPr/>
          </p:nvCxnSpPr>
          <p:spPr>
            <a:xfrm>
              <a:off x="3377274" y="4246202"/>
              <a:ext cx="0" cy="100584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D39B4823-1AC4-4B11-B49B-5433C4CAA221}"/>
                </a:ext>
              </a:extLst>
            </p:cNvPr>
            <p:cNvCxnSpPr/>
            <p:nvPr/>
          </p:nvCxnSpPr>
          <p:spPr>
            <a:xfrm>
              <a:off x="6096001" y="4246202"/>
              <a:ext cx="0" cy="100584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7F26502B-FCE6-425A-AF18-6E6B32264177}"/>
                </a:ext>
              </a:extLst>
            </p:cNvPr>
            <p:cNvCxnSpPr/>
            <p:nvPr/>
          </p:nvCxnSpPr>
          <p:spPr>
            <a:xfrm>
              <a:off x="8814728" y="4246202"/>
              <a:ext cx="0" cy="100584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4544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9AD2CC-A6E9-4790-BE85-1DF64F643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A4E4870-DD0A-4291-BAC3-B2767154F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2E8F60-7460-46CC-A70B-3A993B922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18" name="2198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7D41D85-B528-44C0-84A2-F9A2C5DD1F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704" y="1686192"/>
            <a:ext cx="10846593" cy="3904716"/>
            <a:chOff x="672704" y="1686192"/>
            <a:chExt cx="10846593" cy="3904716"/>
          </a:xfrm>
        </p:grpSpPr>
        <p:grpSp>
          <p:nvGrpSpPr>
            <p:cNvPr id="19" name="íṩḷiḓê">
              <a:extLst>
                <a:ext uri="{FF2B5EF4-FFF2-40B4-BE49-F238E27FC236}">
                  <a16:creationId xmlns:a16="http://schemas.microsoft.com/office/drawing/2014/main" id="{082D54EC-470E-44A7-AD8F-A41F5DE2257C}"/>
                </a:ext>
              </a:extLst>
            </p:cNvPr>
            <p:cNvGrpSpPr/>
            <p:nvPr/>
          </p:nvGrpSpPr>
          <p:grpSpPr>
            <a:xfrm>
              <a:off x="4655694" y="1686192"/>
              <a:ext cx="2881409" cy="2871986"/>
              <a:chOff x="4655296" y="2198106"/>
              <a:chExt cx="2881409" cy="2871986"/>
            </a:xfrm>
          </p:grpSpPr>
          <p:grpSp>
            <p:nvGrpSpPr>
              <p:cNvPr id="42" name="ïṧ1iḑè">
                <a:extLst>
                  <a:ext uri="{FF2B5EF4-FFF2-40B4-BE49-F238E27FC236}">
                    <a16:creationId xmlns:a16="http://schemas.microsoft.com/office/drawing/2014/main" id="{26328BB9-5033-424C-AC66-7EC5030DF9A4}"/>
                  </a:ext>
                </a:extLst>
              </p:cNvPr>
              <p:cNvGrpSpPr/>
              <p:nvPr/>
            </p:nvGrpSpPr>
            <p:grpSpPr>
              <a:xfrm>
                <a:off x="4655296" y="2198106"/>
                <a:ext cx="2881409" cy="2871986"/>
                <a:chOff x="4655296" y="2198106"/>
                <a:chExt cx="2881409" cy="2871986"/>
              </a:xfrm>
            </p:grpSpPr>
            <p:sp>
              <p:nvSpPr>
                <p:cNvPr id="46" name="íSļíḓe">
                  <a:extLst>
                    <a:ext uri="{FF2B5EF4-FFF2-40B4-BE49-F238E27FC236}">
                      <a16:creationId xmlns:a16="http://schemas.microsoft.com/office/drawing/2014/main" id="{7493ED27-AB17-4F8A-89AB-623E282DE483}"/>
                    </a:ext>
                  </a:extLst>
                </p:cNvPr>
                <p:cNvSpPr/>
                <p:nvPr/>
              </p:nvSpPr>
              <p:spPr bwMode="auto">
                <a:xfrm>
                  <a:off x="4655296" y="2198106"/>
                  <a:ext cx="1787594" cy="2871986"/>
                </a:xfrm>
                <a:custGeom>
                  <a:avLst/>
                  <a:gdLst>
                    <a:gd name="T0" fmla="*/ 1037 w 1444"/>
                    <a:gd name="T1" fmla="*/ 2320 h 2320"/>
                    <a:gd name="T2" fmla="*/ 789 w 1444"/>
                    <a:gd name="T3" fmla="*/ 2073 h 2320"/>
                    <a:gd name="T4" fmla="*/ 980 w 1444"/>
                    <a:gd name="T5" fmla="*/ 1881 h 2320"/>
                    <a:gd name="T6" fmla="*/ 423 w 1444"/>
                    <a:gd name="T7" fmla="*/ 1163 h 2320"/>
                    <a:gd name="T8" fmla="*/ 1164 w 1444"/>
                    <a:gd name="T9" fmla="*/ 423 h 2320"/>
                    <a:gd name="T10" fmla="*/ 1268 w 1444"/>
                    <a:gd name="T11" fmla="*/ 430 h 2320"/>
                    <a:gd name="T12" fmla="*/ 1444 w 1444"/>
                    <a:gd name="T13" fmla="*/ 254 h 2320"/>
                    <a:gd name="T14" fmla="*/ 1189 w 1444"/>
                    <a:gd name="T15" fmla="*/ 0 h 2320"/>
                    <a:gd name="T16" fmla="*/ 1164 w 1444"/>
                    <a:gd name="T17" fmla="*/ 0 h 2320"/>
                    <a:gd name="T18" fmla="*/ 0 w 1444"/>
                    <a:gd name="T19" fmla="*/ 1163 h 2320"/>
                    <a:gd name="T20" fmla="*/ 1037 w 1444"/>
                    <a:gd name="T21" fmla="*/ 2320 h 2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44" h="2320">
                      <a:moveTo>
                        <a:pt x="1037" y="2320"/>
                      </a:moveTo>
                      <a:cubicBezTo>
                        <a:pt x="789" y="2073"/>
                        <a:pt x="789" y="2073"/>
                        <a:pt x="789" y="2073"/>
                      </a:cubicBezTo>
                      <a:cubicBezTo>
                        <a:pt x="980" y="1881"/>
                        <a:pt x="980" y="1881"/>
                        <a:pt x="980" y="1881"/>
                      </a:cubicBezTo>
                      <a:cubicBezTo>
                        <a:pt x="660" y="1800"/>
                        <a:pt x="423" y="1509"/>
                        <a:pt x="423" y="1163"/>
                      </a:cubicBezTo>
                      <a:cubicBezTo>
                        <a:pt x="423" y="754"/>
                        <a:pt x="755" y="423"/>
                        <a:pt x="1164" y="423"/>
                      </a:cubicBezTo>
                      <a:cubicBezTo>
                        <a:pt x="1199" y="423"/>
                        <a:pt x="1234" y="425"/>
                        <a:pt x="1268" y="430"/>
                      </a:cubicBezTo>
                      <a:cubicBezTo>
                        <a:pt x="1444" y="254"/>
                        <a:pt x="1444" y="254"/>
                        <a:pt x="1444" y="254"/>
                      </a:cubicBezTo>
                      <a:cubicBezTo>
                        <a:pt x="1189" y="0"/>
                        <a:pt x="1189" y="0"/>
                        <a:pt x="1189" y="0"/>
                      </a:cubicBezTo>
                      <a:cubicBezTo>
                        <a:pt x="1181" y="0"/>
                        <a:pt x="1172" y="0"/>
                        <a:pt x="1164" y="0"/>
                      </a:cubicBezTo>
                      <a:cubicBezTo>
                        <a:pt x="521" y="0"/>
                        <a:pt x="0" y="521"/>
                        <a:pt x="0" y="1163"/>
                      </a:cubicBezTo>
                      <a:cubicBezTo>
                        <a:pt x="0" y="1763"/>
                        <a:pt x="453" y="2257"/>
                        <a:pt x="1037" y="232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53"/>
                </a:p>
              </p:txBody>
            </p:sp>
            <p:sp>
              <p:nvSpPr>
                <p:cNvPr id="47" name="iṣ1îḍe">
                  <a:extLst>
                    <a:ext uri="{FF2B5EF4-FFF2-40B4-BE49-F238E27FC236}">
                      <a16:creationId xmlns:a16="http://schemas.microsoft.com/office/drawing/2014/main" id="{766A492B-6785-4408-86C2-E4E8C4C6F28F}"/>
                    </a:ext>
                  </a:extLst>
                </p:cNvPr>
                <p:cNvSpPr/>
                <p:nvPr/>
              </p:nvSpPr>
              <p:spPr bwMode="auto">
                <a:xfrm>
                  <a:off x="5749634" y="2198106"/>
                  <a:ext cx="1787071" cy="2871986"/>
                </a:xfrm>
                <a:custGeom>
                  <a:avLst/>
                  <a:gdLst>
                    <a:gd name="T0" fmla="*/ 254 w 1444"/>
                    <a:gd name="T1" fmla="*/ 2320 h 2320"/>
                    <a:gd name="T2" fmla="*/ 280 w 1444"/>
                    <a:gd name="T3" fmla="*/ 2320 h 2320"/>
                    <a:gd name="T4" fmla="*/ 1444 w 1444"/>
                    <a:gd name="T5" fmla="*/ 1156 h 2320"/>
                    <a:gd name="T6" fmla="*/ 407 w 1444"/>
                    <a:gd name="T7" fmla="*/ 0 h 2320"/>
                    <a:gd name="T8" fmla="*/ 654 w 1444"/>
                    <a:gd name="T9" fmla="*/ 247 h 2320"/>
                    <a:gd name="T10" fmla="*/ 463 w 1444"/>
                    <a:gd name="T11" fmla="*/ 439 h 2320"/>
                    <a:gd name="T12" fmla="*/ 1020 w 1444"/>
                    <a:gd name="T13" fmla="*/ 1156 h 2320"/>
                    <a:gd name="T14" fmla="*/ 280 w 1444"/>
                    <a:gd name="T15" fmla="*/ 1897 h 2320"/>
                    <a:gd name="T16" fmla="*/ 176 w 1444"/>
                    <a:gd name="T17" fmla="*/ 1890 h 2320"/>
                    <a:gd name="T18" fmla="*/ 0 w 1444"/>
                    <a:gd name="T19" fmla="*/ 2066 h 2320"/>
                    <a:gd name="T20" fmla="*/ 254 w 1444"/>
                    <a:gd name="T21" fmla="*/ 2320 h 2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44" h="2320">
                      <a:moveTo>
                        <a:pt x="254" y="2320"/>
                      </a:moveTo>
                      <a:cubicBezTo>
                        <a:pt x="262" y="2320"/>
                        <a:pt x="271" y="2320"/>
                        <a:pt x="280" y="2320"/>
                      </a:cubicBezTo>
                      <a:cubicBezTo>
                        <a:pt x="922" y="2320"/>
                        <a:pt x="1444" y="1799"/>
                        <a:pt x="1444" y="1156"/>
                      </a:cubicBezTo>
                      <a:cubicBezTo>
                        <a:pt x="1444" y="557"/>
                        <a:pt x="990" y="63"/>
                        <a:pt x="407" y="0"/>
                      </a:cubicBezTo>
                      <a:cubicBezTo>
                        <a:pt x="654" y="247"/>
                        <a:pt x="654" y="247"/>
                        <a:pt x="654" y="247"/>
                      </a:cubicBezTo>
                      <a:cubicBezTo>
                        <a:pt x="463" y="439"/>
                        <a:pt x="463" y="439"/>
                        <a:pt x="463" y="439"/>
                      </a:cubicBezTo>
                      <a:cubicBezTo>
                        <a:pt x="783" y="520"/>
                        <a:pt x="1020" y="811"/>
                        <a:pt x="1020" y="1156"/>
                      </a:cubicBezTo>
                      <a:cubicBezTo>
                        <a:pt x="1020" y="1566"/>
                        <a:pt x="689" y="1897"/>
                        <a:pt x="280" y="1897"/>
                      </a:cubicBezTo>
                      <a:cubicBezTo>
                        <a:pt x="244" y="1897"/>
                        <a:pt x="210" y="1895"/>
                        <a:pt x="176" y="1890"/>
                      </a:cubicBezTo>
                      <a:cubicBezTo>
                        <a:pt x="0" y="2066"/>
                        <a:pt x="0" y="2066"/>
                        <a:pt x="0" y="2066"/>
                      </a:cubicBezTo>
                      <a:lnTo>
                        <a:pt x="254" y="232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53"/>
                </a:p>
              </p:txBody>
            </p:sp>
          </p:grpSp>
          <p:grpSp>
            <p:nvGrpSpPr>
              <p:cNvPr id="43" name="îṩlîḑè">
                <a:extLst>
                  <a:ext uri="{FF2B5EF4-FFF2-40B4-BE49-F238E27FC236}">
                    <a16:creationId xmlns:a16="http://schemas.microsoft.com/office/drawing/2014/main" id="{362F1765-69E7-4733-AAF3-31C1A8FD9A4E}"/>
                  </a:ext>
                </a:extLst>
              </p:cNvPr>
              <p:cNvGrpSpPr/>
              <p:nvPr/>
            </p:nvGrpSpPr>
            <p:grpSpPr>
              <a:xfrm>
                <a:off x="5330225" y="2868323"/>
                <a:ext cx="1531551" cy="1531552"/>
                <a:chOff x="5330225" y="2868323"/>
                <a:chExt cx="1531551" cy="1531552"/>
              </a:xfrm>
            </p:grpSpPr>
            <p:sp>
              <p:nvSpPr>
                <p:cNvPr id="44" name="îṡliḍè">
                  <a:extLst>
                    <a:ext uri="{FF2B5EF4-FFF2-40B4-BE49-F238E27FC236}">
                      <a16:creationId xmlns:a16="http://schemas.microsoft.com/office/drawing/2014/main" id="{D693075F-309A-4078-BFF7-6FC9EC65F4B6}"/>
                    </a:ext>
                  </a:extLst>
                </p:cNvPr>
                <p:cNvSpPr/>
                <p:nvPr/>
              </p:nvSpPr>
              <p:spPr bwMode="auto">
                <a:xfrm>
                  <a:off x="5330225" y="2868323"/>
                  <a:ext cx="1531551" cy="153155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53"/>
                </a:p>
              </p:txBody>
            </p:sp>
            <p:sp>
              <p:nvSpPr>
                <p:cNvPr id="45" name="îŝḻïḓé">
                  <a:extLst>
                    <a:ext uri="{FF2B5EF4-FFF2-40B4-BE49-F238E27FC236}">
                      <a16:creationId xmlns:a16="http://schemas.microsoft.com/office/drawing/2014/main" id="{CE5283CE-4DCC-4F3C-9E97-E72E0D470AF6}"/>
                    </a:ext>
                  </a:extLst>
                </p:cNvPr>
                <p:cNvSpPr/>
                <p:nvPr/>
              </p:nvSpPr>
              <p:spPr>
                <a:xfrm>
                  <a:off x="5785026" y="3265927"/>
                  <a:ext cx="621949" cy="736347"/>
                </a:xfrm>
                <a:custGeom>
                  <a:avLst/>
                  <a:gdLst>
                    <a:gd name="connsiteX0" fmla="*/ 165256 w 512489"/>
                    <a:gd name="connsiteY0" fmla="*/ 344815 h 606754"/>
                    <a:gd name="connsiteX1" fmla="*/ 206016 w 512489"/>
                    <a:gd name="connsiteY1" fmla="*/ 473468 h 606754"/>
                    <a:gd name="connsiteX2" fmla="*/ 213629 w 512489"/>
                    <a:gd name="connsiteY2" fmla="*/ 497659 h 606754"/>
                    <a:gd name="connsiteX3" fmla="*/ 213815 w 512489"/>
                    <a:gd name="connsiteY3" fmla="*/ 497289 h 606754"/>
                    <a:gd name="connsiteX4" fmla="*/ 220500 w 512489"/>
                    <a:gd name="connsiteY4" fmla="*/ 517773 h 606754"/>
                    <a:gd name="connsiteX5" fmla="*/ 242040 w 512489"/>
                    <a:gd name="connsiteY5" fmla="*/ 456876 h 606754"/>
                    <a:gd name="connsiteX6" fmla="*/ 256245 w 512489"/>
                    <a:gd name="connsiteY6" fmla="*/ 384115 h 606754"/>
                    <a:gd name="connsiteX7" fmla="*/ 270451 w 512489"/>
                    <a:gd name="connsiteY7" fmla="*/ 456876 h 606754"/>
                    <a:gd name="connsiteX8" fmla="*/ 291991 w 512489"/>
                    <a:gd name="connsiteY8" fmla="*/ 517773 h 606754"/>
                    <a:gd name="connsiteX9" fmla="*/ 298676 w 512489"/>
                    <a:gd name="connsiteY9" fmla="*/ 497289 h 606754"/>
                    <a:gd name="connsiteX10" fmla="*/ 298861 w 512489"/>
                    <a:gd name="connsiteY10" fmla="*/ 497659 h 606754"/>
                    <a:gd name="connsiteX11" fmla="*/ 306475 w 512489"/>
                    <a:gd name="connsiteY11" fmla="*/ 473468 h 606754"/>
                    <a:gd name="connsiteX12" fmla="*/ 347234 w 512489"/>
                    <a:gd name="connsiteY12" fmla="*/ 344815 h 606754"/>
                    <a:gd name="connsiteX13" fmla="*/ 463756 w 512489"/>
                    <a:gd name="connsiteY13" fmla="*/ 397833 h 606754"/>
                    <a:gd name="connsiteX14" fmla="*/ 512035 w 512489"/>
                    <a:gd name="connsiteY14" fmla="*/ 492561 h 606754"/>
                    <a:gd name="connsiteX15" fmla="*/ 506465 w 512489"/>
                    <a:gd name="connsiteY15" fmla="*/ 545950 h 606754"/>
                    <a:gd name="connsiteX16" fmla="*/ 256152 w 512489"/>
                    <a:gd name="connsiteY16" fmla="*/ 606754 h 606754"/>
                    <a:gd name="connsiteX17" fmla="*/ 5840 w 512489"/>
                    <a:gd name="connsiteY17" fmla="*/ 545950 h 606754"/>
                    <a:gd name="connsiteX18" fmla="*/ 455 w 512489"/>
                    <a:gd name="connsiteY18" fmla="*/ 492561 h 606754"/>
                    <a:gd name="connsiteX19" fmla="*/ 48735 w 512489"/>
                    <a:gd name="connsiteY19" fmla="*/ 397833 h 606754"/>
                    <a:gd name="connsiteX20" fmla="*/ 165256 w 512489"/>
                    <a:gd name="connsiteY20" fmla="*/ 344815 h 606754"/>
                    <a:gd name="connsiteX21" fmla="*/ 247957 w 512489"/>
                    <a:gd name="connsiteY21" fmla="*/ 445 h 606754"/>
                    <a:gd name="connsiteX22" fmla="*/ 313324 w 512489"/>
                    <a:gd name="connsiteY22" fmla="*/ 14258 h 606754"/>
                    <a:gd name="connsiteX23" fmla="*/ 345080 w 512489"/>
                    <a:gd name="connsiteY23" fmla="*/ 43830 h 606754"/>
                    <a:gd name="connsiteX24" fmla="*/ 379992 w 512489"/>
                    <a:gd name="connsiteY24" fmla="*/ 154608 h 606754"/>
                    <a:gd name="connsiteX25" fmla="*/ 375442 w 512489"/>
                    <a:gd name="connsiteY25" fmla="*/ 171665 h 606754"/>
                    <a:gd name="connsiteX26" fmla="*/ 386677 w 512489"/>
                    <a:gd name="connsiteY26" fmla="*/ 218108 h 606754"/>
                    <a:gd name="connsiteX27" fmla="*/ 364207 w 512489"/>
                    <a:gd name="connsiteY27" fmla="*/ 257321 h 606754"/>
                    <a:gd name="connsiteX28" fmla="*/ 284912 w 512489"/>
                    <a:gd name="connsiteY28" fmla="*/ 354936 h 606754"/>
                    <a:gd name="connsiteX29" fmla="*/ 226972 w 512489"/>
                    <a:gd name="connsiteY29" fmla="*/ 355028 h 606754"/>
                    <a:gd name="connsiteX30" fmla="*/ 148049 w 512489"/>
                    <a:gd name="connsiteY30" fmla="*/ 257321 h 606754"/>
                    <a:gd name="connsiteX31" fmla="*/ 125579 w 512489"/>
                    <a:gd name="connsiteY31" fmla="*/ 218108 h 606754"/>
                    <a:gd name="connsiteX32" fmla="*/ 136906 w 512489"/>
                    <a:gd name="connsiteY32" fmla="*/ 171665 h 606754"/>
                    <a:gd name="connsiteX33" fmla="*/ 132264 w 512489"/>
                    <a:gd name="connsiteY33" fmla="*/ 154608 h 606754"/>
                    <a:gd name="connsiteX34" fmla="*/ 132078 w 512489"/>
                    <a:gd name="connsiteY34" fmla="*/ 100099 h 606754"/>
                    <a:gd name="connsiteX35" fmla="*/ 163833 w 512489"/>
                    <a:gd name="connsiteY35" fmla="*/ 44293 h 606754"/>
                    <a:gd name="connsiteX36" fmla="*/ 193360 w 512489"/>
                    <a:gd name="connsiteY36" fmla="*/ 20005 h 606754"/>
                    <a:gd name="connsiteX37" fmla="*/ 221958 w 512489"/>
                    <a:gd name="connsiteY37" fmla="*/ 5358 h 606754"/>
                    <a:gd name="connsiteX38" fmla="*/ 247957 w 512489"/>
                    <a:gd name="connsiteY38" fmla="*/ 445 h 606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512489" h="606754">
                      <a:moveTo>
                        <a:pt x="165256" y="344815"/>
                      </a:moveTo>
                      <a:lnTo>
                        <a:pt x="206016" y="473468"/>
                      </a:lnTo>
                      <a:lnTo>
                        <a:pt x="213629" y="497659"/>
                      </a:lnTo>
                      <a:lnTo>
                        <a:pt x="213815" y="497289"/>
                      </a:lnTo>
                      <a:lnTo>
                        <a:pt x="220500" y="517773"/>
                      </a:lnTo>
                      <a:lnTo>
                        <a:pt x="242040" y="456876"/>
                      </a:lnTo>
                      <a:cubicBezTo>
                        <a:pt x="189118" y="383188"/>
                        <a:pt x="252624" y="383930"/>
                        <a:pt x="256245" y="384115"/>
                      </a:cubicBezTo>
                      <a:cubicBezTo>
                        <a:pt x="259866" y="383930"/>
                        <a:pt x="323373" y="383188"/>
                        <a:pt x="270451" y="456876"/>
                      </a:cubicBezTo>
                      <a:lnTo>
                        <a:pt x="291991" y="517773"/>
                      </a:lnTo>
                      <a:lnTo>
                        <a:pt x="298676" y="497289"/>
                      </a:lnTo>
                      <a:lnTo>
                        <a:pt x="298861" y="497659"/>
                      </a:lnTo>
                      <a:lnTo>
                        <a:pt x="306475" y="473468"/>
                      </a:lnTo>
                      <a:lnTo>
                        <a:pt x="347234" y="344815"/>
                      </a:lnTo>
                      <a:cubicBezTo>
                        <a:pt x="347234" y="344815"/>
                        <a:pt x="399506" y="381520"/>
                        <a:pt x="463756" y="397833"/>
                      </a:cubicBezTo>
                      <a:cubicBezTo>
                        <a:pt x="511664" y="410068"/>
                        <a:pt x="513985" y="465311"/>
                        <a:pt x="512035" y="492561"/>
                      </a:cubicBezTo>
                      <a:cubicBezTo>
                        <a:pt x="512035" y="492561"/>
                        <a:pt x="509250" y="529637"/>
                        <a:pt x="506465" y="545950"/>
                      </a:cubicBezTo>
                      <a:cubicBezTo>
                        <a:pt x="506465" y="545950"/>
                        <a:pt x="412876" y="606754"/>
                        <a:pt x="256152" y="606754"/>
                      </a:cubicBezTo>
                      <a:cubicBezTo>
                        <a:pt x="99429" y="606662"/>
                        <a:pt x="5840" y="545950"/>
                        <a:pt x="5840" y="545950"/>
                      </a:cubicBezTo>
                      <a:cubicBezTo>
                        <a:pt x="3055" y="529637"/>
                        <a:pt x="269" y="492561"/>
                        <a:pt x="455" y="492561"/>
                      </a:cubicBezTo>
                      <a:cubicBezTo>
                        <a:pt x="-1495" y="465126"/>
                        <a:pt x="826" y="409883"/>
                        <a:pt x="48735" y="397833"/>
                      </a:cubicBezTo>
                      <a:cubicBezTo>
                        <a:pt x="112984" y="381520"/>
                        <a:pt x="165256" y="344815"/>
                        <a:pt x="165256" y="344815"/>
                      </a:cubicBezTo>
                      <a:close/>
                      <a:moveTo>
                        <a:pt x="247957" y="445"/>
                      </a:moveTo>
                      <a:cubicBezTo>
                        <a:pt x="276277" y="-1872"/>
                        <a:pt x="297818" y="5173"/>
                        <a:pt x="313324" y="14258"/>
                      </a:cubicBezTo>
                      <a:cubicBezTo>
                        <a:pt x="336352" y="27051"/>
                        <a:pt x="345080" y="43830"/>
                        <a:pt x="345080" y="43830"/>
                      </a:cubicBezTo>
                      <a:cubicBezTo>
                        <a:pt x="345080" y="43830"/>
                        <a:pt x="397819" y="47538"/>
                        <a:pt x="379992" y="154608"/>
                      </a:cubicBezTo>
                      <a:cubicBezTo>
                        <a:pt x="379063" y="160262"/>
                        <a:pt x="377392" y="165917"/>
                        <a:pt x="375442" y="171665"/>
                      </a:cubicBezTo>
                      <a:cubicBezTo>
                        <a:pt x="385934" y="170645"/>
                        <a:pt x="398469" y="176671"/>
                        <a:pt x="386677" y="218108"/>
                      </a:cubicBezTo>
                      <a:cubicBezTo>
                        <a:pt x="378135" y="248236"/>
                        <a:pt x="370242" y="256765"/>
                        <a:pt x="364207" y="257321"/>
                      </a:cubicBezTo>
                      <a:cubicBezTo>
                        <a:pt x="358636" y="293103"/>
                        <a:pt x="329852" y="338713"/>
                        <a:pt x="284912" y="354936"/>
                      </a:cubicBezTo>
                      <a:cubicBezTo>
                        <a:pt x="266249" y="361610"/>
                        <a:pt x="245728" y="361610"/>
                        <a:pt x="226972" y="355028"/>
                      </a:cubicBezTo>
                      <a:cubicBezTo>
                        <a:pt x="181289" y="338991"/>
                        <a:pt x="153620" y="293289"/>
                        <a:pt x="148049" y="257321"/>
                      </a:cubicBezTo>
                      <a:cubicBezTo>
                        <a:pt x="141920" y="256765"/>
                        <a:pt x="134028" y="248421"/>
                        <a:pt x="125579" y="218108"/>
                      </a:cubicBezTo>
                      <a:cubicBezTo>
                        <a:pt x="113879" y="176671"/>
                        <a:pt x="126321" y="170645"/>
                        <a:pt x="136906" y="171665"/>
                      </a:cubicBezTo>
                      <a:cubicBezTo>
                        <a:pt x="134771" y="165825"/>
                        <a:pt x="133285" y="160262"/>
                        <a:pt x="132264" y="154608"/>
                      </a:cubicBezTo>
                      <a:cubicBezTo>
                        <a:pt x="128550" y="135140"/>
                        <a:pt x="127436" y="117249"/>
                        <a:pt x="132078" y="100099"/>
                      </a:cubicBezTo>
                      <a:cubicBezTo>
                        <a:pt x="137371" y="77109"/>
                        <a:pt x="149906" y="58569"/>
                        <a:pt x="163833" y="44293"/>
                      </a:cubicBezTo>
                      <a:cubicBezTo>
                        <a:pt x="172654" y="34930"/>
                        <a:pt x="182682" y="26680"/>
                        <a:pt x="193360" y="20005"/>
                      </a:cubicBezTo>
                      <a:cubicBezTo>
                        <a:pt x="201995" y="14072"/>
                        <a:pt x="211559" y="8881"/>
                        <a:pt x="221958" y="5358"/>
                      </a:cubicBezTo>
                      <a:cubicBezTo>
                        <a:pt x="230129" y="2670"/>
                        <a:pt x="238765" y="909"/>
                        <a:pt x="247957" y="44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ïŝ1iḋe">
              <a:extLst>
                <a:ext uri="{FF2B5EF4-FFF2-40B4-BE49-F238E27FC236}">
                  <a16:creationId xmlns:a16="http://schemas.microsoft.com/office/drawing/2014/main" id="{8472AFDF-6A0E-40C3-B7DF-229A001C991E}"/>
                </a:ext>
              </a:extLst>
            </p:cNvPr>
            <p:cNvGrpSpPr/>
            <p:nvPr/>
          </p:nvGrpSpPr>
          <p:grpSpPr>
            <a:xfrm>
              <a:off x="7252380" y="2752439"/>
              <a:ext cx="739494" cy="739494"/>
              <a:chOff x="7251982" y="3264352"/>
              <a:chExt cx="739494" cy="739494"/>
            </a:xfrm>
          </p:grpSpPr>
          <p:sp>
            <p:nvSpPr>
              <p:cNvPr id="40" name="íSḻïḍe">
                <a:extLst>
                  <a:ext uri="{FF2B5EF4-FFF2-40B4-BE49-F238E27FC236}">
                    <a16:creationId xmlns:a16="http://schemas.microsoft.com/office/drawing/2014/main" id="{41A9F1D2-4453-435A-BD52-A5CE878F1456}"/>
                  </a:ext>
                </a:extLst>
              </p:cNvPr>
              <p:cNvSpPr/>
              <p:nvPr/>
            </p:nvSpPr>
            <p:spPr bwMode="auto">
              <a:xfrm>
                <a:off x="7251982" y="3264352"/>
                <a:ext cx="739494" cy="739494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53"/>
              </a:p>
            </p:txBody>
          </p:sp>
          <p:sp>
            <p:nvSpPr>
              <p:cNvPr id="41" name="iṩ1idè">
                <a:extLst>
                  <a:ext uri="{FF2B5EF4-FFF2-40B4-BE49-F238E27FC236}">
                    <a16:creationId xmlns:a16="http://schemas.microsoft.com/office/drawing/2014/main" id="{954CACF8-6D0D-4B83-9456-529735E38ADF}"/>
                  </a:ext>
                </a:extLst>
              </p:cNvPr>
              <p:cNvSpPr/>
              <p:nvPr/>
            </p:nvSpPr>
            <p:spPr>
              <a:xfrm>
                <a:off x="7469994" y="3467724"/>
                <a:ext cx="303468" cy="332752"/>
              </a:xfrm>
              <a:custGeom>
                <a:avLst/>
                <a:gdLst>
                  <a:gd name="connsiteX0" fmla="*/ 257952 w 552598"/>
                  <a:gd name="connsiteY0" fmla="*/ 238897 h 605921"/>
                  <a:gd name="connsiteX1" fmla="*/ 252845 w 552598"/>
                  <a:gd name="connsiteY1" fmla="*/ 243996 h 605921"/>
                  <a:gd name="connsiteX2" fmla="*/ 252845 w 552598"/>
                  <a:gd name="connsiteY2" fmla="*/ 308986 h 605921"/>
                  <a:gd name="connsiteX3" fmla="*/ 228056 w 552598"/>
                  <a:gd name="connsiteY3" fmla="*/ 308986 h 605921"/>
                  <a:gd name="connsiteX4" fmla="*/ 225642 w 552598"/>
                  <a:gd name="connsiteY4" fmla="*/ 314085 h 605921"/>
                  <a:gd name="connsiteX5" fmla="*/ 273271 w 552598"/>
                  <a:gd name="connsiteY5" fmla="*/ 372123 h 605921"/>
                  <a:gd name="connsiteX6" fmla="*/ 279306 w 552598"/>
                  <a:gd name="connsiteY6" fmla="*/ 372123 h 605921"/>
                  <a:gd name="connsiteX7" fmla="*/ 327027 w 552598"/>
                  <a:gd name="connsiteY7" fmla="*/ 314085 h 605921"/>
                  <a:gd name="connsiteX8" fmla="*/ 324520 w 552598"/>
                  <a:gd name="connsiteY8" fmla="*/ 308986 h 605921"/>
                  <a:gd name="connsiteX9" fmla="*/ 299731 w 552598"/>
                  <a:gd name="connsiteY9" fmla="*/ 308986 h 605921"/>
                  <a:gd name="connsiteX10" fmla="*/ 299731 w 552598"/>
                  <a:gd name="connsiteY10" fmla="*/ 243996 h 605921"/>
                  <a:gd name="connsiteX11" fmla="*/ 294718 w 552598"/>
                  <a:gd name="connsiteY11" fmla="*/ 238897 h 605921"/>
                  <a:gd name="connsiteX12" fmla="*/ 260737 w 552598"/>
                  <a:gd name="connsiteY12" fmla="*/ 130146 h 605921"/>
                  <a:gd name="connsiteX13" fmla="*/ 291932 w 552598"/>
                  <a:gd name="connsiteY13" fmla="*/ 130146 h 605921"/>
                  <a:gd name="connsiteX14" fmla="*/ 303445 w 552598"/>
                  <a:gd name="connsiteY14" fmla="*/ 141642 h 605921"/>
                  <a:gd name="connsiteX15" fmla="*/ 303445 w 552598"/>
                  <a:gd name="connsiteY15" fmla="*/ 167602 h 605921"/>
                  <a:gd name="connsiteX16" fmla="*/ 353580 w 552598"/>
                  <a:gd name="connsiteY16" fmla="*/ 188369 h 605921"/>
                  <a:gd name="connsiteX17" fmla="*/ 371963 w 552598"/>
                  <a:gd name="connsiteY17" fmla="*/ 170012 h 605921"/>
                  <a:gd name="connsiteX18" fmla="*/ 388118 w 552598"/>
                  <a:gd name="connsiteY18" fmla="*/ 170012 h 605921"/>
                  <a:gd name="connsiteX19" fmla="*/ 410215 w 552598"/>
                  <a:gd name="connsiteY19" fmla="*/ 192077 h 605921"/>
                  <a:gd name="connsiteX20" fmla="*/ 410215 w 552598"/>
                  <a:gd name="connsiteY20" fmla="*/ 208209 h 605921"/>
                  <a:gd name="connsiteX21" fmla="*/ 391832 w 552598"/>
                  <a:gd name="connsiteY21" fmla="*/ 226566 h 605921"/>
                  <a:gd name="connsiteX22" fmla="*/ 412628 w 552598"/>
                  <a:gd name="connsiteY22" fmla="*/ 276630 h 605921"/>
                  <a:gd name="connsiteX23" fmla="*/ 438625 w 552598"/>
                  <a:gd name="connsiteY23" fmla="*/ 276630 h 605921"/>
                  <a:gd name="connsiteX24" fmla="*/ 450137 w 552598"/>
                  <a:gd name="connsiteY24" fmla="*/ 288126 h 605921"/>
                  <a:gd name="connsiteX25" fmla="*/ 450137 w 552598"/>
                  <a:gd name="connsiteY25" fmla="*/ 319277 h 605921"/>
                  <a:gd name="connsiteX26" fmla="*/ 438625 w 552598"/>
                  <a:gd name="connsiteY26" fmla="*/ 330773 h 605921"/>
                  <a:gd name="connsiteX27" fmla="*/ 412628 w 552598"/>
                  <a:gd name="connsiteY27" fmla="*/ 330773 h 605921"/>
                  <a:gd name="connsiteX28" fmla="*/ 391832 w 552598"/>
                  <a:gd name="connsiteY28" fmla="*/ 380838 h 605921"/>
                  <a:gd name="connsiteX29" fmla="*/ 410215 w 552598"/>
                  <a:gd name="connsiteY29" fmla="*/ 399102 h 605921"/>
                  <a:gd name="connsiteX30" fmla="*/ 410215 w 552598"/>
                  <a:gd name="connsiteY30" fmla="*/ 415326 h 605921"/>
                  <a:gd name="connsiteX31" fmla="*/ 388118 w 552598"/>
                  <a:gd name="connsiteY31" fmla="*/ 437299 h 605921"/>
                  <a:gd name="connsiteX32" fmla="*/ 371963 w 552598"/>
                  <a:gd name="connsiteY32" fmla="*/ 437299 h 605921"/>
                  <a:gd name="connsiteX33" fmla="*/ 353580 w 552598"/>
                  <a:gd name="connsiteY33" fmla="*/ 419035 h 605921"/>
                  <a:gd name="connsiteX34" fmla="*/ 303445 w 552598"/>
                  <a:gd name="connsiteY34" fmla="*/ 439802 h 605921"/>
                  <a:gd name="connsiteX35" fmla="*/ 303445 w 552598"/>
                  <a:gd name="connsiteY35" fmla="*/ 465761 h 605921"/>
                  <a:gd name="connsiteX36" fmla="*/ 291932 w 552598"/>
                  <a:gd name="connsiteY36" fmla="*/ 477257 h 605921"/>
                  <a:gd name="connsiteX37" fmla="*/ 260737 w 552598"/>
                  <a:gd name="connsiteY37" fmla="*/ 477257 h 605921"/>
                  <a:gd name="connsiteX38" fmla="*/ 249224 w 552598"/>
                  <a:gd name="connsiteY38" fmla="*/ 465761 h 605921"/>
                  <a:gd name="connsiteX39" fmla="*/ 249224 w 552598"/>
                  <a:gd name="connsiteY39" fmla="*/ 439802 h 605921"/>
                  <a:gd name="connsiteX40" fmla="*/ 199089 w 552598"/>
                  <a:gd name="connsiteY40" fmla="*/ 419035 h 605921"/>
                  <a:gd name="connsiteX41" fmla="*/ 180799 w 552598"/>
                  <a:gd name="connsiteY41" fmla="*/ 437299 h 605921"/>
                  <a:gd name="connsiteX42" fmla="*/ 164551 w 552598"/>
                  <a:gd name="connsiteY42" fmla="*/ 437299 h 605921"/>
                  <a:gd name="connsiteX43" fmla="*/ 142547 w 552598"/>
                  <a:gd name="connsiteY43" fmla="*/ 415326 h 605921"/>
                  <a:gd name="connsiteX44" fmla="*/ 142547 w 552598"/>
                  <a:gd name="connsiteY44" fmla="*/ 399102 h 605921"/>
                  <a:gd name="connsiteX45" fmla="*/ 160837 w 552598"/>
                  <a:gd name="connsiteY45" fmla="*/ 380838 h 605921"/>
                  <a:gd name="connsiteX46" fmla="*/ 140041 w 552598"/>
                  <a:gd name="connsiteY46" fmla="*/ 330773 h 605921"/>
                  <a:gd name="connsiteX47" fmla="*/ 114044 w 552598"/>
                  <a:gd name="connsiteY47" fmla="*/ 330773 h 605921"/>
                  <a:gd name="connsiteX48" fmla="*/ 102532 w 552598"/>
                  <a:gd name="connsiteY48" fmla="*/ 319277 h 605921"/>
                  <a:gd name="connsiteX49" fmla="*/ 102532 w 552598"/>
                  <a:gd name="connsiteY49" fmla="*/ 288126 h 605921"/>
                  <a:gd name="connsiteX50" fmla="*/ 114044 w 552598"/>
                  <a:gd name="connsiteY50" fmla="*/ 276630 h 605921"/>
                  <a:gd name="connsiteX51" fmla="*/ 140041 w 552598"/>
                  <a:gd name="connsiteY51" fmla="*/ 276630 h 605921"/>
                  <a:gd name="connsiteX52" fmla="*/ 160837 w 552598"/>
                  <a:gd name="connsiteY52" fmla="*/ 226566 h 605921"/>
                  <a:gd name="connsiteX53" fmla="*/ 142547 w 552598"/>
                  <a:gd name="connsiteY53" fmla="*/ 208209 h 605921"/>
                  <a:gd name="connsiteX54" fmla="*/ 142547 w 552598"/>
                  <a:gd name="connsiteY54" fmla="*/ 192077 h 605921"/>
                  <a:gd name="connsiteX55" fmla="*/ 164551 w 552598"/>
                  <a:gd name="connsiteY55" fmla="*/ 170012 h 605921"/>
                  <a:gd name="connsiteX56" fmla="*/ 180799 w 552598"/>
                  <a:gd name="connsiteY56" fmla="*/ 170012 h 605921"/>
                  <a:gd name="connsiteX57" fmla="*/ 199089 w 552598"/>
                  <a:gd name="connsiteY57" fmla="*/ 188369 h 605921"/>
                  <a:gd name="connsiteX58" fmla="*/ 249224 w 552598"/>
                  <a:gd name="connsiteY58" fmla="*/ 167602 h 605921"/>
                  <a:gd name="connsiteX59" fmla="*/ 249224 w 552598"/>
                  <a:gd name="connsiteY59" fmla="*/ 141642 h 605921"/>
                  <a:gd name="connsiteX60" fmla="*/ 260737 w 552598"/>
                  <a:gd name="connsiteY60" fmla="*/ 130146 h 605921"/>
                  <a:gd name="connsiteX61" fmla="*/ 438507 w 552598"/>
                  <a:gd name="connsiteY61" fmla="*/ 79551 h 605921"/>
                  <a:gd name="connsiteX62" fmla="*/ 552598 w 552598"/>
                  <a:gd name="connsiteY62" fmla="*/ 302952 h 605921"/>
                  <a:gd name="connsiteX63" fmla="*/ 276329 w 552598"/>
                  <a:gd name="connsiteY63" fmla="*/ 578821 h 605921"/>
                  <a:gd name="connsiteX64" fmla="*/ 276329 w 552598"/>
                  <a:gd name="connsiteY64" fmla="*/ 602737 h 605921"/>
                  <a:gd name="connsiteX65" fmla="*/ 271316 w 552598"/>
                  <a:gd name="connsiteY65" fmla="*/ 605332 h 605921"/>
                  <a:gd name="connsiteX66" fmla="*/ 206426 w 552598"/>
                  <a:gd name="connsiteY66" fmla="*/ 560837 h 605921"/>
                  <a:gd name="connsiteX67" fmla="*/ 206426 w 552598"/>
                  <a:gd name="connsiteY67" fmla="*/ 555553 h 605921"/>
                  <a:gd name="connsiteX68" fmla="*/ 271316 w 552598"/>
                  <a:gd name="connsiteY68" fmla="*/ 511059 h 605921"/>
                  <a:gd name="connsiteX69" fmla="*/ 276329 w 552598"/>
                  <a:gd name="connsiteY69" fmla="*/ 513654 h 605921"/>
                  <a:gd name="connsiteX70" fmla="*/ 276329 w 552598"/>
                  <a:gd name="connsiteY70" fmla="*/ 537663 h 605921"/>
                  <a:gd name="connsiteX71" fmla="*/ 511381 w 552598"/>
                  <a:gd name="connsiteY71" fmla="*/ 302952 h 605921"/>
                  <a:gd name="connsiteX72" fmla="*/ 414278 w 552598"/>
                  <a:gd name="connsiteY72" fmla="*/ 112830 h 605921"/>
                  <a:gd name="connsiteX73" fmla="*/ 281414 w 552598"/>
                  <a:gd name="connsiteY73" fmla="*/ 589 h 605921"/>
                  <a:gd name="connsiteX74" fmla="*/ 346313 w 552598"/>
                  <a:gd name="connsiteY74" fmla="*/ 45086 h 605921"/>
                  <a:gd name="connsiteX75" fmla="*/ 346313 w 552598"/>
                  <a:gd name="connsiteY75" fmla="*/ 50277 h 605921"/>
                  <a:gd name="connsiteX76" fmla="*/ 281414 w 552598"/>
                  <a:gd name="connsiteY76" fmla="*/ 94775 h 605921"/>
                  <a:gd name="connsiteX77" fmla="*/ 276308 w 552598"/>
                  <a:gd name="connsiteY77" fmla="*/ 92179 h 605921"/>
                  <a:gd name="connsiteX78" fmla="*/ 276308 w 552598"/>
                  <a:gd name="connsiteY78" fmla="*/ 68262 h 605921"/>
                  <a:gd name="connsiteX79" fmla="*/ 41223 w 552598"/>
                  <a:gd name="connsiteY79" fmla="*/ 303077 h 605921"/>
                  <a:gd name="connsiteX80" fmla="*/ 138432 w 552598"/>
                  <a:gd name="connsiteY80" fmla="*/ 493302 h 605921"/>
                  <a:gd name="connsiteX81" fmla="*/ 114200 w 552598"/>
                  <a:gd name="connsiteY81" fmla="*/ 526582 h 605921"/>
                  <a:gd name="connsiteX82" fmla="*/ 0 w 552598"/>
                  <a:gd name="connsiteY82" fmla="*/ 303077 h 605921"/>
                  <a:gd name="connsiteX83" fmla="*/ 276308 w 552598"/>
                  <a:gd name="connsiteY83" fmla="*/ 27195 h 605921"/>
                  <a:gd name="connsiteX84" fmla="*/ 276308 w 552598"/>
                  <a:gd name="connsiteY84" fmla="*/ 3185 h 605921"/>
                  <a:gd name="connsiteX85" fmla="*/ 281414 w 552598"/>
                  <a:gd name="connsiteY85" fmla="*/ 589 h 60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552598" h="605921">
                    <a:moveTo>
                      <a:pt x="257952" y="238897"/>
                    </a:moveTo>
                    <a:cubicBezTo>
                      <a:pt x="255074" y="238897"/>
                      <a:pt x="252845" y="241122"/>
                      <a:pt x="252845" y="243996"/>
                    </a:cubicBezTo>
                    <a:lnTo>
                      <a:pt x="252845" y="308986"/>
                    </a:lnTo>
                    <a:lnTo>
                      <a:pt x="228056" y="308986"/>
                    </a:lnTo>
                    <a:cubicBezTo>
                      <a:pt x="225364" y="308986"/>
                      <a:pt x="223878" y="311953"/>
                      <a:pt x="225642" y="314085"/>
                    </a:cubicBezTo>
                    <a:lnTo>
                      <a:pt x="273271" y="372123"/>
                    </a:lnTo>
                    <a:cubicBezTo>
                      <a:pt x="274849" y="373977"/>
                      <a:pt x="277727" y="373977"/>
                      <a:pt x="279306" y="372123"/>
                    </a:cubicBezTo>
                    <a:lnTo>
                      <a:pt x="327027" y="314085"/>
                    </a:lnTo>
                    <a:cubicBezTo>
                      <a:pt x="328605" y="311953"/>
                      <a:pt x="327213" y="308894"/>
                      <a:pt x="324520" y="308986"/>
                    </a:cubicBezTo>
                    <a:lnTo>
                      <a:pt x="299731" y="308986"/>
                    </a:lnTo>
                    <a:lnTo>
                      <a:pt x="299731" y="243996"/>
                    </a:lnTo>
                    <a:cubicBezTo>
                      <a:pt x="299731" y="241122"/>
                      <a:pt x="297503" y="238897"/>
                      <a:pt x="294718" y="238897"/>
                    </a:cubicBezTo>
                    <a:close/>
                    <a:moveTo>
                      <a:pt x="260737" y="130146"/>
                    </a:moveTo>
                    <a:lnTo>
                      <a:pt x="291932" y="130146"/>
                    </a:lnTo>
                    <a:cubicBezTo>
                      <a:pt x="298431" y="130146"/>
                      <a:pt x="303445" y="135338"/>
                      <a:pt x="303445" y="141642"/>
                    </a:cubicBezTo>
                    <a:lnTo>
                      <a:pt x="303445" y="167602"/>
                    </a:lnTo>
                    <a:cubicBezTo>
                      <a:pt x="321642" y="171125"/>
                      <a:pt x="338632" y="178356"/>
                      <a:pt x="353580" y="188369"/>
                    </a:cubicBezTo>
                    <a:lnTo>
                      <a:pt x="371963" y="170012"/>
                    </a:lnTo>
                    <a:cubicBezTo>
                      <a:pt x="376420" y="165562"/>
                      <a:pt x="383661" y="165562"/>
                      <a:pt x="388118" y="170012"/>
                    </a:cubicBezTo>
                    <a:lnTo>
                      <a:pt x="410215" y="192077"/>
                    </a:lnTo>
                    <a:cubicBezTo>
                      <a:pt x="414671" y="196528"/>
                      <a:pt x="414671" y="203759"/>
                      <a:pt x="410215" y="208209"/>
                    </a:cubicBezTo>
                    <a:lnTo>
                      <a:pt x="391832" y="226566"/>
                    </a:lnTo>
                    <a:cubicBezTo>
                      <a:pt x="401859" y="241400"/>
                      <a:pt x="409100" y="258459"/>
                      <a:pt x="412628" y="276630"/>
                    </a:cubicBezTo>
                    <a:lnTo>
                      <a:pt x="438625" y="276630"/>
                    </a:lnTo>
                    <a:cubicBezTo>
                      <a:pt x="445124" y="276630"/>
                      <a:pt x="450137" y="281822"/>
                      <a:pt x="450137" y="288126"/>
                    </a:cubicBezTo>
                    <a:lnTo>
                      <a:pt x="450137" y="319277"/>
                    </a:lnTo>
                    <a:cubicBezTo>
                      <a:pt x="450137" y="325674"/>
                      <a:pt x="444938" y="330773"/>
                      <a:pt x="438625" y="330773"/>
                    </a:cubicBezTo>
                    <a:lnTo>
                      <a:pt x="412628" y="330773"/>
                    </a:lnTo>
                    <a:cubicBezTo>
                      <a:pt x="409100" y="348945"/>
                      <a:pt x="401859" y="365818"/>
                      <a:pt x="391832" y="380838"/>
                    </a:cubicBezTo>
                    <a:lnTo>
                      <a:pt x="410215" y="399102"/>
                    </a:lnTo>
                    <a:cubicBezTo>
                      <a:pt x="414671" y="403552"/>
                      <a:pt x="414671" y="410876"/>
                      <a:pt x="410215" y="415326"/>
                    </a:cubicBezTo>
                    <a:lnTo>
                      <a:pt x="388118" y="437299"/>
                    </a:lnTo>
                    <a:cubicBezTo>
                      <a:pt x="383661" y="441749"/>
                      <a:pt x="376420" y="441749"/>
                      <a:pt x="371963" y="437299"/>
                    </a:cubicBezTo>
                    <a:lnTo>
                      <a:pt x="353580" y="419035"/>
                    </a:lnTo>
                    <a:cubicBezTo>
                      <a:pt x="338725" y="429047"/>
                      <a:pt x="321642" y="436186"/>
                      <a:pt x="303445" y="439802"/>
                    </a:cubicBezTo>
                    <a:lnTo>
                      <a:pt x="303445" y="465761"/>
                    </a:lnTo>
                    <a:cubicBezTo>
                      <a:pt x="303445" y="472158"/>
                      <a:pt x="298246" y="477257"/>
                      <a:pt x="291932" y="477257"/>
                    </a:cubicBezTo>
                    <a:lnTo>
                      <a:pt x="260737" y="477257"/>
                    </a:lnTo>
                    <a:cubicBezTo>
                      <a:pt x="254331" y="477257"/>
                      <a:pt x="249224" y="472065"/>
                      <a:pt x="249224" y="465761"/>
                    </a:cubicBezTo>
                    <a:lnTo>
                      <a:pt x="249224" y="439802"/>
                    </a:lnTo>
                    <a:cubicBezTo>
                      <a:pt x="231027" y="436186"/>
                      <a:pt x="214130" y="429047"/>
                      <a:pt x="199089" y="419035"/>
                    </a:cubicBezTo>
                    <a:lnTo>
                      <a:pt x="180799" y="437299"/>
                    </a:lnTo>
                    <a:cubicBezTo>
                      <a:pt x="176342" y="441749"/>
                      <a:pt x="169008" y="441749"/>
                      <a:pt x="164551" y="437299"/>
                    </a:cubicBezTo>
                    <a:lnTo>
                      <a:pt x="142547" y="415326"/>
                    </a:lnTo>
                    <a:cubicBezTo>
                      <a:pt x="138091" y="410876"/>
                      <a:pt x="138091" y="403552"/>
                      <a:pt x="142547" y="399102"/>
                    </a:cubicBezTo>
                    <a:lnTo>
                      <a:pt x="160837" y="380838"/>
                    </a:lnTo>
                    <a:cubicBezTo>
                      <a:pt x="150810" y="366004"/>
                      <a:pt x="143661" y="348945"/>
                      <a:pt x="140041" y="330773"/>
                    </a:cubicBezTo>
                    <a:lnTo>
                      <a:pt x="114044" y="330773"/>
                    </a:lnTo>
                    <a:cubicBezTo>
                      <a:pt x="107638" y="330773"/>
                      <a:pt x="102532" y="325582"/>
                      <a:pt x="102532" y="319277"/>
                    </a:cubicBezTo>
                    <a:lnTo>
                      <a:pt x="102532" y="288126"/>
                    </a:lnTo>
                    <a:cubicBezTo>
                      <a:pt x="102532" y="281636"/>
                      <a:pt x="107731" y="276630"/>
                      <a:pt x="114044" y="276630"/>
                    </a:cubicBezTo>
                    <a:lnTo>
                      <a:pt x="140041" y="276630"/>
                    </a:lnTo>
                    <a:cubicBezTo>
                      <a:pt x="143661" y="258459"/>
                      <a:pt x="150810" y="241492"/>
                      <a:pt x="160837" y="226566"/>
                    </a:cubicBezTo>
                    <a:lnTo>
                      <a:pt x="142547" y="208209"/>
                    </a:lnTo>
                    <a:cubicBezTo>
                      <a:pt x="138091" y="203759"/>
                      <a:pt x="138091" y="196528"/>
                      <a:pt x="142547" y="192077"/>
                    </a:cubicBezTo>
                    <a:lnTo>
                      <a:pt x="164551" y="170012"/>
                    </a:lnTo>
                    <a:cubicBezTo>
                      <a:pt x="169008" y="165562"/>
                      <a:pt x="176342" y="165562"/>
                      <a:pt x="180799" y="170012"/>
                    </a:cubicBezTo>
                    <a:lnTo>
                      <a:pt x="199089" y="188369"/>
                    </a:lnTo>
                    <a:cubicBezTo>
                      <a:pt x="213944" y="178356"/>
                      <a:pt x="231027" y="171125"/>
                      <a:pt x="249224" y="167602"/>
                    </a:cubicBezTo>
                    <a:lnTo>
                      <a:pt x="249224" y="141642"/>
                    </a:lnTo>
                    <a:cubicBezTo>
                      <a:pt x="249224" y="135153"/>
                      <a:pt x="254424" y="130146"/>
                      <a:pt x="260737" y="130146"/>
                    </a:cubicBezTo>
                    <a:close/>
                    <a:moveTo>
                      <a:pt x="438507" y="79551"/>
                    </a:moveTo>
                    <a:cubicBezTo>
                      <a:pt x="510081" y="131462"/>
                      <a:pt x="552598" y="214890"/>
                      <a:pt x="552598" y="302952"/>
                    </a:cubicBezTo>
                    <a:cubicBezTo>
                      <a:pt x="552598" y="455069"/>
                      <a:pt x="428760" y="578821"/>
                      <a:pt x="276329" y="578821"/>
                    </a:cubicBezTo>
                    <a:lnTo>
                      <a:pt x="276329" y="602737"/>
                    </a:lnTo>
                    <a:cubicBezTo>
                      <a:pt x="276329" y="605332"/>
                      <a:pt x="273358" y="606815"/>
                      <a:pt x="271316" y="605332"/>
                    </a:cubicBezTo>
                    <a:lnTo>
                      <a:pt x="206426" y="560837"/>
                    </a:lnTo>
                    <a:cubicBezTo>
                      <a:pt x="204569" y="559539"/>
                      <a:pt x="204569" y="556759"/>
                      <a:pt x="206426" y="555553"/>
                    </a:cubicBezTo>
                    <a:lnTo>
                      <a:pt x="271316" y="511059"/>
                    </a:lnTo>
                    <a:cubicBezTo>
                      <a:pt x="273544" y="509575"/>
                      <a:pt x="276329" y="511059"/>
                      <a:pt x="276329" y="513654"/>
                    </a:cubicBezTo>
                    <a:lnTo>
                      <a:pt x="276329" y="537663"/>
                    </a:lnTo>
                    <a:cubicBezTo>
                      <a:pt x="405923" y="537663"/>
                      <a:pt x="511381" y="432358"/>
                      <a:pt x="511381" y="302952"/>
                    </a:cubicBezTo>
                    <a:cubicBezTo>
                      <a:pt x="511381" y="228053"/>
                      <a:pt x="475176" y="156954"/>
                      <a:pt x="414278" y="112830"/>
                    </a:cubicBezTo>
                    <a:close/>
                    <a:moveTo>
                      <a:pt x="281414" y="589"/>
                    </a:moveTo>
                    <a:lnTo>
                      <a:pt x="346313" y="45086"/>
                    </a:lnTo>
                    <a:cubicBezTo>
                      <a:pt x="348170" y="46384"/>
                      <a:pt x="348170" y="49072"/>
                      <a:pt x="346313" y="50277"/>
                    </a:cubicBezTo>
                    <a:lnTo>
                      <a:pt x="281414" y="94775"/>
                    </a:lnTo>
                    <a:cubicBezTo>
                      <a:pt x="279186" y="96258"/>
                      <a:pt x="276308" y="94775"/>
                      <a:pt x="276308" y="92179"/>
                    </a:cubicBezTo>
                    <a:lnTo>
                      <a:pt x="276308" y="68262"/>
                    </a:lnTo>
                    <a:cubicBezTo>
                      <a:pt x="146695" y="68262"/>
                      <a:pt x="41223" y="173665"/>
                      <a:pt x="41223" y="303077"/>
                    </a:cubicBezTo>
                    <a:cubicBezTo>
                      <a:pt x="41223" y="377980"/>
                      <a:pt x="77526" y="449176"/>
                      <a:pt x="138432" y="493302"/>
                    </a:cubicBezTo>
                    <a:lnTo>
                      <a:pt x="114200" y="526582"/>
                    </a:lnTo>
                    <a:cubicBezTo>
                      <a:pt x="42709" y="474762"/>
                      <a:pt x="0" y="391237"/>
                      <a:pt x="0" y="303077"/>
                    </a:cubicBezTo>
                    <a:cubicBezTo>
                      <a:pt x="0" y="150953"/>
                      <a:pt x="123948" y="27195"/>
                      <a:pt x="276308" y="27195"/>
                    </a:cubicBezTo>
                    <a:lnTo>
                      <a:pt x="276308" y="3185"/>
                    </a:lnTo>
                    <a:cubicBezTo>
                      <a:pt x="276308" y="589"/>
                      <a:pt x="279279" y="-894"/>
                      <a:pt x="281414" y="5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1" name="ïṥliḋe">
              <a:extLst>
                <a:ext uri="{FF2B5EF4-FFF2-40B4-BE49-F238E27FC236}">
                  <a16:creationId xmlns:a16="http://schemas.microsoft.com/office/drawing/2014/main" id="{2C1C9F3A-7FAB-4595-A9C0-FE79CE11CC1C}"/>
                </a:ext>
              </a:extLst>
            </p:cNvPr>
            <p:cNvGrpSpPr/>
            <p:nvPr/>
          </p:nvGrpSpPr>
          <p:grpSpPr>
            <a:xfrm>
              <a:off x="4200923" y="2752439"/>
              <a:ext cx="739494" cy="739494"/>
              <a:chOff x="4200525" y="3264352"/>
              <a:chExt cx="739494" cy="739494"/>
            </a:xfrm>
          </p:grpSpPr>
          <p:sp>
            <p:nvSpPr>
              <p:cNvPr id="38" name="í$1íďè">
                <a:extLst>
                  <a:ext uri="{FF2B5EF4-FFF2-40B4-BE49-F238E27FC236}">
                    <a16:creationId xmlns:a16="http://schemas.microsoft.com/office/drawing/2014/main" id="{E2CEC770-CC93-456E-84B8-619679A62FAB}"/>
                  </a:ext>
                </a:extLst>
              </p:cNvPr>
              <p:cNvSpPr/>
              <p:nvPr/>
            </p:nvSpPr>
            <p:spPr bwMode="auto">
              <a:xfrm>
                <a:off x="4200525" y="3264352"/>
                <a:ext cx="739494" cy="73949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53"/>
              </a:p>
            </p:txBody>
          </p:sp>
          <p:sp>
            <p:nvSpPr>
              <p:cNvPr id="39" name="iṣļidé">
                <a:extLst>
                  <a:ext uri="{FF2B5EF4-FFF2-40B4-BE49-F238E27FC236}">
                    <a16:creationId xmlns:a16="http://schemas.microsoft.com/office/drawing/2014/main" id="{7ABFB3BD-8879-4A35-BC1E-3F8B209108A7}"/>
                  </a:ext>
                </a:extLst>
              </p:cNvPr>
              <p:cNvSpPr/>
              <p:nvPr/>
            </p:nvSpPr>
            <p:spPr>
              <a:xfrm>
                <a:off x="4419076" y="3467723"/>
                <a:ext cx="302390" cy="332752"/>
              </a:xfrm>
              <a:custGeom>
                <a:avLst/>
                <a:gdLst>
                  <a:gd name="T0" fmla="*/ 462 w 473"/>
                  <a:gd name="T1" fmla="*/ 99 h 521"/>
                  <a:gd name="T2" fmla="*/ 442 w 473"/>
                  <a:gd name="T3" fmla="*/ 82 h 521"/>
                  <a:gd name="T4" fmla="*/ 345 w 473"/>
                  <a:gd name="T5" fmla="*/ 130 h 521"/>
                  <a:gd name="T6" fmla="*/ 379 w 473"/>
                  <a:gd name="T7" fmla="*/ 27 h 521"/>
                  <a:gd name="T8" fmla="*/ 359 w 473"/>
                  <a:gd name="T9" fmla="*/ 10 h 521"/>
                  <a:gd name="T10" fmla="*/ 290 w 473"/>
                  <a:gd name="T11" fmla="*/ 49 h 521"/>
                  <a:gd name="T12" fmla="*/ 242 w 473"/>
                  <a:gd name="T13" fmla="*/ 105 h 521"/>
                  <a:gd name="T14" fmla="*/ 249 w 473"/>
                  <a:gd name="T15" fmla="*/ 209 h 521"/>
                  <a:gd name="T16" fmla="*/ 234 w 473"/>
                  <a:gd name="T17" fmla="*/ 225 h 521"/>
                  <a:gd name="T18" fmla="*/ 132 w 473"/>
                  <a:gd name="T19" fmla="*/ 91 h 521"/>
                  <a:gd name="T20" fmla="*/ 138 w 473"/>
                  <a:gd name="T21" fmla="*/ 58 h 521"/>
                  <a:gd name="T22" fmla="*/ 73 w 473"/>
                  <a:gd name="T23" fmla="*/ 31 h 521"/>
                  <a:gd name="T24" fmla="*/ 50 w 473"/>
                  <a:gd name="T25" fmla="*/ 51 h 521"/>
                  <a:gd name="T26" fmla="*/ 57 w 473"/>
                  <a:gd name="T27" fmla="*/ 115 h 521"/>
                  <a:gd name="T28" fmla="*/ 96 w 473"/>
                  <a:gd name="T29" fmla="*/ 120 h 521"/>
                  <a:gd name="T30" fmla="*/ 194 w 473"/>
                  <a:gd name="T31" fmla="*/ 249 h 521"/>
                  <a:gd name="T32" fmla="*/ 153 w 473"/>
                  <a:gd name="T33" fmla="*/ 262 h 521"/>
                  <a:gd name="T34" fmla="*/ 0 w 473"/>
                  <a:gd name="T35" fmla="*/ 440 h 521"/>
                  <a:gd name="T36" fmla="*/ 58 w 473"/>
                  <a:gd name="T37" fmla="*/ 490 h 521"/>
                  <a:gd name="T38" fmla="*/ 117 w 473"/>
                  <a:gd name="T39" fmla="*/ 486 h 521"/>
                  <a:gd name="T40" fmla="*/ 253 w 473"/>
                  <a:gd name="T41" fmla="*/ 327 h 521"/>
                  <a:gd name="T42" fmla="*/ 287 w 473"/>
                  <a:gd name="T43" fmla="*/ 372 h 521"/>
                  <a:gd name="T44" fmla="*/ 288 w 473"/>
                  <a:gd name="T45" fmla="*/ 423 h 521"/>
                  <a:gd name="T46" fmla="*/ 362 w 473"/>
                  <a:gd name="T47" fmla="*/ 521 h 521"/>
                  <a:gd name="T48" fmla="*/ 417 w 473"/>
                  <a:gd name="T49" fmla="*/ 480 h 521"/>
                  <a:gd name="T50" fmla="*/ 416 w 473"/>
                  <a:gd name="T51" fmla="*/ 429 h 521"/>
                  <a:gd name="T52" fmla="*/ 342 w 473"/>
                  <a:gd name="T53" fmla="*/ 330 h 521"/>
                  <a:gd name="T54" fmla="*/ 324 w 473"/>
                  <a:gd name="T55" fmla="*/ 343 h 521"/>
                  <a:gd name="T56" fmla="*/ 261 w 473"/>
                  <a:gd name="T57" fmla="*/ 261 h 521"/>
                  <a:gd name="T58" fmla="*/ 281 w 473"/>
                  <a:gd name="T59" fmla="*/ 237 h 521"/>
                  <a:gd name="T60" fmla="*/ 385 w 473"/>
                  <a:gd name="T61" fmla="*/ 229 h 521"/>
                  <a:gd name="T62" fmla="*/ 434 w 473"/>
                  <a:gd name="T63" fmla="*/ 172 h 521"/>
                  <a:gd name="T64" fmla="*/ 462 w 473"/>
                  <a:gd name="T65" fmla="*/ 99 h 521"/>
                  <a:gd name="T66" fmla="*/ 109 w 473"/>
                  <a:gd name="T67" fmla="*/ 443 h 521"/>
                  <a:gd name="T68" fmla="*/ 73 w 473"/>
                  <a:gd name="T69" fmla="*/ 446 h 521"/>
                  <a:gd name="T70" fmla="*/ 70 w 473"/>
                  <a:gd name="T71" fmla="*/ 410 h 521"/>
                  <a:gd name="T72" fmla="*/ 106 w 473"/>
                  <a:gd name="T73" fmla="*/ 407 h 521"/>
                  <a:gd name="T74" fmla="*/ 109 w 473"/>
                  <a:gd name="T75" fmla="*/ 443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3" h="521">
                    <a:moveTo>
                      <a:pt x="462" y="99"/>
                    </a:moveTo>
                    <a:lnTo>
                      <a:pt x="442" y="82"/>
                    </a:lnTo>
                    <a:cubicBezTo>
                      <a:pt x="400" y="121"/>
                      <a:pt x="382" y="162"/>
                      <a:pt x="345" y="130"/>
                    </a:cubicBezTo>
                    <a:cubicBezTo>
                      <a:pt x="308" y="98"/>
                      <a:pt x="346" y="75"/>
                      <a:pt x="379" y="27"/>
                    </a:cubicBezTo>
                    <a:cubicBezTo>
                      <a:pt x="379" y="27"/>
                      <a:pt x="370" y="19"/>
                      <a:pt x="359" y="10"/>
                    </a:cubicBezTo>
                    <a:cubicBezTo>
                      <a:pt x="348" y="0"/>
                      <a:pt x="317" y="18"/>
                      <a:pt x="290" y="49"/>
                    </a:cubicBezTo>
                    <a:lnTo>
                      <a:pt x="242" y="105"/>
                    </a:lnTo>
                    <a:cubicBezTo>
                      <a:pt x="215" y="136"/>
                      <a:pt x="218" y="182"/>
                      <a:pt x="249" y="209"/>
                    </a:cubicBezTo>
                    <a:lnTo>
                      <a:pt x="234" y="225"/>
                    </a:lnTo>
                    <a:lnTo>
                      <a:pt x="132" y="91"/>
                    </a:lnTo>
                    <a:cubicBezTo>
                      <a:pt x="137" y="79"/>
                      <a:pt x="150" y="67"/>
                      <a:pt x="138" y="58"/>
                    </a:cubicBezTo>
                    <a:lnTo>
                      <a:pt x="73" y="31"/>
                    </a:lnTo>
                    <a:lnTo>
                      <a:pt x="50" y="51"/>
                    </a:lnTo>
                    <a:cubicBezTo>
                      <a:pt x="50" y="51"/>
                      <a:pt x="57" y="115"/>
                      <a:pt x="57" y="115"/>
                    </a:cubicBezTo>
                    <a:cubicBezTo>
                      <a:pt x="63" y="131"/>
                      <a:pt x="82" y="125"/>
                      <a:pt x="96" y="120"/>
                    </a:cubicBezTo>
                    <a:lnTo>
                      <a:pt x="194" y="249"/>
                    </a:lnTo>
                    <a:cubicBezTo>
                      <a:pt x="179" y="246"/>
                      <a:pt x="164" y="250"/>
                      <a:pt x="153" y="262"/>
                    </a:cubicBezTo>
                    <a:lnTo>
                      <a:pt x="0" y="440"/>
                    </a:lnTo>
                    <a:lnTo>
                      <a:pt x="58" y="490"/>
                    </a:lnTo>
                    <a:cubicBezTo>
                      <a:pt x="75" y="505"/>
                      <a:pt x="102" y="503"/>
                      <a:pt x="117" y="486"/>
                    </a:cubicBezTo>
                    <a:lnTo>
                      <a:pt x="253" y="327"/>
                    </a:lnTo>
                    <a:lnTo>
                      <a:pt x="287" y="372"/>
                    </a:lnTo>
                    <a:cubicBezTo>
                      <a:pt x="271" y="386"/>
                      <a:pt x="274" y="405"/>
                      <a:pt x="288" y="423"/>
                    </a:cubicBezTo>
                    <a:lnTo>
                      <a:pt x="362" y="521"/>
                    </a:lnTo>
                    <a:lnTo>
                      <a:pt x="417" y="480"/>
                    </a:lnTo>
                    <a:cubicBezTo>
                      <a:pt x="435" y="466"/>
                      <a:pt x="430" y="447"/>
                      <a:pt x="416" y="429"/>
                    </a:cubicBezTo>
                    <a:lnTo>
                      <a:pt x="342" y="330"/>
                    </a:lnTo>
                    <a:lnTo>
                      <a:pt x="324" y="343"/>
                    </a:lnTo>
                    <a:lnTo>
                      <a:pt x="261" y="261"/>
                    </a:lnTo>
                    <a:lnTo>
                      <a:pt x="281" y="237"/>
                    </a:lnTo>
                    <a:cubicBezTo>
                      <a:pt x="313" y="263"/>
                      <a:pt x="359" y="259"/>
                      <a:pt x="385" y="229"/>
                    </a:cubicBezTo>
                    <a:lnTo>
                      <a:pt x="434" y="172"/>
                    </a:lnTo>
                    <a:cubicBezTo>
                      <a:pt x="461" y="141"/>
                      <a:pt x="473" y="108"/>
                      <a:pt x="462" y="99"/>
                    </a:cubicBezTo>
                    <a:close/>
                    <a:moveTo>
                      <a:pt x="109" y="443"/>
                    </a:moveTo>
                    <a:cubicBezTo>
                      <a:pt x="100" y="454"/>
                      <a:pt x="84" y="455"/>
                      <a:pt x="73" y="446"/>
                    </a:cubicBezTo>
                    <a:cubicBezTo>
                      <a:pt x="62" y="437"/>
                      <a:pt x="61" y="420"/>
                      <a:pt x="70" y="410"/>
                    </a:cubicBezTo>
                    <a:cubicBezTo>
                      <a:pt x="80" y="399"/>
                      <a:pt x="96" y="398"/>
                      <a:pt x="106" y="407"/>
                    </a:cubicBezTo>
                    <a:cubicBezTo>
                      <a:pt x="117" y="416"/>
                      <a:pt x="118" y="432"/>
                      <a:pt x="109" y="4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2" name="íṡlíḋé">
              <a:extLst>
                <a:ext uri="{FF2B5EF4-FFF2-40B4-BE49-F238E27FC236}">
                  <a16:creationId xmlns:a16="http://schemas.microsoft.com/office/drawing/2014/main" id="{15E0B122-7E93-4205-82E8-2CCC41ED1FBA}"/>
                </a:ext>
              </a:extLst>
            </p:cNvPr>
            <p:cNvGrpSpPr>
              <a:grpSpLocks/>
            </p:cNvGrpSpPr>
            <p:nvPr/>
          </p:nvGrpSpPr>
          <p:grpSpPr>
            <a:xfrm>
              <a:off x="698632" y="3138183"/>
              <a:ext cx="3306327" cy="463799"/>
              <a:chOff x="698234" y="3656230"/>
              <a:chExt cx="3306327" cy="463799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9A1F14D7-CA18-466C-91CD-BBF3C8B809FF}"/>
                  </a:ext>
                </a:extLst>
              </p:cNvPr>
              <p:cNvCxnSpPr/>
              <p:nvPr/>
            </p:nvCxnSpPr>
            <p:spPr>
              <a:xfrm flipH="1" flipV="1">
                <a:off x="698234" y="4120029"/>
                <a:ext cx="2566478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ïṩ1iḋè">
                <a:extLst>
                  <a:ext uri="{FF2B5EF4-FFF2-40B4-BE49-F238E27FC236}">
                    <a16:creationId xmlns:a16="http://schemas.microsoft.com/office/drawing/2014/main" id="{A01DE538-1AC7-424F-9CB3-5A5A4404E5F4}"/>
                  </a:ext>
                </a:extLst>
              </p:cNvPr>
              <p:cNvSpPr/>
              <p:nvPr/>
            </p:nvSpPr>
            <p:spPr bwMode="auto">
              <a:xfrm>
                <a:off x="3264712" y="3656230"/>
                <a:ext cx="739849" cy="463799"/>
              </a:xfrm>
              <a:custGeom>
                <a:avLst/>
                <a:gdLst>
                  <a:gd name="T0" fmla="*/ 0 w 1149"/>
                  <a:gd name="T1" fmla="*/ 830 h 830"/>
                  <a:gd name="T2" fmla="*/ 273 w 1149"/>
                  <a:gd name="T3" fmla="*/ 717 h 830"/>
                  <a:gd name="T4" fmla="*/ 876 w 1149"/>
                  <a:gd name="T5" fmla="*/ 113 h 830"/>
                  <a:gd name="T6" fmla="*/ 1149 w 1149"/>
                  <a:gd name="T7" fmla="*/ 0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9" h="830">
                    <a:moveTo>
                      <a:pt x="0" y="830"/>
                    </a:moveTo>
                    <a:cubicBezTo>
                      <a:pt x="88" y="830"/>
                      <a:pt x="211" y="779"/>
                      <a:pt x="273" y="717"/>
                    </a:cubicBezTo>
                    <a:cubicBezTo>
                      <a:pt x="876" y="113"/>
                      <a:pt x="876" y="113"/>
                      <a:pt x="876" y="113"/>
                    </a:cubicBezTo>
                    <a:cubicBezTo>
                      <a:pt x="938" y="51"/>
                      <a:pt x="1061" y="0"/>
                      <a:pt x="1149" y="0"/>
                    </a:cubicBezTo>
                  </a:path>
                </a:pathLst>
              </a:custGeom>
              <a:noFill/>
              <a:ln w="1270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/>
                <a:tailEnd type="oval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53"/>
              </a:p>
            </p:txBody>
          </p:sp>
        </p:grpSp>
        <p:grpSp>
          <p:nvGrpSpPr>
            <p:cNvPr id="23" name="ï$ḷîḓè">
              <a:extLst>
                <a:ext uri="{FF2B5EF4-FFF2-40B4-BE49-F238E27FC236}">
                  <a16:creationId xmlns:a16="http://schemas.microsoft.com/office/drawing/2014/main" id="{DE6E608B-FEF9-4F0C-96EA-22B26911B91B}"/>
                </a:ext>
              </a:extLst>
            </p:cNvPr>
            <p:cNvGrpSpPr/>
            <p:nvPr/>
          </p:nvGrpSpPr>
          <p:grpSpPr>
            <a:xfrm>
              <a:off x="672704" y="3137507"/>
              <a:ext cx="2652161" cy="1086937"/>
              <a:chOff x="673100" y="3401524"/>
              <a:chExt cx="2652161" cy="1086937"/>
            </a:xfrm>
          </p:grpSpPr>
          <p:sp>
            <p:nvSpPr>
              <p:cNvPr id="34" name="iṡlïď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3401524"/>
                <a:ext cx="2652161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5" name="i$1ïḍê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3856705"/>
                <a:ext cx="2652161" cy="63175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24" name="iṩlïḓe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>
              <a:off x="672704" y="4275920"/>
              <a:ext cx="2652161" cy="63175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5" name="iśḻîḑe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>
              <a:off x="672704" y="4959152"/>
              <a:ext cx="2652161" cy="63175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26" name="îsḷïďè">
              <a:extLst>
                <a:ext uri="{FF2B5EF4-FFF2-40B4-BE49-F238E27FC236}">
                  <a16:creationId xmlns:a16="http://schemas.microsoft.com/office/drawing/2014/main" id="{BE97874E-EBB5-49D5-8CF0-9A4E0C00B097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8187042" y="3138183"/>
              <a:ext cx="3306327" cy="463799"/>
              <a:chOff x="698234" y="3656230"/>
              <a:chExt cx="3306327" cy="463799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8EA94FEA-FBCA-43F2-AF15-574DA05523FF}"/>
                  </a:ext>
                </a:extLst>
              </p:cNvPr>
              <p:cNvCxnSpPr/>
              <p:nvPr/>
            </p:nvCxnSpPr>
            <p:spPr>
              <a:xfrm flipH="1" flipV="1">
                <a:off x="698234" y="4120029"/>
                <a:ext cx="2566478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isḻíḋe">
                <a:extLst>
                  <a:ext uri="{FF2B5EF4-FFF2-40B4-BE49-F238E27FC236}">
                    <a16:creationId xmlns:a16="http://schemas.microsoft.com/office/drawing/2014/main" id="{F581E404-36C1-459D-979A-E413674792DD}"/>
                  </a:ext>
                </a:extLst>
              </p:cNvPr>
              <p:cNvSpPr/>
              <p:nvPr/>
            </p:nvSpPr>
            <p:spPr bwMode="auto">
              <a:xfrm>
                <a:off x="3264712" y="3656230"/>
                <a:ext cx="739849" cy="463799"/>
              </a:xfrm>
              <a:custGeom>
                <a:avLst/>
                <a:gdLst>
                  <a:gd name="T0" fmla="*/ 0 w 1149"/>
                  <a:gd name="T1" fmla="*/ 830 h 830"/>
                  <a:gd name="T2" fmla="*/ 273 w 1149"/>
                  <a:gd name="T3" fmla="*/ 717 h 830"/>
                  <a:gd name="T4" fmla="*/ 876 w 1149"/>
                  <a:gd name="T5" fmla="*/ 113 h 830"/>
                  <a:gd name="T6" fmla="*/ 1149 w 1149"/>
                  <a:gd name="T7" fmla="*/ 0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9" h="830">
                    <a:moveTo>
                      <a:pt x="0" y="830"/>
                    </a:moveTo>
                    <a:cubicBezTo>
                      <a:pt x="88" y="830"/>
                      <a:pt x="211" y="779"/>
                      <a:pt x="273" y="717"/>
                    </a:cubicBezTo>
                    <a:cubicBezTo>
                      <a:pt x="876" y="113"/>
                      <a:pt x="876" y="113"/>
                      <a:pt x="876" y="113"/>
                    </a:cubicBezTo>
                    <a:cubicBezTo>
                      <a:pt x="938" y="51"/>
                      <a:pt x="1061" y="0"/>
                      <a:pt x="1149" y="0"/>
                    </a:cubicBezTo>
                  </a:path>
                </a:pathLst>
              </a:custGeom>
              <a:noFill/>
              <a:ln w="1270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/>
                <a:tailEnd type="oval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53"/>
              </a:p>
            </p:txBody>
          </p:sp>
        </p:grpSp>
        <p:grpSp>
          <p:nvGrpSpPr>
            <p:cNvPr id="27" name="íṩļiďe">
              <a:extLst>
                <a:ext uri="{FF2B5EF4-FFF2-40B4-BE49-F238E27FC236}">
                  <a16:creationId xmlns:a16="http://schemas.microsoft.com/office/drawing/2014/main" id="{2F892EAD-4D73-4413-A1E1-5B071893E673}"/>
                </a:ext>
              </a:extLst>
            </p:cNvPr>
            <p:cNvGrpSpPr/>
            <p:nvPr/>
          </p:nvGrpSpPr>
          <p:grpSpPr>
            <a:xfrm flipH="1">
              <a:off x="8867136" y="3137507"/>
              <a:ext cx="2652161" cy="1086937"/>
              <a:chOff x="673100" y="3401524"/>
              <a:chExt cx="2652161" cy="1086937"/>
            </a:xfrm>
          </p:grpSpPr>
          <p:sp>
            <p:nvSpPr>
              <p:cNvPr id="30" name="iSlîḋ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3401524"/>
                <a:ext cx="2652161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iṡlíd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3856705"/>
                <a:ext cx="2652161" cy="63175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28" name="íṡlîďé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 flipH="1">
              <a:off x="8867136" y="4275920"/>
              <a:ext cx="2652161" cy="63175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9" name="iSļïďê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 flipH="1">
              <a:off x="8867136" y="4959152"/>
              <a:ext cx="2652161" cy="63175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9560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EFF033-61F4-4B2F-AAE1-69334DB4D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AE82839-9045-404F-B054-8AF0378B1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12E715-9A9A-4857-BAB0-32317274B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51fd5c3e-ae99-459d-b94d-252ca072295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F304377-05A0-43FC-B204-4DA5EC9706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028700"/>
            <a:ext cx="10848974" cy="5829300"/>
            <a:chOff x="671513" y="1028700"/>
            <a:chExt cx="10848974" cy="5829300"/>
          </a:xfrm>
        </p:grpSpPr>
        <p:grpSp>
          <p:nvGrpSpPr>
            <p:cNvPr id="6" name="iSḷîďé">
              <a:extLst>
                <a:ext uri="{FF2B5EF4-FFF2-40B4-BE49-F238E27FC236}">
                  <a16:creationId xmlns:a16="http://schemas.microsoft.com/office/drawing/2014/main" id="{AF023F13-3B7E-45CC-8947-E84EF1F2C3EE}"/>
                </a:ext>
              </a:extLst>
            </p:cNvPr>
            <p:cNvGrpSpPr/>
            <p:nvPr/>
          </p:nvGrpSpPr>
          <p:grpSpPr>
            <a:xfrm>
              <a:off x="3338932" y="1028700"/>
              <a:ext cx="5514136" cy="5829300"/>
              <a:chOff x="3338932" y="1028700"/>
              <a:chExt cx="5514136" cy="5829300"/>
            </a:xfrm>
          </p:grpSpPr>
          <p:grpSp>
            <p:nvGrpSpPr>
              <p:cNvPr id="18" name="ïṩḻîḋé">
                <a:extLst>
                  <a:ext uri="{FF2B5EF4-FFF2-40B4-BE49-F238E27FC236}">
                    <a16:creationId xmlns:a16="http://schemas.microsoft.com/office/drawing/2014/main" id="{60F0C6EB-D0D3-4756-847F-FF4DEF6B49DC}"/>
                  </a:ext>
                </a:extLst>
              </p:cNvPr>
              <p:cNvGrpSpPr/>
              <p:nvPr/>
            </p:nvGrpSpPr>
            <p:grpSpPr>
              <a:xfrm>
                <a:off x="4089213" y="5275571"/>
                <a:ext cx="323503" cy="913348"/>
                <a:chOff x="5021074" y="5165013"/>
                <a:chExt cx="346103" cy="977150"/>
              </a:xfrm>
              <a:solidFill>
                <a:schemeClr val="tx2"/>
              </a:solidFill>
            </p:grpSpPr>
            <p:sp>
              <p:nvSpPr>
                <p:cNvPr id="39" name="ïṩlîďê">
                  <a:extLst>
                    <a:ext uri="{FF2B5EF4-FFF2-40B4-BE49-F238E27FC236}">
                      <a16:creationId xmlns:a16="http://schemas.microsoft.com/office/drawing/2014/main" id="{4C39997D-3EBE-48DA-BE36-FFB548175F1F}"/>
                    </a:ext>
                  </a:extLst>
                </p:cNvPr>
                <p:cNvSpPr/>
                <p:nvPr/>
              </p:nvSpPr>
              <p:spPr bwMode="auto">
                <a:xfrm>
                  <a:off x="5123938" y="5165013"/>
                  <a:ext cx="140387" cy="154287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îṧlïḑê">
                  <a:extLst>
                    <a:ext uri="{FF2B5EF4-FFF2-40B4-BE49-F238E27FC236}">
                      <a16:creationId xmlns:a16="http://schemas.microsoft.com/office/drawing/2014/main" id="{13ABDB5B-B19E-48E1-9B49-D501C8710B8E}"/>
                    </a:ext>
                  </a:extLst>
                </p:cNvPr>
                <p:cNvSpPr/>
                <p:nvPr/>
              </p:nvSpPr>
              <p:spPr bwMode="auto">
                <a:xfrm>
                  <a:off x="5021074" y="5359608"/>
                  <a:ext cx="346103" cy="782555"/>
                </a:xfrm>
                <a:custGeom>
                  <a:avLst/>
                  <a:gdLst>
                    <a:gd name="T0" fmla="*/ 105 w 105"/>
                    <a:gd name="T1" fmla="*/ 30 h 241"/>
                    <a:gd name="T2" fmla="*/ 52 w 105"/>
                    <a:gd name="T3" fmla="*/ 0 h 241"/>
                    <a:gd name="T4" fmla="*/ 0 w 105"/>
                    <a:gd name="T5" fmla="*/ 30 h 241"/>
                    <a:gd name="T6" fmla="*/ 0 w 105"/>
                    <a:gd name="T7" fmla="*/ 30 h 241"/>
                    <a:gd name="T8" fmla="*/ 0 w 105"/>
                    <a:gd name="T9" fmla="*/ 124 h 241"/>
                    <a:gd name="T10" fmla="*/ 9 w 105"/>
                    <a:gd name="T11" fmla="*/ 134 h 241"/>
                    <a:gd name="T12" fmla="*/ 19 w 105"/>
                    <a:gd name="T13" fmla="*/ 124 h 241"/>
                    <a:gd name="T14" fmla="*/ 19 w 105"/>
                    <a:gd name="T15" fmla="*/ 41 h 241"/>
                    <a:gd name="T16" fmla="*/ 25 w 105"/>
                    <a:gd name="T17" fmla="*/ 41 h 241"/>
                    <a:gd name="T18" fmla="*/ 25 w 105"/>
                    <a:gd name="T19" fmla="*/ 228 h 241"/>
                    <a:gd name="T20" fmla="*/ 25 w 105"/>
                    <a:gd name="T21" fmla="*/ 228 h 241"/>
                    <a:gd name="T22" fmla="*/ 25 w 105"/>
                    <a:gd name="T23" fmla="*/ 229 h 241"/>
                    <a:gd name="T24" fmla="*/ 36 w 105"/>
                    <a:gd name="T25" fmla="*/ 241 h 241"/>
                    <a:gd name="T26" fmla="*/ 47 w 105"/>
                    <a:gd name="T27" fmla="*/ 230 h 241"/>
                    <a:gd name="T28" fmla="*/ 47 w 105"/>
                    <a:gd name="T29" fmla="*/ 229 h 241"/>
                    <a:gd name="T30" fmla="*/ 47 w 105"/>
                    <a:gd name="T31" fmla="*/ 125 h 241"/>
                    <a:gd name="T32" fmla="*/ 52 w 105"/>
                    <a:gd name="T33" fmla="*/ 116 h 241"/>
                    <a:gd name="T34" fmla="*/ 58 w 105"/>
                    <a:gd name="T35" fmla="*/ 125 h 241"/>
                    <a:gd name="T36" fmla="*/ 58 w 105"/>
                    <a:gd name="T37" fmla="*/ 229 h 241"/>
                    <a:gd name="T38" fmla="*/ 58 w 105"/>
                    <a:gd name="T39" fmla="*/ 230 h 241"/>
                    <a:gd name="T40" fmla="*/ 69 w 105"/>
                    <a:gd name="T41" fmla="*/ 241 h 241"/>
                    <a:gd name="T42" fmla="*/ 80 w 105"/>
                    <a:gd name="T43" fmla="*/ 229 h 241"/>
                    <a:gd name="T44" fmla="*/ 80 w 105"/>
                    <a:gd name="T45" fmla="*/ 228 h 241"/>
                    <a:gd name="T46" fmla="*/ 80 w 105"/>
                    <a:gd name="T47" fmla="*/ 228 h 241"/>
                    <a:gd name="T48" fmla="*/ 80 w 105"/>
                    <a:gd name="T49" fmla="*/ 41 h 241"/>
                    <a:gd name="T50" fmla="*/ 86 w 105"/>
                    <a:gd name="T51" fmla="*/ 41 h 241"/>
                    <a:gd name="T52" fmla="*/ 86 w 105"/>
                    <a:gd name="T53" fmla="*/ 124 h 241"/>
                    <a:gd name="T54" fmla="*/ 96 w 105"/>
                    <a:gd name="T55" fmla="*/ 134 h 241"/>
                    <a:gd name="T56" fmla="*/ 105 w 105"/>
                    <a:gd name="T57" fmla="*/ 124 h 241"/>
                    <a:gd name="T58" fmla="*/ 105 w 105"/>
                    <a:gd name="T59" fmla="*/ 30 h 241"/>
                    <a:gd name="T60" fmla="*/ 105 w 105"/>
                    <a:gd name="T61" fmla="*/ 3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5" h="241">
                      <a:moveTo>
                        <a:pt x="105" y="30"/>
                      </a:moveTo>
                      <a:cubicBezTo>
                        <a:pt x="104" y="2"/>
                        <a:pt x="79" y="0"/>
                        <a:pt x="52" y="0"/>
                      </a:cubicBezTo>
                      <a:cubicBezTo>
                        <a:pt x="26" y="0"/>
                        <a:pt x="0" y="2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0"/>
                        <a:pt x="4" y="134"/>
                        <a:pt x="9" y="134"/>
                      </a:cubicBezTo>
                      <a:cubicBezTo>
                        <a:pt x="14" y="134"/>
                        <a:pt x="19" y="130"/>
                        <a:pt x="19" y="124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9"/>
                        <a:pt x="25" y="229"/>
                      </a:cubicBezTo>
                      <a:cubicBezTo>
                        <a:pt x="25" y="235"/>
                        <a:pt x="30" y="241"/>
                        <a:pt x="36" y="241"/>
                      </a:cubicBezTo>
                      <a:cubicBezTo>
                        <a:pt x="41" y="241"/>
                        <a:pt x="46" y="236"/>
                        <a:pt x="47" y="230"/>
                      </a:cubicBezTo>
                      <a:cubicBezTo>
                        <a:pt x="47" y="230"/>
                        <a:pt x="47" y="230"/>
                        <a:pt x="47" y="229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0"/>
                        <a:pt x="48" y="116"/>
                        <a:pt x="52" y="116"/>
                      </a:cubicBezTo>
                      <a:cubicBezTo>
                        <a:pt x="57" y="116"/>
                        <a:pt x="58" y="120"/>
                        <a:pt x="58" y="125"/>
                      </a:cubicBezTo>
                      <a:cubicBezTo>
                        <a:pt x="58" y="229"/>
                        <a:pt x="58" y="229"/>
                        <a:pt x="58" y="229"/>
                      </a:cubicBezTo>
                      <a:cubicBezTo>
                        <a:pt x="58" y="230"/>
                        <a:pt x="58" y="230"/>
                        <a:pt x="58" y="230"/>
                      </a:cubicBezTo>
                      <a:cubicBezTo>
                        <a:pt x="59" y="236"/>
                        <a:pt x="63" y="241"/>
                        <a:pt x="69" y="241"/>
                      </a:cubicBezTo>
                      <a:cubicBezTo>
                        <a:pt x="75" y="241"/>
                        <a:pt x="80" y="235"/>
                        <a:pt x="80" y="229"/>
                      </a:cubicBezTo>
                      <a:cubicBezTo>
                        <a:pt x="80" y="228"/>
                        <a:pt x="80" y="228"/>
                        <a:pt x="80" y="228"/>
                      </a:cubicBezTo>
                      <a:cubicBezTo>
                        <a:pt x="80" y="228"/>
                        <a:pt x="80" y="228"/>
                        <a:pt x="80" y="228"/>
                      </a:cubicBezTo>
                      <a:cubicBezTo>
                        <a:pt x="80" y="41"/>
                        <a:pt x="80" y="41"/>
                        <a:pt x="80" y="41"/>
                      </a:cubicBezTo>
                      <a:cubicBezTo>
                        <a:pt x="86" y="41"/>
                        <a:pt x="86" y="41"/>
                        <a:pt x="86" y="41"/>
                      </a:cubicBezTo>
                      <a:cubicBezTo>
                        <a:pt x="86" y="124"/>
                        <a:pt x="86" y="124"/>
                        <a:pt x="86" y="124"/>
                      </a:cubicBezTo>
                      <a:cubicBezTo>
                        <a:pt x="86" y="130"/>
                        <a:pt x="91" y="134"/>
                        <a:pt x="96" y="134"/>
                      </a:cubicBezTo>
                      <a:cubicBezTo>
                        <a:pt x="101" y="134"/>
                        <a:pt x="105" y="130"/>
                        <a:pt x="105" y="124"/>
                      </a:cubicBezTo>
                      <a:cubicBezTo>
                        <a:pt x="105" y="30"/>
                        <a:pt x="105" y="30"/>
                        <a:pt x="105" y="30"/>
                      </a:cubicBezTo>
                      <a:cubicBezTo>
                        <a:pt x="105" y="30"/>
                        <a:pt x="105" y="30"/>
                        <a:pt x="105" y="3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iṥlîdè">
                <a:extLst>
                  <a:ext uri="{FF2B5EF4-FFF2-40B4-BE49-F238E27FC236}">
                    <a16:creationId xmlns:a16="http://schemas.microsoft.com/office/drawing/2014/main" id="{B59F26B3-1836-437F-965B-D7A59A429867}"/>
                  </a:ext>
                </a:extLst>
              </p:cNvPr>
              <p:cNvGrpSpPr/>
              <p:nvPr/>
            </p:nvGrpSpPr>
            <p:grpSpPr>
              <a:xfrm>
                <a:off x="6471338" y="2761583"/>
                <a:ext cx="436536" cy="913347"/>
                <a:chOff x="7569592" y="2475415"/>
                <a:chExt cx="467031" cy="977151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7" name="íṣļîdé">
                  <a:extLst>
                    <a:ext uri="{FF2B5EF4-FFF2-40B4-BE49-F238E27FC236}">
                      <a16:creationId xmlns:a16="http://schemas.microsoft.com/office/drawing/2014/main" id="{44E8D342-4762-4EBF-ACE1-8031A7300CF4}"/>
                    </a:ext>
                  </a:extLst>
                </p:cNvPr>
                <p:cNvSpPr/>
                <p:nvPr/>
              </p:nvSpPr>
              <p:spPr bwMode="auto">
                <a:xfrm>
                  <a:off x="7665500" y="2475415"/>
                  <a:ext cx="144557" cy="155677"/>
                </a:xfrm>
                <a:prstGeom prst="ellipse">
                  <a:avLst/>
                </a:pr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iSľïďé">
                  <a:extLst>
                    <a:ext uri="{FF2B5EF4-FFF2-40B4-BE49-F238E27FC236}">
                      <a16:creationId xmlns:a16="http://schemas.microsoft.com/office/drawing/2014/main" id="{B6B243B0-085A-4E1B-8377-CF2716DA38C0}"/>
                    </a:ext>
                  </a:extLst>
                </p:cNvPr>
                <p:cNvSpPr/>
                <p:nvPr/>
              </p:nvSpPr>
              <p:spPr bwMode="auto">
                <a:xfrm>
                  <a:off x="7569592" y="2660281"/>
                  <a:ext cx="467031" cy="792285"/>
                </a:xfrm>
                <a:custGeom>
                  <a:avLst/>
                  <a:gdLst>
                    <a:gd name="T0" fmla="*/ 139 w 142"/>
                    <a:gd name="T1" fmla="*/ 31 h 241"/>
                    <a:gd name="T2" fmla="*/ 125 w 142"/>
                    <a:gd name="T3" fmla="*/ 32 h 241"/>
                    <a:gd name="T4" fmla="*/ 106 w 142"/>
                    <a:gd name="T5" fmla="*/ 50 h 241"/>
                    <a:gd name="T6" fmla="*/ 106 w 142"/>
                    <a:gd name="T7" fmla="*/ 30 h 241"/>
                    <a:gd name="T8" fmla="*/ 106 w 142"/>
                    <a:gd name="T9" fmla="*/ 30 h 241"/>
                    <a:gd name="T10" fmla="*/ 53 w 142"/>
                    <a:gd name="T11" fmla="*/ 0 h 241"/>
                    <a:gd name="T12" fmla="*/ 0 w 142"/>
                    <a:gd name="T13" fmla="*/ 30 h 241"/>
                    <a:gd name="T14" fmla="*/ 0 w 142"/>
                    <a:gd name="T15" fmla="*/ 30 h 241"/>
                    <a:gd name="T16" fmla="*/ 0 w 142"/>
                    <a:gd name="T17" fmla="*/ 124 h 241"/>
                    <a:gd name="T18" fmla="*/ 10 w 142"/>
                    <a:gd name="T19" fmla="*/ 134 h 241"/>
                    <a:gd name="T20" fmla="*/ 19 w 142"/>
                    <a:gd name="T21" fmla="*/ 124 h 241"/>
                    <a:gd name="T22" fmla="*/ 19 w 142"/>
                    <a:gd name="T23" fmla="*/ 41 h 241"/>
                    <a:gd name="T24" fmla="*/ 25 w 142"/>
                    <a:gd name="T25" fmla="*/ 41 h 241"/>
                    <a:gd name="T26" fmla="*/ 25 w 142"/>
                    <a:gd name="T27" fmla="*/ 228 h 241"/>
                    <a:gd name="T28" fmla="*/ 25 w 142"/>
                    <a:gd name="T29" fmla="*/ 228 h 241"/>
                    <a:gd name="T30" fmla="*/ 25 w 142"/>
                    <a:gd name="T31" fmla="*/ 229 h 241"/>
                    <a:gd name="T32" fmla="*/ 36 w 142"/>
                    <a:gd name="T33" fmla="*/ 241 h 241"/>
                    <a:gd name="T34" fmla="*/ 47 w 142"/>
                    <a:gd name="T35" fmla="*/ 230 h 241"/>
                    <a:gd name="T36" fmla="*/ 47 w 142"/>
                    <a:gd name="T37" fmla="*/ 229 h 241"/>
                    <a:gd name="T38" fmla="*/ 47 w 142"/>
                    <a:gd name="T39" fmla="*/ 125 h 241"/>
                    <a:gd name="T40" fmla="*/ 53 w 142"/>
                    <a:gd name="T41" fmla="*/ 116 h 241"/>
                    <a:gd name="T42" fmla="*/ 58 w 142"/>
                    <a:gd name="T43" fmla="*/ 125 h 241"/>
                    <a:gd name="T44" fmla="*/ 58 w 142"/>
                    <a:gd name="T45" fmla="*/ 229 h 241"/>
                    <a:gd name="T46" fmla="*/ 58 w 142"/>
                    <a:gd name="T47" fmla="*/ 230 h 241"/>
                    <a:gd name="T48" fmla="*/ 69 w 142"/>
                    <a:gd name="T49" fmla="*/ 241 h 241"/>
                    <a:gd name="T50" fmla="*/ 81 w 142"/>
                    <a:gd name="T51" fmla="*/ 229 h 241"/>
                    <a:gd name="T52" fmla="*/ 81 w 142"/>
                    <a:gd name="T53" fmla="*/ 228 h 241"/>
                    <a:gd name="T54" fmla="*/ 81 w 142"/>
                    <a:gd name="T55" fmla="*/ 41 h 241"/>
                    <a:gd name="T56" fmla="*/ 87 w 142"/>
                    <a:gd name="T57" fmla="*/ 41 h 241"/>
                    <a:gd name="T58" fmla="*/ 87 w 142"/>
                    <a:gd name="T59" fmla="*/ 69 h 241"/>
                    <a:gd name="T60" fmla="*/ 87 w 142"/>
                    <a:gd name="T61" fmla="*/ 78 h 241"/>
                    <a:gd name="T62" fmla="*/ 87 w 142"/>
                    <a:gd name="T63" fmla="*/ 96 h 241"/>
                    <a:gd name="T64" fmla="*/ 138 w 142"/>
                    <a:gd name="T65" fmla="*/ 45 h 241"/>
                    <a:gd name="T66" fmla="*/ 139 w 142"/>
                    <a:gd name="T67" fmla="*/ 31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42" h="241">
                      <a:moveTo>
                        <a:pt x="139" y="31"/>
                      </a:moveTo>
                      <a:cubicBezTo>
                        <a:pt x="135" y="27"/>
                        <a:pt x="129" y="28"/>
                        <a:pt x="125" y="32"/>
                      </a:cubicBezTo>
                      <a:cubicBezTo>
                        <a:pt x="106" y="50"/>
                        <a:pt x="106" y="50"/>
                        <a:pt x="106" y="5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5" y="2"/>
                        <a:pt x="79" y="0"/>
                        <a:pt x="53" y="0"/>
                      </a:cubicBezTo>
                      <a:cubicBezTo>
                        <a:pt x="26" y="0"/>
                        <a:pt x="1" y="2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0"/>
                        <a:pt x="4" y="134"/>
                        <a:pt x="10" y="134"/>
                      </a:cubicBezTo>
                      <a:cubicBezTo>
                        <a:pt x="15" y="134"/>
                        <a:pt x="19" y="130"/>
                        <a:pt x="19" y="124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9"/>
                      </a:cubicBezTo>
                      <a:cubicBezTo>
                        <a:pt x="25" y="235"/>
                        <a:pt x="30" y="241"/>
                        <a:pt x="36" y="241"/>
                      </a:cubicBezTo>
                      <a:cubicBezTo>
                        <a:pt x="42" y="241"/>
                        <a:pt x="47" y="236"/>
                        <a:pt x="47" y="230"/>
                      </a:cubicBezTo>
                      <a:cubicBezTo>
                        <a:pt x="47" y="230"/>
                        <a:pt x="47" y="230"/>
                        <a:pt x="47" y="229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0"/>
                        <a:pt x="48" y="116"/>
                        <a:pt x="53" y="116"/>
                      </a:cubicBezTo>
                      <a:cubicBezTo>
                        <a:pt x="58" y="116"/>
                        <a:pt x="58" y="120"/>
                        <a:pt x="58" y="125"/>
                      </a:cubicBezTo>
                      <a:cubicBezTo>
                        <a:pt x="58" y="229"/>
                        <a:pt x="58" y="229"/>
                        <a:pt x="58" y="229"/>
                      </a:cubicBezTo>
                      <a:cubicBezTo>
                        <a:pt x="58" y="230"/>
                        <a:pt x="58" y="230"/>
                        <a:pt x="58" y="230"/>
                      </a:cubicBezTo>
                      <a:cubicBezTo>
                        <a:pt x="59" y="236"/>
                        <a:pt x="64" y="241"/>
                        <a:pt x="69" y="241"/>
                      </a:cubicBezTo>
                      <a:cubicBezTo>
                        <a:pt x="76" y="241"/>
                        <a:pt x="81" y="235"/>
                        <a:pt x="81" y="229"/>
                      </a:cubicBezTo>
                      <a:cubicBezTo>
                        <a:pt x="81" y="228"/>
                        <a:pt x="81" y="228"/>
                        <a:pt x="81" y="228"/>
                      </a:cubicBezTo>
                      <a:cubicBezTo>
                        <a:pt x="81" y="41"/>
                        <a:pt x="81" y="41"/>
                        <a:pt x="81" y="41"/>
                      </a:cubicBezTo>
                      <a:cubicBezTo>
                        <a:pt x="87" y="41"/>
                        <a:pt x="87" y="41"/>
                        <a:pt x="87" y="41"/>
                      </a:cubicBezTo>
                      <a:cubicBezTo>
                        <a:pt x="87" y="69"/>
                        <a:pt x="87" y="69"/>
                        <a:pt x="87" y="69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7" y="96"/>
                        <a:pt x="87" y="96"/>
                        <a:pt x="87" y="96"/>
                      </a:cubicBezTo>
                      <a:cubicBezTo>
                        <a:pt x="138" y="45"/>
                        <a:pt x="138" y="45"/>
                        <a:pt x="138" y="45"/>
                      </a:cubicBezTo>
                      <a:cubicBezTo>
                        <a:pt x="142" y="41"/>
                        <a:pt x="142" y="35"/>
                        <a:pt x="139" y="31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" name="îs1ïḓé">
                <a:extLst>
                  <a:ext uri="{FF2B5EF4-FFF2-40B4-BE49-F238E27FC236}">
                    <a16:creationId xmlns:a16="http://schemas.microsoft.com/office/drawing/2014/main" id="{AF0B55E0-FB84-4954-9A15-A733859449D5}"/>
                  </a:ext>
                </a:extLst>
              </p:cNvPr>
              <p:cNvGrpSpPr/>
              <p:nvPr/>
            </p:nvGrpSpPr>
            <p:grpSpPr>
              <a:xfrm>
                <a:off x="7422802" y="1248576"/>
                <a:ext cx="550867" cy="913350"/>
                <a:chOff x="8467515" y="825516"/>
                <a:chExt cx="589349" cy="977152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5" name="íşlïďé">
                  <a:extLst>
                    <a:ext uri="{FF2B5EF4-FFF2-40B4-BE49-F238E27FC236}">
                      <a16:creationId xmlns:a16="http://schemas.microsoft.com/office/drawing/2014/main" id="{FB1ACCCD-3AA6-4158-9351-751BE2E279AE}"/>
                    </a:ext>
                  </a:extLst>
                </p:cNvPr>
                <p:cNvSpPr/>
                <p:nvPr/>
              </p:nvSpPr>
              <p:spPr bwMode="auto">
                <a:xfrm>
                  <a:off x="8691300" y="825516"/>
                  <a:ext cx="144557" cy="154287"/>
                </a:xfrm>
                <a:prstGeom prst="ellipse">
                  <a:avLst/>
                </a:pr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íṥliḑê">
                  <a:extLst>
                    <a:ext uri="{FF2B5EF4-FFF2-40B4-BE49-F238E27FC236}">
                      <a16:creationId xmlns:a16="http://schemas.microsoft.com/office/drawing/2014/main" id="{16A5A8C3-FE40-458C-B3C5-9EA6134A19C9}"/>
                    </a:ext>
                  </a:extLst>
                </p:cNvPr>
                <p:cNvSpPr/>
                <p:nvPr/>
              </p:nvSpPr>
              <p:spPr bwMode="auto">
                <a:xfrm>
                  <a:off x="8467515" y="1010383"/>
                  <a:ext cx="589349" cy="792285"/>
                </a:xfrm>
                <a:custGeom>
                  <a:avLst/>
                  <a:gdLst>
                    <a:gd name="T0" fmla="*/ 177 w 179"/>
                    <a:gd name="T1" fmla="*/ 45 h 241"/>
                    <a:gd name="T2" fmla="*/ 164 w 179"/>
                    <a:gd name="T3" fmla="*/ 41 h 241"/>
                    <a:gd name="T4" fmla="*/ 143 w 179"/>
                    <a:gd name="T5" fmla="*/ 51 h 241"/>
                    <a:gd name="T6" fmla="*/ 143 w 179"/>
                    <a:gd name="T7" fmla="*/ 30 h 241"/>
                    <a:gd name="T8" fmla="*/ 143 w 179"/>
                    <a:gd name="T9" fmla="*/ 30 h 241"/>
                    <a:gd name="T10" fmla="*/ 90 w 179"/>
                    <a:gd name="T11" fmla="*/ 0 h 241"/>
                    <a:gd name="T12" fmla="*/ 37 w 179"/>
                    <a:gd name="T13" fmla="*/ 30 h 241"/>
                    <a:gd name="T14" fmla="*/ 37 w 179"/>
                    <a:gd name="T15" fmla="*/ 30 h 241"/>
                    <a:gd name="T16" fmla="*/ 37 w 179"/>
                    <a:gd name="T17" fmla="*/ 51 h 241"/>
                    <a:gd name="T18" fmla="*/ 16 w 179"/>
                    <a:gd name="T19" fmla="*/ 41 h 241"/>
                    <a:gd name="T20" fmla="*/ 3 w 179"/>
                    <a:gd name="T21" fmla="*/ 45 h 241"/>
                    <a:gd name="T22" fmla="*/ 8 w 179"/>
                    <a:gd name="T23" fmla="*/ 58 h 241"/>
                    <a:gd name="T24" fmla="*/ 56 w 179"/>
                    <a:gd name="T25" fmla="*/ 82 h 241"/>
                    <a:gd name="T26" fmla="*/ 56 w 179"/>
                    <a:gd name="T27" fmla="*/ 40 h 241"/>
                    <a:gd name="T28" fmla="*/ 62 w 179"/>
                    <a:gd name="T29" fmla="*/ 40 h 241"/>
                    <a:gd name="T30" fmla="*/ 62 w 179"/>
                    <a:gd name="T31" fmla="*/ 228 h 241"/>
                    <a:gd name="T32" fmla="*/ 62 w 179"/>
                    <a:gd name="T33" fmla="*/ 228 h 241"/>
                    <a:gd name="T34" fmla="*/ 62 w 179"/>
                    <a:gd name="T35" fmla="*/ 229 h 241"/>
                    <a:gd name="T36" fmla="*/ 73 w 179"/>
                    <a:gd name="T37" fmla="*/ 241 h 241"/>
                    <a:gd name="T38" fmla="*/ 84 w 179"/>
                    <a:gd name="T39" fmla="*/ 230 h 241"/>
                    <a:gd name="T40" fmla="*/ 84 w 179"/>
                    <a:gd name="T41" fmla="*/ 229 h 241"/>
                    <a:gd name="T42" fmla="*/ 84 w 179"/>
                    <a:gd name="T43" fmla="*/ 125 h 241"/>
                    <a:gd name="T44" fmla="*/ 90 w 179"/>
                    <a:gd name="T45" fmla="*/ 116 h 241"/>
                    <a:gd name="T46" fmla="*/ 95 w 179"/>
                    <a:gd name="T47" fmla="*/ 125 h 241"/>
                    <a:gd name="T48" fmla="*/ 95 w 179"/>
                    <a:gd name="T49" fmla="*/ 229 h 241"/>
                    <a:gd name="T50" fmla="*/ 96 w 179"/>
                    <a:gd name="T51" fmla="*/ 230 h 241"/>
                    <a:gd name="T52" fmla="*/ 106 w 179"/>
                    <a:gd name="T53" fmla="*/ 241 h 241"/>
                    <a:gd name="T54" fmla="*/ 118 w 179"/>
                    <a:gd name="T55" fmla="*/ 229 h 241"/>
                    <a:gd name="T56" fmla="*/ 118 w 179"/>
                    <a:gd name="T57" fmla="*/ 228 h 241"/>
                    <a:gd name="T58" fmla="*/ 118 w 179"/>
                    <a:gd name="T59" fmla="*/ 40 h 241"/>
                    <a:gd name="T60" fmla="*/ 124 w 179"/>
                    <a:gd name="T61" fmla="*/ 40 h 241"/>
                    <a:gd name="T62" fmla="*/ 124 w 179"/>
                    <a:gd name="T63" fmla="*/ 82 h 241"/>
                    <a:gd name="T64" fmla="*/ 172 w 179"/>
                    <a:gd name="T65" fmla="*/ 58 h 241"/>
                    <a:gd name="T66" fmla="*/ 177 w 179"/>
                    <a:gd name="T67" fmla="*/ 4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9" h="241">
                      <a:moveTo>
                        <a:pt x="177" y="45"/>
                      </a:moveTo>
                      <a:cubicBezTo>
                        <a:pt x="175" y="41"/>
                        <a:pt x="169" y="39"/>
                        <a:pt x="164" y="41"/>
                      </a:cubicBezTo>
                      <a:cubicBezTo>
                        <a:pt x="143" y="51"/>
                        <a:pt x="143" y="51"/>
                        <a:pt x="143" y="51"/>
                      </a:cubicBezTo>
                      <a:cubicBezTo>
                        <a:pt x="143" y="30"/>
                        <a:pt x="143" y="30"/>
                        <a:pt x="143" y="30"/>
                      </a:cubicBezTo>
                      <a:cubicBezTo>
                        <a:pt x="143" y="30"/>
                        <a:pt x="143" y="30"/>
                        <a:pt x="143" y="30"/>
                      </a:cubicBezTo>
                      <a:cubicBezTo>
                        <a:pt x="142" y="2"/>
                        <a:pt x="116" y="0"/>
                        <a:pt x="90" y="0"/>
                      </a:cubicBezTo>
                      <a:cubicBezTo>
                        <a:pt x="63" y="0"/>
                        <a:pt x="38" y="2"/>
                        <a:pt x="37" y="30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7" y="51"/>
                        <a:pt x="37" y="51"/>
                        <a:pt x="37" y="5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1" y="39"/>
                        <a:pt x="5" y="41"/>
                        <a:pt x="3" y="45"/>
                      </a:cubicBezTo>
                      <a:cubicBezTo>
                        <a:pt x="0" y="50"/>
                        <a:pt x="3" y="56"/>
                        <a:pt x="8" y="58"/>
                      </a:cubicBezTo>
                      <a:cubicBezTo>
                        <a:pt x="56" y="82"/>
                        <a:pt x="56" y="82"/>
                        <a:pt x="56" y="82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62" y="40"/>
                        <a:pt x="62" y="40"/>
                        <a:pt x="62" y="40"/>
                      </a:cubicBezTo>
                      <a:cubicBezTo>
                        <a:pt x="62" y="228"/>
                        <a:pt x="62" y="228"/>
                        <a:pt x="62" y="228"/>
                      </a:cubicBezTo>
                      <a:cubicBezTo>
                        <a:pt x="62" y="228"/>
                        <a:pt x="62" y="228"/>
                        <a:pt x="62" y="228"/>
                      </a:cubicBezTo>
                      <a:cubicBezTo>
                        <a:pt x="62" y="228"/>
                        <a:pt x="62" y="228"/>
                        <a:pt x="62" y="229"/>
                      </a:cubicBezTo>
                      <a:cubicBezTo>
                        <a:pt x="62" y="235"/>
                        <a:pt x="67" y="241"/>
                        <a:pt x="73" y="241"/>
                      </a:cubicBezTo>
                      <a:cubicBezTo>
                        <a:pt x="79" y="241"/>
                        <a:pt x="84" y="236"/>
                        <a:pt x="84" y="230"/>
                      </a:cubicBezTo>
                      <a:cubicBezTo>
                        <a:pt x="84" y="230"/>
                        <a:pt x="84" y="230"/>
                        <a:pt x="84" y="229"/>
                      </a:cubicBezTo>
                      <a:cubicBezTo>
                        <a:pt x="84" y="125"/>
                        <a:pt x="84" y="125"/>
                        <a:pt x="84" y="125"/>
                      </a:cubicBezTo>
                      <a:cubicBezTo>
                        <a:pt x="84" y="120"/>
                        <a:pt x="85" y="116"/>
                        <a:pt x="90" y="116"/>
                      </a:cubicBezTo>
                      <a:cubicBezTo>
                        <a:pt x="95" y="116"/>
                        <a:pt x="95" y="120"/>
                        <a:pt x="95" y="125"/>
                      </a:cubicBezTo>
                      <a:cubicBezTo>
                        <a:pt x="95" y="229"/>
                        <a:pt x="95" y="229"/>
                        <a:pt x="95" y="229"/>
                      </a:cubicBezTo>
                      <a:cubicBezTo>
                        <a:pt x="95" y="230"/>
                        <a:pt x="95" y="230"/>
                        <a:pt x="96" y="230"/>
                      </a:cubicBezTo>
                      <a:cubicBezTo>
                        <a:pt x="96" y="236"/>
                        <a:pt x="101" y="241"/>
                        <a:pt x="106" y="241"/>
                      </a:cubicBezTo>
                      <a:cubicBezTo>
                        <a:pt x="113" y="241"/>
                        <a:pt x="118" y="235"/>
                        <a:pt x="118" y="229"/>
                      </a:cubicBezTo>
                      <a:cubicBezTo>
                        <a:pt x="118" y="228"/>
                        <a:pt x="118" y="228"/>
                        <a:pt x="118" y="228"/>
                      </a:cubicBezTo>
                      <a:cubicBezTo>
                        <a:pt x="118" y="40"/>
                        <a:pt x="118" y="40"/>
                        <a:pt x="118" y="40"/>
                      </a:cubicBezTo>
                      <a:cubicBezTo>
                        <a:pt x="124" y="40"/>
                        <a:pt x="124" y="40"/>
                        <a:pt x="124" y="40"/>
                      </a:cubicBezTo>
                      <a:cubicBezTo>
                        <a:pt x="124" y="82"/>
                        <a:pt x="124" y="82"/>
                        <a:pt x="124" y="82"/>
                      </a:cubicBezTo>
                      <a:cubicBezTo>
                        <a:pt x="172" y="58"/>
                        <a:pt x="172" y="58"/>
                        <a:pt x="172" y="58"/>
                      </a:cubicBezTo>
                      <a:cubicBezTo>
                        <a:pt x="177" y="56"/>
                        <a:pt x="179" y="50"/>
                        <a:pt x="177" y="45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" name="iŝḷidè">
                <a:extLst>
                  <a:ext uri="{FF2B5EF4-FFF2-40B4-BE49-F238E27FC236}">
                    <a16:creationId xmlns:a16="http://schemas.microsoft.com/office/drawing/2014/main" id="{5FC409BA-CBAC-463E-B43F-21798117D4D5}"/>
                  </a:ext>
                </a:extLst>
              </p:cNvPr>
              <p:cNvGrpSpPr/>
              <p:nvPr/>
            </p:nvGrpSpPr>
            <p:grpSpPr>
              <a:xfrm>
                <a:off x="5263069" y="4692205"/>
                <a:ext cx="422244" cy="912046"/>
                <a:chOff x="6276918" y="4540915"/>
                <a:chExt cx="451741" cy="975761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1" name="iṩ1îḋe">
                  <a:extLst>
                    <a:ext uri="{FF2B5EF4-FFF2-40B4-BE49-F238E27FC236}">
                      <a16:creationId xmlns:a16="http://schemas.microsoft.com/office/drawing/2014/main" id="{63D73BD2-49E8-45C0-8EC6-3625847B409A}"/>
                    </a:ext>
                  </a:extLst>
                </p:cNvPr>
                <p:cNvSpPr/>
                <p:nvPr/>
              </p:nvSpPr>
              <p:spPr bwMode="auto">
                <a:xfrm>
                  <a:off x="6468734" y="4540915"/>
                  <a:ext cx="140387" cy="151507"/>
                </a:xfrm>
                <a:custGeom>
                  <a:avLst/>
                  <a:gdLst>
                    <a:gd name="T0" fmla="*/ 0 w 43"/>
                    <a:gd name="T1" fmla="*/ 23 h 46"/>
                    <a:gd name="T2" fmla="*/ 21 w 43"/>
                    <a:gd name="T3" fmla="*/ 46 h 46"/>
                    <a:gd name="T4" fmla="*/ 43 w 43"/>
                    <a:gd name="T5" fmla="*/ 23 h 46"/>
                    <a:gd name="T6" fmla="*/ 22 w 43"/>
                    <a:gd name="T7" fmla="*/ 0 h 46"/>
                    <a:gd name="T8" fmla="*/ 0 w 43"/>
                    <a:gd name="T9" fmla="*/ 2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46">
                      <a:moveTo>
                        <a:pt x="0" y="23"/>
                      </a:moveTo>
                      <a:cubicBezTo>
                        <a:pt x="0" y="35"/>
                        <a:pt x="10" y="46"/>
                        <a:pt x="21" y="46"/>
                      </a:cubicBezTo>
                      <a:cubicBezTo>
                        <a:pt x="33" y="46"/>
                        <a:pt x="43" y="36"/>
                        <a:pt x="43" y="23"/>
                      </a:cubicBezTo>
                      <a:cubicBezTo>
                        <a:pt x="43" y="10"/>
                        <a:pt x="33" y="0"/>
                        <a:pt x="22" y="0"/>
                      </a:cubicBezTo>
                      <a:cubicBezTo>
                        <a:pt x="10" y="0"/>
                        <a:pt x="0" y="10"/>
                        <a:pt x="0" y="23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îś1íḓé">
                  <a:extLst>
                    <a:ext uri="{FF2B5EF4-FFF2-40B4-BE49-F238E27FC236}">
                      <a16:creationId xmlns:a16="http://schemas.microsoft.com/office/drawing/2014/main" id="{B08B7F27-5011-48A4-919F-19D149C4BA75}"/>
                    </a:ext>
                  </a:extLst>
                </p:cNvPr>
                <p:cNvSpPr/>
                <p:nvPr/>
              </p:nvSpPr>
              <p:spPr bwMode="auto">
                <a:xfrm>
                  <a:off x="6276918" y="4704931"/>
                  <a:ext cx="442011" cy="654678"/>
                </a:xfrm>
                <a:custGeom>
                  <a:avLst/>
                  <a:gdLst>
                    <a:gd name="T0" fmla="*/ 1 w 134"/>
                    <a:gd name="T1" fmla="*/ 84 h 199"/>
                    <a:gd name="T2" fmla="*/ 10 w 134"/>
                    <a:gd name="T3" fmla="*/ 36 h 199"/>
                    <a:gd name="T4" fmla="*/ 15 w 134"/>
                    <a:gd name="T5" fmla="*/ 29 h 199"/>
                    <a:gd name="T6" fmla="*/ 61 w 134"/>
                    <a:gd name="T7" fmla="*/ 2 h 199"/>
                    <a:gd name="T8" fmla="*/ 62 w 134"/>
                    <a:gd name="T9" fmla="*/ 2 h 199"/>
                    <a:gd name="T10" fmla="*/ 62 w 134"/>
                    <a:gd name="T11" fmla="*/ 1 h 199"/>
                    <a:gd name="T12" fmla="*/ 63 w 134"/>
                    <a:gd name="T13" fmla="*/ 1 h 199"/>
                    <a:gd name="T14" fmla="*/ 63 w 134"/>
                    <a:gd name="T15" fmla="*/ 1 h 199"/>
                    <a:gd name="T16" fmla="*/ 64 w 134"/>
                    <a:gd name="T17" fmla="*/ 1 h 199"/>
                    <a:gd name="T18" fmla="*/ 64 w 134"/>
                    <a:gd name="T19" fmla="*/ 1 h 199"/>
                    <a:gd name="T20" fmla="*/ 65 w 134"/>
                    <a:gd name="T21" fmla="*/ 1 h 199"/>
                    <a:gd name="T22" fmla="*/ 65 w 134"/>
                    <a:gd name="T23" fmla="*/ 0 h 199"/>
                    <a:gd name="T24" fmla="*/ 66 w 134"/>
                    <a:gd name="T25" fmla="*/ 0 h 199"/>
                    <a:gd name="T26" fmla="*/ 66 w 134"/>
                    <a:gd name="T27" fmla="*/ 0 h 199"/>
                    <a:gd name="T28" fmla="*/ 67 w 134"/>
                    <a:gd name="T29" fmla="*/ 0 h 199"/>
                    <a:gd name="T30" fmla="*/ 67 w 134"/>
                    <a:gd name="T31" fmla="*/ 0 h 199"/>
                    <a:gd name="T32" fmla="*/ 68 w 134"/>
                    <a:gd name="T33" fmla="*/ 0 h 199"/>
                    <a:gd name="T34" fmla="*/ 68 w 134"/>
                    <a:gd name="T35" fmla="*/ 0 h 199"/>
                    <a:gd name="T36" fmla="*/ 69 w 134"/>
                    <a:gd name="T37" fmla="*/ 0 h 199"/>
                    <a:gd name="T38" fmla="*/ 69 w 134"/>
                    <a:gd name="T39" fmla="*/ 1 h 199"/>
                    <a:gd name="T40" fmla="*/ 70 w 134"/>
                    <a:gd name="T41" fmla="*/ 1 h 199"/>
                    <a:gd name="T42" fmla="*/ 70 w 134"/>
                    <a:gd name="T43" fmla="*/ 1 h 199"/>
                    <a:gd name="T44" fmla="*/ 92 w 134"/>
                    <a:gd name="T45" fmla="*/ 9 h 199"/>
                    <a:gd name="T46" fmla="*/ 99 w 134"/>
                    <a:gd name="T47" fmla="*/ 21 h 199"/>
                    <a:gd name="T48" fmla="*/ 92 w 134"/>
                    <a:gd name="T49" fmla="*/ 89 h 199"/>
                    <a:gd name="T50" fmla="*/ 92 w 134"/>
                    <a:gd name="T51" fmla="*/ 90 h 199"/>
                    <a:gd name="T52" fmla="*/ 129 w 134"/>
                    <a:gd name="T53" fmla="*/ 113 h 199"/>
                    <a:gd name="T54" fmla="*/ 134 w 134"/>
                    <a:gd name="T55" fmla="*/ 123 h 199"/>
                    <a:gd name="T56" fmla="*/ 127 w 134"/>
                    <a:gd name="T57" fmla="*/ 188 h 199"/>
                    <a:gd name="T58" fmla="*/ 116 w 134"/>
                    <a:gd name="T59" fmla="*/ 199 h 199"/>
                    <a:gd name="T60" fmla="*/ 105 w 134"/>
                    <a:gd name="T61" fmla="*/ 187 h 199"/>
                    <a:gd name="T62" fmla="*/ 112 w 134"/>
                    <a:gd name="T63" fmla="*/ 130 h 199"/>
                    <a:gd name="T64" fmla="*/ 56 w 134"/>
                    <a:gd name="T65" fmla="*/ 96 h 199"/>
                    <a:gd name="T66" fmla="*/ 55 w 134"/>
                    <a:gd name="T67" fmla="*/ 95 h 199"/>
                    <a:gd name="T68" fmla="*/ 55 w 134"/>
                    <a:gd name="T69" fmla="*/ 95 h 199"/>
                    <a:gd name="T70" fmla="*/ 54 w 134"/>
                    <a:gd name="T71" fmla="*/ 95 h 199"/>
                    <a:gd name="T72" fmla="*/ 54 w 134"/>
                    <a:gd name="T73" fmla="*/ 95 h 199"/>
                    <a:gd name="T74" fmla="*/ 53 w 134"/>
                    <a:gd name="T75" fmla="*/ 94 h 199"/>
                    <a:gd name="T76" fmla="*/ 53 w 134"/>
                    <a:gd name="T77" fmla="*/ 94 h 199"/>
                    <a:gd name="T78" fmla="*/ 52 w 134"/>
                    <a:gd name="T79" fmla="*/ 93 h 199"/>
                    <a:gd name="T80" fmla="*/ 52 w 134"/>
                    <a:gd name="T81" fmla="*/ 93 h 199"/>
                    <a:gd name="T82" fmla="*/ 52 w 134"/>
                    <a:gd name="T83" fmla="*/ 93 h 199"/>
                    <a:gd name="T84" fmla="*/ 51 w 134"/>
                    <a:gd name="T85" fmla="*/ 90 h 199"/>
                    <a:gd name="T86" fmla="*/ 51 w 134"/>
                    <a:gd name="T87" fmla="*/ 90 h 199"/>
                    <a:gd name="T88" fmla="*/ 50 w 134"/>
                    <a:gd name="T89" fmla="*/ 89 h 199"/>
                    <a:gd name="T90" fmla="*/ 50 w 134"/>
                    <a:gd name="T91" fmla="*/ 89 h 199"/>
                    <a:gd name="T92" fmla="*/ 50 w 134"/>
                    <a:gd name="T93" fmla="*/ 88 h 199"/>
                    <a:gd name="T94" fmla="*/ 50 w 134"/>
                    <a:gd name="T95" fmla="*/ 87 h 199"/>
                    <a:gd name="T96" fmla="*/ 50 w 134"/>
                    <a:gd name="T97" fmla="*/ 87 h 199"/>
                    <a:gd name="T98" fmla="*/ 50 w 134"/>
                    <a:gd name="T99" fmla="*/ 86 h 199"/>
                    <a:gd name="T100" fmla="*/ 50 w 134"/>
                    <a:gd name="T101" fmla="*/ 85 h 199"/>
                    <a:gd name="T102" fmla="*/ 50 w 134"/>
                    <a:gd name="T103" fmla="*/ 85 h 199"/>
                    <a:gd name="T104" fmla="*/ 50 w 134"/>
                    <a:gd name="T105" fmla="*/ 84 h 199"/>
                    <a:gd name="T106" fmla="*/ 50 w 134"/>
                    <a:gd name="T107" fmla="*/ 84 h 199"/>
                    <a:gd name="T108" fmla="*/ 56 w 134"/>
                    <a:gd name="T109" fmla="*/ 33 h 199"/>
                    <a:gd name="T110" fmla="*/ 31 w 134"/>
                    <a:gd name="T111" fmla="*/ 46 h 199"/>
                    <a:gd name="T112" fmla="*/ 23 w 134"/>
                    <a:gd name="T113" fmla="*/ 89 h 199"/>
                    <a:gd name="T114" fmla="*/ 10 w 134"/>
                    <a:gd name="T115" fmla="*/ 98 h 199"/>
                    <a:gd name="T116" fmla="*/ 1 w 134"/>
                    <a:gd name="T117" fmla="*/ 84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34" h="199">
                      <a:moveTo>
                        <a:pt x="1" y="84"/>
                      </a:move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11" y="33"/>
                        <a:pt x="13" y="30"/>
                        <a:pt x="15" y="29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1" y="2"/>
                        <a:pt x="62" y="2"/>
                        <a:pt x="62" y="2"/>
                      </a:cubicBezTo>
                      <a:cubicBezTo>
                        <a:pt x="62" y="2"/>
                        <a:pt x="62" y="2"/>
                        <a:pt x="62" y="1"/>
                      </a:cubicBezTo>
                      <a:cubicBezTo>
                        <a:pt x="62" y="1"/>
                        <a:pt x="63" y="1"/>
                        <a:pt x="63" y="1"/>
                      </a:cubicBezTo>
                      <a:cubicBezTo>
                        <a:pt x="63" y="1"/>
                        <a:pt x="63" y="1"/>
                        <a:pt x="63" y="1"/>
                      </a:cubicBezTo>
                      <a:cubicBezTo>
                        <a:pt x="63" y="1"/>
                        <a:pt x="64" y="1"/>
                        <a:pt x="64" y="1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4" y="1"/>
                        <a:pt x="65" y="1"/>
                        <a:pt x="65" y="1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5" y="0"/>
                        <a:pt x="66" y="0"/>
                        <a:pt x="66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6" y="0"/>
                        <a:pt x="67" y="0"/>
                        <a:pt x="67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0"/>
                        <a:pt x="68" y="0"/>
                        <a:pt x="6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1"/>
                        <a:pt x="69" y="1"/>
                        <a:pt x="69" y="1"/>
                      </a:cubicBezTo>
                      <a:cubicBezTo>
                        <a:pt x="70" y="1"/>
                        <a:pt x="70" y="1"/>
                        <a:pt x="70" y="1"/>
                      </a:cubicBezTo>
                      <a:cubicBezTo>
                        <a:pt x="70" y="1"/>
                        <a:pt x="70" y="1"/>
                        <a:pt x="70" y="1"/>
                      </a:cubicBezTo>
                      <a:cubicBezTo>
                        <a:pt x="92" y="9"/>
                        <a:pt x="92" y="9"/>
                        <a:pt x="92" y="9"/>
                      </a:cubicBezTo>
                      <a:cubicBezTo>
                        <a:pt x="97" y="10"/>
                        <a:pt x="100" y="16"/>
                        <a:pt x="99" y="21"/>
                      </a:cubicBezTo>
                      <a:cubicBezTo>
                        <a:pt x="92" y="89"/>
                        <a:pt x="92" y="89"/>
                        <a:pt x="92" y="89"/>
                      </a:cubicBezTo>
                      <a:cubicBezTo>
                        <a:pt x="92" y="89"/>
                        <a:pt x="92" y="90"/>
                        <a:pt x="92" y="90"/>
                      </a:cubicBezTo>
                      <a:cubicBezTo>
                        <a:pt x="129" y="113"/>
                        <a:pt x="129" y="113"/>
                        <a:pt x="129" y="113"/>
                      </a:cubicBezTo>
                      <a:cubicBezTo>
                        <a:pt x="132" y="115"/>
                        <a:pt x="134" y="119"/>
                        <a:pt x="134" y="123"/>
                      </a:cubicBezTo>
                      <a:cubicBezTo>
                        <a:pt x="127" y="188"/>
                        <a:pt x="127" y="188"/>
                        <a:pt x="127" y="188"/>
                      </a:cubicBezTo>
                      <a:cubicBezTo>
                        <a:pt x="127" y="194"/>
                        <a:pt x="122" y="199"/>
                        <a:pt x="116" y="199"/>
                      </a:cubicBezTo>
                      <a:cubicBezTo>
                        <a:pt x="110" y="199"/>
                        <a:pt x="105" y="194"/>
                        <a:pt x="105" y="187"/>
                      </a:cubicBezTo>
                      <a:cubicBezTo>
                        <a:pt x="112" y="130"/>
                        <a:pt x="112" y="130"/>
                        <a:pt x="112" y="130"/>
                      </a:cubicBezTo>
                      <a:cubicBezTo>
                        <a:pt x="56" y="96"/>
                        <a:pt x="56" y="96"/>
                        <a:pt x="56" y="96"/>
                      </a:cubicBezTo>
                      <a:cubicBezTo>
                        <a:pt x="55" y="96"/>
                        <a:pt x="55" y="95"/>
                        <a:pt x="55" y="95"/>
                      </a:cubicBezTo>
                      <a:cubicBezTo>
                        <a:pt x="55" y="95"/>
                        <a:pt x="55" y="95"/>
                        <a:pt x="55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4" y="94"/>
                        <a:pt x="53" y="94"/>
                        <a:pt x="53" y="94"/>
                      </a:cubicBezTo>
                      <a:cubicBezTo>
                        <a:pt x="53" y="94"/>
                        <a:pt x="53" y="94"/>
                        <a:pt x="53" y="94"/>
                      </a:cubicBezTo>
                      <a:cubicBezTo>
                        <a:pt x="53" y="93"/>
                        <a:pt x="53" y="93"/>
                        <a:pt x="52" y="93"/>
                      </a:cubicBezTo>
                      <a:cubicBezTo>
                        <a:pt x="52" y="93"/>
                        <a:pt x="52" y="93"/>
                        <a:pt x="52" y="93"/>
                      </a:cubicBezTo>
                      <a:cubicBezTo>
                        <a:pt x="52" y="93"/>
                        <a:pt x="52" y="93"/>
                        <a:pt x="52" y="93"/>
                      </a:cubicBezTo>
                      <a:cubicBezTo>
                        <a:pt x="52" y="92"/>
                        <a:pt x="51" y="91"/>
                        <a:pt x="51" y="90"/>
                      </a:cubicBezTo>
                      <a:cubicBezTo>
                        <a:pt x="51" y="90"/>
                        <a:pt x="51" y="90"/>
                        <a:pt x="51" y="90"/>
                      </a:cubicBezTo>
                      <a:cubicBezTo>
                        <a:pt x="51" y="89"/>
                        <a:pt x="50" y="89"/>
                        <a:pt x="50" y="89"/>
                      </a:cubicBezTo>
                      <a:cubicBezTo>
                        <a:pt x="50" y="89"/>
                        <a:pt x="50" y="89"/>
                        <a:pt x="50" y="89"/>
                      </a:cubicBezTo>
                      <a:cubicBezTo>
                        <a:pt x="50" y="88"/>
                        <a:pt x="50" y="88"/>
                        <a:pt x="50" y="88"/>
                      </a:cubicBezTo>
                      <a:cubicBezTo>
                        <a:pt x="50" y="88"/>
                        <a:pt x="50" y="88"/>
                        <a:pt x="50" y="87"/>
                      </a:cubicBezTo>
                      <a:cubicBezTo>
                        <a:pt x="50" y="87"/>
                        <a:pt x="50" y="87"/>
                        <a:pt x="50" y="87"/>
                      </a:cubicBezTo>
                      <a:cubicBezTo>
                        <a:pt x="50" y="86"/>
                        <a:pt x="50" y="86"/>
                        <a:pt x="50" y="86"/>
                      </a:cubicBezTo>
                      <a:cubicBezTo>
                        <a:pt x="50" y="86"/>
                        <a:pt x="50" y="86"/>
                        <a:pt x="50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ubicBezTo>
                        <a:pt x="50" y="85"/>
                        <a:pt x="50" y="85"/>
                        <a:pt x="5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6" y="33"/>
                        <a:pt x="56" y="33"/>
                        <a:pt x="56" y="33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23" y="89"/>
                        <a:pt x="23" y="89"/>
                        <a:pt x="23" y="89"/>
                      </a:cubicBezTo>
                      <a:cubicBezTo>
                        <a:pt x="21" y="95"/>
                        <a:pt x="15" y="99"/>
                        <a:pt x="10" y="98"/>
                      </a:cubicBezTo>
                      <a:cubicBezTo>
                        <a:pt x="4" y="96"/>
                        <a:pt x="0" y="90"/>
                        <a:pt x="1" y="84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ïš1íḋè">
                  <a:extLst>
                    <a:ext uri="{FF2B5EF4-FFF2-40B4-BE49-F238E27FC236}">
                      <a16:creationId xmlns:a16="http://schemas.microsoft.com/office/drawing/2014/main" id="{68505867-F1F4-47D7-B795-FE64005DBC0B}"/>
                    </a:ext>
                  </a:extLst>
                </p:cNvPr>
                <p:cNvSpPr/>
                <p:nvPr/>
              </p:nvSpPr>
              <p:spPr bwMode="auto">
                <a:xfrm>
                  <a:off x="6389505" y="5039915"/>
                  <a:ext cx="132047" cy="476761"/>
                </a:xfrm>
                <a:custGeom>
                  <a:avLst/>
                  <a:gdLst>
                    <a:gd name="T0" fmla="*/ 1 w 40"/>
                    <a:gd name="T1" fmla="*/ 131 h 145"/>
                    <a:gd name="T2" fmla="*/ 19 w 40"/>
                    <a:gd name="T3" fmla="*/ 1 h 145"/>
                    <a:gd name="T4" fmla="*/ 20 w 40"/>
                    <a:gd name="T5" fmla="*/ 0 h 145"/>
                    <a:gd name="T6" fmla="*/ 40 w 40"/>
                    <a:gd name="T7" fmla="*/ 12 h 145"/>
                    <a:gd name="T8" fmla="*/ 23 w 40"/>
                    <a:gd name="T9" fmla="*/ 135 h 145"/>
                    <a:gd name="T10" fmla="*/ 10 w 40"/>
                    <a:gd name="T11" fmla="*/ 144 h 145"/>
                    <a:gd name="T12" fmla="*/ 1 w 40"/>
                    <a:gd name="T13" fmla="*/ 13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145">
                      <a:moveTo>
                        <a:pt x="1" y="131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23" y="135"/>
                        <a:pt x="23" y="135"/>
                        <a:pt x="23" y="135"/>
                      </a:cubicBezTo>
                      <a:cubicBezTo>
                        <a:pt x="22" y="141"/>
                        <a:pt x="16" y="145"/>
                        <a:pt x="10" y="144"/>
                      </a:cubicBezTo>
                      <a:cubicBezTo>
                        <a:pt x="4" y="143"/>
                        <a:pt x="0" y="137"/>
                        <a:pt x="1" y="131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išľïḋê">
                  <a:extLst>
                    <a:ext uri="{FF2B5EF4-FFF2-40B4-BE49-F238E27FC236}">
                      <a16:creationId xmlns:a16="http://schemas.microsoft.com/office/drawing/2014/main" id="{E697A523-7BC6-46CA-ABD0-1D4687D403DE}"/>
                    </a:ext>
                  </a:extLst>
                </p:cNvPr>
                <p:cNvSpPr/>
                <p:nvPr/>
              </p:nvSpPr>
              <p:spPr bwMode="auto">
                <a:xfrm>
                  <a:off x="6603561" y="4849489"/>
                  <a:ext cx="125098" cy="141777"/>
                </a:xfrm>
                <a:custGeom>
                  <a:avLst/>
                  <a:gdLst>
                    <a:gd name="T0" fmla="*/ 3 w 38"/>
                    <a:gd name="T1" fmla="*/ 0 h 43"/>
                    <a:gd name="T2" fmla="*/ 32 w 38"/>
                    <a:gd name="T3" fmla="*/ 20 h 43"/>
                    <a:gd name="T4" fmla="*/ 35 w 38"/>
                    <a:gd name="T5" fmla="*/ 36 h 43"/>
                    <a:gd name="T6" fmla="*/ 20 w 38"/>
                    <a:gd name="T7" fmla="*/ 39 h 43"/>
                    <a:gd name="T8" fmla="*/ 0 w 38"/>
                    <a:gd name="T9" fmla="*/ 25 h 43"/>
                    <a:gd name="T10" fmla="*/ 3 w 38"/>
                    <a:gd name="T11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43">
                      <a:moveTo>
                        <a:pt x="3" y="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7" y="23"/>
                        <a:pt x="38" y="30"/>
                        <a:pt x="35" y="36"/>
                      </a:cubicBezTo>
                      <a:cubicBezTo>
                        <a:pt x="32" y="41"/>
                        <a:pt x="25" y="43"/>
                        <a:pt x="20" y="39"/>
                      </a:cubicBezTo>
                      <a:cubicBezTo>
                        <a:pt x="0" y="25"/>
                        <a:pt x="0" y="25"/>
                        <a:pt x="0" y="2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2" name="îŝḷîḑe">
                <a:extLst>
                  <a:ext uri="{FF2B5EF4-FFF2-40B4-BE49-F238E27FC236}">
                    <a16:creationId xmlns:a16="http://schemas.microsoft.com/office/drawing/2014/main" id="{1747467D-BFC6-436F-8A93-5ED0EFD79770}"/>
                  </a:ext>
                </a:extLst>
              </p:cNvPr>
              <p:cNvSpPr/>
              <p:nvPr/>
            </p:nvSpPr>
            <p:spPr bwMode="auto">
              <a:xfrm>
                <a:off x="5190313" y="2144455"/>
                <a:ext cx="1883859" cy="1996891"/>
              </a:xfrm>
              <a:custGeom>
                <a:avLst/>
                <a:gdLst>
                  <a:gd name="T0" fmla="*/ 148 w 613"/>
                  <a:gd name="T1" fmla="*/ 648 h 650"/>
                  <a:gd name="T2" fmla="*/ 108 w 613"/>
                  <a:gd name="T3" fmla="*/ 594 h 650"/>
                  <a:gd name="T4" fmla="*/ 233 w 613"/>
                  <a:gd name="T5" fmla="*/ 80 h 650"/>
                  <a:gd name="T6" fmla="*/ 366 w 613"/>
                  <a:gd name="T7" fmla="*/ 30 h 650"/>
                  <a:gd name="T8" fmla="*/ 534 w 613"/>
                  <a:gd name="T9" fmla="*/ 41 h 650"/>
                  <a:gd name="T10" fmla="*/ 550 w 613"/>
                  <a:gd name="T11" fmla="*/ 0 h 650"/>
                  <a:gd name="T12" fmla="*/ 613 w 613"/>
                  <a:gd name="T13" fmla="*/ 81 h 650"/>
                  <a:gd name="T14" fmla="*/ 512 w 613"/>
                  <a:gd name="T15" fmla="*/ 95 h 650"/>
                  <a:gd name="T16" fmla="*/ 529 w 613"/>
                  <a:gd name="T17" fmla="*/ 51 h 650"/>
                  <a:gd name="T18" fmla="*/ 368 w 613"/>
                  <a:gd name="T19" fmla="*/ 42 h 650"/>
                  <a:gd name="T20" fmla="*/ 239 w 613"/>
                  <a:gd name="T21" fmla="*/ 90 h 650"/>
                  <a:gd name="T22" fmla="*/ 75 w 613"/>
                  <a:gd name="T23" fmla="*/ 314 h 650"/>
                  <a:gd name="T24" fmla="*/ 118 w 613"/>
                  <a:gd name="T25" fmla="*/ 588 h 650"/>
                  <a:gd name="T26" fmla="*/ 156 w 613"/>
                  <a:gd name="T27" fmla="*/ 641 h 650"/>
                  <a:gd name="T28" fmla="*/ 158 w 613"/>
                  <a:gd name="T29" fmla="*/ 642 h 650"/>
                  <a:gd name="T30" fmla="*/ 149 w 613"/>
                  <a:gd name="T31" fmla="*/ 650 h 650"/>
                  <a:gd name="T32" fmla="*/ 148 w 613"/>
                  <a:gd name="T33" fmla="*/ 648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3" h="650">
                    <a:moveTo>
                      <a:pt x="148" y="648"/>
                    </a:moveTo>
                    <a:cubicBezTo>
                      <a:pt x="133" y="631"/>
                      <a:pt x="119" y="613"/>
                      <a:pt x="108" y="594"/>
                    </a:cubicBezTo>
                    <a:cubicBezTo>
                      <a:pt x="0" y="418"/>
                      <a:pt x="56" y="187"/>
                      <a:pt x="233" y="80"/>
                    </a:cubicBezTo>
                    <a:cubicBezTo>
                      <a:pt x="274" y="55"/>
                      <a:pt x="319" y="38"/>
                      <a:pt x="366" y="30"/>
                    </a:cubicBezTo>
                    <a:cubicBezTo>
                      <a:pt x="422" y="21"/>
                      <a:pt x="479" y="25"/>
                      <a:pt x="534" y="41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613" y="81"/>
                      <a:pt x="613" y="81"/>
                      <a:pt x="613" y="81"/>
                    </a:cubicBezTo>
                    <a:cubicBezTo>
                      <a:pt x="512" y="95"/>
                      <a:pt x="512" y="95"/>
                      <a:pt x="512" y="95"/>
                    </a:cubicBezTo>
                    <a:cubicBezTo>
                      <a:pt x="529" y="51"/>
                      <a:pt x="529" y="51"/>
                      <a:pt x="529" y="51"/>
                    </a:cubicBezTo>
                    <a:cubicBezTo>
                      <a:pt x="477" y="36"/>
                      <a:pt x="421" y="33"/>
                      <a:pt x="368" y="42"/>
                    </a:cubicBezTo>
                    <a:cubicBezTo>
                      <a:pt x="322" y="49"/>
                      <a:pt x="279" y="65"/>
                      <a:pt x="239" y="90"/>
                    </a:cubicBezTo>
                    <a:cubicBezTo>
                      <a:pt x="156" y="140"/>
                      <a:pt x="98" y="220"/>
                      <a:pt x="75" y="314"/>
                    </a:cubicBezTo>
                    <a:cubicBezTo>
                      <a:pt x="52" y="408"/>
                      <a:pt x="67" y="505"/>
                      <a:pt x="118" y="588"/>
                    </a:cubicBezTo>
                    <a:cubicBezTo>
                      <a:pt x="129" y="607"/>
                      <a:pt x="142" y="624"/>
                      <a:pt x="156" y="641"/>
                    </a:cubicBezTo>
                    <a:cubicBezTo>
                      <a:pt x="158" y="642"/>
                      <a:pt x="158" y="642"/>
                      <a:pt x="158" y="642"/>
                    </a:cubicBezTo>
                    <a:cubicBezTo>
                      <a:pt x="149" y="650"/>
                      <a:pt x="149" y="650"/>
                      <a:pt x="149" y="650"/>
                    </a:cubicBezTo>
                    <a:lnTo>
                      <a:pt x="148" y="648"/>
                    </a:lnTo>
                    <a:close/>
                  </a:path>
                </a:pathLst>
              </a:custGeom>
              <a:solidFill>
                <a:schemeClr val="accent1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î$ḻîḍé">
                <a:extLst>
                  <a:ext uri="{FF2B5EF4-FFF2-40B4-BE49-F238E27FC236}">
                    <a16:creationId xmlns:a16="http://schemas.microsoft.com/office/drawing/2014/main" id="{38D1EB8F-0200-4423-8644-BB6D9257B407}"/>
                  </a:ext>
                </a:extLst>
              </p:cNvPr>
              <p:cNvSpPr/>
              <p:nvPr/>
            </p:nvSpPr>
            <p:spPr bwMode="auto">
              <a:xfrm>
                <a:off x="3338932" y="6238274"/>
                <a:ext cx="1500591" cy="619726"/>
              </a:xfrm>
              <a:custGeom>
                <a:avLst/>
                <a:gdLst>
                  <a:gd name="T0" fmla="*/ 485 w 488"/>
                  <a:gd name="T1" fmla="*/ 0 h 202"/>
                  <a:gd name="T2" fmla="*/ 249 w 488"/>
                  <a:gd name="T3" fmla="*/ 6 h 202"/>
                  <a:gd name="T4" fmla="*/ 0 w 488"/>
                  <a:gd name="T5" fmla="*/ 183 h 202"/>
                  <a:gd name="T6" fmla="*/ 9 w 488"/>
                  <a:gd name="T7" fmla="*/ 202 h 202"/>
                  <a:gd name="T8" fmla="*/ 254 w 488"/>
                  <a:gd name="T9" fmla="*/ 28 h 202"/>
                  <a:gd name="T10" fmla="*/ 488 w 488"/>
                  <a:gd name="T11" fmla="*/ 21 h 202"/>
                  <a:gd name="T12" fmla="*/ 485 w 488"/>
                  <a:gd name="T1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202">
                    <a:moveTo>
                      <a:pt x="485" y="0"/>
                    </a:moveTo>
                    <a:cubicBezTo>
                      <a:pt x="249" y="6"/>
                      <a:pt x="249" y="6"/>
                      <a:pt x="249" y="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9" y="202"/>
                      <a:pt x="9" y="202"/>
                      <a:pt x="9" y="202"/>
                    </a:cubicBezTo>
                    <a:cubicBezTo>
                      <a:pt x="254" y="28"/>
                      <a:pt x="254" y="28"/>
                      <a:pt x="254" y="28"/>
                    </a:cubicBezTo>
                    <a:cubicBezTo>
                      <a:pt x="488" y="21"/>
                      <a:pt x="488" y="21"/>
                      <a:pt x="488" y="21"/>
                    </a:cubicBezTo>
                    <a:cubicBezTo>
                      <a:pt x="487" y="14"/>
                      <a:pt x="486" y="7"/>
                      <a:pt x="48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ḷíḋé">
                <a:extLst>
                  <a:ext uri="{FF2B5EF4-FFF2-40B4-BE49-F238E27FC236}">
                    <a16:creationId xmlns:a16="http://schemas.microsoft.com/office/drawing/2014/main" id="{4347F77F-2FD3-4FE7-A7C1-353EB72ECC20}"/>
                  </a:ext>
                </a:extLst>
              </p:cNvPr>
              <p:cNvSpPr/>
              <p:nvPr/>
            </p:nvSpPr>
            <p:spPr bwMode="auto">
              <a:xfrm>
                <a:off x="5190313" y="4553196"/>
                <a:ext cx="1008189" cy="1494095"/>
              </a:xfrm>
              <a:custGeom>
                <a:avLst/>
                <a:gdLst>
                  <a:gd name="T0" fmla="*/ 244 w 328"/>
                  <a:gd name="T1" fmla="*/ 6 h 486"/>
                  <a:gd name="T2" fmla="*/ 303 w 328"/>
                  <a:gd name="T3" fmla="*/ 218 h 486"/>
                  <a:gd name="T4" fmla="*/ 48 w 328"/>
                  <a:gd name="T5" fmla="*/ 373 h 486"/>
                  <a:gd name="T6" fmla="*/ 0 w 328"/>
                  <a:gd name="T7" fmla="*/ 472 h 486"/>
                  <a:gd name="T8" fmla="*/ 17 w 328"/>
                  <a:gd name="T9" fmla="*/ 486 h 486"/>
                  <a:gd name="T10" fmla="*/ 65 w 328"/>
                  <a:gd name="T11" fmla="*/ 388 h 486"/>
                  <a:gd name="T12" fmla="*/ 328 w 328"/>
                  <a:gd name="T13" fmla="*/ 228 h 486"/>
                  <a:gd name="T14" fmla="*/ 264 w 328"/>
                  <a:gd name="T15" fmla="*/ 0 h 486"/>
                  <a:gd name="T16" fmla="*/ 244 w 328"/>
                  <a:gd name="T17" fmla="*/ 6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486">
                    <a:moveTo>
                      <a:pt x="244" y="6"/>
                    </a:moveTo>
                    <a:cubicBezTo>
                      <a:pt x="303" y="218"/>
                      <a:pt x="303" y="218"/>
                      <a:pt x="303" y="218"/>
                    </a:cubicBezTo>
                    <a:cubicBezTo>
                      <a:pt x="48" y="373"/>
                      <a:pt x="48" y="373"/>
                      <a:pt x="48" y="373"/>
                    </a:cubicBezTo>
                    <a:cubicBezTo>
                      <a:pt x="0" y="472"/>
                      <a:pt x="0" y="472"/>
                      <a:pt x="0" y="472"/>
                    </a:cubicBezTo>
                    <a:cubicBezTo>
                      <a:pt x="6" y="476"/>
                      <a:pt x="12" y="480"/>
                      <a:pt x="17" y="486"/>
                    </a:cubicBezTo>
                    <a:cubicBezTo>
                      <a:pt x="65" y="388"/>
                      <a:pt x="65" y="388"/>
                      <a:pt x="65" y="388"/>
                    </a:cubicBezTo>
                    <a:cubicBezTo>
                      <a:pt x="328" y="228"/>
                      <a:pt x="328" y="228"/>
                      <a:pt x="328" y="228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58" y="3"/>
                      <a:pt x="251" y="5"/>
                      <a:pt x="244" y="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S1îďe">
                <a:extLst>
                  <a:ext uri="{FF2B5EF4-FFF2-40B4-BE49-F238E27FC236}">
                    <a16:creationId xmlns:a16="http://schemas.microsoft.com/office/drawing/2014/main" id="{7FAD3C46-7BA4-4874-88B4-2300867283ED}"/>
                  </a:ext>
                </a:extLst>
              </p:cNvPr>
              <p:cNvSpPr/>
              <p:nvPr/>
            </p:nvSpPr>
            <p:spPr bwMode="auto">
              <a:xfrm>
                <a:off x="6065982" y="2810952"/>
                <a:ext cx="1278425" cy="1392756"/>
              </a:xfrm>
              <a:custGeom>
                <a:avLst/>
                <a:gdLst>
                  <a:gd name="T0" fmla="*/ 403 w 416"/>
                  <a:gd name="T1" fmla="*/ 1 h 453"/>
                  <a:gd name="T2" fmla="*/ 395 w 416"/>
                  <a:gd name="T3" fmla="*/ 1 h 453"/>
                  <a:gd name="T4" fmla="*/ 395 w 416"/>
                  <a:gd name="T5" fmla="*/ 187 h 453"/>
                  <a:gd name="T6" fmla="*/ 0 w 416"/>
                  <a:gd name="T7" fmla="*/ 435 h 453"/>
                  <a:gd name="T8" fmla="*/ 12 w 416"/>
                  <a:gd name="T9" fmla="*/ 453 h 453"/>
                  <a:gd name="T10" fmla="*/ 416 w 416"/>
                  <a:gd name="T11" fmla="*/ 199 h 453"/>
                  <a:gd name="T12" fmla="*/ 416 w 416"/>
                  <a:gd name="T13" fmla="*/ 0 h 453"/>
                  <a:gd name="T14" fmla="*/ 403 w 416"/>
                  <a:gd name="T15" fmla="*/ 1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6" h="453">
                    <a:moveTo>
                      <a:pt x="403" y="1"/>
                    </a:moveTo>
                    <a:cubicBezTo>
                      <a:pt x="400" y="1"/>
                      <a:pt x="397" y="1"/>
                      <a:pt x="395" y="1"/>
                    </a:cubicBezTo>
                    <a:cubicBezTo>
                      <a:pt x="395" y="187"/>
                      <a:pt x="395" y="187"/>
                      <a:pt x="395" y="187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5" y="440"/>
                      <a:pt x="9" y="446"/>
                      <a:pt x="12" y="453"/>
                    </a:cubicBezTo>
                    <a:cubicBezTo>
                      <a:pt x="416" y="199"/>
                      <a:pt x="416" y="199"/>
                      <a:pt x="416" y="199"/>
                    </a:cubicBezTo>
                    <a:cubicBezTo>
                      <a:pt x="416" y="0"/>
                      <a:pt x="416" y="0"/>
                      <a:pt x="416" y="0"/>
                    </a:cubicBezTo>
                    <a:cubicBezTo>
                      <a:pt x="412" y="1"/>
                      <a:pt x="407" y="1"/>
                      <a:pt x="403" y="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Slïdê">
                <a:extLst>
                  <a:ext uri="{FF2B5EF4-FFF2-40B4-BE49-F238E27FC236}">
                    <a16:creationId xmlns:a16="http://schemas.microsoft.com/office/drawing/2014/main" id="{E82C4DCF-871D-4E08-97EE-572E97EFE399}"/>
                  </a:ext>
                </a:extLst>
              </p:cNvPr>
              <p:cNvSpPr/>
              <p:nvPr/>
            </p:nvSpPr>
            <p:spPr bwMode="auto">
              <a:xfrm rot="2540026">
                <a:off x="7688697" y="1028700"/>
                <a:ext cx="543071" cy="1559056"/>
              </a:xfrm>
              <a:custGeom>
                <a:avLst/>
                <a:gdLst>
                  <a:gd name="T0" fmla="*/ 156 w 177"/>
                  <a:gd name="T1" fmla="*/ 0 h 507"/>
                  <a:gd name="T2" fmla="*/ 156 w 177"/>
                  <a:gd name="T3" fmla="*/ 364 h 507"/>
                  <a:gd name="T4" fmla="*/ 0 w 177"/>
                  <a:gd name="T5" fmla="*/ 490 h 507"/>
                  <a:gd name="T6" fmla="*/ 13 w 177"/>
                  <a:gd name="T7" fmla="*/ 507 h 507"/>
                  <a:gd name="T8" fmla="*/ 177 w 177"/>
                  <a:gd name="T9" fmla="*/ 374 h 507"/>
                  <a:gd name="T10" fmla="*/ 177 w 177"/>
                  <a:gd name="T11" fmla="*/ 0 h 507"/>
                  <a:gd name="T12" fmla="*/ 156 w 177"/>
                  <a:gd name="T13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507">
                    <a:moveTo>
                      <a:pt x="156" y="0"/>
                    </a:moveTo>
                    <a:cubicBezTo>
                      <a:pt x="156" y="364"/>
                      <a:pt x="156" y="364"/>
                      <a:pt x="156" y="364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5" y="495"/>
                      <a:pt x="10" y="501"/>
                      <a:pt x="13" y="507"/>
                    </a:cubicBezTo>
                    <a:cubicBezTo>
                      <a:pt x="177" y="374"/>
                      <a:pt x="177" y="374"/>
                      <a:pt x="177" y="374"/>
                    </a:cubicBezTo>
                    <a:cubicBezTo>
                      <a:pt x="177" y="0"/>
                      <a:pt x="177" y="0"/>
                      <a:pt x="177" y="0"/>
                    </a:cubicBez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íṡliďé">
                <a:extLst>
                  <a:ext uri="{FF2B5EF4-FFF2-40B4-BE49-F238E27FC236}">
                    <a16:creationId xmlns:a16="http://schemas.microsoft.com/office/drawing/2014/main" id="{95DD332C-CD39-44F7-A2DC-94E5F930CD5C}"/>
                  </a:ext>
                </a:extLst>
              </p:cNvPr>
              <p:cNvSpPr/>
              <p:nvPr/>
            </p:nvSpPr>
            <p:spPr bwMode="auto">
              <a:xfrm>
                <a:off x="5687911" y="4129653"/>
                <a:ext cx="409252" cy="409254"/>
              </a:xfrm>
              <a:custGeom>
                <a:avLst/>
                <a:gdLst>
                  <a:gd name="T0" fmla="*/ 66 w 133"/>
                  <a:gd name="T1" fmla="*/ 0 h 133"/>
                  <a:gd name="T2" fmla="*/ 0 w 133"/>
                  <a:gd name="T3" fmla="*/ 66 h 133"/>
                  <a:gd name="T4" fmla="*/ 66 w 133"/>
                  <a:gd name="T5" fmla="*/ 133 h 133"/>
                  <a:gd name="T6" fmla="*/ 133 w 133"/>
                  <a:gd name="T7" fmla="*/ 66 h 133"/>
                  <a:gd name="T8" fmla="*/ 66 w 133"/>
                  <a:gd name="T9" fmla="*/ 0 h 133"/>
                  <a:gd name="T10" fmla="*/ 110 w 133"/>
                  <a:gd name="T11" fmla="*/ 76 h 133"/>
                  <a:gd name="T12" fmla="*/ 76 w 133"/>
                  <a:gd name="T13" fmla="*/ 76 h 133"/>
                  <a:gd name="T14" fmla="*/ 76 w 133"/>
                  <a:gd name="T15" fmla="*/ 111 h 133"/>
                  <a:gd name="T16" fmla="*/ 57 w 133"/>
                  <a:gd name="T17" fmla="*/ 111 h 133"/>
                  <a:gd name="T18" fmla="*/ 57 w 133"/>
                  <a:gd name="T19" fmla="*/ 76 h 133"/>
                  <a:gd name="T20" fmla="*/ 22 w 133"/>
                  <a:gd name="T21" fmla="*/ 76 h 133"/>
                  <a:gd name="T22" fmla="*/ 22 w 133"/>
                  <a:gd name="T23" fmla="*/ 57 h 133"/>
                  <a:gd name="T24" fmla="*/ 57 w 133"/>
                  <a:gd name="T25" fmla="*/ 57 h 133"/>
                  <a:gd name="T26" fmla="*/ 57 w 133"/>
                  <a:gd name="T27" fmla="*/ 22 h 133"/>
                  <a:gd name="T28" fmla="*/ 76 w 133"/>
                  <a:gd name="T29" fmla="*/ 22 h 133"/>
                  <a:gd name="T30" fmla="*/ 76 w 133"/>
                  <a:gd name="T31" fmla="*/ 57 h 133"/>
                  <a:gd name="T32" fmla="*/ 110 w 133"/>
                  <a:gd name="T33" fmla="*/ 57 h 133"/>
                  <a:gd name="T34" fmla="*/ 110 w 133"/>
                  <a:gd name="T35" fmla="*/ 7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3" h="133">
                    <a:moveTo>
                      <a:pt x="66" y="0"/>
                    </a:moveTo>
                    <a:cubicBezTo>
                      <a:pt x="29" y="0"/>
                      <a:pt x="0" y="30"/>
                      <a:pt x="0" y="66"/>
                    </a:cubicBezTo>
                    <a:cubicBezTo>
                      <a:pt x="0" y="103"/>
                      <a:pt x="29" y="133"/>
                      <a:pt x="66" y="133"/>
                    </a:cubicBezTo>
                    <a:cubicBezTo>
                      <a:pt x="103" y="133"/>
                      <a:pt x="133" y="103"/>
                      <a:pt x="133" y="66"/>
                    </a:cubicBezTo>
                    <a:cubicBezTo>
                      <a:pt x="133" y="30"/>
                      <a:pt x="103" y="0"/>
                      <a:pt x="66" y="0"/>
                    </a:cubicBezTo>
                    <a:close/>
                    <a:moveTo>
                      <a:pt x="110" y="76"/>
                    </a:move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110" y="57"/>
                      <a:pt x="110" y="57"/>
                      <a:pt x="110" y="57"/>
                    </a:cubicBezTo>
                    <a:lnTo>
                      <a:pt x="110" y="7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isḷïḑé">
                <a:extLst>
                  <a:ext uri="{FF2B5EF4-FFF2-40B4-BE49-F238E27FC236}">
                    <a16:creationId xmlns:a16="http://schemas.microsoft.com/office/drawing/2014/main" id="{05CAA2B9-F3EE-46A0-A91A-3EE1290AA415}"/>
                  </a:ext>
                </a:extLst>
              </p:cNvPr>
              <p:cNvSpPr/>
              <p:nvPr/>
            </p:nvSpPr>
            <p:spPr bwMode="auto">
              <a:xfrm>
                <a:off x="4866808" y="6016109"/>
                <a:ext cx="406653" cy="409254"/>
              </a:xfrm>
              <a:custGeom>
                <a:avLst/>
                <a:gdLst>
                  <a:gd name="T0" fmla="*/ 66 w 132"/>
                  <a:gd name="T1" fmla="*/ 0 h 133"/>
                  <a:gd name="T2" fmla="*/ 0 w 132"/>
                  <a:gd name="T3" fmla="*/ 66 h 133"/>
                  <a:gd name="T4" fmla="*/ 66 w 132"/>
                  <a:gd name="T5" fmla="*/ 133 h 133"/>
                  <a:gd name="T6" fmla="*/ 132 w 132"/>
                  <a:gd name="T7" fmla="*/ 66 h 133"/>
                  <a:gd name="T8" fmla="*/ 66 w 132"/>
                  <a:gd name="T9" fmla="*/ 0 h 133"/>
                  <a:gd name="T10" fmla="*/ 110 w 132"/>
                  <a:gd name="T11" fmla="*/ 76 h 133"/>
                  <a:gd name="T12" fmla="*/ 76 w 132"/>
                  <a:gd name="T13" fmla="*/ 76 h 133"/>
                  <a:gd name="T14" fmla="*/ 76 w 132"/>
                  <a:gd name="T15" fmla="*/ 111 h 133"/>
                  <a:gd name="T16" fmla="*/ 56 w 132"/>
                  <a:gd name="T17" fmla="*/ 111 h 133"/>
                  <a:gd name="T18" fmla="*/ 56 w 132"/>
                  <a:gd name="T19" fmla="*/ 76 h 133"/>
                  <a:gd name="T20" fmla="*/ 22 w 132"/>
                  <a:gd name="T21" fmla="*/ 76 h 133"/>
                  <a:gd name="T22" fmla="*/ 22 w 132"/>
                  <a:gd name="T23" fmla="*/ 57 h 133"/>
                  <a:gd name="T24" fmla="*/ 56 w 132"/>
                  <a:gd name="T25" fmla="*/ 57 h 133"/>
                  <a:gd name="T26" fmla="*/ 56 w 132"/>
                  <a:gd name="T27" fmla="*/ 22 h 133"/>
                  <a:gd name="T28" fmla="*/ 76 w 132"/>
                  <a:gd name="T29" fmla="*/ 22 h 133"/>
                  <a:gd name="T30" fmla="*/ 76 w 132"/>
                  <a:gd name="T31" fmla="*/ 57 h 133"/>
                  <a:gd name="T32" fmla="*/ 110 w 132"/>
                  <a:gd name="T33" fmla="*/ 57 h 133"/>
                  <a:gd name="T34" fmla="*/ 110 w 132"/>
                  <a:gd name="T35" fmla="*/ 7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33">
                    <a:moveTo>
                      <a:pt x="66" y="0"/>
                    </a:moveTo>
                    <a:cubicBezTo>
                      <a:pt x="29" y="0"/>
                      <a:pt x="0" y="30"/>
                      <a:pt x="0" y="66"/>
                    </a:cubicBezTo>
                    <a:cubicBezTo>
                      <a:pt x="0" y="103"/>
                      <a:pt x="29" y="133"/>
                      <a:pt x="66" y="133"/>
                    </a:cubicBezTo>
                    <a:cubicBezTo>
                      <a:pt x="103" y="133"/>
                      <a:pt x="132" y="103"/>
                      <a:pt x="132" y="66"/>
                    </a:cubicBezTo>
                    <a:cubicBezTo>
                      <a:pt x="132" y="30"/>
                      <a:pt x="103" y="0"/>
                      <a:pt x="66" y="0"/>
                    </a:cubicBezTo>
                    <a:close/>
                    <a:moveTo>
                      <a:pt x="110" y="76"/>
                    </a:move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56" y="111"/>
                      <a:pt x="56" y="111"/>
                      <a:pt x="56" y="111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110" y="57"/>
                      <a:pt x="110" y="57"/>
                      <a:pt x="110" y="57"/>
                    </a:cubicBezTo>
                    <a:lnTo>
                      <a:pt x="110" y="7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îśľíḓé">
                <a:extLst>
                  <a:ext uri="{FF2B5EF4-FFF2-40B4-BE49-F238E27FC236}">
                    <a16:creationId xmlns:a16="http://schemas.microsoft.com/office/drawing/2014/main" id="{E4E3B017-F7EA-4EA9-935E-0FB4CD22D356}"/>
                  </a:ext>
                </a:extLst>
              </p:cNvPr>
              <p:cNvSpPr/>
              <p:nvPr/>
            </p:nvSpPr>
            <p:spPr bwMode="auto">
              <a:xfrm>
                <a:off x="7107952" y="2369219"/>
                <a:ext cx="409252" cy="405355"/>
              </a:xfrm>
              <a:custGeom>
                <a:avLst/>
                <a:gdLst>
                  <a:gd name="T0" fmla="*/ 66 w 133"/>
                  <a:gd name="T1" fmla="*/ 0 h 132"/>
                  <a:gd name="T2" fmla="*/ 0 w 133"/>
                  <a:gd name="T3" fmla="*/ 66 h 132"/>
                  <a:gd name="T4" fmla="*/ 66 w 133"/>
                  <a:gd name="T5" fmla="*/ 132 h 132"/>
                  <a:gd name="T6" fmla="*/ 133 w 133"/>
                  <a:gd name="T7" fmla="*/ 66 h 132"/>
                  <a:gd name="T8" fmla="*/ 66 w 133"/>
                  <a:gd name="T9" fmla="*/ 0 h 132"/>
                  <a:gd name="T10" fmla="*/ 111 w 133"/>
                  <a:gd name="T11" fmla="*/ 75 h 132"/>
                  <a:gd name="T12" fmla="*/ 76 w 133"/>
                  <a:gd name="T13" fmla="*/ 75 h 132"/>
                  <a:gd name="T14" fmla="*/ 76 w 133"/>
                  <a:gd name="T15" fmla="*/ 110 h 132"/>
                  <a:gd name="T16" fmla="*/ 57 w 133"/>
                  <a:gd name="T17" fmla="*/ 110 h 132"/>
                  <a:gd name="T18" fmla="*/ 57 w 133"/>
                  <a:gd name="T19" fmla="*/ 75 h 132"/>
                  <a:gd name="T20" fmla="*/ 22 w 133"/>
                  <a:gd name="T21" fmla="*/ 75 h 132"/>
                  <a:gd name="T22" fmla="*/ 22 w 133"/>
                  <a:gd name="T23" fmla="*/ 56 h 132"/>
                  <a:gd name="T24" fmla="*/ 57 w 133"/>
                  <a:gd name="T25" fmla="*/ 56 h 132"/>
                  <a:gd name="T26" fmla="*/ 57 w 133"/>
                  <a:gd name="T27" fmla="*/ 22 h 132"/>
                  <a:gd name="T28" fmla="*/ 76 w 133"/>
                  <a:gd name="T29" fmla="*/ 22 h 132"/>
                  <a:gd name="T30" fmla="*/ 76 w 133"/>
                  <a:gd name="T31" fmla="*/ 56 h 132"/>
                  <a:gd name="T32" fmla="*/ 111 w 133"/>
                  <a:gd name="T33" fmla="*/ 56 h 132"/>
                  <a:gd name="T34" fmla="*/ 111 w 133"/>
                  <a:gd name="T35" fmla="*/ 7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3" h="132">
                    <a:moveTo>
                      <a:pt x="66" y="0"/>
                    </a:moveTo>
                    <a:cubicBezTo>
                      <a:pt x="30" y="0"/>
                      <a:pt x="0" y="29"/>
                      <a:pt x="0" y="66"/>
                    </a:cubicBezTo>
                    <a:cubicBezTo>
                      <a:pt x="0" y="103"/>
                      <a:pt x="30" y="132"/>
                      <a:pt x="66" y="132"/>
                    </a:cubicBezTo>
                    <a:cubicBezTo>
                      <a:pt x="103" y="132"/>
                      <a:pt x="133" y="103"/>
                      <a:pt x="133" y="66"/>
                    </a:cubicBezTo>
                    <a:cubicBezTo>
                      <a:pt x="133" y="29"/>
                      <a:pt x="103" y="0"/>
                      <a:pt x="66" y="0"/>
                    </a:cubicBezTo>
                    <a:close/>
                    <a:moveTo>
                      <a:pt x="111" y="75"/>
                    </a:moveTo>
                    <a:cubicBezTo>
                      <a:pt x="76" y="75"/>
                      <a:pt x="76" y="75"/>
                      <a:pt x="76" y="75"/>
                    </a:cubicBezTo>
                    <a:cubicBezTo>
                      <a:pt x="76" y="110"/>
                      <a:pt x="76" y="110"/>
                      <a:pt x="76" y="110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111" y="56"/>
                      <a:pt x="111" y="56"/>
                      <a:pt x="111" y="56"/>
                    </a:cubicBezTo>
                    <a:lnTo>
                      <a:pt x="111" y="7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îṥļïḍe">
                <a:extLst>
                  <a:ext uri="{FF2B5EF4-FFF2-40B4-BE49-F238E27FC236}">
                    <a16:creationId xmlns:a16="http://schemas.microsoft.com/office/drawing/2014/main" id="{D0F35280-81F5-4512-A26A-BB9EFD5BA843}"/>
                  </a:ext>
                </a:extLst>
              </p:cNvPr>
              <p:cNvSpPr/>
              <p:nvPr/>
            </p:nvSpPr>
            <p:spPr bwMode="auto">
              <a:xfrm rot="2273136">
                <a:off x="8432123" y="1167110"/>
                <a:ext cx="420945" cy="479410"/>
              </a:xfrm>
              <a:custGeom>
                <a:avLst/>
                <a:gdLst>
                  <a:gd name="T0" fmla="*/ 0 w 324"/>
                  <a:gd name="T1" fmla="*/ 369 h 369"/>
                  <a:gd name="T2" fmla="*/ 163 w 324"/>
                  <a:gd name="T3" fmla="*/ 0 h 369"/>
                  <a:gd name="T4" fmla="*/ 324 w 324"/>
                  <a:gd name="T5" fmla="*/ 364 h 369"/>
                  <a:gd name="T6" fmla="*/ 0 w 324"/>
                  <a:gd name="T7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4" h="369">
                    <a:moveTo>
                      <a:pt x="0" y="369"/>
                    </a:moveTo>
                    <a:lnTo>
                      <a:pt x="163" y="0"/>
                    </a:lnTo>
                    <a:lnTo>
                      <a:pt x="324" y="364"/>
                    </a:lnTo>
                    <a:lnTo>
                      <a:pt x="0" y="36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îşḷîdè">
              <a:extLst>
                <a:ext uri="{FF2B5EF4-FFF2-40B4-BE49-F238E27FC236}">
                  <a16:creationId xmlns:a16="http://schemas.microsoft.com/office/drawing/2014/main" id="{1D33D154-5ACE-476C-8BD5-26401CB50D66}"/>
                </a:ext>
              </a:extLst>
            </p:cNvPr>
            <p:cNvSpPr txBox="1"/>
            <p:nvPr/>
          </p:nvSpPr>
          <p:spPr bwMode="auto">
            <a:xfrm>
              <a:off x="8812513" y="1345163"/>
              <a:ext cx="27079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ïš1iḋê">
              <a:extLst>
                <a:ext uri="{FF2B5EF4-FFF2-40B4-BE49-F238E27FC236}">
                  <a16:creationId xmlns:a16="http://schemas.microsoft.com/office/drawing/2014/main" id="{3A56D421-9C0C-4EE9-B2D1-29D94E20D87C}"/>
                </a:ext>
              </a:extLst>
            </p:cNvPr>
            <p:cNvSpPr/>
            <p:nvPr/>
          </p:nvSpPr>
          <p:spPr bwMode="auto">
            <a:xfrm>
              <a:off x="8812513" y="1786969"/>
              <a:ext cx="2707974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9" name="íṡļiḋe">
              <a:extLst>
                <a:ext uri="{FF2B5EF4-FFF2-40B4-BE49-F238E27FC236}">
                  <a16:creationId xmlns:a16="http://schemas.microsoft.com/office/drawing/2014/main" id="{C15452B6-1F49-4A74-9169-50D7E4F72F5E}"/>
                </a:ext>
              </a:extLst>
            </p:cNvPr>
            <p:cNvSpPr txBox="1"/>
            <p:nvPr/>
          </p:nvSpPr>
          <p:spPr bwMode="auto">
            <a:xfrm>
              <a:off x="7422802" y="2959842"/>
              <a:ext cx="40976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ïṩľîďé">
              <a:extLst>
                <a:ext uri="{FF2B5EF4-FFF2-40B4-BE49-F238E27FC236}">
                  <a16:creationId xmlns:a16="http://schemas.microsoft.com/office/drawing/2014/main" id="{3BA87EA6-4678-4E2E-AFCA-0A7DD39049AC}"/>
                </a:ext>
              </a:extLst>
            </p:cNvPr>
            <p:cNvSpPr/>
            <p:nvPr/>
          </p:nvSpPr>
          <p:spPr bwMode="auto">
            <a:xfrm>
              <a:off x="7422802" y="3401648"/>
              <a:ext cx="409768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1" name="îslîdé">
              <a:extLst>
                <a:ext uri="{FF2B5EF4-FFF2-40B4-BE49-F238E27FC236}">
                  <a16:creationId xmlns:a16="http://schemas.microsoft.com/office/drawing/2014/main" id="{F23B7A0C-C429-4470-8E9C-2ABA86E26AC7}"/>
                </a:ext>
              </a:extLst>
            </p:cNvPr>
            <p:cNvSpPr txBox="1"/>
            <p:nvPr/>
          </p:nvSpPr>
          <p:spPr bwMode="auto">
            <a:xfrm>
              <a:off x="6271258" y="4671354"/>
              <a:ext cx="52492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ṣ1ïḍê">
              <a:extLst>
                <a:ext uri="{FF2B5EF4-FFF2-40B4-BE49-F238E27FC236}">
                  <a16:creationId xmlns:a16="http://schemas.microsoft.com/office/drawing/2014/main" id="{22BC35BE-C3A4-4121-9528-D5AEA850231D}"/>
                </a:ext>
              </a:extLst>
            </p:cNvPr>
            <p:cNvSpPr/>
            <p:nvPr/>
          </p:nvSpPr>
          <p:spPr bwMode="auto">
            <a:xfrm>
              <a:off x="6271258" y="5113160"/>
              <a:ext cx="5249229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ïṥ1íḋé">
              <a:extLst>
                <a:ext uri="{FF2B5EF4-FFF2-40B4-BE49-F238E27FC236}">
                  <a16:creationId xmlns:a16="http://schemas.microsoft.com/office/drawing/2014/main" id="{A89341E1-91B5-40F9-A1FD-81558EF124D5}"/>
                </a:ext>
              </a:extLst>
            </p:cNvPr>
            <p:cNvSpPr txBox="1"/>
            <p:nvPr/>
          </p:nvSpPr>
          <p:spPr bwMode="auto">
            <a:xfrm>
              <a:off x="671513" y="5006282"/>
              <a:ext cx="29636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íṥ1ídè">
              <a:extLst>
                <a:ext uri="{FF2B5EF4-FFF2-40B4-BE49-F238E27FC236}">
                  <a16:creationId xmlns:a16="http://schemas.microsoft.com/office/drawing/2014/main" id="{F772D50C-2C19-43B2-BB62-9FF2AA15D230}"/>
                </a:ext>
              </a:extLst>
            </p:cNvPr>
            <p:cNvSpPr/>
            <p:nvPr/>
          </p:nvSpPr>
          <p:spPr bwMode="auto">
            <a:xfrm>
              <a:off x="671513" y="5448088"/>
              <a:ext cx="2963637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ïṥľíďê">
              <a:extLst>
                <a:ext uri="{FF2B5EF4-FFF2-40B4-BE49-F238E27FC236}">
                  <a16:creationId xmlns:a16="http://schemas.microsoft.com/office/drawing/2014/main" id="{0CE20075-1936-47D4-9A9E-BFE599D577C5}"/>
                </a:ext>
              </a:extLst>
            </p:cNvPr>
            <p:cNvSpPr txBox="1"/>
            <p:nvPr/>
          </p:nvSpPr>
          <p:spPr bwMode="auto">
            <a:xfrm>
              <a:off x="673100" y="1787646"/>
              <a:ext cx="33484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ï$1idê">
              <a:extLst>
                <a:ext uri="{FF2B5EF4-FFF2-40B4-BE49-F238E27FC236}">
                  <a16:creationId xmlns:a16="http://schemas.microsoft.com/office/drawing/2014/main" id="{99EDB3A3-8F33-4270-B90E-CDCF840BB886}"/>
                </a:ext>
              </a:extLst>
            </p:cNvPr>
            <p:cNvSpPr/>
            <p:nvPr/>
          </p:nvSpPr>
          <p:spPr bwMode="auto">
            <a:xfrm>
              <a:off x="673100" y="2229452"/>
              <a:ext cx="334848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4D00281-31DB-4FA5-883C-1FB78309271A}"/>
                </a:ext>
              </a:extLst>
            </p:cNvPr>
            <p:cNvCxnSpPr/>
            <p:nvPr/>
          </p:nvCxnSpPr>
          <p:spPr>
            <a:xfrm>
              <a:off x="812800" y="3276600"/>
              <a:ext cx="43775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5261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41417" y="2351610"/>
            <a:ext cx="1038608" cy="9030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331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b2ac1993-274f-4afa-9a2f-c410de5e22c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990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ad217d-afb7-42f3-ab94-820105d1fe7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5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768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e716e8-99ff-47e2-9d28-3a2198457e0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382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6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74f6a5-ccfa-4642-9d80-8ec805cf224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99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7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4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7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6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8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212054-efdc-4e35-812d-7ad214c0544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766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1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10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989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1fd5c3e-ae99-459d-b94d-252ca072295b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4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58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38B5"/>
      </a:accent1>
      <a:accent2>
        <a:srgbClr val="0C82CC"/>
      </a:accent2>
      <a:accent3>
        <a:srgbClr val="9C18E5"/>
      </a:accent3>
      <a:accent4>
        <a:srgbClr val="737373"/>
      </a:accent4>
      <a:accent5>
        <a:srgbClr val="515152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38B5"/>
    </a:accent1>
    <a:accent2>
      <a:srgbClr val="0C82CC"/>
    </a:accent2>
    <a:accent3>
      <a:srgbClr val="9C18E5"/>
    </a:accent3>
    <a:accent4>
      <a:srgbClr val="737373"/>
    </a:accent4>
    <a:accent5>
      <a:srgbClr val="51515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38B5"/>
    </a:accent1>
    <a:accent2>
      <a:srgbClr val="0C82CC"/>
    </a:accent2>
    <a:accent3>
      <a:srgbClr val="9C18E5"/>
    </a:accent3>
    <a:accent4>
      <a:srgbClr val="737373"/>
    </a:accent4>
    <a:accent5>
      <a:srgbClr val="51515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38B5"/>
    </a:accent1>
    <a:accent2>
      <a:srgbClr val="0C82CC"/>
    </a:accent2>
    <a:accent3>
      <a:srgbClr val="9C18E5"/>
    </a:accent3>
    <a:accent4>
      <a:srgbClr val="737373"/>
    </a:accent4>
    <a:accent5>
      <a:srgbClr val="51515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38B5"/>
    </a:accent1>
    <a:accent2>
      <a:srgbClr val="0C82CC"/>
    </a:accent2>
    <a:accent3>
      <a:srgbClr val="9C18E5"/>
    </a:accent3>
    <a:accent4>
      <a:srgbClr val="737373"/>
    </a:accent4>
    <a:accent5>
      <a:srgbClr val="51515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38B5"/>
    </a:accent1>
    <a:accent2>
      <a:srgbClr val="0C82CC"/>
    </a:accent2>
    <a:accent3>
      <a:srgbClr val="9C18E5"/>
    </a:accent3>
    <a:accent4>
      <a:srgbClr val="737373"/>
    </a:accent4>
    <a:accent5>
      <a:srgbClr val="51515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38B5"/>
    </a:accent1>
    <a:accent2>
      <a:srgbClr val="0C82CC"/>
    </a:accent2>
    <a:accent3>
      <a:srgbClr val="9C18E5"/>
    </a:accent3>
    <a:accent4>
      <a:srgbClr val="737373"/>
    </a:accent4>
    <a:accent5>
      <a:srgbClr val="51515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38B5"/>
    </a:accent1>
    <a:accent2>
      <a:srgbClr val="0C82CC"/>
    </a:accent2>
    <a:accent3>
      <a:srgbClr val="9C18E5"/>
    </a:accent3>
    <a:accent4>
      <a:srgbClr val="737373"/>
    </a:accent4>
    <a:accent5>
      <a:srgbClr val="515152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</TotalTime>
  <Words>2636</Words>
  <Application>Microsoft Office PowerPoint</Application>
  <PresentationFormat>宽屏</PresentationFormat>
  <Paragraphs>435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等线</vt:lpstr>
      <vt:lpstr>Arial</vt:lpstr>
      <vt:lpstr>Calibri</vt:lpstr>
      <vt:lpstr>Impact</vt:lpstr>
      <vt:lpstr>Wingdings</vt:lpstr>
      <vt:lpstr>主题5</vt:lpstr>
      <vt:lpstr>大气未来智慧风PPT模板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James Wang</cp:lastModifiedBy>
  <cp:revision>9</cp:revision>
  <cp:lastPrinted>2018-06-28T16:00:00Z</cp:lastPrinted>
  <dcterms:created xsi:type="dcterms:W3CDTF">2018-06-28T16:00:00Z</dcterms:created>
  <dcterms:modified xsi:type="dcterms:W3CDTF">2019-06-10T06:19:19Z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