
<file path=[Content_Types].xml><?xml version="1.0" encoding="utf-8"?>
<Types xmlns="http://schemas.openxmlformats.org/package/2006/content-types">
  <Default Extension="jpeg" ContentType="image/jpeg"/>
  <Default Extension="bin" ContentType="application/vnd.openxmlformats-officedocument.oleObjec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2" r:id="rId5"/>
    <p:sldId id="259" r:id="rId6"/>
    <p:sldId id="266" r:id="rId7"/>
    <p:sldId id="267" r:id="rId8"/>
    <p:sldId id="263" r:id="rId9"/>
    <p:sldId id="269" r:id="rId10"/>
    <p:sldId id="270" r:id="rId11"/>
    <p:sldId id="271" r:id="rId12"/>
    <p:sldId id="264" r:id="rId13"/>
    <p:sldId id="261" r:id="rId14"/>
    <p:sldId id="278" r:id="rId15"/>
    <p:sldId id="280" r:id="rId16"/>
    <p:sldId id="265" r:id="rId17"/>
    <p:sldId id="260" r:id="rId18"/>
    <p:sldId id="279" r:id="rId19"/>
    <p:sldId id="281" r:id="rId20"/>
    <p:sldId id="25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2"/>
    <a:srgbClr val="9B555D"/>
    <a:srgbClr val="E0C7B3"/>
    <a:srgbClr val="C8C7D7"/>
    <a:srgbClr val="9194B1"/>
    <a:srgbClr val="80887D"/>
    <a:srgbClr val="EAD1D7"/>
    <a:srgbClr val="F6EDDD"/>
    <a:srgbClr val="B9C2BD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90396576"/>
        <c:axId val="-190396032"/>
      </c:barChart>
      <c:catAx>
        <c:axId val="-190396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-190396032"/>
        <c:crosses val="autoZero"/>
        <c:auto val="1"/>
        <c:lblAlgn val="ctr"/>
        <c:lblOffset val="100"/>
        <c:noMultiLvlLbl val="0"/>
      </c:catAx>
      <c:valAx>
        <c:axId val="-19039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-19039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C2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FAA25-D2F6-40B0-BAB4-81925ED63F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33118-5F2B-4D29-888A-EFCA60D286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398575" y="1208868"/>
            <a:ext cx="1394848" cy="0"/>
          </a:xfrm>
          <a:prstGeom prst="line">
            <a:avLst/>
          </a:prstGeom>
          <a:ln w="76200">
            <a:solidFill>
              <a:srgbClr val="9B55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98575" y="5359831"/>
            <a:ext cx="1394848" cy="0"/>
          </a:xfrm>
          <a:prstGeom prst="line">
            <a:avLst/>
          </a:prstGeom>
          <a:ln w="76200">
            <a:solidFill>
              <a:srgbClr val="9B55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792288" y="2383503"/>
            <a:ext cx="1212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9B555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简</a:t>
            </a:r>
            <a:endParaRPr lang="zh-CN" altLang="en-US" sz="6600" dirty="0">
              <a:solidFill>
                <a:srgbClr val="9B555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330" y="2383504"/>
            <a:ext cx="1550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9B555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致。</a:t>
            </a:r>
            <a:endParaRPr lang="zh-CN" altLang="en-US" sz="6600" dirty="0">
              <a:solidFill>
                <a:srgbClr val="9B555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02643" y="3728566"/>
            <a:ext cx="6186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9B555D"/>
                </a:solidFill>
                <a:cs typeface="+mn-ea"/>
                <a:sym typeface="+mn-lt"/>
              </a:rPr>
              <a:t>莫兰迪色极简商务通用模板</a:t>
            </a:r>
            <a:endParaRPr lang="zh-CN" altLang="en-US" sz="2000" dirty="0">
              <a:solidFill>
                <a:srgbClr val="9B555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8869" y="1781175"/>
            <a:ext cx="1798320" cy="2369185"/>
            <a:chOff x="6638" y="3469"/>
            <a:chExt cx="2832" cy="3731"/>
          </a:xfrm>
          <a:solidFill>
            <a:srgbClr val="9194B1"/>
          </a:solidFill>
        </p:grpSpPr>
        <p:sp>
          <p:nvSpPr>
            <p:cNvPr id="5" name="Freeform 15"/>
            <p:cNvSpPr/>
            <p:nvPr/>
          </p:nvSpPr>
          <p:spPr bwMode="auto">
            <a:xfrm>
              <a:off x="6638" y="3469"/>
              <a:ext cx="2832" cy="3731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0 w 588"/>
                <a:gd name="T5" fmla="*/ 2147483647 h 775"/>
                <a:gd name="T6" fmla="*/ 0 w 588"/>
                <a:gd name="T7" fmla="*/ 2147483647 h 775"/>
                <a:gd name="T8" fmla="*/ 0 w 588"/>
                <a:gd name="T9" fmla="*/ 2147483647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775"/>
                  </a:moveTo>
                  <a:cubicBezTo>
                    <a:pt x="235" y="775"/>
                    <a:pt x="235" y="775"/>
                    <a:pt x="235" y="775"/>
                  </a:cubicBezTo>
                  <a:cubicBezTo>
                    <a:pt x="107" y="775"/>
                    <a:pt x="2" y="672"/>
                    <a:pt x="0" y="543"/>
                  </a:cubicBezTo>
                  <a:cubicBezTo>
                    <a:pt x="0" y="542"/>
                    <a:pt x="0" y="541"/>
                    <a:pt x="0" y="539"/>
                  </a:cubicBezTo>
                  <a:cubicBezTo>
                    <a:pt x="0" y="538"/>
                    <a:pt x="0" y="537"/>
                    <a:pt x="0" y="536"/>
                  </a:cubicBezTo>
                  <a:cubicBezTo>
                    <a:pt x="1" y="297"/>
                    <a:pt x="146" y="91"/>
                    <a:pt x="353" y="0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670"/>
                    <a:pt x="458" y="775"/>
                    <a:pt x="588" y="775"/>
                  </a:cubicBezTo>
                  <a:close/>
                </a:path>
              </a:pathLst>
            </a:custGeom>
            <a:grpFill/>
            <a:ln w="1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00" tIns="45699" rIns="91400" bIns="45699" numCol="1" anchor="t" anchorCtr="0" compatLnSpc="1"/>
            <a:lstStyle/>
            <a:p>
              <a:pPr defTabSz="1218565"/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7251" y="5044"/>
              <a:ext cx="927" cy="8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28369" y="1630680"/>
            <a:ext cx="2366010" cy="1798320"/>
            <a:chOff x="8338" y="3232"/>
            <a:chExt cx="3726" cy="2832"/>
          </a:xfrm>
          <a:solidFill>
            <a:srgbClr val="80887D"/>
          </a:solidFill>
        </p:grpSpPr>
        <p:sp>
          <p:nvSpPr>
            <p:cNvPr id="8" name="Freeform 12"/>
            <p:cNvSpPr/>
            <p:nvPr/>
          </p:nvSpPr>
          <p:spPr bwMode="auto">
            <a:xfrm>
              <a:off x="8338" y="3232"/>
              <a:ext cx="3726" cy="2832"/>
            </a:xfrm>
            <a:custGeom>
              <a:avLst/>
              <a:gdLst>
                <a:gd name="T0" fmla="*/ 2147483647 w 774"/>
                <a:gd name="T1" fmla="*/ 2147483647 h 588"/>
                <a:gd name="T2" fmla="*/ 2147483647 w 774"/>
                <a:gd name="T3" fmla="*/ 2147483647 h 588"/>
                <a:gd name="T4" fmla="*/ 0 w 774"/>
                <a:gd name="T5" fmla="*/ 2147483647 h 588"/>
                <a:gd name="T6" fmla="*/ 0 w 774"/>
                <a:gd name="T7" fmla="*/ 2147483647 h 588"/>
                <a:gd name="T8" fmla="*/ 0 w 774"/>
                <a:gd name="T9" fmla="*/ 2147483647 h 588"/>
                <a:gd name="T10" fmla="*/ 0 w 774"/>
                <a:gd name="T11" fmla="*/ 2147483647 h 588"/>
                <a:gd name="T12" fmla="*/ 0 w 774"/>
                <a:gd name="T13" fmla="*/ 2147483647 h 588"/>
                <a:gd name="T14" fmla="*/ 2147483647 w 774"/>
                <a:gd name="T15" fmla="*/ 0 h 588"/>
                <a:gd name="T16" fmla="*/ 2147483647 w 774"/>
                <a:gd name="T17" fmla="*/ 0 h 588"/>
                <a:gd name="T18" fmla="*/ 2147483647 w 774"/>
                <a:gd name="T19" fmla="*/ 0 h 588"/>
                <a:gd name="T20" fmla="*/ 2147483647 w 774"/>
                <a:gd name="T21" fmla="*/ 2147483647 h 588"/>
                <a:gd name="T22" fmla="*/ 2147483647 w 774"/>
                <a:gd name="T23" fmla="*/ 2147483647 h 5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4" h="588">
                  <a:moveTo>
                    <a:pt x="774" y="353"/>
                  </a:moveTo>
                  <a:cubicBezTo>
                    <a:pt x="235" y="353"/>
                    <a:pt x="235" y="353"/>
                    <a:pt x="235" y="353"/>
                  </a:cubicBezTo>
                  <a:cubicBezTo>
                    <a:pt x="108" y="353"/>
                    <a:pt x="5" y="453"/>
                    <a:pt x="0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1"/>
                    <a:pt x="0" y="583"/>
                    <a:pt x="0" y="585"/>
                  </a:cubicBezTo>
                  <a:cubicBezTo>
                    <a:pt x="0" y="586"/>
                    <a:pt x="0" y="587"/>
                    <a:pt x="0" y="58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107"/>
                    <a:pt x="103" y="2"/>
                    <a:pt x="231" y="0"/>
                  </a:cubicBezTo>
                  <a:cubicBezTo>
                    <a:pt x="233" y="0"/>
                    <a:pt x="234" y="0"/>
                    <a:pt x="235" y="0"/>
                  </a:cubicBezTo>
                  <a:cubicBezTo>
                    <a:pt x="236" y="0"/>
                    <a:pt x="237" y="0"/>
                    <a:pt x="238" y="0"/>
                  </a:cubicBezTo>
                  <a:cubicBezTo>
                    <a:pt x="475" y="1"/>
                    <a:pt x="679" y="143"/>
                    <a:pt x="771" y="345"/>
                  </a:cubicBezTo>
                  <a:cubicBezTo>
                    <a:pt x="772" y="348"/>
                    <a:pt x="773" y="350"/>
                    <a:pt x="774" y="35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矩形 57"/>
            <p:cNvSpPr>
              <a:spLocks noChangeArrowheads="1"/>
            </p:cNvSpPr>
            <p:nvPr/>
          </p:nvSpPr>
          <p:spPr bwMode="auto">
            <a:xfrm>
              <a:off x="9324" y="3705"/>
              <a:ext cx="927" cy="8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46554" y="2710180"/>
            <a:ext cx="1798320" cy="2369185"/>
            <a:chOff x="9469" y="4932"/>
            <a:chExt cx="2832" cy="3731"/>
          </a:xfrm>
          <a:solidFill>
            <a:srgbClr val="9194B1"/>
          </a:solidFill>
        </p:grpSpPr>
        <p:sp>
          <p:nvSpPr>
            <p:cNvPr id="11" name="Freeform 13"/>
            <p:cNvSpPr/>
            <p:nvPr/>
          </p:nvSpPr>
          <p:spPr bwMode="auto">
            <a:xfrm>
              <a:off x="9469" y="4932"/>
              <a:ext cx="2832" cy="3731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2147483647 w 588"/>
                <a:gd name="T5" fmla="*/ 2147483647 h 775"/>
                <a:gd name="T6" fmla="*/ 2147483647 w 588"/>
                <a:gd name="T7" fmla="*/ 2147483647 h 775"/>
                <a:gd name="T8" fmla="*/ 0 w 588"/>
                <a:gd name="T9" fmla="*/ 0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235"/>
                  </a:moveTo>
                  <a:cubicBezTo>
                    <a:pt x="588" y="237"/>
                    <a:pt x="588" y="238"/>
                    <a:pt x="588" y="239"/>
                  </a:cubicBezTo>
                  <a:cubicBezTo>
                    <a:pt x="587" y="478"/>
                    <a:pt x="442" y="684"/>
                    <a:pt x="236" y="775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36" y="105"/>
                    <a:pt x="130" y="0"/>
                    <a:pt x="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482" y="0"/>
                    <a:pt x="586" y="103"/>
                    <a:pt x="588" y="232"/>
                  </a:cubicBezTo>
                  <a:cubicBezTo>
                    <a:pt x="588" y="233"/>
                    <a:pt x="588" y="234"/>
                    <a:pt x="588" y="235"/>
                  </a:cubicBezTo>
                  <a:close/>
                </a:path>
              </a:pathLst>
            </a:custGeom>
            <a:grpFill/>
            <a:ln w="1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00" tIns="45699" rIns="91400" bIns="45699" numCol="1" anchor="t" anchorCtr="0" compatLnSpc="1"/>
            <a:lstStyle/>
            <a:p>
              <a:pPr defTabSz="1218565"/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58"/>
            <p:cNvSpPr>
              <a:spLocks noChangeArrowheads="1"/>
            </p:cNvSpPr>
            <p:nvPr/>
          </p:nvSpPr>
          <p:spPr bwMode="auto">
            <a:xfrm>
              <a:off x="11027" y="6001"/>
              <a:ext cx="927" cy="8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98729" y="3429000"/>
            <a:ext cx="2369185" cy="1800860"/>
            <a:chOff x="6874" y="6064"/>
            <a:chExt cx="3731" cy="2836"/>
          </a:xfrm>
          <a:solidFill>
            <a:srgbClr val="80887D"/>
          </a:solidFill>
        </p:grpSpPr>
        <p:sp>
          <p:nvSpPr>
            <p:cNvPr id="14" name="Freeform 14"/>
            <p:cNvSpPr/>
            <p:nvPr/>
          </p:nvSpPr>
          <p:spPr bwMode="auto">
            <a:xfrm>
              <a:off x="6874" y="6064"/>
              <a:ext cx="3731" cy="2836"/>
            </a:xfrm>
            <a:custGeom>
              <a:avLst/>
              <a:gdLst>
                <a:gd name="T0" fmla="*/ 2147483647 w 775"/>
                <a:gd name="T1" fmla="*/ 0 h 589"/>
                <a:gd name="T2" fmla="*/ 2147483647 w 775"/>
                <a:gd name="T3" fmla="*/ 2147483647 h 589"/>
                <a:gd name="T4" fmla="*/ 2147483647 w 775"/>
                <a:gd name="T5" fmla="*/ 2147483647 h 589"/>
                <a:gd name="T6" fmla="*/ 2147483647 w 775"/>
                <a:gd name="T7" fmla="*/ 2147483647 h 589"/>
                <a:gd name="T8" fmla="*/ 2147483647 w 775"/>
                <a:gd name="T9" fmla="*/ 2147483647 h 589"/>
                <a:gd name="T10" fmla="*/ 0 w 775"/>
                <a:gd name="T11" fmla="*/ 2147483647 h 589"/>
                <a:gd name="T12" fmla="*/ 2147483647 w 775"/>
                <a:gd name="T13" fmla="*/ 2147483647 h 589"/>
                <a:gd name="T14" fmla="*/ 2147483647 w 775"/>
                <a:gd name="T15" fmla="*/ 0 h 5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75" h="589">
                  <a:moveTo>
                    <a:pt x="775" y="0"/>
                  </a:moveTo>
                  <a:cubicBezTo>
                    <a:pt x="775" y="353"/>
                    <a:pt x="775" y="353"/>
                    <a:pt x="775" y="353"/>
                  </a:cubicBezTo>
                  <a:cubicBezTo>
                    <a:pt x="775" y="482"/>
                    <a:pt x="671" y="587"/>
                    <a:pt x="543" y="589"/>
                  </a:cubicBezTo>
                  <a:cubicBezTo>
                    <a:pt x="542" y="589"/>
                    <a:pt x="540" y="589"/>
                    <a:pt x="539" y="589"/>
                  </a:cubicBezTo>
                  <a:cubicBezTo>
                    <a:pt x="538" y="589"/>
                    <a:pt x="537" y="589"/>
                    <a:pt x="536" y="589"/>
                  </a:cubicBezTo>
                  <a:cubicBezTo>
                    <a:pt x="296" y="587"/>
                    <a:pt x="90" y="443"/>
                    <a:pt x="0" y="236"/>
                  </a:cubicBezTo>
                  <a:cubicBezTo>
                    <a:pt x="539" y="236"/>
                    <a:pt x="539" y="236"/>
                    <a:pt x="539" y="236"/>
                  </a:cubicBezTo>
                  <a:cubicBezTo>
                    <a:pt x="669" y="236"/>
                    <a:pt x="775" y="131"/>
                    <a:pt x="775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矩形 59"/>
            <p:cNvSpPr>
              <a:spLocks noChangeArrowheads="1"/>
            </p:cNvSpPr>
            <p:nvPr/>
          </p:nvSpPr>
          <p:spPr bwMode="auto">
            <a:xfrm>
              <a:off x="8760" y="7556"/>
              <a:ext cx="927" cy="8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Text Placeholder 2"/>
          <p:cNvSpPr txBox="1"/>
          <p:nvPr/>
        </p:nvSpPr>
        <p:spPr>
          <a:xfrm>
            <a:off x="1788556" y="1635895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7" name="TextBox 91"/>
          <p:cNvSpPr txBox="1"/>
          <p:nvPr/>
        </p:nvSpPr>
        <p:spPr>
          <a:xfrm>
            <a:off x="1118649" y="1974850"/>
            <a:ext cx="2838450" cy="802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8" name="TextBox 104"/>
          <p:cNvSpPr txBox="1"/>
          <p:nvPr/>
        </p:nvSpPr>
        <p:spPr>
          <a:xfrm>
            <a:off x="7820439" y="1974850"/>
            <a:ext cx="2947035" cy="802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7745050" y="1630390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1788556" y="3911150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1" name="TextBox 91"/>
          <p:cNvSpPr txBox="1"/>
          <p:nvPr/>
        </p:nvSpPr>
        <p:spPr>
          <a:xfrm>
            <a:off x="1118649" y="4244975"/>
            <a:ext cx="2838450" cy="802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2" name="TextBox 104"/>
          <p:cNvSpPr txBox="1"/>
          <p:nvPr/>
        </p:nvSpPr>
        <p:spPr>
          <a:xfrm>
            <a:off x="7790594" y="4250055"/>
            <a:ext cx="2976880" cy="802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7745050" y="3910725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398575" y="1208868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98575" y="5359831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98575" y="2383503"/>
            <a:ext cx="1212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叁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330" y="2383504"/>
            <a:ext cx="1550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。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02643" y="3491499"/>
            <a:ext cx="618671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rgbClr val="80887D"/>
                </a:solidFill>
                <a:cs typeface="+mn-ea"/>
                <a:sym typeface="+mn-lt"/>
              </a:rPr>
              <a:t>The waves beside them danced; but they  Out-did the sparkling waves</a:t>
            </a:r>
            <a:endParaRPr lang="zh-CN" altLang="en-US" sz="1200" dirty="0">
              <a:solidFill>
                <a:srgbClr val="80887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092" y="613892"/>
            <a:ext cx="3794498" cy="5630216"/>
          </a:xfrm>
          <a:prstGeom prst="rect">
            <a:avLst/>
          </a:prstGeom>
        </p:spPr>
      </p:pic>
      <p:sp>
        <p:nvSpPr>
          <p:cNvPr id="5" name="TextBox 17"/>
          <p:cNvSpPr txBox="1"/>
          <p:nvPr/>
        </p:nvSpPr>
        <p:spPr>
          <a:xfrm>
            <a:off x="4673165" y="1701844"/>
            <a:ext cx="3386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b="1" spc="300" noProof="1">
                <a:solidFill>
                  <a:srgbClr val="9194B1"/>
                </a:solidFill>
                <a:cs typeface="+mn-ea"/>
                <a:sym typeface="+mn-lt"/>
              </a:rPr>
              <a:t>HERE IS YOUR TITLE</a:t>
            </a:r>
            <a:endParaRPr lang="en-US" altLang="zh-CN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4797828" y="2112816"/>
            <a:ext cx="3261841" cy="2620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8432582" y="1701844"/>
            <a:ext cx="3386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b="1" spc="300" noProof="1">
                <a:solidFill>
                  <a:srgbClr val="9194B1"/>
                </a:solidFill>
                <a:cs typeface="+mn-ea"/>
                <a:sym typeface="+mn-lt"/>
              </a:rPr>
              <a:t>HERE IS YOUR TITLE</a:t>
            </a:r>
            <a:endParaRPr lang="en-US" altLang="zh-CN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8557245" y="2112816"/>
            <a:ext cx="3261841" cy="2620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802295" y="3286539"/>
            <a:ext cx="85874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菱形 4"/>
          <p:cNvSpPr/>
          <p:nvPr/>
        </p:nvSpPr>
        <p:spPr>
          <a:xfrm>
            <a:off x="2941982" y="3140766"/>
            <a:ext cx="278296" cy="278296"/>
          </a:xfrm>
          <a:prstGeom prst="diamond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4870173" y="3150704"/>
            <a:ext cx="278296" cy="278296"/>
          </a:xfrm>
          <a:prstGeom prst="diamond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6798364" y="3147391"/>
            <a:ext cx="278296" cy="278296"/>
          </a:xfrm>
          <a:prstGeom prst="diamond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8461511" y="3134140"/>
            <a:ext cx="278296" cy="278296"/>
          </a:xfrm>
          <a:prstGeom prst="diamond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1479550" y="3814445"/>
            <a:ext cx="281749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YOUR TITLE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1300370" y="4324872"/>
            <a:ext cx="3561520" cy="6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hours that Just for today I will try to live through this day only and not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3369945" y="1426210"/>
            <a:ext cx="28638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YOUR TITLE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3236844" y="1936470"/>
            <a:ext cx="3561520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hours that Just for today I will try to live through this day only and not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3" name="TextBox 17"/>
          <p:cNvSpPr txBox="1"/>
          <p:nvPr/>
        </p:nvSpPr>
        <p:spPr>
          <a:xfrm>
            <a:off x="5716905" y="3814445"/>
            <a:ext cx="279908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YOUR TITLE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5151782" y="4324872"/>
            <a:ext cx="3561520" cy="6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hours that Just for today I will try to live through this day only and not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5" name="TextBox 17"/>
          <p:cNvSpPr txBox="1"/>
          <p:nvPr/>
        </p:nvSpPr>
        <p:spPr>
          <a:xfrm>
            <a:off x="7363460" y="1426210"/>
            <a:ext cx="282765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YOUR TITLE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6798364" y="1936470"/>
            <a:ext cx="3561520" cy="6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hours that Just for today I will try to live through this day only and not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2894" y="925830"/>
            <a:ext cx="1798320" cy="2369185"/>
            <a:chOff x="6638" y="3469"/>
            <a:chExt cx="2832" cy="3731"/>
          </a:xfrm>
          <a:solidFill>
            <a:srgbClr val="9194B1"/>
          </a:solidFill>
        </p:grpSpPr>
        <p:sp>
          <p:nvSpPr>
            <p:cNvPr id="5" name="Freeform 15"/>
            <p:cNvSpPr/>
            <p:nvPr/>
          </p:nvSpPr>
          <p:spPr bwMode="auto">
            <a:xfrm>
              <a:off x="6638" y="3469"/>
              <a:ext cx="2832" cy="3731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0 w 588"/>
                <a:gd name="T5" fmla="*/ 2147483647 h 775"/>
                <a:gd name="T6" fmla="*/ 0 w 588"/>
                <a:gd name="T7" fmla="*/ 2147483647 h 775"/>
                <a:gd name="T8" fmla="*/ 0 w 588"/>
                <a:gd name="T9" fmla="*/ 2147483647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775"/>
                  </a:moveTo>
                  <a:cubicBezTo>
                    <a:pt x="235" y="775"/>
                    <a:pt x="235" y="775"/>
                    <a:pt x="235" y="775"/>
                  </a:cubicBezTo>
                  <a:cubicBezTo>
                    <a:pt x="107" y="775"/>
                    <a:pt x="2" y="672"/>
                    <a:pt x="0" y="543"/>
                  </a:cubicBezTo>
                  <a:cubicBezTo>
                    <a:pt x="0" y="542"/>
                    <a:pt x="0" y="541"/>
                    <a:pt x="0" y="539"/>
                  </a:cubicBezTo>
                  <a:cubicBezTo>
                    <a:pt x="0" y="538"/>
                    <a:pt x="0" y="537"/>
                    <a:pt x="0" y="536"/>
                  </a:cubicBezTo>
                  <a:cubicBezTo>
                    <a:pt x="1" y="297"/>
                    <a:pt x="146" y="91"/>
                    <a:pt x="353" y="0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670"/>
                    <a:pt x="458" y="775"/>
                    <a:pt x="588" y="775"/>
                  </a:cubicBezTo>
                  <a:close/>
                </a:path>
              </a:pathLst>
            </a:custGeom>
            <a:grpFill/>
            <a:ln w="1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00" tIns="45699" rIns="91400" bIns="45699" numCol="1" anchor="t" anchorCtr="0" compatLnSpc="1"/>
            <a:lstStyle/>
            <a:p>
              <a:pPr defTabSz="1218565"/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7251" y="5044"/>
              <a:ext cx="927" cy="8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Text Placeholder 2"/>
          <p:cNvSpPr txBox="1"/>
          <p:nvPr/>
        </p:nvSpPr>
        <p:spPr>
          <a:xfrm>
            <a:off x="2013981" y="1433965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7" name="TextBox 91"/>
          <p:cNvSpPr txBox="1"/>
          <p:nvPr/>
        </p:nvSpPr>
        <p:spPr>
          <a:xfrm>
            <a:off x="2117504" y="1822450"/>
            <a:ext cx="283845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8" name="TextBox 104"/>
          <p:cNvSpPr txBox="1"/>
          <p:nvPr/>
        </p:nvSpPr>
        <p:spPr>
          <a:xfrm>
            <a:off x="7820439" y="1925955"/>
            <a:ext cx="294703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7745050" y="1433540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2117486" y="3994335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1" name="TextBox 91"/>
          <p:cNvSpPr txBox="1"/>
          <p:nvPr/>
        </p:nvSpPr>
        <p:spPr>
          <a:xfrm>
            <a:off x="2117504" y="4397375"/>
            <a:ext cx="283845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2" name="TextBox 104"/>
          <p:cNvSpPr txBox="1"/>
          <p:nvPr/>
        </p:nvSpPr>
        <p:spPr>
          <a:xfrm>
            <a:off x="7805199" y="4404995"/>
            <a:ext cx="2976880" cy="802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once.</a:t>
            </a:r>
            <a:endParaRPr lang="en-US" sz="12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7745050" y="3993910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spcBef>
                <a:spcPts val="1500"/>
              </a:spcBef>
              <a:buFont typeface="Arial" panose="020B0604020202020204" pitchFamily="34" charset="0"/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8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2894" y="3544570"/>
            <a:ext cx="1798320" cy="2369185"/>
            <a:chOff x="6638" y="3469"/>
            <a:chExt cx="2832" cy="3731"/>
          </a:xfrm>
          <a:solidFill>
            <a:srgbClr val="9194B1"/>
          </a:solidFill>
        </p:grpSpPr>
        <p:sp>
          <p:nvSpPr>
            <p:cNvPr id="24" name="Freeform 15"/>
            <p:cNvSpPr/>
            <p:nvPr/>
          </p:nvSpPr>
          <p:spPr bwMode="auto">
            <a:xfrm>
              <a:off x="6638" y="3469"/>
              <a:ext cx="2832" cy="3731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0 w 588"/>
                <a:gd name="T5" fmla="*/ 2147483647 h 775"/>
                <a:gd name="T6" fmla="*/ 0 w 588"/>
                <a:gd name="T7" fmla="*/ 2147483647 h 775"/>
                <a:gd name="T8" fmla="*/ 0 w 588"/>
                <a:gd name="T9" fmla="*/ 2147483647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775"/>
                  </a:moveTo>
                  <a:cubicBezTo>
                    <a:pt x="235" y="775"/>
                    <a:pt x="235" y="775"/>
                    <a:pt x="235" y="775"/>
                  </a:cubicBezTo>
                  <a:cubicBezTo>
                    <a:pt x="107" y="775"/>
                    <a:pt x="2" y="672"/>
                    <a:pt x="0" y="543"/>
                  </a:cubicBezTo>
                  <a:cubicBezTo>
                    <a:pt x="0" y="542"/>
                    <a:pt x="0" y="541"/>
                    <a:pt x="0" y="539"/>
                  </a:cubicBezTo>
                  <a:cubicBezTo>
                    <a:pt x="0" y="538"/>
                    <a:pt x="0" y="537"/>
                    <a:pt x="0" y="536"/>
                  </a:cubicBezTo>
                  <a:cubicBezTo>
                    <a:pt x="1" y="297"/>
                    <a:pt x="146" y="91"/>
                    <a:pt x="353" y="0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670"/>
                    <a:pt x="458" y="775"/>
                    <a:pt x="588" y="775"/>
                  </a:cubicBezTo>
                  <a:close/>
                </a:path>
              </a:pathLst>
            </a:custGeom>
            <a:grpFill/>
            <a:ln w="1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00" tIns="45699" rIns="91400" bIns="45699" numCol="1" anchor="t" anchorCtr="0" compatLnSpc="1"/>
            <a:lstStyle/>
            <a:p>
              <a:pPr defTabSz="1218565"/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56"/>
            <p:cNvSpPr>
              <a:spLocks noChangeArrowheads="1"/>
            </p:cNvSpPr>
            <p:nvPr/>
          </p:nvSpPr>
          <p:spPr bwMode="auto">
            <a:xfrm>
              <a:off x="7163" y="5044"/>
              <a:ext cx="1104" cy="8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4709" y="1003300"/>
            <a:ext cx="1798320" cy="2369185"/>
            <a:chOff x="6638" y="3469"/>
            <a:chExt cx="2832" cy="3731"/>
          </a:xfrm>
          <a:solidFill>
            <a:srgbClr val="9194B1"/>
          </a:solidFill>
        </p:grpSpPr>
        <p:sp>
          <p:nvSpPr>
            <p:cNvPr id="27" name="Freeform 15"/>
            <p:cNvSpPr/>
            <p:nvPr/>
          </p:nvSpPr>
          <p:spPr bwMode="auto">
            <a:xfrm>
              <a:off x="6638" y="3469"/>
              <a:ext cx="2832" cy="3731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0 w 588"/>
                <a:gd name="T5" fmla="*/ 2147483647 h 775"/>
                <a:gd name="T6" fmla="*/ 0 w 588"/>
                <a:gd name="T7" fmla="*/ 2147483647 h 775"/>
                <a:gd name="T8" fmla="*/ 0 w 588"/>
                <a:gd name="T9" fmla="*/ 2147483647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775"/>
                  </a:moveTo>
                  <a:cubicBezTo>
                    <a:pt x="235" y="775"/>
                    <a:pt x="235" y="775"/>
                    <a:pt x="235" y="775"/>
                  </a:cubicBezTo>
                  <a:cubicBezTo>
                    <a:pt x="107" y="775"/>
                    <a:pt x="2" y="672"/>
                    <a:pt x="0" y="543"/>
                  </a:cubicBezTo>
                  <a:cubicBezTo>
                    <a:pt x="0" y="542"/>
                    <a:pt x="0" y="541"/>
                    <a:pt x="0" y="539"/>
                  </a:cubicBezTo>
                  <a:cubicBezTo>
                    <a:pt x="0" y="538"/>
                    <a:pt x="0" y="537"/>
                    <a:pt x="0" y="536"/>
                  </a:cubicBezTo>
                  <a:cubicBezTo>
                    <a:pt x="1" y="297"/>
                    <a:pt x="146" y="91"/>
                    <a:pt x="353" y="0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670"/>
                    <a:pt x="458" y="775"/>
                    <a:pt x="588" y="775"/>
                  </a:cubicBezTo>
                  <a:close/>
                </a:path>
              </a:pathLst>
            </a:custGeom>
            <a:grpFill/>
            <a:ln w="1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00" tIns="45699" rIns="91400" bIns="45699" numCol="1" anchor="t" anchorCtr="0" compatLnSpc="1"/>
            <a:lstStyle/>
            <a:p>
              <a:pPr defTabSz="1218565"/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56"/>
            <p:cNvSpPr>
              <a:spLocks noChangeArrowheads="1"/>
            </p:cNvSpPr>
            <p:nvPr/>
          </p:nvSpPr>
          <p:spPr bwMode="auto">
            <a:xfrm>
              <a:off x="7163" y="5044"/>
              <a:ext cx="1104" cy="8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81224" y="3467100"/>
            <a:ext cx="1798320" cy="2369185"/>
            <a:chOff x="6638" y="3469"/>
            <a:chExt cx="2832" cy="3731"/>
          </a:xfrm>
          <a:solidFill>
            <a:srgbClr val="9194B1"/>
          </a:solidFill>
        </p:grpSpPr>
        <p:sp>
          <p:nvSpPr>
            <p:cNvPr id="30" name="Freeform 15"/>
            <p:cNvSpPr/>
            <p:nvPr/>
          </p:nvSpPr>
          <p:spPr bwMode="auto">
            <a:xfrm>
              <a:off x="6638" y="3469"/>
              <a:ext cx="2832" cy="3731"/>
            </a:xfrm>
            <a:custGeom>
              <a:avLst/>
              <a:gdLst>
                <a:gd name="T0" fmla="*/ 2147483647 w 588"/>
                <a:gd name="T1" fmla="*/ 2147483647 h 775"/>
                <a:gd name="T2" fmla="*/ 2147483647 w 588"/>
                <a:gd name="T3" fmla="*/ 2147483647 h 775"/>
                <a:gd name="T4" fmla="*/ 0 w 588"/>
                <a:gd name="T5" fmla="*/ 2147483647 h 775"/>
                <a:gd name="T6" fmla="*/ 0 w 588"/>
                <a:gd name="T7" fmla="*/ 2147483647 h 775"/>
                <a:gd name="T8" fmla="*/ 0 w 588"/>
                <a:gd name="T9" fmla="*/ 2147483647 h 775"/>
                <a:gd name="T10" fmla="*/ 2147483647 w 588"/>
                <a:gd name="T11" fmla="*/ 0 h 775"/>
                <a:gd name="T12" fmla="*/ 2147483647 w 588"/>
                <a:gd name="T13" fmla="*/ 2147483647 h 775"/>
                <a:gd name="T14" fmla="*/ 2147483647 w 588"/>
                <a:gd name="T15" fmla="*/ 2147483647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8" h="775">
                  <a:moveTo>
                    <a:pt x="588" y="775"/>
                  </a:moveTo>
                  <a:cubicBezTo>
                    <a:pt x="235" y="775"/>
                    <a:pt x="235" y="775"/>
                    <a:pt x="235" y="775"/>
                  </a:cubicBezTo>
                  <a:cubicBezTo>
                    <a:pt x="107" y="775"/>
                    <a:pt x="2" y="672"/>
                    <a:pt x="0" y="543"/>
                  </a:cubicBezTo>
                  <a:cubicBezTo>
                    <a:pt x="0" y="542"/>
                    <a:pt x="0" y="541"/>
                    <a:pt x="0" y="539"/>
                  </a:cubicBezTo>
                  <a:cubicBezTo>
                    <a:pt x="0" y="538"/>
                    <a:pt x="0" y="537"/>
                    <a:pt x="0" y="536"/>
                  </a:cubicBezTo>
                  <a:cubicBezTo>
                    <a:pt x="1" y="297"/>
                    <a:pt x="146" y="91"/>
                    <a:pt x="353" y="0"/>
                  </a:cubicBezTo>
                  <a:cubicBezTo>
                    <a:pt x="353" y="539"/>
                    <a:pt x="353" y="539"/>
                    <a:pt x="353" y="539"/>
                  </a:cubicBezTo>
                  <a:cubicBezTo>
                    <a:pt x="353" y="670"/>
                    <a:pt x="458" y="775"/>
                    <a:pt x="588" y="775"/>
                  </a:cubicBezTo>
                  <a:close/>
                </a:path>
              </a:pathLst>
            </a:custGeom>
            <a:grpFill/>
            <a:ln w="1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00" tIns="45699" rIns="91400" bIns="45699" numCol="1" anchor="t" anchorCtr="0" compatLnSpc="1"/>
            <a:lstStyle/>
            <a:p>
              <a:pPr defTabSz="1218565"/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56"/>
            <p:cNvSpPr>
              <a:spLocks noChangeArrowheads="1"/>
            </p:cNvSpPr>
            <p:nvPr/>
          </p:nvSpPr>
          <p:spPr bwMode="auto">
            <a:xfrm>
              <a:off x="7163" y="5044"/>
              <a:ext cx="1104" cy="8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398575" y="1208868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98575" y="5359831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98575" y="2383503"/>
            <a:ext cx="1212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肆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330" y="2383504"/>
            <a:ext cx="1550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。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02643" y="3491499"/>
            <a:ext cx="618671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rgbClr val="80887D"/>
                </a:solidFill>
                <a:cs typeface="+mn-ea"/>
                <a:sym typeface="+mn-lt"/>
              </a:rPr>
              <a:t>The waves beside them danced; but they  Out-did the sparkling waves</a:t>
            </a:r>
            <a:endParaRPr lang="zh-CN" altLang="en-US" sz="1200" dirty="0">
              <a:solidFill>
                <a:srgbClr val="80887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4283533" y="1933994"/>
            <a:ext cx="338650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zh-CN" altLang="en-US" sz="2400" b="1" spc="300" noProof="1">
                <a:solidFill>
                  <a:srgbClr val="9194B1"/>
                </a:solidFill>
                <a:cs typeface="+mn-ea"/>
                <a:sym typeface="+mn-lt"/>
              </a:rPr>
              <a:t>点击此处添加标题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2025725" y="2688257"/>
            <a:ext cx="7902119" cy="11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2025724" y="3945736"/>
            <a:ext cx="7902119" cy="77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19542" y="2265724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矩形 52"/>
          <p:cNvSpPr>
            <a:spLocks noChangeArrowheads="1"/>
          </p:cNvSpPr>
          <p:nvPr/>
        </p:nvSpPr>
        <p:spPr bwMode="auto">
          <a:xfrm>
            <a:off x="1467548" y="2183421"/>
            <a:ext cx="408422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40232" y="2268238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矩形 52"/>
          <p:cNvSpPr>
            <a:spLocks noChangeArrowheads="1"/>
          </p:cNvSpPr>
          <p:nvPr/>
        </p:nvSpPr>
        <p:spPr bwMode="auto">
          <a:xfrm>
            <a:off x="6988238" y="2185935"/>
            <a:ext cx="408422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TextBox 17"/>
          <p:cNvSpPr txBox="1"/>
          <p:nvPr/>
        </p:nvSpPr>
        <p:spPr>
          <a:xfrm>
            <a:off x="6640195" y="1426210"/>
            <a:ext cx="28638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ct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YOUR TITLE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1119505" y="1426210"/>
            <a:ext cx="286385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YOUR TITLE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119542" y="4020229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40232" y="4020229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52"/>
          <p:cNvSpPr>
            <a:spLocks noChangeArrowheads="1"/>
          </p:cNvSpPr>
          <p:nvPr/>
        </p:nvSpPr>
        <p:spPr bwMode="auto">
          <a:xfrm>
            <a:off x="6988238" y="4020476"/>
            <a:ext cx="408422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52"/>
          <p:cNvSpPr>
            <a:spLocks noChangeArrowheads="1"/>
          </p:cNvSpPr>
          <p:nvPr/>
        </p:nvSpPr>
        <p:spPr bwMode="auto">
          <a:xfrm>
            <a:off x="1467548" y="4020476"/>
            <a:ext cx="408422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8" grpId="0" bldLvl="0" animBg="1"/>
      <p:bldP spid="9" grpId="0"/>
      <p:bldP spid="2" grpId="0"/>
      <p:bldP spid="12" grpId="0"/>
      <p:bldP spid="13" grpId="0" bldLvl="0" animBg="1"/>
      <p:bldP spid="14" grpId="0" bldLvl="0" animBg="1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4673165" y="1701844"/>
            <a:ext cx="3386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b="1" spc="300" noProof="1">
                <a:solidFill>
                  <a:srgbClr val="9194B1"/>
                </a:solidFill>
                <a:cs typeface="+mn-ea"/>
                <a:sym typeface="+mn-lt"/>
              </a:rPr>
              <a:t>HERE IS YOUR TITLE</a:t>
            </a:r>
            <a:endParaRPr lang="en-US" altLang="zh-CN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4797828" y="2112816"/>
            <a:ext cx="3261841" cy="2620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8432582" y="1701844"/>
            <a:ext cx="3386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defRPr/>
            </a:pPr>
            <a:r>
              <a:rPr lang="en-US" altLang="zh-CN" b="1" spc="300" noProof="1">
                <a:solidFill>
                  <a:srgbClr val="9194B1"/>
                </a:solidFill>
                <a:cs typeface="+mn-ea"/>
                <a:sym typeface="+mn-lt"/>
              </a:rPr>
              <a:t>HERE IS YOUR TITLE</a:t>
            </a:r>
            <a:endParaRPr lang="en-US" altLang="zh-CN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8557245" y="2112816"/>
            <a:ext cx="3261841" cy="2620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85" y="974725"/>
            <a:ext cx="3805555" cy="5182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398575" y="1208868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98575" y="5359831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792288" y="2383503"/>
            <a:ext cx="1212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谢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330" y="2383504"/>
            <a:ext cx="1550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谢。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02643" y="3491499"/>
            <a:ext cx="618671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rgbClr val="80887D"/>
                </a:solidFill>
                <a:cs typeface="+mn-ea"/>
                <a:sym typeface="+mn-lt"/>
              </a:rPr>
              <a:t>The waves beside them danced; but they  Out-did the sparkling waves</a:t>
            </a:r>
            <a:endParaRPr lang="zh-CN" altLang="en-US" sz="1200" dirty="0">
              <a:solidFill>
                <a:srgbClr val="80887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PA_库_文本框 5"/>
          <p:cNvSpPr txBox="1"/>
          <p:nvPr>
            <p:custDataLst>
              <p:tags r:id="rId1"/>
            </p:custDataLst>
          </p:nvPr>
        </p:nvSpPr>
        <p:spPr>
          <a:xfrm>
            <a:off x="1701762" y="2274838"/>
            <a:ext cx="12310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目录</a:t>
            </a:r>
            <a:endParaRPr lang="zh-CN" altLang="en-US" sz="72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4181" y="1200545"/>
            <a:ext cx="1146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80887D"/>
                </a:solidFill>
                <a:cs typeface="+mn-ea"/>
                <a:sym typeface="+mn-lt"/>
              </a:rPr>
              <a:t>0 1</a:t>
            </a:r>
            <a:endParaRPr lang="zh-CN" altLang="en-US" sz="5400" dirty="0">
              <a:solidFill>
                <a:srgbClr val="80887D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4181" y="2352341"/>
            <a:ext cx="1146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80887D"/>
                </a:solidFill>
                <a:cs typeface="+mn-ea"/>
                <a:sym typeface="+mn-lt"/>
              </a:rPr>
              <a:t>0 2</a:t>
            </a:r>
            <a:endParaRPr lang="zh-CN" altLang="en-US" sz="5400" dirty="0">
              <a:solidFill>
                <a:srgbClr val="80887D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64181" y="3504137"/>
            <a:ext cx="1146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80887D"/>
                </a:solidFill>
                <a:cs typeface="+mn-ea"/>
                <a:sym typeface="+mn-lt"/>
              </a:rPr>
              <a:t>0 3</a:t>
            </a:r>
            <a:endParaRPr lang="zh-CN" altLang="en-US" sz="5400" dirty="0">
              <a:solidFill>
                <a:srgbClr val="80887D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4181" y="4655933"/>
            <a:ext cx="1146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80887D"/>
                </a:solidFill>
                <a:cs typeface="+mn-ea"/>
                <a:sym typeface="+mn-lt"/>
              </a:rPr>
              <a:t>0 4</a:t>
            </a:r>
            <a:endParaRPr lang="zh-CN" altLang="en-US" sz="5400" dirty="0">
              <a:solidFill>
                <a:srgbClr val="80887D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1592" y="1457359"/>
            <a:ext cx="5454405" cy="421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9194B1"/>
                </a:solidFill>
                <a:cs typeface="+mn-ea"/>
                <a:sym typeface="+mn-lt"/>
              </a:rPr>
              <a:t>点击输入本栏的具体文字，简明扼要的说明分项内容。</a:t>
            </a:r>
            <a:endParaRPr lang="en-US" altLang="zh-CN" sz="1600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01592" y="2609155"/>
            <a:ext cx="5454405" cy="421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9194B1"/>
                </a:solidFill>
                <a:cs typeface="+mn-ea"/>
                <a:sym typeface="+mn-lt"/>
              </a:rPr>
              <a:t>点击输入本栏的具体文字，简明扼要的说明分项内容。</a:t>
            </a:r>
            <a:endParaRPr lang="en-US" altLang="zh-CN" sz="1600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1592" y="3760951"/>
            <a:ext cx="5454405" cy="421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9194B1"/>
                </a:solidFill>
                <a:cs typeface="+mn-ea"/>
                <a:sym typeface="+mn-lt"/>
              </a:rPr>
              <a:t>点击输入本栏的具体文字，简明扼要的说明分项内容。</a:t>
            </a:r>
            <a:endParaRPr lang="en-US" altLang="zh-CN" sz="1600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01592" y="4912747"/>
            <a:ext cx="5454405" cy="421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9194B1"/>
                </a:solidFill>
                <a:cs typeface="+mn-ea"/>
                <a:sym typeface="+mn-lt"/>
              </a:rPr>
              <a:t>点击输入本栏的具体文字，简明扼要的说明分项内容。</a:t>
            </a:r>
            <a:endParaRPr lang="en-US" altLang="zh-CN" sz="1600" dirty="0">
              <a:solidFill>
                <a:srgbClr val="9194B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398575" y="1208868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98575" y="5359831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98575" y="2383503"/>
            <a:ext cx="1212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壹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330" y="2383504"/>
            <a:ext cx="1550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。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02643" y="3491499"/>
            <a:ext cx="618671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rgbClr val="80887D"/>
                </a:solidFill>
                <a:cs typeface="+mn-ea"/>
                <a:sym typeface="+mn-lt"/>
              </a:rPr>
              <a:t>The waves beside them danced; but they  Out-did the sparkling waves</a:t>
            </a:r>
            <a:endParaRPr lang="zh-CN" altLang="en-US" sz="1200" dirty="0">
              <a:solidFill>
                <a:srgbClr val="80887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891683" y="1164332"/>
            <a:ext cx="33865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en-US" altLang="zh-CN" sz="2000" b="1" spc="300" noProof="1">
                <a:solidFill>
                  <a:srgbClr val="9194B1"/>
                </a:solidFill>
                <a:cs typeface="+mn-ea"/>
                <a:sym typeface="+mn-lt"/>
              </a:rPr>
              <a:t>HERE IS YOUR TITLE HERE</a:t>
            </a:r>
            <a:endParaRPr lang="en-US" altLang="zh-CN" sz="20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892714" y="1922530"/>
            <a:ext cx="4614805" cy="2625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 The waves beside them danced; but they  Out-did the sparkling waves in glee: A poet could not but be gay The waves beside them danced; but they  Out-did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30028" y="318545"/>
            <a:ext cx="4136743" cy="61380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1696062" y="1721103"/>
            <a:ext cx="2174547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HERE IS YOUR TITLE HERE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4545497" y="1721103"/>
            <a:ext cx="5923722" cy="1148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1696062" y="3873170"/>
            <a:ext cx="2174547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fontAlgn="auto">
              <a:defRPr/>
            </a:pPr>
            <a:r>
              <a:rPr lang="en-US" altLang="zh-CN" sz="2400" b="1" spc="300" noProof="1">
                <a:solidFill>
                  <a:srgbClr val="9194B1"/>
                </a:solidFill>
                <a:cs typeface="+mn-ea"/>
                <a:sym typeface="+mn-lt"/>
              </a:rPr>
              <a:t>HERE IS YOUR TITLE HERE</a:t>
            </a:r>
            <a:endParaRPr lang="en-US" altLang="zh-CN" sz="2400" b="1" spc="300" noProof="1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4545497" y="3873170"/>
            <a:ext cx="5923722" cy="1148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cs typeface="+mn-ea"/>
                <a:sym typeface="+mn-lt"/>
              </a:rPr>
              <a:t>The waves beside them danced; but they  Out-did the sparkling waves in glee: A poet could not but be gay The waves beside them danced; but they  Out-did the sparkling waves in glee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801384" y="2193476"/>
            <a:ext cx="84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3200" dirty="0">
                <a:solidFill>
                  <a:srgbClr val="9194B1"/>
                </a:solidFill>
                <a:cs typeface="+mn-ea"/>
                <a:sym typeface="+mn-lt"/>
              </a:rPr>
              <a:t>1</a:t>
            </a:r>
            <a:endParaRPr lang="en-US" sz="3200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85561" y="2167119"/>
            <a:ext cx="3678458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1384" y="3896462"/>
            <a:ext cx="84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3200" dirty="0">
                <a:solidFill>
                  <a:srgbClr val="9194B1"/>
                </a:solidFill>
                <a:cs typeface="+mn-ea"/>
                <a:sym typeface="+mn-lt"/>
              </a:rPr>
              <a:t>2</a:t>
            </a:r>
            <a:endParaRPr lang="en-US" sz="3200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85561" y="3870105"/>
            <a:ext cx="3678458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Just for today I will try to live through this day only and not tackle my whole life problem at once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1" y="470495"/>
            <a:ext cx="4733608" cy="5917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398575" y="1208868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98575" y="5359831"/>
            <a:ext cx="1394848" cy="0"/>
          </a:xfrm>
          <a:prstGeom prst="line">
            <a:avLst/>
          </a:prstGeom>
          <a:ln w="76200">
            <a:solidFill>
              <a:srgbClr val="808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98575" y="2383503"/>
            <a:ext cx="1212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贰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330" y="2383504"/>
            <a:ext cx="1550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80887D"/>
                </a:solidFill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lt"/>
              </a:rPr>
              <a:t>。</a:t>
            </a:r>
            <a:endParaRPr lang="zh-CN" altLang="en-US" sz="6600" dirty="0">
              <a:solidFill>
                <a:srgbClr val="80887D"/>
              </a:solidFill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  <a:sym typeface="+mn-lt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02643" y="3491499"/>
            <a:ext cx="6186714" cy="40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solidFill>
                  <a:srgbClr val="80887D"/>
                </a:solidFill>
                <a:cs typeface="+mn-ea"/>
                <a:sym typeface="+mn-lt"/>
              </a:rPr>
              <a:t>The waves beside them danced; but they  Out-did the sparkling waves</a:t>
            </a:r>
            <a:endParaRPr lang="zh-CN" altLang="en-US" sz="1200" dirty="0">
              <a:solidFill>
                <a:srgbClr val="80887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19542" y="2265724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矩形 52"/>
          <p:cNvSpPr>
            <a:spLocks noChangeArrowheads="1"/>
          </p:cNvSpPr>
          <p:nvPr/>
        </p:nvSpPr>
        <p:spPr bwMode="auto">
          <a:xfrm>
            <a:off x="1467548" y="2183421"/>
            <a:ext cx="4084221" cy="61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19542" y="3982498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矩形 52"/>
          <p:cNvSpPr>
            <a:spLocks noChangeArrowheads="1"/>
          </p:cNvSpPr>
          <p:nvPr/>
        </p:nvSpPr>
        <p:spPr bwMode="auto">
          <a:xfrm>
            <a:off x="1467548" y="3900195"/>
            <a:ext cx="4084221" cy="61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40232" y="2268238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矩形 52"/>
          <p:cNvSpPr>
            <a:spLocks noChangeArrowheads="1"/>
          </p:cNvSpPr>
          <p:nvPr/>
        </p:nvSpPr>
        <p:spPr bwMode="auto">
          <a:xfrm>
            <a:off x="6988238" y="2185935"/>
            <a:ext cx="4084221" cy="61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40232" y="3985012"/>
            <a:ext cx="216000" cy="21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矩形 52"/>
          <p:cNvSpPr>
            <a:spLocks noChangeArrowheads="1"/>
          </p:cNvSpPr>
          <p:nvPr/>
        </p:nvSpPr>
        <p:spPr bwMode="auto">
          <a:xfrm>
            <a:off x="6988238" y="3902709"/>
            <a:ext cx="4084221" cy="61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9"/>
          <p:cNvSpPr/>
          <p:nvPr/>
        </p:nvSpPr>
        <p:spPr>
          <a:xfrm>
            <a:off x="300790" y="300789"/>
            <a:ext cx="11634536" cy="6196264"/>
          </a:xfrm>
          <a:prstGeom prst="foldedCorner">
            <a:avLst/>
          </a:prstGeom>
          <a:solidFill>
            <a:srgbClr val="FCF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697122" y="2164723"/>
          <a:ext cx="5933292" cy="283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22"/>
          <p:cNvSpPr txBox="1">
            <a:spLocks noChangeArrowheads="1"/>
          </p:cNvSpPr>
          <p:nvPr/>
        </p:nvSpPr>
        <p:spPr bwMode="auto">
          <a:xfrm>
            <a:off x="6815455" y="2164715"/>
            <a:ext cx="511937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 dirty="0">
                <a:solidFill>
                  <a:srgbClr val="9194B1"/>
                </a:solidFill>
                <a:cs typeface="+mn-ea"/>
                <a:sym typeface="+mn-lt"/>
              </a:rPr>
              <a:t>ADD YOUR TITLE HERE</a:t>
            </a:r>
            <a:endParaRPr lang="zh-CN" altLang="en-US" sz="2800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5725" y="2794778"/>
            <a:ext cx="46987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9194B1"/>
                </a:solidFill>
                <a:cs typeface="+mn-ea"/>
                <a:sym typeface="+mn-lt"/>
              </a:rPr>
              <a:t>I CAN DO SOMETHING FOR TWELVE HOURS THAT</a:t>
            </a:r>
            <a:endParaRPr lang="zh-CN" altLang="en-US" sz="1600" b="1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15725" y="3486388"/>
            <a:ext cx="45643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9194B1"/>
                </a:solidFill>
                <a:cs typeface="+mn-ea"/>
                <a:sym typeface="+mn-lt"/>
              </a:rPr>
              <a:t>I CAN DO SOMETHING FOR TWELVE HOURS</a:t>
            </a:r>
            <a:endParaRPr lang="en-US" altLang="zh-CN" sz="1600" dirty="0">
              <a:solidFill>
                <a:srgbClr val="9194B1"/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rgbClr val="9194B1"/>
                </a:solidFill>
                <a:cs typeface="+mn-ea"/>
                <a:sym typeface="+mn-lt"/>
              </a:rPr>
              <a:t>I CAN DO SOMETHING</a:t>
            </a:r>
            <a:endParaRPr lang="en-US" altLang="zh-CN" sz="1600" dirty="0">
              <a:solidFill>
                <a:srgbClr val="9194B1"/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rgbClr val="9194B1"/>
                </a:solidFill>
                <a:cs typeface="+mn-ea"/>
                <a:sym typeface="+mn-lt"/>
              </a:rPr>
              <a:t>FOR TWELVE HOURS</a:t>
            </a:r>
            <a:endParaRPr lang="zh-CN" altLang="en-US" sz="1600" dirty="0">
              <a:solidFill>
                <a:srgbClr val="9194B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5725" y="4464158"/>
            <a:ext cx="4698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9194B1"/>
                </a:solidFill>
                <a:cs typeface="+mn-ea"/>
                <a:sym typeface="+mn-lt"/>
              </a:rPr>
              <a:t>Just for today I will try to live through this day only and not tackle my whole life problem at</a:t>
            </a:r>
            <a:endParaRPr lang="zh-CN" altLang="en-US" sz="1400" dirty="0">
              <a:solidFill>
                <a:srgbClr val="9194B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corgja0">
      <a:majorFont>
        <a:latin typeface="Helvetica Li"/>
        <a:ea typeface="思源黑体 CN Light"/>
        <a:cs typeface=""/>
      </a:majorFont>
      <a:minorFont>
        <a:latin typeface="Helvetica Li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5460</Words>
  <Application>WPS 演示</Application>
  <PresentationFormat>宽屏</PresentationFormat>
  <Paragraphs>190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胡晓波男神体</vt:lpstr>
      <vt:lpstr>Calibri</vt:lpstr>
      <vt:lpstr>思源黑体 CN Light</vt:lpstr>
      <vt:lpstr>黑体</vt:lpstr>
      <vt:lpstr>Helvetica Li</vt:lpstr>
      <vt:lpstr>Segoe Print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10</cp:revision>
  <dcterms:created xsi:type="dcterms:W3CDTF">2019-04-11T13:43:00Z</dcterms:created>
  <dcterms:modified xsi:type="dcterms:W3CDTF">2021-01-12T06:15:22Z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