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1"/>
  </p:handoutMasterIdLst>
  <p:sldIdLst>
    <p:sldId id="256" r:id="rId3"/>
    <p:sldId id="259" r:id="rId4"/>
    <p:sldId id="260" r:id="rId5"/>
    <p:sldId id="264" r:id="rId7"/>
    <p:sldId id="265" r:id="rId8"/>
    <p:sldId id="266" r:id="rId9"/>
    <p:sldId id="261" r:id="rId10"/>
    <p:sldId id="267" r:id="rId11"/>
    <p:sldId id="268" r:id="rId12"/>
    <p:sldId id="262" r:id="rId13"/>
    <p:sldId id="269" r:id="rId14"/>
    <p:sldId id="270" r:id="rId15"/>
    <p:sldId id="263" r:id="rId16"/>
    <p:sldId id="271" r:id="rId17"/>
    <p:sldId id="272" r:id="rId18"/>
    <p:sldId id="273" r:id="rId19"/>
    <p:sldId id="257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A825"/>
    <a:srgbClr val="1A237E"/>
    <a:srgbClr val="E0F2F1"/>
    <a:srgbClr val="FBC671"/>
    <a:srgbClr val="AED5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73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rgbClr val="F5863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A237E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9A825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1A237E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9A825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35</c:v>
                </c:pt>
                <c:pt idx="2">
                  <c:v>15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64904384"/>
        <c:axId val="66490504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Ebirda Margin </c:v>
                </c:pt>
              </c:strCache>
            </c:strRef>
          </c:tx>
          <c:spPr>
            <a:ln w="41275" cap="rnd">
              <a:solidFill>
                <a:srgbClr val="F9A825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20</c:v>
                </c:pt>
                <c:pt idx="2">
                  <c:v>30</c:v>
                </c:pt>
                <c:pt idx="3">
                  <c:v>15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Profit Margin</c:v>
                </c:pt>
              </c:strCache>
            </c:strRef>
          </c:tx>
          <c:spPr>
            <a:ln w="28575" cap="rnd">
              <a:solidFill>
                <a:srgbClr val="1A237E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30</c:v>
                </c:pt>
                <c:pt idx="1">
                  <c:v>20</c:v>
                </c:pt>
                <c:pt idx="2">
                  <c:v>15</c:v>
                </c:pt>
                <c:pt idx="3">
                  <c:v>35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664904384"/>
        <c:axId val="664905040"/>
      </c:lineChart>
      <c:catAx>
        <c:axId val="6649043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64905040"/>
        <c:crosses val="autoZero"/>
        <c:auto val="1"/>
        <c:lblAlgn val="ctr"/>
        <c:lblOffset val="100"/>
        <c:noMultiLvlLbl val="0"/>
      </c:catAx>
      <c:valAx>
        <c:axId val="664905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1A237E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64904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https://pan.baidu.com/s/10Z0aJ4EgAf4Vkr5jAuCvYQ?pwd=88j7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https://pan.baidu.com/s/10Z0aJ4EgAf4Vkr5jAuCvYQ?pwd=88j7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https://pan.baidu.com/s/10Z0aJ4EgAf4Vkr5jAuCvYQ?pwd=88j7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https://pan.baidu.com/s/10Z0aJ4EgAf4Vkr5jAuCvYQ?pwd=88j7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svg"/><Relationship Id="rId7" Type="http://schemas.openxmlformats.org/officeDocument/2006/relationships/image" Target="../media/image7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svg"/><Relationship Id="rId8" Type="http://schemas.openxmlformats.org/officeDocument/2006/relationships/image" Target="../media/image30.png"/><Relationship Id="rId7" Type="http://schemas.openxmlformats.org/officeDocument/2006/relationships/image" Target="../media/image29.svg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3" Type="http://schemas.openxmlformats.org/officeDocument/2006/relationships/image" Target="../media/image25.jpeg"/><Relationship Id="rId2" Type="http://schemas.openxmlformats.org/officeDocument/2006/relationships/image" Target="../media/image4.sv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37.svg"/><Relationship Id="rId14" Type="http://schemas.openxmlformats.org/officeDocument/2006/relationships/image" Target="../media/image36.png"/><Relationship Id="rId13" Type="http://schemas.openxmlformats.org/officeDocument/2006/relationships/image" Target="../media/image35.svg"/><Relationship Id="rId12" Type="http://schemas.openxmlformats.org/officeDocument/2006/relationships/image" Target="../media/image34.png"/><Relationship Id="rId11" Type="http://schemas.openxmlformats.org/officeDocument/2006/relationships/image" Target="../media/image33.svg"/><Relationship Id="rId10" Type="http://schemas.openxmlformats.org/officeDocument/2006/relationships/image" Target="../media/image32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svg"/><Relationship Id="rId8" Type="http://schemas.openxmlformats.org/officeDocument/2006/relationships/image" Target="../media/image43.png"/><Relationship Id="rId7" Type="http://schemas.openxmlformats.org/officeDocument/2006/relationships/image" Target="../media/image42.svg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Relationship Id="rId3" Type="http://schemas.openxmlformats.org/officeDocument/2006/relationships/image" Target="../media/image38.jpeg"/><Relationship Id="rId2" Type="http://schemas.openxmlformats.org/officeDocument/2006/relationships/image" Target="../media/image4.sv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image" Target="../media/image50.svg"/><Relationship Id="rId7" Type="http://schemas.openxmlformats.org/officeDocument/2006/relationships/image" Target="../media/image49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46.svg"/><Relationship Id="rId3" Type="http://schemas.openxmlformats.org/officeDocument/2006/relationships/image" Target="../media/image45.png"/><Relationship Id="rId2" Type="http://schemas.openxmlformats.org/officeDocument/2006/relationships/image" Target="../media/image4.sv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52.sv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image" Target="../media/image58.svg"/><Relationship Id="rId7" Type="http://schemas.openxmlformats.org/officeDocument/2006/relationships/image" Target="../media/image57.png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4.svg"/><Relationship Id="rId3" Type="http://schemas.openxmlformats.org/officeDocument/2006/relationships/image" Target="../media/image53.png"/><Relationship Id="rId2" Type="http://schemas.openxmlformats.org/officeDocument/2006/relationships/image" Target="../media/image4.sv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62.svg"/><Relationship Id="rId11" Type="http://schemas.openxmlformats.org/officeDocument/2006/relationships/image" Target="../media/image61.png"/><Relationship Id="rId10" Type="http://schemas.openxmlformats.org/officeDocument/2006/relationships/image" Target="../media/image60.sv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microsoft.com/office/2007/relationships/hdphoto" Target="../media/image64.wdp"/><Relationship Id="rId1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svg"/><Relationship Id="rId7" Type="http://schemas.openxmlformats.org/officeDocument/2006/relationships/image" Target="../media/image7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svg"/><Relationship Id="rId8" Type="http://schemas.openxmlformats.org/officeDocument/2006/relationships/image" Target="../media/image14.png"/><Relationship Id="rId7" Type="http://schemas.openxmlformats.org/officeDocument/2006/relationships/image" Target="../media/image13.svg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4.sv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7.svg"/><Relationship Id="rId10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svg"/><Relationship Id="rId8" Type="http://schemas.openxmlformats.org/officeDocument/2006/relationships/image" Target="../media/image23.png"/><Relationship Id="rId7" Type="http://schemas.openxmlformats.org/officeDocument/2006/relationships/image" Target="../media/image22.svg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16529" y="2377835"/>
            <a:ext cx="855894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大学生职业生涯规划</a:t>
            </a:r>
            <a:endParaRPr lang="zh-CN" altLang="en-US" sz="66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6287" y="3865347"/>
            <a:ext cx="5999424" cy="709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It could be the part of the presentation where you can introduce your company or agency. 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016707" y="4898522"/>
            <a:ext cx="2158584" cy="501312"/>
          </a:xfrm>
          <a:prstGeom prst="roundRect">
            <a:avLst>
              <a:gd name="adj" fmla="val 50000"/>
            </a:avLst>
          </a:prstGeom>
          <a:solidFill>
            <a:srgbClr val="1A2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6759" y="4949123"/>
            <a:ext cx="2318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汇报人：唐峰</a:t>
            </a:r>
            <a:endParaRPr lang="zh-CN" altLang="en-US" sz="2000" dirty="0">
              <a:solidFill>
                <a:schemeClr val="bg1"/>
              </a:solidFill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337" y="3336449"/>
            <a:ext cx="107773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COLLEGE STUDENTS' CAREER PLANNING REPORT</a:t>
            </a:r>
            <a:endParaRPr lang="zh-CN" altLang="en-US" sz="28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19749" y="1616141"/>
            <a:ext cx="952500" cy="600075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14684" y="3422664"/>
            <a:ext cx="1937384" cy="115262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5981" y="3775971"/>
            <a:ext cx="573437" cy="446006"/>
          </a:xfrm>
          <a:prstGeom prst="rect">
            <a:avLst/>
          </a:prstGeom>
        </p:spPr>
      </p:pic>
      <p:sp>
        <p:nvSpPr>
          <p:cNvPr id="38" name="图形 15"/>
          <p:cNvSpPr/>
          <p:nvPr/>
        </p:nvSpPr>
        <p:spPr>
          <a:xfrm>
            <a:off x="-102578" y="0"/>
            <a:ext cx="4488645" cy="1378109"/>
          </a:xfrm>
          <a:custGeom>
            <a:avLst/>
            <a:gdLst>
              <a:gd name="connsiteX0" fmla="*/ 4488646 w 4488645"/>
              <a:gd name="connsiteY0" fmla="*/ 0 h 2193982"/>
              <a:gd name="connsiteX1" fmla="*/ 4228684 w 4488645"/>
              <a:gd name="connsiteY1" fmla="*/ 164360 h 2193982"/>
              <a:gd name="connsiteX2" fmla="*/ 3695472 w 4488645"/>
              <a:gd name="connsiteY2" fmla="*/ 345575 h 2193982"/>
              <a:gd name="connsiteX3" fmla="*/ 3334915 w 4488645"/>
              <a:gd name="connsiteY3" fmla="*/ 973408 h 2193982"/>
              <a:gd name="connsiteX4" fmla="*/ 3138717 w 4488645"/>
              <a:gd name="connsiteY4" fmla="*/ 1687924 h 2193982"/>
              <a:gd name="connsiteX5" fmla="*/ 1788163 w 4488645"/>
              <a:gd name="connsiteY5" fmla="*/ 2130528 h 2193982"/>
              <a:gd name="connsiteX6" fmla="*/ 973319 w 4488645"/>
              <a:gd name="connsiteY6" fmla="*/ 1534444 h 2193982"/>
              <a:gd name="connsiteX7" fmla="*/ 684017 w 4488645"/>
              <a:gd name="connsiteY7" fmla="*/ 1103879 h 2193982"/>
              <a:gd name="connsiteX8" fmla="*/ 100150 w 4488645"/>
              <a:gd name="connsiteY8" fmla="*/ 99882 h 2193982"/>
              <a:gd name="connsiteX9" fmla="*/ 0 w 4488645"/>
              <a:gd name="connsiteY9" fmla="*/ 0 h 21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88645" h="2193982">
                <a:moveTo>
                  <a:pt x="4488646" y="0"/>
                </a:moveTo>
                <a:cubicBezTo>
                  <a:pt x="4413269" y="70867"/>
                  <a:pt x="4325028" y="126656"/>
                  <a:pt x="4228684" y="164360"/>
                </a:cubicBezTo>
                <a:cubicBezTo>
                  <a:pt x="4052998" y="232316"/>
                  <a:pt x="3854928" y="245425"/>
                  <a:pt x="3695472" y="345575"/>
                </a:cubicBezTo>
                <a:cubicBezTo>
                  <a:pt x="3485452" y="477474"/>
                  <a:pt x="3387799" y="731104"/>
                  <a:pt x="3334915" y="973408"/>
                </a:cubicBezTo>
                <a:cubicBezTo>
                  <a:pt x="3282030" y="1215712"/>
                  <a:pt x="3258041" y="1470502"/>
                  <a:pt x="3138717" y="1687924"/>
                </a:cubicBezTo>
                <a:cubicBezTo>
                  <a:pt x="2891240" y="2138911"/>
                  <a:pt x="2275982" y="2294353"/>
                  <a:pt x="1788163" y="2130528"/>
                </a:cubicBezTo>
                <a:cubicBezTo>
                  <a:pt x="1463367" y="2021549"/>
                  <a:pt x="1192079" y="1801986"/>
                  <a:pt x="973319" y="1534444"/>
                </a:cubicBezTo>
                <a:cubicBezTo>
                  <a:pt x="864268" y="1399815"/>
                  <a:pt x="767450" y="1255722"/>
                  <a:pt x="684017" y="1103879"/>
                </a:cubicBezTo>
                <a:cubicBezTo>
                  <a:pt x="496023" y="764190"/>
                  <a:pt x="358061" y="390433"/>
                  <a:pt x="100150" y="99882"/>
                </a:cubicBezTo>
                <a:cubicBezTo>
                  <a:pt x="68797" y="64613"/>
                  <a:pt x="35353" y="31259"/>
                  <a:pt x="0" y="0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1" y="3854298"/>
            <a:ext cx="2141477" cy="3003702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8270545" y="4114530"/>
            <a:ext cx="3921455" cy="2773279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54" name="组合 853"/>
          <p:cNvGrpSpPr/>
          <p:nvPr/>
        </p:nvGrpSpPr>
        <p:grpSpPr>
          <a:xfrm>
            <a:off x="8055272" y="-1343140"/>
            <a:ext cx="3132929" cy="3120690"/>
            <a:chOff x="7940569" y="642101"/>
            <a:chExt cx="2739275" cy="2728574"/>
          </a:xfrm>
          <a:solidFill>
            <a:srgbClr val="E0F2F1"/>
          </a:solidFill>
        </p:grpSpPr>
        <p:sp>
          <p:nvSpPr>
            <p:cNvPr id="41" name="图形 15"/>
            <p:cNvSpPr/>
            <p:nvPr/>
          </p:nvSpPr>
          <p:spPr>
            <a:xfrm>
              <a:off x="10099011" y="898406"/>
              <a:ext cx="25060" cy="17836"/>
            </a:xfrm>
            <a:custGeom>
              <a:avLst/>
              <a:gdLst>
                <a:gd name="connsiteX0" fmla="*/ 25060 w 25060"/>
                <a:gd name="connsiteY0" fmla="*/ 17836 h 17836"/>
                <a:gd name="connsiteX1" fmla="*/ 0 w 25060"/>
                <a:gd name="connsiteY1" fmla="*/ 0 h 17836"/>
                <a:gd name="connsiteX2" fmla="*/ 25060 w 25060"/>
                <a:gd name="connsiteY2" fmla="*/ 17836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17836"/>
                  </a:moveTo>
                  <a:cubicBezTo>
                    <a:pt x="13833" y="17613"/>
                    <a:pt x="3889" y="10535"/>
                    <a:pt x="0" y="0"/>
                  </a:cubicBezTo>
                  <a:cubicBezTo>
                    <a:pt x="8830" y="5440"/>
                    <a:pt x="17212" y="11683"/>
                    <a:pt x="25060" y="1783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15"/>
            <p:cNvSpPr/>
            <p:nvPr/>
          </p:nvSpPr>
          <p:spPr>
            <a:xfrm>
              <a:off x="10058612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图形 15"/>
            <p:cNvSpPr/>
            <p:nvPr/>
          </p:nvSpPr>
          <p:spPr>
            <a:xfrm>
              <a:off x="10152508" y="947010"/>
              <a:ext cx="51825" cy="49368"/>
            </a:xfrm>
            <a:custGeom>
              <a:avLst/>
              <a:gdLst>
                <a:gd name="connsiteX0" fmla="*/ 51825 w 51825"/>
                <a:gd name="connsiteY0" fmla="*/ 34870 h 49368"/>
                <a:gd name="connsiteX1" fmla="*/ 14498 w 51825"/>
                <a:gd name="connsiteY1" fmla="*/ 46069 h 49368"/>
                <a:gd name="connsiteX2" fmla="*/ 3298 w 51825"/>
                <a:gd name="connsiteY2" fmla="*/ 8742 h 49368"/>
                <a:gd name="connsiteX3" fmla="*/ 10713 w 51825"/>
                <a:gd name="connsiteY3" fmla="*/ 0 h 49368"/>
                <a:gd name="connsiteX4" fmla="*/ 51825 w 51825"/>
                <a:gd name="connsiteY4" fmla="*/ 34870 h 4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25" h="49368">
                  <a:moveTo>
                    <a:pt x="51825" y="34870"/>
                  </a:moveTo>
                  <a:cubicBezTo>
                    <a:pt x="44610" y="48270"/>
                    <a:pt x="27898" y="53284"/>
                    <a:pt x="14498" y="46069"/>
                  </a:cubicBezTo>
                  <a:cubicBezTo>
                    <a:pt x="1098" y="38855"/>
                    <a:pt x="-3916" y="22143"/>
                    <a:pt x="3298" y="8742"/>
                  </a:cubicBezTo>
                  <a:cubicBezTo>
                    <a:pt x="5129" y="5341"/>
                    <a:pt x="7656" y="2362"/>
                    <a:pt x="10713" y="0"/>
                  </a:cubicBezTo>
                  <a:cubicBezTo>
                    <a:pt x="25071" y="11326"/>
                    <a:pt x="38805" y="22830"/>
                    <a:pt x="51825" y="3487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图形 15"/>
            <p:cNvSpPr/>
            <p:nvPr/>
          </p:nvSpPr>
          <p:spPr>
            <a:xfrm>
              <a:off x="1009785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图形 15"/>
            <p:cNvSpPr/>
            <p:nvPr/>
          </p:nvSpPr>
          <p:spPr>
            <a:xfrm>
              <a:off x="10192027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图形 15"/>
            <p:cNvSpPr/>
            <p:nvPr/>
          </p:nvSpPr>
          <p:spPr>
            <a:xfrm>
              <a:off x="1005852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图形 15"/>
            <p:cNvSpPr/>
            <p:nvPr/>
          </p:nvSpPr>
          <p:spPr>
            <a:xfrm>
              <a:off x="10152966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图形 15"/>
            <p:cNvSpPr/>
            <p:nvPr/>
          </p:nvSpPr>
          <p:spPr>
            <a:xfrm>
              <a:off x="10247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图形 15"/>
            <p:cNvSpPr/>
            <p:nvPr/>
          </p:nvSpPr>
          <p:spPr>
            <a:xfrm>
              <a:off x="10341583" y="1121537"/>
              <a:ext cx="28894" cy="34215"/>
            </a:xfrm>
            <a:custGeom>
              <a:avLst/>
              <a:gdLst>
                <a:gd name="connsiteX0" fmla="*/ 28894 w 28894"/>
                <a:gd name="connsiteY0" fmla="*/ 34156 h 34215"/>
                <a:gd name="connsiteX1" fmla="*/ 27735 w 28894"/>
                <a:gd name="connsiteY1" fmla="*/ 34156 h 34215"/>
                <a:gd name="connsiteX2" fmla="*/ 0 w 28894"/>
                <a:gd name="connsiteY2" fmla="*/ 6600 h 34215"/>
                <a:gd name="connsiteX3" fmla="*/ 0 w 28894"/>
                <a:gd name="connsiteY3" fmla="*/ 6599 h 34215"/>
                <a:gd name="connsiteX4" fmla="*/ 892 w 28894"/>
                <a:gd name="connsiteY4" fmla="*/ 0 h 34215"/>
                <a:gd name="connsiteX5" fmla="*/ 28894 w 28894"/>
                <a:gd name="connsiteY5" fmla="*/ 34156 h 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94" h="34215">
                  <a:moveTo>
                    <a:pt x="28894" y="34156"/>
                  </a:moveTo>
                  <a:cubicBezTo>
                    <a:pt x="28512" y="34236"/>
                    <a:pt x="28117" y="34236"/>
                    <a:pt x="27735" y="34156"/>
                  </a:cubicBezTo>
                  <a:cubicBezTo>
                    <a:pt x="12467" y="34206"/>
                    <a:pt x="49" y="21868"/>
                    <a:pt x="0" y="6600"/>
                  </a:cubicBezTo>
                  <a:cubicBezTo>
                    <a:pt x="0" y="6600"/>
                    <a:pt x="0" y="6599"/>
                    <a:pt x="0" y="6599"/>
                  </a:cubicBezTo>
                  <a:cubicBezTo>
                    <a:pt x="27" y="4371"/>
                    <a:pt x="327" y="2155"/>
                    <a:pt x="892" y="0"/>
                  </a:cubicBezTo>
                  <a:cubicBezTo>
                    <a:pt x="10435" y="11058"/>
                    <a:pt x="19887" y="22652"/>
                    <a:pt x="28894" y="3415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图形 15"/>
            <p:cNvSpPr/>
            <p:nvPr/>
          </p:nvSpPr>
          <p:spPr>
            <a:xfrm>
              <a:off x="10097852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图形 15"/>
            <p:cNvSpPr/>
            <p:nvPr/>
          </p:nvSpPr>
          <p:spPr>
            <a:xfrm>
              <a:off x="10192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15"/>
            <p:cNvSpPr/>
            <p:nvPr/>
          </p:nvSpPr>
          <p:spPr>
            <a:xfrm>
              <a:off x="1028638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图形 15"/>
            <p:cNvSpPr/>
            <p:nvPr/>
          </p:nvSpPr>
          <p:spPr>
            <a:xfrm>
              <a:off x="10380623" y="1185123"/>
              <a:ext cx="44701" cy="50480"/>
            </a:xfrm>
            <a:custGeom>
              <a:avLst/>
              <a:gdLst>
                <a:gd name="connsiteX0" fmla="*/ 44701 w 44701"/>
                <a:gd name="connsiteY0" fmla="*/ 44590 h 50480"/>
                <a:gd name="connsiteX1" fmla="*/ 27846 w 44701"/>
                <a:gd name="connsiteY1" fmla="*/ 50476 h 50480"/>
                <a:gd name="connsiteX2" fmla="*/ 4 w 44701"/>
                <a:gd name="connsiteY2" fmla="*/ 23569 h 50480"/>
                <a:gd name="connsiteX3" fmla="*/ 12686 w 44701"/>
                <a:gd name="connsiteY3" fmla="*/ 0 h 50480"/>
                <a:gd name="connsiteX4" fmla="*/ 44701 w 44701"/>
                <a:gd name="connsiteY4" fmla="*/ 44590 h 5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01" h="50480">
                  <a:moveTo>
                    <a:pt x="44701" y="44590"/>
                  </a:moveTo>
                  <a:cubicBezTo>
                    <a:pt x="39922" y="48424"/>
                    <a:pt x="33973" y="50502"/>
                    <a:pt x="27846" y="50476"/>
                  </a:cubicBezTo>
                  <a:cubicBezTo>
                    <a:pt x="12727" y="50735"/>
                    <a:pt x="262" y="38688"/>
                    <a:pt x="4" y="23569"/>
                  </a:cubicBezTo>
                  <a:cubicBezTo>
                    <a:pt x="-159" y="14041"/>
                    <a:pt x="4645" y="5114"/>
                    <a:pt x="12686" y="0"/>
                  </a:cubicBezTo>
                  <a:cubicBezTo>
                    <a:pt x="23832" y="14626"/>
                    <a:pt x="34624" y="29430"/>
                    <a:pt x="44701" y="445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图形 15"/>
            <p:cNvSpPr/>
            <p:nvPr/>
          </p:nvSpPr>
          <p:spPr>
            <a:xfrm>
              <a:off x="1005852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15"/>
            <p:cNvSpPr/>
            <p:nvPr/>
          </p:nvSpPr>
          <p:spPr>
            <a:xfrm>
              <a:off x="10152966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图形 15"/>
            <p:cNvSpPr/>
            <p:nvPr/>
          </p:nvSpPr>
          <p:spPr>
            <a:xfrm>
              <a:off x="10247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图形 15"/>
            <p:cNvSpPr/>
            <p:nvPr/>
          </p:nvSpPr>
          <p:spPr>
            <a:xfrm>
              <a:off x="1034167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图形 15"/>
            <p:cNvSpPr/>
            <p:nvPr/>
          </p:nvSpPr>
          <p:spPr>
            <a:xfrm>
              <a:off x="10435955" y="1264583"/>
              <a:ext cx="41985" cy="51011"/>
            </a:xfrm>
            <a:custGeom>
              <a:avLst/>
              <a:gdLst>
                <a:gd name="connsiteX0" fmla="*/ 41985 w 41985"/>
                <a:gd name="connsiteY0" fmla="*/ 46820 h 51011"/>
                <a:gd name="connsiteX1" fmla="*/ 27538 w 41985"/>
                <a:gd name="connsiteY1" fmla="*/ 51011 h 51011"/>
                <a:gd name="connsiteX2" fmla="*/ 0 w 41985"/>
                <a:gd name="connsiteY2" fmla="*/ 23436 h 51011"/>
                <a:gd name="connsiteX3" fmla="*/ 13091 w 41985"/>
                <a:gd name="connsiteY3" fmla="*/ 0 h 51011"/>
                <a:gd name="connsiteX4" fmla="*/ 41985 w 41985"/>
                <a:gd name="connsiteY4" fmla="*/ 46820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85" h="51011">
                  <a:moveTo>
                    <a:pt x="41985" y="46820"/>
                  </a:moveTo>
                  <a:cubicBezTo>
                    <a:pt x="37670" y="49570"/>
                    <a:pt x="32656" y="51025"/>
                    <a:pt x="27538" y="51011"/>
                  </a:cubicBezTo>
                  <a:cubicBezTo>
                    <a:pt x="12319" y="51001"/>
                    <a:pt x="-11" y="38655"/>
                    <a:pt x="0" y="23436"/>
                  </a:cubicBezTo>
                  <a:cubicBezTo>
                    <a:pt x="7" y="13883"/>
                    <a:pt x="4960" y="5015"/>
                    <a:pt x="13091" y="0"/>
                  </a:cubicBezTo>
                  <a:cubicBezTo>
                    <a:pt x="22990" y="15250"/>
                    <a:pt x="32799" y="30946"/>
                    <a:pt x="41985" y="468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图形 15"/>
            <p:cNvSpPr/>
            <p:nvPr/>
          </p:nvSpPr>
          <p:spPr>
            <a:xfrm>
              <a:off x="1009785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图形 15"/>
            <p:cNvSpPr/>
            <p:nvPr/>
          </p:nvSpPr>
          <p:spPr>
            <a:xfrm>
              <a:off x="10192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图形 15"/>
            <p:cNvSpPr/>
            <p:nvPr/>
          </p:nvSpPr>
          <p:spPr>
            <a:xfrm>
              <a:off x="1028638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图形 15"/>
            <p:cNvSpPr/>
            <p:nvPr/>
          </p:nvSpPr>
          <p:spPr>
            <a:xfrm>
              <a:off x="10381090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图形 15"/>
            <p:cNvSpPr/>
            <p:nvPr/>
          </p:nvSpPr>
          <p:spPr>
            <a:xfrm>
              <a:off x="10475175" y="1341100"/>
              <a:ext cx="45482" cy="54249"/>
            </a:xfrm>
            <a:custGeom>
              <a:avLst/>
              <a:gdLst>
                <a:gd name="connsiteX0" fmla="*/ 45482 w 45482"/>
                <a:gd name="connsiteY0" fmla="*/ 47622 h 54249"/>
                <a:gd name="connsiteX1" fmla="*/ 6627 w 45482"/>
                <a:gd name="connsiteY1" fmla="*/ 44618 h 54249"/>
                <a:gd name="connsiteX2" fmla="*/ 0 w 45482"/>
                <a:gd name="connsiteY2" fmla="*/ 26754 h 54249"/>
                <a:gd name="connsiteX3" fmla="*/ 19977 w 45482"/>
                <a:gd name="connsiteY3" fmla="*/ 0 h 54249"/>
                <a:gd name="connsiteX4" fmla="*/ 45482 w 45482"/>
                <a:gd name="connsiteY4" fmla="*/ 47622 h 5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82" h="54249">
                  <a:moveTo>
                    <a:pt x="45482" y="47622"/>
                  </a:moveTo>
                  <a:cubicBezTo>
                    <a:pt x="33923" y="57522"/>
                    <a:pt x="16527" y="56177"/>
                    <a:pt x="6627" y="44618"/>
                  </a:cubicBezTo>
                  <a:cubicBezTo>
                    <a:pt x="2364" y="39641"/>
                    <a:pt x="14" y="33307"/>
                    <a:pt x="0" y="26754"/>
                  </a:cubicBezTo>
                  <a:cubicBezTo>
                    <a:pt x="-56" y="14378"/>
                    <a:pt x="8094" y="3462"/>
                    <a:pt x="19977" y="0"/>
                  </a:cubicBezTo>
                  <a:cubicBezTo>
                    <a:pt x="28895" y="15785"/>
                    <a:pt x="37278" y="31570"/>
                    <a:pt x="45482" y="4762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图形 15"/>
            <p:cNvSpPr/>
            <p:nvPr/>
          </p:nvSpPr>
          <p:spPr>
            <a:xfrm>
              <a:off x="1005861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图形 15"/>
            <p:cNvSpPr/>
            <p:nvPr/>
          </p:nvSpPr>
          <p:spPr>
            <a:xfrm>
              <a:off x="10152966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图形 15"/>
            <p:cNvSpPr/>
            <p:nvPr/>
          </p:nvSpPr>
          <p:spPr>
            <a:xfrm>
              <a:off x="10247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图形 15"/>
            <p:cNvSpPr/>
            <p:nvPr/>
          </p:nvSpPr>
          <p:spPr>
            <a:xfrm>
              <a:off x="1034167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图形 15"/>
            <p:cNvSpPr/>
            <p:nvPr/>
          </p:nvSpPr>
          <p:spPr>
            <a:xfrm>
              <a:off x="10435847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图形 15"/>
            <p:cNvSpPr/>
            <p:nvPr/>
          </p:nvSpPr>
          <p:spPr>
            <a:xfrm>
              <a:off x="10530785" y="1427070"/>
              <a:ext cx="30271" cy="47956"/>
            </a:xfrm>
            <a:custGeom>
              <a:avLst/>
              <a:gdLst>
                <a:gd name="connsiteX0" fmla="*/ 30272 w 30271"/>
                <a:gd name="connsiteY0" fmla="*/ 47890 h 47956"/>
                <a:gd name="connsiteX1" fmla="*/ 27419 w 30271"/>
                <a:gd name="connsiteY1" fmla="*/ 47890 h 47956"/>
                <a:gd name="connsiteX2" fmla="*/ 0 w 30271"/>
                <a:gd name="connsiteY2" fmla="*/ 20195 h 47956"/>
                <a:gd name="connsiteX3" fmla="*/ 8958 w 30271"/>
                <a:gd name="connsiteY3" fmla="*/ 0 h 47956"/>
                <a:gd name="connsiteX4" fmla="*/ 30272 w 30271"/>
                <a:gd name="connsiteY4" fmla="*/ 47890 h 4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1" h="47956">
                  <a:moveTo>
                    <a:pt x="30272" y="47890"/>
                  </a:moveTo>
                  <a:cubicBezTo>
                    <a:pt x="29323" y="47979"/>
                    <a:pt x="28367" y="47979"/>
                    <a:pt x="27419" y="47890"/>
                  </a:cubicBezTo>
                  <a:cubicBezTo>
                    <a:pt x="12200" y="47814"/>
                    <a:pt x="-76" y="35414"/>
                    <a:pt x="0" y="20195"/>
                  </a:cubicBezTo>
                  <a:cubicBezTo>
                    <a:pt x="40" y="12509"/>
                    <a:pt x="3286" y="5188"/>
                    <a:pt x="8958" y="0"/>
                  </a:cubicBezTo>
                  <a:cubicBezTo>
                    <a:pt x="16093" y="15785"/>
                    <a:pt x="23137" y="31838"/>
                    <a:pt x="30272" y="478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图形 15"/>
            <p:cNvSpPr/>
            <p:nvPr/>
          </p:nvSpPr>
          <p:spPr>
            <a:xfrm>
              <a:off x="1009785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15"/>
            <p:cNvSpPr/>
            <p:nvPr/>
          </p:nvSpPr>
          <p:spPr>
            <a:xfrm>
              <a:off x="10192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15"/>
            <p:cNvSpPr/>
            <p:nvPr/>
          </p:nvSpPr>
          <p:spPr>
            <a:xfrm>
              <a:off x="1028638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图形 15"/>
            <p:cNvSpPr/>
            <p:nvPr/>
          </p:nvSpPr>
          <p:spPr>
            <a:xfrm>
              <a:off x="10381090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15"/>
            <p:cNvSpPr/>
            <p:nvPr/>
          </p:nvSpPr>
          <p:spPr>
            <a:xfrm>
              <a:off x="10475176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图形 15"/>
            <p:cNvSpPr/>
            <p:nvPr/>
          </p:nvSpPr>
          <p:spPr>
            <a:xfrm>
              <a:off x="10569529" y="1510632"/>
              <a:ext cx="21759" cy="43876"/>
            </a:xfrm>
            <a:custGeom>
              <a:avLst/>
              <a:gdLst>
                <a:gd name="connsiteX0" fmla="*/ 21760 w 21759"/>
                <a:gd name="connsiteY0" fmla="*/ 43877 h 43876"/>
                <a:gd name="connsiteX1" fmla="*/ 0 w 21759"/>
                <a:gd name="connsiteY1" fmla="*/ 16677 h 43876"/>
                <a:gd name="connsiteX2" fmla="*/ 5797 w 21759"/>
                <a:gd name="connsiteY2" fmla="*/ 0 h 43876"/>
                <a:gd name="connsiteX3" fmla="*/ 21760 w 21759"/>
                <a:gd name="connsiteY3" fmla="*/ 43877 h 4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9" h="43876">
                  <a:moveTo>
                    <a:pt x="21760" y="43877"/>
                  </a:moveTo>
                  <a:cubicBezTo>
                    <a:pt x="9044" y="41003"/>
                    <a:pt x="12" y="29712"/>
                    <a:pt x="0" y="16677"/>
                  </a:cubicBezTo>
                  <a:cubicBezTo>
                    <a:pt x="-11" y="10622"/>
                    <a:pt x="2034" y="4743"/>
                    <a:pt x="5797" y="0"/>
                  </a:cubicBezTo>
                  <a:cubicBezTo>
                    <a:pt x="11325" y="14358"/>
                    <a:pt x="16765" y="29073"/>
                    <a:pt x="21760" y="438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图形 15"/>
            <p:cNvSpPr/>
            <p:nvPr/>
          </p:nvSpPr>
          <p:spPr>
            <a:xfrm>
              <a:off x="1005852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图形 15"/>
            <p:cNvSpPr/>
            <p:nvPr/>
          </p:nvSpPr>
          <p:spPr>
            <a:xfrm>
              <a:off x="10152966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图形 15"/>
            <p:cNvSpPr/>
            <p:nvPr/>
          </p:nvSpPr>
          <p:spPr>
            <a:xfrm>
              <a:off x="10247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图形 15"/>
            <p:cNvSpPr/>
            <p:nvPr/>
          </p:nvSpPr>
          <p:spPr>
            <a:xfrm>
              <a:off x="1034167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图形 15"/>
            <p:cNvSpPr/>
            <p:nvPr/>
          </p:nvSpPr>
          <p:spPr>
            <a:xfrm>
              <a:off x="10435847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图形 15"/>
            <p:cNvSpPr/>
            <p:nvPr/>
          </p:nvSpPr>
          <p:spPr>
            <a:xfrm>
              <a:off x="1053020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图形 15"/>
            <p:cNvSpPr/>
            <p:nvPr/>
          </p:nvSpPr>
          <p:spPr>
            <a:xfrm>
              <a:off x="10097852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图形 15"/>
            <p:cNvSpPr/>
            <p:nvPr/>
          </p:nvSpPr>
          <p:spPr>
            <a:xfrm>
              <a:off x="10192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图形 15"/>
            <p:cNvSpPr/>
            <p:nvPr/>
          </p:nvSpPr>
          <p:spPr>
            <a:xfrm>
              <a:off x="1028638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图形 15"/>
            <p:cNvSpPr/>
            <p:nvPr/>
          </p:nvSpPr>
          <p:spPr>
            <a:xfrm>
              <a:off x="10380822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图形 15"/>
            <p:cNvSpPr/>
            <p:nvPr/>
          </p:nvSpPr>
          <p:spPr>
            <a:xfrm>
              <a:off x="10475176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图形 15"/>
            <p:cNvSpPr/>
            <p:nvPr/>
          </p:nvSpPr>
          <p:spPr>
            <a:xfrm>
              <a:off x="1056952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图形 15"/>
            <p:cNvSpPr/>
            <p:nvPr/>
          </p:nvSpPr>
          <p:spPr>
            <a:xfrm>
              <a:off x="1005852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图形 15"/>
            <p:cNvSpPr/>
            <p:nvPr/>
          </p:nvSpPr>
          <p:spPr>
            <a:xfrm>
              <a:off x="10152966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图形 15"/>
            <p:cNvSpPr/>
            <p:nvPr/>
          </p:nvSpPr>
          <p:spPr>
            <a:xfrm>
              <a:off x="10247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图形 15"/>
            <p:cNvSpPr/>
            <p:nvPr/>
          </p:nvSpPr>
          <p:spPr>
            <a:xfrm>
              <a:off x="1034167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图形 15"/>
            <p:cNvSpPr/>
            <p:nvPr/>
          </p:nvSpPr>
          <p:spPr>
            <a:xfrm>
              <a:off x="10435847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图形 15"/>
            <p:cNvSpPr/>
            <p:nvPr/>
          </p:nvSpPr>
          <p:spPr>
            <a:xfrm>
              <a:off x="1053020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图形 15"/>
            <p:cNvSpPr/>
            <p:nvPr/>
          </p:nvSpPr>
          <p:spPr>
            <a:xfrm>
              <a:off x="10624551" y="1741254"/>
              <a:ext cx="27203" cy="53240"/>
            </a:xfrm>
            <a:custGeom>
              <a:avLst/>
              <a:gdLst>
                <a:gd name="connsiteX0" fmla="*/ 27203 w 27203"/>
                <a:gd name="connsiteY0" fmla="*/ 53241 h 53240"/>
                <a:gd name="connsiteX1" fmla="*/ 3 w 27203"/>
                <a:gd name="connsiteY1" fmla="*/ 25595 h 53240"/>
                <a:gd name="connsiteX2" fmla="*/ 17839 w 27203"/>
                <a:gd name="connsiteY2" fmla="*/ 0 h 53240"/>
                <a:gd name="connsiteX3" fmla="*/ 27203 w 27203"/>
                <a:gd name="connsiteY3" fmla="*/ 53241 h 5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3" h="53240">
                  <a:moveTo>
                    <a:pt x="27203" y="53241"/>
                  </a:moveTo>
                  <a:cubicBezTo>
                    <a:pt x="12109" y="52997"/>
                    <a:pt x="1" y="40691"/>
                    <a:pt x="3" y="25595"/>
                  </a:cubicBezTo>
                  <a:cubicBezTo>
                    <a:pt x="-156" y="14121"/>
                    <a:pt x="7020" y="3824"/>
                    <a:pt x="17839" y="0"/>
                  </a:cubicBezTo>
                  <a:cubicBezTo>
                    <a:pt x="21317" y="17747"/>
                    <a:pt x="24438" y="35316"/>
                    <a:pt x="27203" y="532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图形 15"/>
            <p:cNvSpPr/>
            <p:nvPr/>
          </p:nvSpPr>
          <p:spPr>
            <a:xfrm>
              <a:off x="1009785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图形 15"/>
            <p:cNvSpPr/>
            <p:nvPr/>
          </p:nvSpPr>
          <p:spPr>
            <a:xfrm>
              <a:off x="10192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图形 15"/>
            <p:cNvSpPr/>
            <p:nvPr/>
          </p:nvSpPr>
          <p:spPr>
            <a:xfrm>
              <a:off x="1028638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图形 15"/>
            <p:cNvSpPr/>
            <p:nvPr/>
          </p:nvSpPr>
          <p:spPr>
            <a:xfrm>
              <a:off x="10381090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图形 15"/>
            <p:cNvSpPr/>
            <p:nvPr/>
          </p:nvSpPr>
          <p:spPr>
            <a:xfrm>
              <a:off x="10475176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图形 15"/>
            <p:cNvSpPr/>
            <p:nvPr/>
          </p:nvSpPr>
          <p:spPr>
            <a:xfrm>
              <a:off x="10569530" y="1819285"/>
              <a:ext cx="55113" cy="55113"/>
            </a:xfrm>
            <a:custGeom>
              <a:avLst/>
              <a:gdLst>
                <a:gd name="connsiteX0" fmla="*/ 55113 w 55113"/>
                <a:gd name="connsiteY0" fmla="*/ 27381 h 55113"/>
                <a:gd name="connsiteX1" fmla="*/ 27732 w 55113"/>
                <a:gd name="connsiteY1" fmla="*/ 55113 h 55113"/>
                <a:gd name="connsiteX2" fmla="*/ 1 w 55113"/>
                <a:gd name="connsiteY2" fmla="*/ 27733 h 55113"/>
                <a:gd name="connsiteX3" fmla="*/ 27200 w 55113"/>
                <a:gd name="connsiteY3" fmla="*/ 2 h 55113"/>
                <a:gd name="connsiteX4" fmla="*/ 55111 w 55113"/>
                <a:gd name="connsiteY4" fmla="*/ 27200 h 55113"/>
                <a:gd name="connsiteX5" fmla="*/ 55114 w 55113"/>
                <a:gd name="connsiteY5" fmla="*/ 27381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81"/>
                  </a:moveTo>
                  <a:cubicBezTo>
                    <a:pt x="55209" y="42600"/>
                    <a:pt x="42951" y="55016"/>
                    <a:pt x="27732" y="55113"/>
                  </a:cubicBezTo>
                  <a:cubicBezTo>
                    <a:pt x="12513" y="55210"/>
                    <a:pt x="97" y="42952"/>
                    <a:pt x="1" y="27733"/>
                  </a:cubicBezTo>
                  <a:cubicBezTo>
                    <a:pt x="-96" y="12585"/>
                    <a:pt x="12053" y="199"/>
                    <a:pt x="27200" y="2"/>
                  </a:cubicBezTo>
                  <a:cubicBezTo>
                    <a:pt x="42418" y="-195"/>
                    <a:pt x="54914" y="11982"/>
                    <a:pt x="55111" y="27200"/>
                  </a:cubicBezTo>
                  <a:cubicBezTo>
                    <a:pt x="55113" y="27260"/>
                    <a:pt x="55113" y="27321"/>
                    <a:pt x="55114" y="2738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图形 15"/>
            <p:cNvSpPr/>
            <p:nvPr/>
          </p:nvSpPr>
          <p:spPr>
            <a:xfrm>
              <a:off x="10058612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图形 15"/>
            <p:cNvSpPr/>
            <p:nvPr/>
          </p:nvSpPr>
          <p:spPr>
            <a:xfrm>
              <a:off x="10152966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图形 15"/>
            <p:cNvSpPr/>
            <p:nvPr/>
          </p:nvSpPr>
          <p:spPr>
            <a:xfrm>
              <a:off x="10247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图形 15"/>
            <p:cNvSpPr/>
            <p:nvPr/>
          </p:nvSpPr>
          <p:spPr>
            <a:xfrm>
              <a:off x="10341672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图形 15"/>
            <p:cNvSpPr/>
            <p:nvPr/>
          </p:nvSpPr>
          <p:spPr>
            <a:xfrm>
              <a:off x="10435847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图形 15"/>
            <p:cNvSpPr/>
            <p:nvPr/>
          </p:nvSpPr>
          <p:spPr>
            <a:xfrm>
              <a:off x="1053020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图形 15"/>
            <p:cNvSpPr/>
            <p:nvPr/>
          </p:nvSpPr>
          <p:spPr>
            <a:xfrm>
              <a:off x="10623163" y="1898970"/>
              <a:ext cx="43750" cy="55114"/>
            </a:xfrm>
            <a:custGeom>
              <a:avLst/>
              <a:gdLst>
                <a:gd name="connsiteX0" fmla="*/ 43751 w 43750"/>
                <a:gd name="connsiteY0" fmla="*/ 50699 h 55114"/>
                <a:gd name="connsiteX1" fmla="*/ 29125 w 43750"/>
                <a:gd name="connsiteY1" fmla="*/ 55069 h 55114"/>
                <a:gd name="connsiteX2" fmla="*/ 45 w 43750"/>
                <a:gd name="connsiteY2" fmla="*/ 29124 h 55114"/>
                <a:gd name="connsiteX3" fmla="*/ 25991 w 43750"/>
                <a:gd name="connsiteY3" fmla="*/ 45 h 55114"/>
                <a:gd name="connsiteX4" fmla="*/ 29125 w 43750"/>
                <a:gd name="connsiteY4" fmla="*/ 45 h 55114"/>
                <a:gd name="connsiteX5" fmla="*/ 40986 w 43750"/>
                <a:gd name="connsiteY5" fmla="*/ 2809 h 55114"/>
                <a:gd name="connsiteX6" fmla="*/ 43751 w 43750"/>
                <a:gd name="connsiteY6" fmla="*/ 50699 h 5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0" h="55114">
                  <a:moveTo>
                    <a:pt x="43751" y="50699"/>
                  </a:moveTo>
                  <a:cubicBezTo>
                    <a:pt x="39404" y="53545"/>
                    <a:pt x="34321" y="55064"/>
                    <a:pt x="29125" y="55069"/>
                  </a:cubicBezTo>
                  <a:cubicBezTo>
                    <a:pt x="13930" y="55935"/>
                    <a:pt x="911" y="44318"/>
                    <a:pt x="45" y="29124"/>
                  </a:cubicBezTo>
                  <a:cubicBezTo>
                    <a:pt x="-820" y="13929"/>
                    <a:pt x="10796" y="910"/>
                    <a:pt x="25991" y="45"/>
                  </a:cubicBezTo>
                  <a:cubicBezTo>
                    <a:pt x="27035" y="-15"/>
                    <a:pt x="28081" y="-15"/>
                    <a:pt x="29125" y="45"/>
                  </a:cubicBezTo>
                  <a:cubicBezTo>
                    <a:pt x="33232" y="93"/>
                    <a:pt x="37280" y="1037"/>
                    <a:pt x="40986" y="2809"/>
                  </a:cubicBezTo>
                  <a:cubicBezTo>
                    <a:pt x="42145" y="18416"/>
                    <a:pt x="43216" y="34736"/>
                    <a:pt x="43751" y="506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图形 15"/>
            <p:cNvSpPr/>
            <p:nvPr/>
          </p:nvSpPr>
          <p:spPr>
            <a:xfrm>
              <a:off x="1009785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图形 15"/>
            <p:cNvSpPr/>
            <p:nvPr/>
          </p:nvSpPr>
          <p:spPr>
            <a:xfrm>
              <a:off x="10192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图形 15"/>
            <p:cNvSpPr/>
            <p:nvPr/>
          </p:nvSpPr>
          <p:spPr>
            <a:xfrm>
              <a:off x="1028638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图形 15"/>
            <p:cNvSpPr/>
            <p:nvPr/>
          </p:nvSpPr>
          <p:spPr>
            <a:xfrm>
              <a:off x="10381090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图形 15"/>
            <p:cNvSpPr/>
            <p:nvPr/>
          </p:nvSpPr>
          <p:spPr>
            <a:xfrm>
              <a:off x="10475176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图形 15"/>
            <p:cNvSpPr/>
            <p:nvPr/>
          </p:nvSpPr>
          <p:spPr>
            <a:xfrm>
              <a:off x="1056952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图形 15"/>
            <p:cNvSpPr/>
            <p:nvPr/>
          </p:nvSpPr>
          <p:spPr>
            <a:xfrm>
              <a:off x="10663878" y="1992297"/>
              <a:ext cx="4195" cy="28716"/>
            </a:xfrm>
            <a:custGeom>
              <a:avLst/>
              <a:gdLst>
                <a:gd name="connsiteX0" fmla="*/ 4196 w 4195"/>
                <a:gd name="connsiteY0" fmla="*/ 14269 h 28716"/>
                <a:gd name="connsiteX1" fmla="*/ 4196 w 4195"/>
                <a:gd name="connsiteY1" fmla="*/ 28716 h 28716"/>
                <a:gd name="connsiteX2" fmla="*/ 4 w 4195"/>
                <a:gd name="connsiteY2" fmla="*/ 14269 h 28716"/>
                <a:gd name="connsiteX3" fmla="*/ 4196 w 4195"/>
                <a:gd name="connsiteY3" fmla="*/ 0 h 28716"/>
                <a:gd name="connsiteX4" fmla="*/ 4196 w 4195"/>
                <a:gd name="connsiteY4" fmla="*/ 14269 h 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5" h="28716">
                  <a:moveTo>
                    <a:pt x="4196" y="14269"/>
                  </a:moveTo>
                  <a:cubicBezTo>
                    <a:pt x="4196" y="19174"/>
                    <a:pt x="4196" y="23990"/>
                    <a:pt x="4196" y="28716"/>
                  </a:cubicBezTo>
                  <a:cubicBezTo>
                    <a:pt x="1446" y="24400"/>
                    <a:pt x="-9" y="19387"/>
                    <a:pt x="4" y="14269"/>
                  </a:cubicBezTo>
                  <a:cubicBezTo>
                    <a:pt x="-91" y="9196"/>
                    <a:pt x="1372" y="4215"/>
                    <a:pt x="4196" y="0"/>
                  </a:cubicBezTo>
                  <a:cubicBezTo>
                    <a:pt x="4196" y="4459"/>
                    <a:pt x="4196" y="9275"/>
                    <a:pt x="4196" y="142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图形 15"/>
            <p:cNvSpPr/>
            <p:nvPr/>
          </p:nvSpPr>
          <p:spPr>
            <a:xfrm>
              <a:off x="1005852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图形 15"/>
            <p:cNvSpPr/>
            <p:nvPr/>
          </p:nvSpPr>
          <p:spPr>
            <a:xfrm>
              <a:off x="10152966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图形 15"/>
            <p:cNvSpPr/>
            <p:nvPr/>
          </p:nvSpPr>
          <p:spPr>
            <a:xfrm>
              <a:off x="10247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图形 15"/>
            <p:cNvSpPr/>
            <p:nvPr/>
          </p:nvSpPr>
          <p:spPr>
            <a:xfrm>
              <a:off x="1034167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图形 15"/>
            <p:cNvSpPr/>
            <p:nvPr/>
          </p:nvSpPr>
          <p:spPr>
            <a:xfrm>
              <a:off x="10435847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图形 15"/>
            <p:cNvSpPr/>
            <p:nvPr/>
          </p:nvSpPr>
          <p:spPr>
            <a:xfrm>
              <a:off x="1053020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图形 15"/>
            <p:cNvSpPr/>
            <p:nvPr/>
          </p:nvSpPr>
          <p:spPr>
            <a:xfrm>
              <a:off x="1062455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图形 15"/>
            <p:cNvSpPr/>
            <p:nvPr/>
          </p:nvSpPr>
          <p:spPr>
            <a:xfrm>
              <a:off x="10097852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图形 15"/>
            <p:cNvSpPr/>
            <p:nvPr/>
          </p:nvSpPr>
          <p:spPr>
            <a:xfrm>
              <a:off x="10192027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图形 15"/>
            <p:cNvSpPr/>
            <p:nvPr/>
          </p:nvSpPr>
          <p:spPr>
            <a:xfrm>
              <a:off x="10286380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图形 15"/>
            <p:cNvSpPr/>
            <p:nvPr/>
          </p:nvSpPr>
          <p:spPr>
            <a:xfrm>
              <a:off x="10380822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图形 15"/>
            <p:cNvSpPr/>
            <p:nvPr/>
          </p:nvSpPr>
          <p:spPr>
            <a:xfrm>
              <a:off x="10475176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图形 15"/>
            <p:cNvSpPr/>
            <p:nvPr/>
          </p:nvSpPr>
          <p:spPr>
            <a:xfrm>
              <a:off x="1056952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图形 15"/>
            <p:cNvSpPr/>
            <p:nvPr/>
          </p:nvSpPr>
          <p:spPr>
            <a:xfrm>
              <a:off x="1005852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图形 15"/>
            <p:cNvSpPr/>
            <p:nvPr/>
          </p:nvSpPr>
          <p:spPr>
            <a:xfrm>
              <a:off x="10152966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图形 15"/>
            <p:cNvSpPr/>
            <p:nvPr/>
          </p:nvSpPr>
          <p:spPr>
            <a:xfrm>
              <a:off x="10247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图形 15"/>
            <p:cNvSpPr/>
            <p:nvPr/>
          </p:nvSpPr>
          <p:spPr>
            <a:xfrm>
              <a:off x="1034167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图形 15"/>
            <p:cNvSpPr/>
            <p:nvPr/>
          </p:nvSpPr>
          <p:spPr>
            <a:xfrm>
              <a:off x="10435847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图形 15"/>
            <p:cNvSpPr/>
            <p:nvPr/>
          </p:nvSpPr>
          <p:spPr>
            <a:xfrm>
              <a:off x="1053020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图形 15"/>
            <p:cNvSpPr/>
            <p:nvPr/>
          </p:nvSpPr>
          <p:spPr>
            <a:xfrm>
              <a:off x="10624552" y="2218282"/>
              <a:ext cx="27201" cy="53508"/>
            </a:xfrm>
            <a:custGeom>
              <a:avLst/>
              <a:gdLst>
                <a:gd name="connsiteX0" fmla="*/ 27202 w 27201"/>
                <a:gd name="connsiteY0" fmla="*/ 0 h 53508"/>
                <a:gd name="connsiteX1" fmla="*/ 17837 w 27201"/>
                <a:gd name="connsiteY1" fmla="*/ 53508 h 53508"/>
                <a:gd name="connsiteX2" fmla="*/ 1 w 27201"/>
                <a:gd name="connsiteY2" fmla="*/ 27735 h 53508"/>
                <a:gd name="connsiteX3" fmla="*/ 27202 w 27201"/>
                <a:gd name="connsiteY3" fmla="*/ 0 h 53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1" h="53508">
                  <a:moveTo>
                    <a:pt x="27202" y="0"/>
                  </a:moveTo>
                  <a:cubicBezTo>
                    <a:pt x="24407" y="17836"/>
                    <a:pt x="21286" y="35672"/>
                    <a:pt x="17837" y="53508"/>
                  </a:cubicBezTo>
                  <a:cubicBezTo>
                    <a:pt x="7042" y="49551"/>
                    <a:pt x="-98" y="39233"/>
                    <a:pt x="1" y="27735"/>
                  </a:cubicBezTo>
                  <a:cubicBezTo>
                    <a:pt x="-98" y="12585"/>
                    <a:pt x="12052" y="196"/>
                    <a:pt x="2720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图形 15"/>
            <p:cNvSpPr/>
            <p:nvPr/>
          </p:nvSpPr>
          <p:spPr>
            <a:xfrm>
              <a:off x="1009785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图形 15"/>
            <p:cNvSpPr/>
            <p:nvPr/>
          </p:nvSpPr>
          <p:spPr>
            <a:xfrm>
              <a:off x="1019202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图形 15"/>
            <p:cNvSpPr/>
            <p:nvPr/>
          </p:nvSpPr>
          <p:spPr>
            <a:xfrm>
              <a:off x="10286380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图形 15"/>
            <p:cNvSpPr/>
            <p:nvPr/>
          </p:nvSpPr>
          <p:spPr>
            <a:xfrm>
              <a:off x="10381090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图形 15"/>
            <p:cNvSpPr/>
            <p:nvPr/>
          </p:nvSpPr>
          <p:spPr>
            <a:xfrm>
              <a:off x="10475176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图形 15"/>
            <p:cNvSpPr/>
            <p:nvPr/>
          </p:nvSpPr>
          <p:spPr>
            <a:xfrm>
              <a:off x="1056952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图形 15"/>
            <p:cNvSpPr/>
            <p:nvPr/>
          </p:nvSpPr>
          <p:spPr>
            <a:xfrm>
              <a:off x="1005861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图形 15"/>
            <p:cNvSpPr/>
            <p:nvPr/>
          </p:nvSpPr>
          <p:spPr>
            <a:xfrm>
              <a:off x="10152966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图形 15"/>
            <p:cNvSpPr/>
            <p:nvPr/>
          </p:nvSpPr>
          <p:spPr>
            <a:xfrm>
              <a:off x="10247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图形 15"/>
            <p:cNvSpPr/>
            <p:nvPr/>
          </p:nvSpPr>
          <p:spPr>
            <a:xfrm>
              <a:off x="1034167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图形 15"/>
            <p:cNvSpPr/>
            <p:nvPr/>
          </p:nvSpPr>
          <p:spPr>
            <a:xfrm>
              <a:off x="10435847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图形 15"/>
            <p:cNvSpPr/>
            <p:nvPr/>
          </p:nvSpPr>
          <p:spPr>
            <a:xfrm>
              <a:off x="1053020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图形 15"/>
            <p:cNvSpPr/>
            <p:nvPr/>
          </p:nvSpPr>
          <p:spPr>
            <a:xfrm>
              <a:off x="1009785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图形 15"/>
            <p:cNvSpPr/>
            <p:nvPr/>
          </p:nvSpPr>
          <p:spPr>
            <a:xfrm>
              <a:off x="1019202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图形 15"/>
            <p:cNvSpPr/>
            <p:nvPr/>
          </p:nvSpPr>
          <p:spPr>
            <a:xfrm>
              <a:off x="10286380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图形 15"/>
            <p:cNvSpPr/>
            <p:nvPr/>
          </p:nvSpPr>
          <p:spPr>
            <a:xfrm>
              <a:off x="10381090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图形 15"/>
            <p:cNvSpPr/>
            <p:nvPr/>
          </p:nvSpPr>
          <p:spPr>
            <a:xfrm>
              <a:off x="10475176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图形 15"/>
            <p:cNvSpPr/>
            <p:nvPr/>
          </p:nvSpPr>
          <p:spPr>
            <a:xfrm>
              <a:off x="10569528" y="2458267"/>
              <a:ext cx="21761" cy="43698"/>
            </a:xfrm>
            <a:custGeom>
              <a:avLst/>
              <a:gdLst>
                <a:gd name="connsiteX0" fmla="*/ 21761 w 21761"/>
                <a:gd name="connsiteY0" fmla="*/ 0 h 43698"/>
                <a:gd name="connsiteX1" fmla="*/ 5797 w 21761"/>
                <a:gd name="connsiteY1" fmla="*/ 43699 h 43698"/>
                <a:gd name="connsiteX2" fmla="*/ 0 w 21761"/>
                <a:gd name="connsiteY2" fmla="*/ 26932 h 43698"/>
                <a:gd name="connsiteX3" fmla="*/ 21760 w 21761"/>
                <a:gd name="connsiteY3" fmla="*/ 0 h 4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61" h="43698">
                  <a:moveTo>
                    <a:pt x="21761" y="0"/>
                  </a:moveTo>
                  <a:cubicBezTo>
                    <a:pt x="16766" y="14804"/>
                    <a:pt x="11326" y="29251"/>
                    <a:pt x="5797" y="43699"/>
                  </a:cubicBezTo>
                  <a:cubicBezTo>
                    <a:pt x="2014" y="38932"/>
                    <a:pt x="-30" y="33018"/>
                    <a:pt x="0" y="26932"/>
                  </a:cubicBezTo>
                  <a:cubicBezTo>
                    <a:pt x="104" y="13986"/>
                    <a:pt x="9124" y="2821"/>
                    <a:pt x="217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图形 15"/>
            <p:cNvSpPr/>
            <p:nvPr/>
          </p:nvSpPr>
          <p:spPr>
            <a:xfrm>
              <a:off x="1005852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图形 15"/>
            <p:cNvSpPr/>
            <p:nvPr/>
          </p:nvSpPr>
          <p:spPr>
            <a:xfrm>
              <a:off x="10152966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图形 15"/>
            <p:cNvSpPr/>
            <p:nvPr/>
          </p:nvSpPr>
          <p:spPr>
            <a:xfrm>
              <a:off x="10247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图形 15"/>
            <p:cNvSpPr/>
            <p:nvPr/>
          </p:nvSpPr>
          <p:spPr>
            <a:xfrm>
              <a:off x="1034167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图形 15"/>
            <p:cNvSpPr/>
            <p:nvPr/>
          </p:nvSpPr>
          <p:spPr>
            <a:xfrm>
              <a:off x="10435847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图形 15"/>
            <p:cNvSpPr/>
            <p:nvPr/>
          </p:nvSpPr>
          <p:spPr>
            <a:xfrm>
              <a:off x="10530729" y="2537446"/>
              <a:ext cx="30327" cy="48082"/>
            </a:xfrm>
            <a:custGeom>
              <a:avLst/>
              <a:gdLst>
                <a:gd name="connsiteX0" fmla="*/ 30327 w 30327"/>
                <a:gd name="connsiteY0" fmla="*/ 371 h 48082"/>
                <a:gd name="connsiteX1" fmla="*/ 9013 w 30327"/>
                <a:gd name="connsiteY1" fmla="*/ 48082 h 48082"/>
                <a:gd name="connsiteX2" fmla="*/ 7223 w 30327"/>
                <a:gd name="connsiteY2" fmla="*/ 9026 h 48082"/>
                <a:gd name="connsiteX3" fmla="*/ 27473 w 30327"/>
                <a:gd name="connsiteY3" fmla="*/ 14 h 48082"/>
                <a:gd name="connsiteX4" fmla="*/ 30326 w 30327"/>
                <a:gd name="connsiteY4" fmla="*/ 371 h 4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27" h="48082">
                  <a:moveTo>
                    <a:pt x="30327" y="371"/>
                  </a:moveTo>
                  <a:cubicBezTo>
                    <a:pt x="23549" y="16423"/>
                    <a:pt x="16504" y="32386"/>
                    <a:pt x="9013" y="48082"/>
                  </a:cubicBezTo>
                  <a:cubicBezTo>
                    <a:pt x="-2266" y="37791"/>
                    <a:pt x="-3068" y="20305"/>
                    <a:pt x="7223" y="9026"/>
                  </a:cubicBezTo>
                  <a:cubicBezTo>
                    <a:pt x="12420" y="3329"/>
                    <a:pt x="19762" y="62"/>
                    <a:pt x="27473" y="14"/>
                  </a:cubicBezTo>
                  <a:cubicBezTo>
                    <a:pt x="28438" y="-44"/>
                    <a:pt x="29405" y="77"/>
                    <a:pt x="30326" y="37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图形 15"/>
            <p:cNvSpPr/>
            <p:nvPr/>
          </p:nvSpPr>
          <p:spPr>
            <a:xfrm>
              <a:off x="1009785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图形 15"/>
            <p:cNvSpPr/>
            <p:nvPr/>
          </p:nvSpPr>
          <p:spPr>
            <a:xfrm>
              <a:off x="1019202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图形 15"/>
            <p:cNvSpPr/>
            <p:nvPr/>
          </p:nvSpPr>
          <p:spPr>
            <a:xfrm>
              <a:off x="10286380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图形 15"/>
            <p:cNvSpPr/>
            <p:nvPr/>
          </p:nvSpPr>
          <p:spPr>
            <a:xfrm>
              <a:off x="10381090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图形 15"/>
            <p:cNvSpPr/>
            <p:nvPr/>
          </p:nvSpPr>
          <p:spPr>
            <a:xfrm>
              <a:off x="10475417" y="2617528"/>
              <a:ext cx="45240" cy="53881"/>
            </a:xfrm>
            <a:custGeom>
              <a:avLst/>
              <a:gdLst>
                <a:gd name="connsiteX0" fmla="*/ 45241 w 45240"/>
                <a:gd name="connsiteY0" fmla="*/ 6526 h 53881"/>
                <a:gd name="connsiteX1" fmla="*/ 19914 w 45240"/>
                <a:gd name="connsiteY1" fmla="*/ 53881 h 53881"/>
                <a:gd name="connsiteX2" fmla="*/ 1068 w 45240"/>
                <a:gd name="connsiteY2" fmla="*/ 19913 h 53881"/>
                <a:gd name="connsiteX3" fmla="*/ 35036 w 45240"/>
                <a:gd name="connsiteY3" fmla="*/ 1068 h 53881"/>
                <a:gd name="connsiteX4" fmla="*/ 45241 w 45240"/>
                <a:gd name="connsiteY4" fmla="*/ 6526 h 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0" h="53881">
                  <a:moveTo>
                    <a:pt x="45241" y="6526"/>
                  </a:moveTo>
                  <a:cubicBezTo>
                    <a:pt x="37214" y="22490"/>
                    <a:pt x="28653" y="38186"/>
                    <a:pt x="19914" y="53881"/>
                  </a:cubicBezTo>
                  <a:cubicBezTo>
                    <a:pt x="5329" y="49705"/>
                    <a:pt x="-3108" y="34497"/>
                    <a:pt x="1068" y="19913"/>
                  </a:cubicBezTo>
                  <a:cubicBezTo>
                    <a:pt x="5244" y="5330"/>
                    <a:pt x="20453" y="-3108"/>
                    <a:pt x="35036" y="1068"/>
                  </a:cubicBezTo>
                  <a:cubicBezTo>
                    <a:pt x="38786" y="2142"/>
                    <a:pt x="42265" y="4003"/>
                    <a:pt x="45241" y="65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图形 15"/>
            <p:cNvSpPr/>
            <p:nvPr/>
          </p:nvSpPr>
          <p:spPr>
            <a:xfrm>
              <a:off x="1005852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图形 15"/>
            <p:cNvSpPr/>
            <p:nvPr/>
          </p:nvSpPr>
          <p:spPr>
            <a:xfrm>
              <a:off x="10152966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图形 15"/>
            <p:cNvSpPr/>
            <p:nvPr/>
          </p:nvSpPr>
          <p:spPr>
            <a:xfrm>
              <a:off x="10247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图形 15"/>
            <p:cNvSpPr/>
            <p:nvPr/>
          </p:nvSpPr>
          <p:spPr>
            <a:xfrm>
              <a:off x="1034167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图形 15"/>
            <p:cNvSpPr/>
            <p:nvPr/>
          </p:nvSpPr>
          <p:spPr>
            <a:xfrm>
              <a:off x="10435950" y="2697182"/>
              <a:ext cx="41990" cy="51011"/>
            </a:xfrm>
            <a:custGeom>
              <a:avLst/>
              <a:gdLst>
                <a:gd name="connsiteX0" fmla="*/ 41991 w 41990"/>
                <a:gd name="connsiteY0" fmla="*/ 4192 h 51011"/>
                <a:gd name="connsiteX1" fmla="*/ 13095 w 41990"/>
                <a:gd name="connsiteY1" fmla="*/ 51011 h 51011"/>
                <a:gd name="connsiteX2" fmla="*/ 4106 w 41990"/>
                <a:gd name="connsiteY2" fmla="*/ 13091 h 51011"/>
                <a:gd name="connsiteX3" fmla="*/ 27542 w 41990"/>
                <a:gd name="connsiteY3" fmla="*/ 0 h 51011"/>
                <a:gd name="connsiteX4" fmla="*/ 41989 w 41990"/>
                <a:gd name="connsiteY4" fmla="*/ 4192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90" h="51011">
                  <a:moveTo>
                    <a:pt x="41991" y="4192"/>
                  </a:moveTo>
                  <a:cubicBezTo>
                    <a:pt x="33072" y="20066"/>
                    <a:pt x="22995" y="35672"/>
                    <a:pt x="13095" y="51011"/>
                  </a:cubicBezTo>
                  <a:cubicBezTo>
                    <a:pt x="141" y="43022"/>
                    <a:pt x="-3883" y="26045"/>
                    <a:pt x="4106" y="13091"/>
                  </a:cubicBezTo>
                  <a:cubicBezTo>
                    <a:pt x="9121" y="4960"/>
                    <a:pt x="17989" y="7"/>
                    <a:pt x="27542" y="0"/>
                  </a:cubicBezTo>
                  <a:cubicBezTo>
                    <a:pt x="32660" y="-13"/>
                    <a:pt x="37674" y="1441"/>
                    <a:pt x="41989" y="419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图形 15"/>
            <p:cNvSpPr/>
            <p:nvPr/>
          </p:nvSpPr>
          <p:spPr>
            <a:xfrm>
              <a:off x="1009785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图形 15"/>
            <p:cNvSpPr/>
            <p:nvPr/>
          </p:nvSpPr>
          <p:spPr>
            <a:xfrm>
              <a:off x="1019202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图形 15"/>
            <p:cNvSpPr/>
            <p:nvPr/>
          </p:nvSpPr>
          <p:spPr>
            <a:xfrm>
              <a:off x="10286380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图形 15"/>
            <p:cNvSpPr/>
            <p:nvPr/>
          </p:nvSpPr>
          <p:spPr>
            <a:xfrm>
              <a:off x="10380636" y="2776909"/>
              <a:ext cx="44866" cy="50745"/>
            </a:xfrm>
            <a:custGeom>
              <a:avLst/>
              <a:gdLst>
                <a:gd name="connsiteX0" fmla="*/ 44867 w 44866"/>
                <a:gd name="connsiteY0" fmla="*/ 6155 h 50745"/>
                <a:gd name="connsiteX1" fmla="*/ 12671 w 44866"/>
                <a:gd name="connsiteY1" fmla="*/ 50745 h 50745"/>
                <a:gd name="connsiteX2" fmla="*/ 4372 w 44866"/>
                <a:gd name="connsiteY2" fmla="*/ 12668 h 50745"/>
                <a:gd name="connsiteX3" fmla="*/ 27832 w 44866"/>
                <a:gd name="connsiteY3" fmla="*/ 1 h 50745"/>
                <a:gd name="connsiteX4" fmla="*/ 44865 w 44866"/>
                <a:gd name="connsiteY4" fmla="*/ 6155 h 5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6" h="50745">
                  <a:moveTo>
                    <a:pt x="44867" y="6155"/>
                  </a:moveTo>
                  <a:cubicBezTo>
                    <a:pt x="34611" y="21315"/>
                    <a:pt x="23819" y="36119"/>
                    <a:pt x="12671" y="50745"/>
                  </a:cubicBezTo>
                  <a:cubicBezTo>
                    <a:pt x="-135" y="42522"/>
                    <a:pt x="-3851" y="25475"/>
                    <a:pt x="4372" y="12668"/>
                  </a:cubicBezTo>
                  <a:cubicBezTo>
                    <a:pt x="9493" y="4692"/>
                    <a:pt x="18354" y="-92"/>
                    <a:pt x="27832" y="1"/>
                  </a:cubicBezTo>
                  <a:cubicBezTo>
                    <a:pt x="34052" y="10"/>
                    <a:pt x="40075" y="2186"/>
                    <a:pt x="44865" y="615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图形 15"/>
            <p:cNvSpPr/>
            <p:nvPr/>
          </p:nvSpPr>
          <p:spPr>
            <a:xfrm>
              <a:off x="10058612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图形 15"/>
            <p:cNvSpPr/>
            <p:nvPr/>
          </p:nvSpPr>
          <p:spPr>
            <a:xfrm>
              <a:off x="10152966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图形 15"/>
            <p:cNvSpPr/>
            <p:nvPr/>
          </p:nvSpPr>
          <p:spPr>
            <a:xfrm>
              <a:off x="10247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图形 15"/>
            <p:cNvSpPr/>
            <p:nvPr/>
          </p:nvSpPr>
          <p:spPr>
            <a:xfrm>
              <a:off x="1009785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图形 15"/>
            <p:cNvSpPr/>
            <p:nvPr/>
          </p:nvSpPr>
          <p:spPr>
            <a:xfrm>
              <a:off x="1019202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图形 15"/>
            <p:cNvSpPr/>
            <p:nvPr/>
          </p:nvSpPr>
          <p:spPr>
            <a:xfrm>
              <a:off x="1005852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图形 15"/>
            <p:cNvSpPr/>
            <p:nvPr/>
          </p:nvSpPr>
          <p:spPr>
            <a:xfrm>
              <a:off x="10152685" y="3016446"/>
              <a:ext cx="51648" cy="49230"/>
            </a:xfrm>
            <a:custGeom>
              <a:avLst/>
              <a:gdLst>
                <a:gd name="connsiteX0" fmla="*/ 51648 w 51648"/>
                <a:gd name="connsiteY0" fmla="*/ 14450 h 49230"/>
                <a:gd name="connsiteX1" fmla="*/ 10536 w 51648"/>
                <a:gd name="connsiteY1" fmla="*/ 49231 h 49230"/>
                <a:gd name="connsiteX2" fmla="*/ 5887 w 51648"/>
                <a:gd name="connsiteY2" fmla="*/ 10538 h 49230"/>
                <a:gd name="connsiteX3" fmla="*/ 27480 w 51648"/>
                <a:gd name="connsiteY3" fmla="*/ 3 h 49230"/>
                <a:gd name="connsiteX4" fmla="*/ 51647 w 51648"/>
                <a:gd name="connsiteY4" fmla="*/ 14450 h 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48" h="49230">
                  <a:moveTo>
                    <a:pt x="51648" y="14450"/>
                  </a:moveTo>
                  <a:cubicBezTo>
                    <a:pt x="38271" y="26401"/>
                    <a:pt x="24894" y="37905"/>
                    <a:pt x="10536" y="49231"/>
                  </a:cubicBezTo>
                  <a:cubicBezTo>
                    <a:pt x="-1432" y="39830"/>
                    <a:pt x="-3514" y="22507"/>
                    <a:pt x="5887" y="10538"/>
                  </a:cubicBezTo>
                  <a:cubicBezTo>
                    <a:pt x="11093" y="3908"/>
                    <a:pt x="19049" y="27"/>
                    <a:pt x="27480" y="3"/>
                  </a:cubicBezTo>
                  <a:cubicBezTo>
                    <a:pt x="37623" y="-153"/>
                    <a:pt x="46982" y="5442"/>
                    <a:pt x="51647" y="144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图形 15"/>
            <p:cNvSpPr/>
            <p:nvPr/>
          </p:nvSpPr>
          <p:spPr>
            <a:xfrm>
              <a:off x="10099011" y="3096534"/>
              <a:ext cx="25060" cy="17836"/>
            </a:xfrm>
            <a:custGeom>
              <a:avLst/>
              <a:gdLst>
                <a:gd name="connsiteX0" fmla="*/ 25060 w 25060"/>
                <a:gd name="connsiteY0" fmla="*/ 0 h 17836"/>
                <a:gd name="connsiteX1" fmla="*/ 0 w 25060"/>
                <a:gd name="connsiteY1" fmla="*/ 17836 h 17836"/>
                <a:gd name="connsiteX2" fmla="*/ 25060 w 25060"/>
                <a:gd name="connsiteY2" fmla="*/ 0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0"/>
                  </a:moveTo>
                  <a:cubicBezTo>
                    <a:pt x="16855" y="6064"/>
                    <a:pt x="8473" y="12396"/>
                    <a:pt x="0" y="17836"/>
                  </a:cubicBezTo>
                  <a:cubicBezTo>
                    <a:pt x="3888" y="7301"/>
                    <a:pt x="13832" y="223"/>
                    <a:pt x="250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图形 15"/>
            <p:cNvSpPr/>
            <p:nvPr/>
          </p:nvSpPr>
          <p:spPr>
            <a:xfrm>
              <a:off x="9029823" y="661632"/>
              <a:ext cx="43342" cy="15339"/>
            </a:xfrm>
            <a:custGeom>
              <a:avLst/>
              <a:gdLst>
                <a:gd name="connsiteX0" fmla="*/ 43342 w 43342"/>
                <a:gd name="connsiteY0" fmla="*/ 0 h 15339"/>
                <a:gd name="connsiteX1" fmla="*/ 18639 w 43342"/>
                <a:gd name="connsiteY1" fmla="*/ 15339 h 15339"/>
                <a:gd name="connsiteX2" fmla="*/ 0 w 43342"/>
                <a:gd name="connsiteY2" fmla="*/ 8026 h 15339"/>
                <a:gd name="connsiteX3" fmla="*/ 43342 w 43342"/>
                <a:gd name="connsiteY3" fmla="*/ 0 h 1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39">
                  <a:moveTo>
                    <a:pt x="43342" y="0"/>
                  </a:moveTo>
                  <a:cubicBezTo>
                    <a:pt x="38728" y="9425"/>
                    <a:pt x="29133" y="15383"/>
                    <a:pt x="18639" y="15339"/>
                  </a:cubicBezTo>
                  <a:cubicBezTo>
                    <a:pt x="11734" y="15299"/>
                    <a:pt x="5090" y="12692"/>
                    <a:pt x="0" y="8026"/>
                  </a:cubicBezTo>
                  <a:cubicBezTo>
                    <a:pt x="14447" y="4994"/>
                    <a:pt x="28894" y="2408"/>
                    <a:pt x="4334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图形 15"/>
            <p:cNvSpPr/>
            <p:nvPr/>
          </p:nvSpPr>
          <p:spPr>
            <a:xfrm>
              <a:off x="9115883" y="648522"/>
              <a:ext cx="54489" cy="28238"/>
            </a:xfrm>
            <a:custGeom>
              <a:avLst/>
              <a:gdLst>
                <a:gd name="connsiteX0" fmla="*/ 54489 w 54489"/>
                <a:gd name="connsiteY0" fmla="*/ 0 h 28238"/>
                <a:gd name="connsiteX1" fmla="*/ 54489 w 54489"/>
                <a:gd name="connsiteY1" fmla="*/ 892 h 28238"/>
                <a:gd name="connsiteX2" fmla="*/ 26723 w 54489"/>
                <a:gd name="connsiteY2" fmla="*/ 28238 h 28238"/>
                <a:gd name="connsiteX3" fmla="*/ 0 w 54489"/>
                <a:gd name="connsiteY3" fmla="*/ 6510 h 28238"/>
                <a:gd name="connsiteX4" fmla="*/ 54489 w 54489"/>
                <a:gd name="connsiteY4" fmla="*/ 0 h 2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89" h="28238">
                  <a:moveTo>
                    <a:pt x="54489" y="0"/>
                  </a:moveTo>
                  <a:lnTo>
                    <a:pt x="54489" y="892"/>
                  </a:lnTo>
                  <a:cubicBezTo>
                    <a:pt x="54373" y="16111"/>
                    <a:pt x="41942" y="28354"/>
                    <a:pt x="26723" y="28238"/>
                  </a:cubicBezTo>
                  <a:cubicBezTo>
                    <a:pt x="13829" y="28139"/>
                    <a:pt x="2727" y="19113"/>
                    <a:pt x="0" y="6510"/>
                  </a:cubicBezTo>
                  <a:cubicBezTo>
                    <a:pt x="18281" y="4013"/>
                    <a:pt x="36118" y="1784"/>
                    <a:pt x="5448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图形 15"/>
            <p:cNvSpPr/>
            <p:nvPr/>
          </p:nvSpPr>
          <p:spPr>
            <a:xfrm>
              <a:off x="9209451" y="642814"/>
              <a:ext cx="55274" cy="32676"/>
            </a:xfrm>
            <a:custGeom>
              <a:avLst/>
              <a:gdLst>
                <a:gd name="connsiteX0" fmla="*/ 55274 w 55274"/>
                <a:gd name="connsiteY0" fmla="*/ 6599 h 32676"/>
                <a:gd name="connsiteX1" fmla="*/ 26103 w 55274"/>
                <a:gd name="connsiteY1" fmla="*/ 32631 h 32676"/>
                <a:gd name="connsiteX2" fmla="*/ 72 w 55274"/>
                <a:gd name="connsiteY2" fmla="*/ 6599 h 32676"/>
                <a:gd name="connsiteX3" fmla="*/ 72 w 55274"/>
                <a:gd name="connsiteY3" fmla="*/ 2586 h 32676"/>
                <a:gd name="connsiteX4" fmla="*/ 54115 w 55274"/>
                <a:gd name="connsiteY4" fmla="*/ 0 h 32676"/>
                <a:gd name="connsiteX5" fmla="*/ 55274 w 55274"/>
                <a:gd name="connsiteY5" fmla="*/ 6599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4" h="32676">
                  <a:moveTo>
                    <a:pt x="55274" y="6599"/>
                  </a:moveTo>
                  <a:cubicBezTo>
                    <a:pt x="54408" y="21843"/>
                    <a:pt x="41347" y="33498"/>
                    <a:pt x="26103" y="32631"/>
                  </a:cubicBezTo>
                  <a:cubicBezTo>
                    <a:pt x="12070" y="31833"/>
                    <a:pt x="870" y="20633"/>
                    <a:pt x="72" y="6599"/>
                  </a:cubicBezTo>
                  <a:cubicBezTo>
                    <a:pt x="-24" y="5263"/>
                    <a:pt x="-24" y="3922"/>
                    <a:pt x="72" y="2586"/>
                  </a:cubicBezTo>
                  <a:cubicBezTo>
                    <a:pt x="17907" y="1159"/>
                    <a:pt x="35743" y="357"/>
                    <a:pt x="54115" y="0"/>
                  </a:cubicBezTo>
                  <a:cubicBezTo>
                    <a:pt x="54732" y="2153"/>
                    <a:pt x="55121" y="4365"/>
                    <a:pt x="55274" y="65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图形 15"/>
            <p:cNvSpPr/>
            <p:nvPr/>
          </p:nvSpPr>
          <p:spPr>
            <a:xfrm>
              <a:off x="9303965" y="642101"/>
              <a:ext cx="55206" cy="33390"/>
            </a:xfrm>
            <a:custGeom>
              <a:avLst/>
              <a:gdLst>
                <a:gd name="connsiteX0" fmla="*/ 55202 w 55206"/>
                <a:gd name="connsiteY0" fmla="*/ 7313 h 33390"/>
                <a:gd name="connsiteX1" fmla="*/ 26031 w 55206"/>
                <a:gd name="connsiteY1" fmla="*/ 33345 h 33390"/>
                <a:gd name="connsiteX2" fmla="*/ 0 w 55206"/>
                <a:gd name="connsiteY2" fmla="*/ 7313 h 33390"/>
                <a:gd name="connsiteX3" fmla="*/ 981 w 55206"/>
                <a:gd name="connsiteY3" fmla="*/ 0 h 33390"/>
                <a:gd name="connsiteX4" fmla="*/ 54489 w 55206"/>
                <a:gd name="connsiteY4" fmla="*/ 1249 h 33390"/>
                <a:gd name="connsiteX5" fmla="*/ 55202 w 55206"/>
                <a:gd name="connsiteY5" fmla="*/ 7313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7313"/>
                  </a:moveTo>
                  <a:cubicBezTo>
                    <a:pt x="54336" y="22557"/>
                    <a:pt x="41276" y="34212"/>
                    <a:pt x="26031" y="33345"/>
                  </a:cubicBezTo>
                  <a:cubicBezTo>
                    <a:pt x="11998" y="32547"/>
                    <a:pt x="798" y="21346"/>
                    <a:pt x="0" y="7313"/>
                  </a:cubicBezTo>
                  <a:cubicBezTo>
                    <a:pt x="-4" y="4842"/>
                    <a:pt x="326" y="2382"/>
                    <a:pt x="981" y="0"/>
                  </a:cubicBezTo>
                  <a:cubicBezTo>
                    <a:pt x="18817" y="0"/>
                    <a:pt x="36653" y="0"/>
                    <a:pt x="54489" y="1249"/>
                  </a:cubicBezTo>
                  <a:cubicBezTo>
                    <a:pt x="55001" y="3228"/>
                    <a:pt x="55241" y="5268"/>
                    <a:pt x="55202" y="731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图形 15"/>
            <p:cNvSpPr/>
            <p:nvPr/>
          </p:nvSpPr>
          <p:spPr>
            <a:xfrm>
              <a:off x="9398247" y="645401"/>
              <a:ext cx="55095" cy="30514"/>
            </a:xfrm>
            <a:custGeom>
              <a:avLst/>
              <a:gdLst>
                <a:gd name="connsiteX0" fmla="*/ 55096 w 55095"/>
                <a:gd name="connsiteY0" fmla="*/ 4905 h 30514"/>
                <a:gd name="connsiteX1" fmla="*/ 25660 w 55095"/>
                <a:gd name="connsiteY1" fmla="*/ 30445 h 30514"/>
                <a:gd name="connsiteX2" fmla="*/ 72 w 55095"/>
                <a:gd name="connsiteY2" fmla="*/ 4013 h 30514"/>
                <a:gd name="connsiteX3" fmla="*/ 72 w 55095"/>
                <a:gd name="connsiteY3" fmla="*/ 0 h 30514"/>
                <a:gd name="connsiteX4" fmla="*/ 55096 w 55095"/>
                <a:gd name="connsiteY4" fmla="*/ 4905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5" h="30514">
                  <a:moveTo>
                    <a:pt x="55096" y="4905"/>
                  </a:moveTo>
                  <a:cubicBezTo>
                    <a:pt x="54020" y="20086"/>
                    <a:pt x="40841" y="31521"/>
                    <a:pt x="25660" y="30445"/>
                  </a:cubicBezTo>
                  <a:cubicBezTo>
                    <a:pt x="11637" y="29451"/>
                    <a:pt x="611" y="18061"/>
                    <a:pt x="72" y="4013"/>
                  </a:cubicBezTo>
                  <a:cubicBezTo>
                    <a:pt x="-24" y="2677"/>
                    <a:pt x="-24" y="1336"/>
                    <a:pt x="72" y="0"/>
                  </a:cubicBezTo>
                  <a:cubicBezTo>
                    <a:pt x="18709" y="1249"/>
                    <a:pt x="36992" y="2765"/>
                    <a:pt x="55096" y="490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图形 15"/>
            <p:cNvSpPr/>
            <p:nvPr/>
          </p:nvSpPr>
          <p:spPr>
            <a:xfrm>
              <a:off x="9493919" y="655121"/>
              <a:ext cx="50476" cy="21849"/>
            </a:xfrm>
            <a:custGeom>
              <a:avLst/>
              <a:gdLst>
                <a:gd name="connsiteX0" fmla="*/ 50477 w 50476"/>
                <a:gd name="connsiteY0" fmla="*/ 8026 h 21849"/>
                <a:gd name="connsiteX1" fmla="*/ 26754 w 50476"/>
                <a:gd name="connsiteY1" fmla="*/ 21849 h 21849"/>
                <a:gd name="connsiteX2" fmla="*/ 0 w 50476"/>
                <a:gd name="connsiteY2" fmla="*/ 0 h 21849"/>
                <a:gd name="connsiteX3" fmla="*/ 50477 w 50476"/>
                <a:gd name="connsiteY3" fmla="*/ 8026 h 2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76" h="21849">
                  <a:moveTo>
                    <a:pt x="50477" y="8026"/>
                  </a:moveTo>
                  <a:cubicBezTo>
                    <a:pt x="45591" y="16525"/>
                    <a:pt x="36557" y="21789"/>
                    <a:pt x="26754" y="21849"/>
                  </a:cubicBezTo>
                  <a:cubicBezTo>
                    <a:pt x="13847" y="21654"/>
                    <a:pt x="2771" y="12607"/>
                    <a:pt x="0" y="0"/>
                  </a:cubicBezTo>
                  <a:cubicBezTo>
                    <a:pt x="16232" y="2319"/>
                    <a:pt x="33087" y="4816"/>
                    <a:pt x="50477" y="80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图形 15"/>
            <p:cNvSpPr/>
            <p:nvPr/>
          </p:nvSpPr>
          <p:spPr>
            <a:xfrm>
              <a:off x="8871349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图形 15"/>
            <p:cNvSpPr/>
            <p:nvPr/>
          </p:nvSpPr>
          <p:spPr>
            <a:xfrm>
              <a:off x="896579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图形 15"/>
            <p:cNvSpPr/>
            <p:nvPr/>
          </p:nvSpPr>
          <p:spPr>
            <a:xfrm>
              <a:off x="9060145" y="70158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图形 15"/>
            <p:cNvSpPr/>
            <p:nvPr/>
          </p:nvSpPr>
          <p:spPr>
            <a:xfrm>
              <a:off x="915449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图形 15"/>
            <p:cNvSpPr/>
            <p:nvPr/>
          </p:nvSpPr>
          <p:spPr>
            <a:xfrm>
              <a:off x="924885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图形 15"/>
            <p:cNvSpPr/>
            <p:nvPr/>
          </p:nvSpPr>
          <p:spPr>
            <a:xfrm>
              <a:off x="9343026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图形 15"/>
            <p:cNvSpPr/>
            <p:nvPr/>
          </p:nvSpPr>
          <p:spPr>
            <a:xfrm>
              <a:off x="943746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图形 15"/>
            <p:cNvSpPr/>
            <p:nvPr/>
          </p:nvSpPr>
          <p:spPr>
            <a:xfrm>
              <a:off x="953182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图形 15"/>
            <p:cNvSpPr/>
            <p:nvPr/>
          </p:nvSpPr>
          <p:spPr>
            <a:xfrm>
              <a:off x="9626175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图形 15"/>
            <p:cNvSpPr/>
            <p:nvPr/>
          </p:nvSpPr>
          <p:spPr>
            <a:xfrm>
              <a:off x="9720483" y="709700"/>
              <a:ext cx="55115" cy="48566"/>
            </a:xfrm>
            <a:custGeom>
              <a:avLst/>
              <a:gdLst>
                <a:gd name="connsiteX0" fmla="*/ 55070 w 55115"/>
                <a:gd name="connsiteY0" fmla="*/ 19441 h 48566"/>
                <a:gd name="connsiteX1" fmla="*/ 29124 w 55115"/>
                <a:gd name="connsiteY1" fmla="*/ 48521 h 48566"/>
                <a:gd name="connsiteX2" fmla="*/ 45 w 55115"/>
                <a:gd name="connsiteY2" fmla="*/ 22575 h 48566"/>
                <a:gd name="connsiteX3" fmla="*/ 45 w 55115"/>
                <a:gd name="connsiteY3" fmla="*/ 19441 h 48566"/>
                <a:gd name="connsiteX4" fmla="*/ 8071 w 55115"/>
                <a:gd name="connsiteY4" fmla="*/ 0 h 48566"/>
                <a:gd name="connsiteX5" fmla="*/ 54713 w 55115"/>
                <a:gd name="connsiteY5" fmla="*/ 15963 h 48566"/>
                <a:gd name="connsiteX6" fmla="*/ 55070 w 55115"/>
                <a:gd name="connsiteY6" fmla="*/ 19441 h 4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566">
                  <a:moveTo>
                    <a:pt x="55070" y="19441"/>
                  </a:moveTo>
                  <a:cubicBezTo>
                    <a:pt x="55935" y="34636"/>
                    <a:pt x="44320" y="47655"/>
                    <a:pt x="29124" y="48521"/>
                  </a:cubicBezTo>
                  <a:cubicBezTo>
                    <a:pt x="13929" y="49386"/>
                    <a:pt x="910" y="37770"/>
                    <a:pt x="45" y="22575"/>
                  </a:cubicBezTo>
                  <a:cubicBezTo>
                    <a:pt x="-15" y="21532"/>
                    <a:pt x="-15" y="20485"/>
                    <a:pt x="45" y="19441"/>
                  </a:cubicBezTo>
                  <a:cubicBezTo>
                    <a:pt x="83" y="12162"/>
                    <a:pt x="2964" y="5186"/>
                    <a:pt x="8071" y="0"/>
                  </a:cubicBezTo>
                  <a:cubicBezTo>
                    <a:pt x="23767" y="4994"/>
                    <a:pt x="39374" y="10434"/>
                    <a:pt x="54713" y="15963"/>
                  </a:cubicBezTo>
                  <a:cubicBezTo>
                    <a:pt x="55002" y="17099"/>
                    <a:pt x="55123" y="18271"/>
                    <a:pt x="55070" y="194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图形 15"/>
            <p:cNvSpPr/>
            <p:nvPr/>
          </p:nvSpPr>
          <p:spPr>
            <a:xfrm>
              <a:off x="9818448" y="742608"/>
              <a:ext cx="30945" cy="14093"/>
            </a:xfrm>
            <a:custGeom>
              <a:avLst/>
              <a:gdLst>
                <a:gd name="connsiteX0" fmla="*/ 30945 w 30945"/>
                <a:gd name="connsiteY0" fmla="*/ 13020 h 14093"/>
                <a:gd name="connsiteX1" fmla="*/ 23989 w 30945"/>
                <a:gd name="connsiteY1" fmla="*/ 14091 h 14093"/>
                <a:gd name="connsiteX2" fmla="*/ 0 w 30945"/>
                <a:gd name="connsiteY2" fmla="*/ 0 h 14093"/>
                <a:gd name="connsiteX3" fmla="*/ 30945 w 30945"/>
                <a:gd name="connsiteY3" fmla="*/ 13020 h 14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45" h="14093">
                  <a:moveTo>
                    <a:pt x="30945" y="13020"/>
                  </a:moveTo>
                  <a:cubicBezTo>
                    <a:pt x="28696" y="13737"/>
                    <a:pt x="26349" y="14098"/>
                    <a:pt x="23989" y="14091"/>
                  </a:cubicBezTo>
                  <a:cubicBezTo>
                    <a:pt x="13987" y="14248"/>
                    <a:pt x="4733" y="8812"/>
                    <a:pt x="0" y="0"/>
                  </a:cubicBezTo>
                  <a:cubicBezTo>
                    <a:pt x="10435" y="4191"/>
                    <a:pt x="20691" y="8561"/>
                    <a:pt x="30945" y="130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图形 15"/>
            <p:cNvSpPr/>
            <p:nvPr/>
          </p:nvSpPr>
          <p:spPr>
            <a:xfrm>
              <a:off x="8832287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图形 15"/>
            <p:cNvSpPr/>
            <p:nvPr/>
          </p:nvSpPr>
          <p:spPr>
            <a:xfrm>
              <a:off x="8926640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图形 15"/>
            <p:cNvSpPr/>
            <p:nvPr/>
          </p:nvSpPr>
          <p:spPr>
            <a:xfrm>
              <a:off x="9020815" y="78140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图形 15"/>
            <p:cNvSpPr/>
            <p:nvPr/>
          </p:nvSpPr>
          <p:spPr>
            <a:xfrm>
              <a:off x="9115169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图形 15"/>
            <p:cNvSpPr/>
            <p:nvPr/>
          </p:nvSpPr>
          <p:spPr>
            <a:xfrm>
              <a:off x="920961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图形 15"/>
            <p:cNvSpPr/>
            <p:nvPr/>
          </p:nvSpPr>
          <p:spPr>
            <a:xfrm>
              <a:off x="930396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图形 15"/>
            <p:cNvSpPr/>
            <p:nvPr/>
          </p:nvSpPr>
          <p:spPr>
            <a:xfrm>
              <a:off x="939831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图形 15"/>
            <p:cNvSpPr/>
            <p:nvPr/>
          </p:nvSpPr>
          <p:spPr>
            <a:xfrm>
              <a:off x="949249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图形 15"/>
            <p:cNvSpPr/>
            <p:nvPr/>
          </p:nvSpPr>
          <p:spPr>
            <a:xfrm>
              <a:off x="958720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图形 15"/>
            <p:cNvSpPr/>
            <p:nvPr/>
          </p:nvSpPr>
          <p:spPr>
            <a:xfrm>
              <a:off x="968128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图形 15"/>
            <p:cNvSpPr/>
            <p:nvPr/>
          </p:nvSpPr>
          <p:spPr>
            <a:xfrm>
              <a:off x="977564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图形 15"/>
            <p:cNvSpPr/>
            <p:nvPr/>
          </p:nvSpPr>
          <p:spPr>
            <a:xfrm>
              <a:off x="986999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图形 15"/>
            <p:cNvSpPr/>
            <p:nvPr/>
          </p:nvSpPr>
          <p:spPr>
            <a:xfrm>
              <a:off x="9965151" y="812614"/>
              <a:ext cx="37544" cy="23989"/>
            </a:xfrm>
            <a:custGeom>
              <a:avLst/>
              <a:gdLst>
                <a:gd name="connsiteX0" fmla="*/ 37545 w 37544"/>
                <a:gd name="connsiteY0" fmla="*/ 21760 h 23989"/>
                <a:gd name="connsiteX1" fmla="*/ 26754 w 37544"/>
                <a:gd name="connsiteY1" fmla="*/ 23990 h 23989"/>
                <a:gd name="connsiteX2" fmla="*/ 0 w 37544"/>
                <a:gd name="connsiteY2" fmla="*/ 0 h 23989"/>
                <a:gd name="connsiteX3" fmla="*/ 37545 w 37544"/>
                <a:gd name="connsiteY3" fmla="*/ 21760 h 2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44" h="23989">
                  <a:moveTo>
                    <a:pt x="37545" y="21760"/>
                  </a:moveTo>
                  <a:cubicBezTo>
                    <a:pt x="34142" y="23244"/>
                    <a:pt x="30466" y="24003"/>
                    <a:pt x="26754" y="23990"/>
                  </a:cubicBezTo>
                  <a:cubicBezTo>
                    <a:pt x="13117" y="23745"/>
                    <a:pt x="1724" y="13530"/>
                    <a:pt x="0" y="0"/>
                  </a:cubicBezTo>
                  <a:cubicBezTo>
                    <a:pt x="12307" y="6956"/>
                    <a:pt x="25148" y="14269"/>
                    <a:pt x="37545" y="2176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图形 15"/>
            <p:cNvSpPr/>
            <p:nvPr/>
          </p:nvSpPr>
          <p:spPr>
            <a:xfrm>
              <a:off x="8871349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图形 15"/>
            <p:cNvSpPr/>
            <p:nvPr/>
          </p:nvSpPr>
          <p:spPr>
            <a:xfrm>
              <a:off x="896579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图形 15"/>
            <p:cNvSpPr/>
            <p:nvPr/>
          </p:nvSpPr>
          <p:spPr>
            <a:xfrm>
              <a:off x="9060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图形 15"/>
            <p:cNvSpPr/>
            <p:nvPr/>
          </p:nvSpPr>
          <p:spPr>
            <a:xfrm>
              <a:off x="915449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图形 15"/>
            <p:cNvSpPr/>
            <p:nvPr/>
          </p:nvSpPr>
          <p:spPr>
            <a:xfrm>
              <a:off x="924831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图形 15"/>
            <p:cNvSpPr/>
            <p:nvPr/>
          </p:nvSpPr>
          <p:spPr>
            <a:xfrm>
              <a:off x="934302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图形 15"/>
            <p:cNvSpPr/>
            <p:nvPr/>
          </p:nvSpPr>
          <p:spPr>
            <a:xfrm>
              <a:off x="943746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图形 15"/>
            <p:cNvSpPr/>
            <p:nvPr/>
          </p:nvSpPr>
          <p:spPr>
            <a:xfrm>
              <a:off x="953182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图形 15"/>
            <p:cNvSpPr/>
            <p:nvPr/>
          </p:nvSpPr>
          <p:spPr>
            <a:xfrm>
              <a:off x="962617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图形 15"/>
            <p:cNvSpPr/>
            <p:nvPr/>
          </p:nvSpPr>
          <p:spPr>
            <a:xfrm>
              <a:off x="9720350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图形 15"/>
            <p:cNvSpPr/>
            <p:nvPr/>
          </p:nvSpPr>
          <p:spPr>
            <a:xfrm>
              <a:off x="9814703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图形 15"/>
            <p:cNvSpPr/>
            <p:nvPr/>
          </p:nvSpPr>
          <p:spPr>
            <a:xfrm>
              <a:off x="9909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图形 15"/>
            <p:cNvSpPr/>
            <p:nvPr/>
          </p:nvSpPr>
          <p:spPr>
            <a:xfrm>
              <a:off x="10003499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图形 15"/>
            <p:cNvSpPr/>
            <p:nvPr/>
          </p:nvSpPr>
          <p:spPr>
            <a:xfrm>
              <a:off x="8832288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图形 15"/>
            <p:cNvSpPr/>
            <p:nvPr/>
          </p:nvSpPr>
          <p:spPr>
            <a:xfrm>
              <a:off x="8926641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图形 15"/>
            <p:cNvSpPr/>
            <p:nvPr/>
          </p:nvSpPr>
          <p:spPr>
            <a:xfrm>
              <a:off x="9020815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图形 15"/>
            <p:cNvSpPr/>
            <p:nvPr/>
          </p:nvSpPr>
          <p:spPr>
            <a:xfrm>
              <a:off x="9115169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图形 15"/>
            <p:cNvSpPr/>
            <p:nvPr/>
          </p:nvSpPr>
          <p:spPr>
            <a:xfrm>
              <a:off x="920961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图形 15"/>
            <p:cNvSpPr/>
            <p:nvPr/>
          </p:nvSpPr>
          <p:spPr>
            <a:xfrm>
              <a:off x="930396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图形 15"/>
            <p:cNvSpPr/>
            <p:nvPr/>
          </p:nvSpPr>
          <p:spPr>
            <a:xfrm>
              <a:off x="939831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图形 15"/>
            <p:cNvSpPr/>
            <p:nvPr/>
          </p:nvSpPr>
          <p:spPr>
            <a:xfrm>
              <a:off x="949267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图形 15"/>
            <p:cNvSpPr/>
            <p:nvPr/>
          </p:nvSpPr>
          <p:spPr>
            <a:xfrm>
              <a:off x="9587203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图形 15"/>
            <p:cNvSpPr/>
            <p:nvPr/>
          </p:nvSpPr>
          <p:spPr>
            <a:xfrm>
              <a:off x="968128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图形 15"/>
            <p:cNvSpPr/>
            <p:nvPr/>
          </p:nvSpPr>
          <p:spPr>
            <a:xfrm>
              <a:off x="9775642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图形 15"/>
            <p:cNvSpPr/>
            <p:nvPr/>
          </p:nvSpPr>
          <p:spPr>
            <a:xfrm>
              <a:off x="986999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图形 15"/>
            <p:cNvSpPr/>
            <p:nvPr/>
          </p:nvSpPr>
          <p:spPr>
            <a:xfrm>
              <a:off x="9964170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图形 15"/>
            <p:cNvSpPr/>
            <p:nvPr/>
          </p:nvSpPr>
          <p:spPr>
            <a:xfrm>
              <a:off x="8871349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图形 15"/>
            <p:cNvSpPr/>
            <p:nvPr/>
          </p:nvSpPr>
          <p:spPr>
            <a:xfrm>
              <a:off x="896579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图形 15"/>
            <p:cNvSpPr/>
            <p:nvPr/>
          </p:nvSpPr>
          <p:spPr>
            <a:xfrm>
              <a:off x="9060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图形 15"/>
            <p:cNvSpPr/>
            <p:nvPr/>
          </p:nvSpPr>
          <p:spPr>
            <a:xfrm>
              <a:off x="915449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图形 15"/>
            <p:cNvSpPr/>
            <p:nvPr/>
          </p:nvSpPr>
          <p:spPr>
            <a:xfrm>
              <a:off x="9248316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图形 15"/>
            <p:cNvSpPr/>
            <p:nvPr/>
          </p:nvSpPr>
          <p:spPr>
            <a:xfrm>
              <a:off x="9343026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图形 15"/>
            <p:cNvSpPr/>
            <p:nvPr/>
          </p:nvSpPr>
          <p:spPr>
            <a:xfrm>
              <a:off x="943746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图形 15"/>
            <p:cNvSpPr/>
            <p:nvPr/>
          </p:nvSpPr>
          <p:spPr>
            <a:xfrm>
              <a:off x="953182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图形 15"/>
            <p:cNvSpPr/>
            <p:nvPr/>
          </p:nvSpPr>
          <p:spPr>
            <a:xfrm>
              <a:off x="962617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图形 15"/>
            <p:cNvSpPr/>
            <p:nvPr/>
          </p:nvSpPr>
          <p:spPr>
            <a:xfrm>
              <a:off x="9720350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图形 15"/>
            <p:cNvSpPr/>
            <p:nvPr/>
          </p:nvSpPr>
          <p:spPr>
            <a:xfrm>
              <a:off x="9814703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图形 15"/>
            <p:cNvSpPr/>
            <p:nvPr/>
          </p:nvSpPr>
          <p:spPr>
            <a:xfrm>
              <a:off x="9909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图形 15"/>
            <p:cNvSpPr/>
            <p:nvPr/>
          </p:nvSpPr>
          <p:spPr>
            <a:xfrm>
              <a:off x="10003499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图形 15"/>
            <p:cNvSpPr/>
            <p:nvPr/>
          </p:nvSpPr>
          <p:spPr>
            <a:xfrm>
              <a:off x="883228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图形 15"/>
            <p:cNvSpPr/>
            <p:nvPr/>
          </p:nvSpPr>
          <p:spPr>
            <a:xfrm>
              <a:off x="892664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图形 15"/>
            <p:cNvSpPr/>
            <p:nvPr/>
          </p:nvSpPr>
          <p:spPr>
            <a:xfrm>
              <a:off x="9020815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图形 15"/>
            <p:cNvSpPr/>
            <p:nvPr/>
          </p:nvSpPr>
          <p:spPr>
            <a:xfrm>
              <a:off x="9115169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图形 15"/>
            <p:cNvSpPr/>
            <p:nvPr/>
          </p:nvSpPr>
          <p:spPr>
            <a:xfrm>
              <a:off x="920961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图形 15"/>
            <p:cNvSpPr/>
            <p:nvPr/>
          </p:nvSpPr>
          <p:spPr>
            <a:xfrm>
              <a:off x="930396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图形 15"/>
            <p:cNvSpPr/>
            <p:nvPr/>
          </p:nvSpPr>
          <p:spPr>
            <a:xfrm>
              <a:off x="9398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图形 15"/>
            <p:cNvSpPr/>
            <p:nvPr/>
          </p:nvSpPr>
          <p:spPr>
            <a:xfrm>
              <a:off x="949249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图形 15"/>
            <p:cNvSpPr/>
            <p:nvPr/>
          </p:nvSpPr>
          <p:spPr>
            <a:xfrm>
              <a:off x="958720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图形 15"/>
            <p:cNvSpPr/>
            <p:nvPr/>
          </p:nvSpPr>
          <p:spPr>
            <a:xfrm>
              <a:off x="968128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图形 15"/>
            <p:cNvSpPr/>
            <p:nvPr/>
          </p:nvSpPr>
          <p:spPr>
            <a:xfrm>
              <a:off x="977564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图形 15"/>
            <p:cNvSpPr/>
            <p:nvPr/>
          </p:nvSpPr>
          <p:spPr>
            <a:xfrm>
              <a:off x="986999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图形 15"/>
            <p:cNvSpPr/>
            <p:nvPr/>
          </p:nvSpPr>
          <p:spPr>
            <a:xfrm>
              <a:off x="9964170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图形 15"/>
            <p:cNvSpPr/>
            <p:nvPr/>
          </p:nvSpPr>
          <p:spPr>
            <a:xfrm>
              <a:off x="887134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图形 15"/>
            <p:cNvSpPr/>
            <p:nvPr/>
          </p:nvSpPr>
          <p:spPr>
            <a:xfrm>
              <a:off x="896579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图形 15"/>
            <p:cNvSpPr/>
            <p:nvPr/>
          </p:nvSpPr>
          <p:spPr>
            <a:xfrm>
              <a:off x="9060145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图形 15"/>
            <p:cNvSpPr/>
            <p:nvPr/>
          </p:nvSpPr>
          <p:spPr>
            <a:xfrm>
              <a:off x="915449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图形 15"/>
            <p:cNvSpPr/>
            <p:nvPr/>
          </p:nvSpPr>
          <p:spPr>
            <a:xfrm>
              <a:off x="924885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图形 15"/>
            <p:cNvSpPr/>
            <p:nvPr/>
          </p:nvSpPr>
          <p:spPr>
            <a:xfrm>
              <a:off x="9343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图形 15"/>
            <p:cNvSpPr/>
            <p:nvPr/>
          </p:nvSpPr>
          <p:spPr>
            <a:xfrm>
              <a:off x="943746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图形 15"/>
            <p:cNvSpPr/>
            <p:nvPr/>
          </p:nvSpPr>
          <p:spPr>
            <a:xfrm>
              <a:off x="9531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图形 15"/>
            <p:cNvSpPr/>
            <p:nvPr/>
          </p:nvSpPr>
          <p:spPr>
            <a:xfrm>
              <a:off x="962617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图形 15"/>
            <p:cNvSpPr/>
            <p:nvPr/>
          </p:nvSpPr>
          <p:spPr>
            <a:xfrm>
              <a:off x="972035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图形 15"/>
            <p:cNvSpPr/>
            <p:nvPr/>
          </p:nvSpPr>
          <p:spPr>
            <a:xfrm>
              <a:off x="9814703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图形 15"/>
            <p:cNvSpPr/>
            <p:nvPr/>
          </p:nvSpPr>
          <p:spPr>
            <a:xfrm>
              <a:off x="990914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图形 15"/>
            <p:cNvSpPr/>
            <p:nvPr/>
          </p:nvSpPr>
          <p:spPr>
            <a:xfrm>
              <a:off x="10003499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图形 15"/>
            <p:cNvSpPr/>
            <p:nvPr/>
          </p:nvSpPr>
          <p:spPr>
            <a:xfrm>
              <a:off x="883228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图形 15"/>
            <p:cNvSpPr/>
            <p:nvPr/>
          </p:nvSpPr>
          <p:spPr>
            <a:xfrm>
              <a:off x="892664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图形 15"/>
            <p:cNvSpPr/>
            <p:nvPr/>
          </p:nvSpPr>
          <p:spPr>
            <a:xfrm>
              <a:off x="9020815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图形 15"/>
            <p:cNvSpPr/>
            <p:nvPr/>
          </p:nvSpPr>
          <p:spPr>
            <a:xfrm>
              <a:off x="9115169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图形 15"/>
            <p:cNvSpPr/>
            <p:nvPr/>
          </p:nvSpPr>
          <p:spPr>
            <a:xfrm>
              <a:off x="920961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图形 15"/>
            <p:cNvSpPr/>
            <p:nvPr/>
          </p:nvSpPr>
          <p:spPr>
            <a:xfrm>
              <a:off x="930396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图形 15"/>
            <p:cNvSpPr/>
            <p:nvPr/>
          </p:nvSpPr>
          <p:spPr>
            <a:xfrm>
              <a:off x="9398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图形 15"/>
            <p:cNvSpPr/>
            <p:nvPr/>
          </p:nvSpPr>
          <p:spPr>
            <a:xfrm>
              <a:off x="949249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图形 15"/>
            <p:cNvSpPr/>
            <p:nvPr/>
          </p:nvSpPr>
          <p:spPr>
            <a:xfrm>
              <a:off x="958720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图形 15"/>
            <p:cNvSpPr/>
            <p:nvPr/>
          </p:nvSpPr>
          <p:spPr>
            <a:xfrm>
              <a:off x="968128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图形 15"/>
            <p:cNvSpPr/>
            <p:nvPr/>
          </p:nvSpPr>
          <p:spPr>
            <a:xfrm>
              <a:off x="977564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图形 15"/>
            <p:cNvSpPr/>
            <p:nvPr/>
          </p:nvSpPr>
          <p:spPr>
            <a:xfrm>
              <a:off x="986999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图形 15"/>
            <p:cNvSpPr/>
            <p:nvPr/>
          </p:nvSpPr>
          <p:spPr>
            <a:xfrm>
              <a:off x="9964170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图形 15"/>
            <p:cNvSpPr/>
            <p:nvPr/>
          </p:nvSpPr>
          <p:spPr>
            <a:xfrm>
              <a:off x="887134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图形 15"/>
            <p:cNvSpPr/>
            <p:nvPr/>
          </p:nvSpPr>
          <p:spPr>
            <a:xfrm>
              <a:off x="896579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图形 15"/>
            <p:cNvSpPr/>
            <p:nvPr/>
          </p:nvSpPr>
          <p:spPr>
            <a:xfrm>
              <a:off x="9060145" y="134020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图形 15"/>
            <p:cNvSpPr/>
            <p:nvPr/>
          </p:nvSpPr>
          <p:spPr>
            <a:xfrm>
              <a:off x="915449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图形 15"/>
            <p:cNvSpPr/>
            <p:nvPr/>
          </p:nvSpPr>
          <p:spPr>
            <a:xfrm>
              <a:off x="924831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图形 15"/>
            <p:cNvSpPr/>
            <p:nvPr/>
          </p:nvSpPr>
          <p:spPr>
            <a:xfrm>
              <a:off x="9343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图形 15"/>
            <p:cNvSpPr/>
            <p:nvPr/>
          </p:nvSpPr>
          <p:spPr>
            <a:xfrm>
              <a:off x="943746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图形 15"/>
            <p:cNvSpPr/>
            <p:nvPr/>
          </p:nvSpPr>
          <p:spPr>
            <a:xfrm>
              <a:off x="953182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图形 15"/>
            <p:cNvSpPr/>
            <p:nvPr/>
          </p:nvSpPr>
          <p:spPr>
            <a:xfrm>
              <a:off x="962617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图形 15"/>
            <p:cNvSpPr/>
            <p:nvPr/>
          </p:nvSpPr>
          <p:spPr>
            <a:xfrm>
              <a:off x="972035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图形 15"/>
            <p:cNvSpPr/>
            <p:nvPr/>
          </p:nvSpPr>
          <p:spPr>
            <a:xfrm>
              <a:off x="9814703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图形 15"/>
            <p:cNvSpPr/>
            <p:nvPr/>
          </p:nvSpPr>
          <p:spPr>
            <a:xfrm>
              <a:off x="990914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图形 15"/>
            <p:cNvSpPr/>
            <p:nvPr/>
          </p:nvSpPr>
          <p:spPr>
            <a:xfrm>
              <a:off x="10003499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图形 15"/>
            <p:cNvSpPr/>
            <p:nvPr/>
          </p:nvSpPr>
          <p:spPr>
            <a:xfrm>
              <a:off x="883228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图形 15"/>
            <p:cNvSpPr/>
            <p:nvPr/>
          </p:nvSpPr>
          <p:spPr>
            <a:xfrm>
              <a:off x="8926641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图形 15"/>
            <p:cNvSpPr/>
            <p:nvPr/>
          </p:nvSpPr>
          <p:spPr>
            <a:xfrm>
              <a:off x="9020815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图形 15"/>
            <p:cNvSpPr/>
            <p:nvPr/>
          </p:nvSpPr>
          <p:spPr>
            <a:xfrm>
              <a:off x="9115169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图形 15"/>
            <p:cNvSpPr/>
            <p:nvPr/>
          </p:nvSpPr>
          <p:spPr>
            <a:xfrm>
              <a:off x="9209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图形 15"/>
            <p:cNvSpPr/>
            <p:nvPr/>
          </p:nvSpPr>
          <p:spPr>
            <a:xfrm>
              <a:off x="930396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图形 15"/>
            <p:cNvSpPr/>
            <p:nvPr/>
          </p:nvSpPr>
          <p:spPr>
            <a:xfrm>
              <a:off x="9398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图形 15"/>
            <p:cNvSpPr/>
            <p:nvPr/>
          </p:nvSpPr>
          <p:spPr>
            <a:xfrm>
              <a:off x="949267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图形 15"/>
            <p:cNvSpPr/>
            <p:nvPr/>
          </p:nvSpPr>
          <p:spPr>
            <a:xfrm>
              <a:off x="9587203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图形 15"/>
            <p:cNvSpPr/>
            <p:nvPr/>
          </p:nvSpPr>
          <p:spPr>
            <a:xfrm>
              <a:off x="968128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图形 15"/>
            <p:cNvSpPr/>
            <p:nvPr/>
          </p:nvSpPr>
          <p:spPr>
            <a:xfrm>
              <a:off x="9775642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图形 15"/>
            <p:cNvSpPr/>
            <p:nvPr/>
          </p:nvSpPr>
          <p:spPr>
            <a:xfrm>
              <a:off x="986999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图形 15"/>
            <p:cNvSpPr/>
            <p:nvPr/>
          </p:nvSpPr>
          <p:spPr>
            <a:xfrm>
              <a:off x="9964170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图形 15"/>
            <p:cNvSpPr/>
            <p:nvPr/>
          </p:nvSpPr>
          <p:spPr>
            <a:xfrm>
              <a:off x="887134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图形 15"/>
            <p:cNvSpPr/>
            <p:nvPr/>
          </p:nvSpPr>
          <p:spPr>
            <a:xfrm>
              <a:off x="896579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图形 15"/>
            <p:cNvSpPr/>
            <p:nvPr/>
          </p:nvSpPr>
          <p:spPr>
            <a:xfrm>
              <a:off x="9060145" y="1499841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图形 15"/>
            <p:cNvSpPr/>
            <p:nvPr/>
          </p:nvSpPr>
          <p:spPr>
            <a:xfrm>
              <a:off x="915449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图形 15"/>
            <p:cNvSpPr/>
            <p:nvPr/>
          </p:nvSpPr>
          <p:spPr>
            <a:xfrm>
              <a:off x="924831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图形 15"/>
            <p:cNvSpPr/>
            <p:nvPr/>
          </p:nvSpPr>
          <p:spPr>
            <a:xfrm>
              <a:off x="9343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图形 15"/>
            <p:cNvSpPr/>
            <p:nvPr/>
          </p:nvSpPr>
          <p:spPr>
            <a:xfrm>
              <a:off x="943746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图形 15"/>
            <p:cNvSpPr/>
            <p:nvPr/>
          </p:nvSpPr>
          <p:spPr>
            <a:xfrm>
              <a:off x="953182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图形 15"/>
            <p:cNvSpPr/>
            <p:nvPr/>
          </p:nvSpPr>
          <p:spPr>
            <a:xfrm>
              <a:off x="962617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图形 15"/>
            <p:cNvSpPr/>
            <p:nvPr/>
          </p:nvSpPr>
          <p:spPr>
            <a:xfrm>
              <a:off x="972035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图形 15"/>
            <p:cNvSpPr/>
            <p:nvPr/>
          </p:nvSpPr>
          <p:spPr>
            <a:xfrm>
              <a:off x="9814703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图形 15"/>
            <p:cNvSpPr/>
            <p:nvPr/>
          </p:nvSpPr>
          <p:spPr>
            <a:xfrm>
              <a:off x="990914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图形 15"/>
            <p:cNvSpPr/>
            <p:nvPr/>
          </p:nvSpPr>
          <p:spPr>
            <a:xfrm>
              <a:off x="10003499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图形 15"/>
            <p:cNvSpPr/>
            <p:nvPr/>
          </p:nvSpPr>
          <p:spPr>
            <a:xfrm>
              <a:off x="883228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图形 15"/>
            <p:cNvSpPr/>
            <p:nvPr/>
          </p:nvSpPr>
          <p:spPr>
            <a:xfrm>
              <a:off x="892664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图形 15"/>
            <p:cNvSpPr/>
            <p:nvPr/>
          </p:nvSpPr>
          <p:spPr>
            <a:xfrm>
              <a:off x="9020815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图形 15"/>
            <p:cNvSpPr/>
            <p:nvPr/>
          </p:nvSpPr>
          <p:spPr>
            <a:xfrm>
              <a:off x="9115169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图形 15"/>
            <p:cNvSpPr/>
            <p:nvPr/>
          </p:nvSpPr>
          <p:spPr>
            <a:xfrm>
              <a:off x="920961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图形 15"/>
            <p:cNvSpPr/>
            <p:nvPr/>
          </p:nvSpPr>
          <p:spPr>
            <a:xfrm>
              <a:off x="930396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图形 15"/>
            <p:cNvSpPr/>
            <p:nvPr/>
          </p:nvSpPr>
          <p:spPr>
            <a:xfrm>
              <a:off x="9398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图形 15"/>
            <p:cNvSpPr/>
            <p:nvPr/>
          </p:nvSpPr>
          <p:spPr>
            <a:xfrm>
              <a:off x="949249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图形 15"/>
            <p:cNvSpPr/>
            <p:nvPr/>
          </p:nvSpPr>
          <p:spPr>
            <a:xfrm>
              <a:off x="958720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图形 15"/>
            <p:cNvSpPr/>
            <p:nvPr/>
          </p:nvSpPr>
          <p:spPr>
            <a:xfrm>
              <a:off x="968128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图形 15"/>
            <p:cNvSpPr/>
            <p:nvPr/>
          </p:nvSpPr>
          <p:spPr>
            <a:xfrm>
              <a:off x="977564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图形 15"/>
            <p:cNvSpPr/>
            <p:nvPr/>
          </p:nvSpPr>
          <p:spPr>
            <a:xfrm>
              <a:off x="986999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图形 15"/>
            <p:cNvSpPr/>
            <p:nvPr/>
          </p:nvSpPr>
          <p:spPr>
            <a:xfrm>
              <a:off x="996417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图形 15"/>
            <p:cNvSpPr/>
            <p:nvPr/>
          </p:nvSpPr>
          <p:spPr>
            <a:xfrm>
              <a:off x="887134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图形 15"/>
            <p:cNvSpPr/>
            <p:nvPr/>
          </p:nvSpPr>
          <p:spPr>
            <a:xfrm>
              <a:off x="896579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图形 15"/>
            <p:cNvSpPr/>
            <p:nvPr/>
          </p:nvSpPr>
          <p:spPr>
            <a:xfrm>
              <a:off x="9060145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图形 15"/>
            <p:cNvSpPr/>
            <p:nvPr/>
          </p:nvSpPr>
          <p:spPr>
            <a:xfrm>
              <a:off x="915449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图形 15"/>
            <p:cNvSpPr/>
            <p:nvPr/>
          </p:nvSpPr>
          <p:spPr>
            <a:xfrm>
              <a:off x="924885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图形 15"/>
            <p:cNvSpPr/>
            <p:nvPr/>
          </p:nvSpPr>
          <p:spPr>
            <a:xfrm>
              <a:off x="9343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图形 15"/>
            <p:cNvSpPr/>
            <p:nvPr/>
          </p:nvSpPr>
          <p:spPr>
            <a:xfrm>
              <a:off x="943746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图形 15"/>
            <p:cNvSpPr/>
            <p:nvPr/>
          </p:nvSpPr>
          <p:spPr>
            <a:xfrm>
              <a:off x="9531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图形 15"/>
            <p:cNvSpPr/>
            <p:nvPr/>
          </p:nvSpPr>
          <p:spPr>
            <a:xfrm>
              <a:off x="962617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图形 15"/>
            <p:cNvSpPr/>
            <p:nvPr/>
          </p:nvSpPr>
          <p:spPr>
            <a:xfrm>
              <a:off x="972035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图形 15"/>
            <p:cNvSpPr/>
            <p:nvPr/>
          </p:nvSpPr>
          <p:spPr>
            <a:xfrm>
              <a:off x="9814703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图形 15"/>
            <p:cNvSpPr/>
            <p:nvPr/>
          </p:nvSpPr>
          <p:spPr>
            <a:xfrm>
              <a:off x="990914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图形 15"/>
            <p:cNvSpPr/>
            <p:nvPr/>
          </p:nvSpPr>
          <p:spPr>
            <a:xfrm>
              <a:off x="1000349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图形 15"/>
            <p:cNvSpPr/>
            <p:nvPr/>
          </p:nvSpPr>
          <p:spPr>
            <a:xfrm>
              <a:off x="883228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图形 15"/>
            <p:cNvSpPr/>
            <p:nvPr/>
          </p:nvSpPr>
          <p:spPr>
            <a:xfrm>
              <a:off x="892664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图形 15"/>
            <p:cNvSpPr/>
            <p:nvPr/>
          </p:nvSpPr>
          <p:spPr>
            <a:xfrm>
              <a:off x="9020815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图形 15"/>
            <p:cNvSpPr/>
            <p:nvPr/>
          </p:nvSpPr>
          <p:spPr>
            <a:xfrm>
              <a:off x="9115168" y="1739023"/>
              <a:ext cx="55292" cy="55292"/>
            </a:xfrm>
            <a:custGeom>
              <a:avLst/>
              <a:gdLst>
                <a:gd name="connsiteX0" fmla="*/ 55292 w 55292"/>
                <a:gd name="connsiteY0" fmla="*/ 27826 h 55292"/>
                <a:gd name="connsiteX1" fmla="*/ 27467 w 55292"/>
                <a:gd name="connsiteY1" fmla="*/ 55292 h 55292"/>
                <a:gd name="connsiteX2" fmla="*/ 1 w 55292"/>
                <a:gd name="connsiteY2" fmla="*/ 27466 h 55292"/>
                <a:gd name="connsiteX3" fmla="*/ 27826 w 55292"/>
                <a:gd name="connsiteY3" fmla="*/ 1 h 55292"/>
                <a:gd name="connsiteX4" fmla="*/ 27913 w 55292"/>
                <a:gd name="connsiteY4" fmla="*/ 1 h 55292"/>
                <a:gd name="connsiteX5" fmla="*/ 55292 w 55292"/>
                <a:gd name="connsiteY5" fmla="*/ 27735 h 55292"/>
                <a:gd name="connsiteX6" fmla="*/ 55291 w 55292"/>
                <a:gd name="connsiteY6" fmla="*/ 2782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2" h="55292">
                  <a:moveTo>
                    <a:pt x="55292" y="27826"/>
                  </a:moveTo>
                  <a:cubicBezTo>
                    <a:pt x="55193" y="43094"/>
                    <a:pt x="42735" y="55391"/>
                    <a:pt x="27467" y="55292"/>
                  </a:cubicBezTo>
                  <a:cubicBezTo>
                    <a:pt x="12199" y="55192"/>
                    <a:pt x="-98" y="42735"/>
                    <a:pt x="1" y="27466"/>
                  </a:cubicBezTo>
                  <a:cubicBezTo>
                    <a:pt x="100" y="12198"/>
                    <a:pt x="12558" y="-99"/>
                    <a:pt x="27826" y="1"/>
                  </a:cubicBezTo>
                  <a:cubicBezTo>
                    <a:pt x="27855" y="1"/>
                    <a:pt x="27884" y="1"/>
                    <a:pt x="27913" y="1"/>
                  </a:cubicBezTo>
                  <a:cubicBezTo>
                    <a:pt x="43132" y="99"/>
                    <a:pt x="55390" y="12516"/>
                    <a:pt x="55292" y="27735"/>
                  </a:cubicBezTo>
                  <a:cubicBezTo>
                    <a:pt x="55292" y="27765"/>
                    <a:pt x="55292" y="27795"/>
                    <a:pt x="55291" y="278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图形 15"/>
            <p:cNvSpPr/>
            <p:nvPr/>
          </p:nvSpPr>
          <p:spPr>
            <a:xfrm>
              <a:off x="920961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图形 15"/>
            <p:cNvSpPr/>
            <p:nvPr/>
          </p:nvSpPr>
          <p:spPr>
            <a:xfrm>
              <a:off x="930396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图形 15"/>
            <p:cNvSpPr/>
            <p:nvPr/>
          </p:nvSpPr>
          <p:spPr>
            <a:xfrm>
              <a:off x="9398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图形 15"/>
            <p:cNvSpPr/>
            <p:nvPr/>
          </p:nvSpPr>
          <p:spPr>
            <a:xfrm>
              <a:off x="949249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图形 15"/>
            <p:cNvSpPr/>
            <p:nvPr/>
          </p:nvSpPr>
          <p:spPr>
            <a:xfrm>
              <a:off x="958720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图形 15"/>
            <p:cNvSpPr/>
            <p:nvPr/>
          </p:nvSpPr>
          <p:spPr>
            <a:xfrm>
              <a:off x="968128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图形 15"/>
            <p:cNvSpPr/>
            <p:nvPr/>
          </p:nvSpPr>
          <p:spPr>
            <a:xfrm>
              <a:off x="9775643" y="1739023"/>
              <a:ext cx="55114" cy="55113"/>
            </a:xfrm>
            <a:custGeom>
              <a:avLst/>
              <a:gdLst>
                <a:gd name="connsiteX0" fmla="*/ 55112 w 55114"/>
                <a:gd name="connsiteY0" fmla="*/ 27825 h 55113"/>
                <a:gd name="connsiteX1" fmla="*/ 27289 w 55114"/>
                <a:gd name="connsiteY1" fmla="*/ 55112 h 55113"/>
                <a:gd name="connsiteX2" fmla="*/ 1 w 55114"/>
                <a:gd name="connsiteY2" fmla="*/ 27289 h 55113"/>
                <a:gd name="connsiteX3" fmla="*/ 27377 w 55114"/>
                <a:gd name="connsiteY3" fmla="*/ 1 h 55113"/>
                <a:gd name="connsiteX4" fmla="*/ 55113 w 55114"/>
                <a:gd name="connsiteY4" fmla="*/ 27377 h 55113"/>
                <a:gd name="connsiteX5" fmla="*/ 55112 w 55114"/>
                <a:gd name="connsiteY5" fmla="*/ 27825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4" h="55113">
                  <a:moveTo>
                    <a:pt x="55112" y="27825"/>
                  </a:moveTo>
                  <a:cubicBezTo>
                    <a:pt x="54964" y="43044"/>
                    <a:pt x="42507" y="55261"/>
                    <a:pt x="27289" y="55112"/>
                  </a:cubicBezTo>
                  <a:cubicBezTo>
                    <a:pt x="12071" y="54964"/>
                    <a:pt x="-147" y="42507"/>
                    <a:pt x="1" y="27289"/>
                  </a:cubicBezTo>
                  <a:cubicBezTo>
                    <a:pt x="147" y="12245"/>
                    <a:pt x="12333" y="99"/>
                    <a:pt x="27377" y="1"/>
                  </a:cubicBezTo>
                  <a:cubicBezTo>
                    <a:pt x="42596" y="-99"/>
                    <a:pt x="55014" y="12158"/>
                    <a:pt x="55113" y="27377"/>
                  </a:cubicBezTo>
                  <a:cubicBezTo>
                    <a:pt x="55114" y="27527"/>
                    <a:pt x="55114" y="27676"/>
                    <a:pt x="55112" y="278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图形 15"/>
            <p:cNvSpPr/>
            <p:nvPr/>
          </p:nvSpPr>
          <p:spPr>
            <a:xfrm>
              <a:off x="986999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图形 15"/>
            <p:cNvSpPr/>
            <p:nvPr/>
          </p:nvSpPr>
          <p:spPr>
            <a:xfrm>
              <a:off x="996417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图形 15"/>
            <p:cNvSpPr/>
            <p:nvPr/>
          </p:nvSpPr>
          <p:spPr>
            <a:xfrm>
              <a:off x="887134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图形 15"/>
            <p:cNvSpPr/>
            <p:nvPr/>
          </p:nvSpPr>
          <p:spPr>
            <a:xfrm>
              <a:off x="896579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图形 15"/>
            <p:cNvSpPr/>
            <p:nvPr/>
          </p:nvSpPr>
          <p:spPr>
            <a:xfrm>
              <a:off x="9060145" y="181910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图形 15"/>
            <p:cNvSpPr/>
            <p:nvPr/>
          </p:nvSpPr>
          <p:spPr>
            <a:xfrm>
              <a:off x="915449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图形 15"/>
            <p:cNvSpPr/>
            <p:nvPr/>
          </p:nvSpPr>
          <p:spPr>
            <a:xfrm>
              <a:off x="9248316" y="1819273"/>
              <a:ext cx="55292" cy="55292"/>
            </a:xfrm>
            <a:custGeom>
              <a:avLst/>
              <a:gdLst>
                <a:gd name="connsiteX0" fmla="*/ 55292 w 55292"/>
                <a:gd name="connsiteY0" fmla="*/ 27393 h 55292"/>
                <a:gd name="connsiteX1" fmla="*/ 27900 w 55292"/>
                <a:gd name="connsiteY1" fmla="*/ 55291 h 55292"/>
                <a:gd name="connsiteX2" fmla="*/ 1 w 55292"/>
                <a:gd name="connsiteY2" fmla="*/ 27899 h 55292"/>
                <a:gd name="connsiteX3" fmla="*/ 27393 w 55292"/>
                <a:gd name="connsiteY3" fmla="*/ 1 h 55292"/>
                <a:gd name="connsiteX4" fmla="*/ 28537 w 55292"/>
                <a:gd name="connsiteY4" fmla="*/ 14 h 55292"/>
                <a:gd name="connsiteX5" fmla="*/ 55292 w 55292"/>
                <a:gd name="connsiteY5" fmla="*/ 27393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393"/>
                  </a:moveTo>
                  <a:cubicBezTo>
                    <a:pt x="55431" y="42661"/>
                    <a:pt x="43168" y="55151"/>
                    <a:pt x="27900" y="55291"/>
                  </a:cubicBezTo>
                  <a:cubicBezTo>
                    <a:pt x="12631" y="55431"/>
                    <a:pt x="142" y="43167"/>
                    <a:pt x="1" y="27899"/>
                  </a:cubicBezTo>
                  <a:cubicBezTo>
                    <a:pt x="-138" y="12631"/>
                    <a:pt x="12125" y="141"/>
                    <a:pt x="27393" y="1"/>
                  </a:cubicBezTo>
                  <a:cubicBezTo>
                    <a:pt x="27774" y="-2"/>
                    <a:pt x="28156" y="2"/>
                    <a:pt x="28537" y="14"/>
                  </a:cubicBezTo>
                  <a:cubicBezTo>
                    <a:pt x="43354" y="492"/>
                    <a:pt x="55156" y="12570"/>
                    <a:pt x="55292" y="2739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图形 15"/>
            <p:cNvSpPr/>
            <p:nvPr/>
          </p:nvSpPr>
          <p:spPr>
            <a:xfrm>
              <a:off x="9343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图形 15"/>
            <p:cNvSpPr/>
            <p:nvPr/>
          </p:nvSpPr>
          <p:spPr>
            <a:xfrm>
              <a:off x="943746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图形 15"/>
            <p:cNvSpPr/>
            <p:nvPr/>
          </p:nvSpPr>
          <p:spPr>
            <a:xfrm>
              <a:off x="953182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图形 15"/>
            <p:cNvSpPr/>
            <p:nvPr/>
          </p:nvSpPr>
          <p:spPr>
            <a:xfrm>
              <a:off x="9626175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图形 15"/>
            <p:cNvSpPr/>
            <p:nvPr/>
          </p:nvSpPr>
          <p:spPr>
            <a:xfrm>
              <a:off x="972035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图形 15"/>
            <p:cNvSpPr/>
            <p:nvPr/>
          </p:nvSpPr>
          <p:spPr>
            <a:xfrm>
              <a:off x="9814703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图形 15"/>
            <p:cNvSpPr/>
            <p:nvPr/>
          </p:nvSpPr>
          <p:spPr>
            <a:xfrm>
              <a:off x="9909146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645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1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7" y="12516"/>
                    <a:pt x="12160" y="99"/>
                    <a:pt x="27379" y="1"/>
                  </a:cubicBezTo>
                  <a:cubicBezTo>
                    <a:pt x="27468" y="0"/>
                    <a:pt x="27556" y="0"/>
                    <a:pt x="27645" y="0"/>
                  </a:cubicBezTo>
                  <a:cubicBezTo>
                    <a:pt x="42760" y="49"/>
                    <a:pt x="55016" y="1226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图形 15"/>
            <p:cNvSpPr/>
            <p:nvPr/>
          </p:nvSpPr>
          <p:spPr>
            <a:xfrm>
              <a:off x="10003499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图形 15"/>
            <p:cNvSpPr/>
            <p:nvPr/>
          </p:nvSpPr>
          <p:spPr>
            <a:xfrm>
              <a:off x="883228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图形 15"/>
            <p:cNvSpPr/>
            <p:nvPr/>
          </p:nvSpPr>
          <p:spPr>
            <a:xfrm>
              <a:off x="8926641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图形 15"/>
            <p:cNvSpPr/>
            <p:nvPr/>
          </p:nvSpPr>
          <p:spPr>
            <a:xfrm>
              <a:off x="9020815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图形 15"/>
            <p:cNvSpPr/>
            <p:nvPr/>
          </p:nvSpPr>
          <p:spPr>
            <a:xfrm>
              <a:off x="9115169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图形 15"/>
            <p:cNvSpPr/>
            <p:nvPr/>
          </p:nvSpPr>
          <p:spPr>
            <a:xfrm>
              <a:off x="9209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图形 15"/>
            <p:cNvSpPr/>
            <p:nvPr/>
          </p:nvSpPr>
          <p:spPr>
            <a:xfrm>
              <a:off x="930396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图形 15"/>
            <p:cNvSpPr/>
            <p:nvPr/>
          </p:nvSpPr>
          <p:spPr>
            <a:xfrm>
              <a:off x="9398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图形 15"/>
            <p:cNvSpPr/>
            <p:nvPr/>
          </p:nvSpPr>
          <p:spPr>
            <a:xfrm>
              <a:off x="949267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图形 15"/>
            <p:cNvSpPr/>
            <p:nvPr/>
          </p:nvSpPr>
          <p:spPr>
            <a:xfrm>
              <a:off x="9587203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图形 15"/>
            <p:cNvSpPr/>
            <p:nvPr/>
          </p:nvSpPr>
          <p:spPr>
            <a:xfrm>
              <a:off x="968128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图形 15"/>
            <p:cNvSpPr/>
            <p:nvPr/>
          </p:nvSpPr>
          <p:spPr>
            <a:xfrm>
              <a:off x="9775642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图形 15"/>
            <p:cNvSpPr/>
            <p:nvPr/>
          </p:nvSpPr>
          <p:spPr>
            <a:xfrm>
              <a:off x="986999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图形 15"/>
            <p:cNvSpPr/>
            <p:nvPr/>
          </p:nvSpPr>
          <p:spPr>
            <a:xfrm>
              <a:off x="996417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图形 15"/>
            <p:cNvSpPr/>
            <p:nvPr/>
          </p:nvSpPr>
          <p:spPr>
            <a:xfrm>
              <a:off x="887134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图形 15"/>
            <p:cNvSpPr/>
            <p:nvPr/>
          </p:nvSpPr>
          <p:spPr>
            <a:xfrm>
              <a:off x="896579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图形 15"/>
            <p:cNvSpPr/>
            <p:nvPr/>
          </p:nvSpPr>
          <p:spPr>
            <a:xfrm>
              <a:off x="9060145" y="1979010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图形 15"/>
            <p:cNvSpPr/>
            <p:nvPr/>
          </p:nvSpPr>
          <p:spPr>
            <a:xfrm>
              <a:off x="915449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图形 15"/>
            <p:cNvSpPr/>
            <p:nvPr/>
          </p:nvSpPr>
          <p:spPr>
            <a:xfrm>
              <a:off x="924831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图形 15"/>
            <p:cNvSpPr/>
            <p:nvPr/>
          </p:nvSpPr>
          <p:spPr>
            <a:xfrm>
              <a:off x="9343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图形 15"/>
            <p:cNvSpPr/>
            <p:nvPr/>
          </p:nvSpPr>
          <p:spPr>
            <a:xfrm>
              <a:off x="943746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图形 15"/>
            <p:cNvSpPr/>
            <p:nvPr/>
          </p:nvSpPr>
          <p:spPr>
            <a:xfrm>
              <a:off x="953182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图形 15"/>
            <p:cNvSpPr/>
            <p:nvPr/>
          </p:nvSpPr>
          <p:spPr>
            <a:xfrm>
              <a:off x="962617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图形 15"/>
            <p:cNvSpPr/>
            <p:nvPr/>
          </p:nvSpPr>
          <p:spPr>
            <a:xfrm>
              <a:off x="972035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图形 15"/>
            <p:cNvSpPr/>
            <p:nvPr/>
          </p:nvSpPr>
          <p:spPr>
            <a:xfrm>
              <a:off x="9814703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图形 15"/>
            <p:cNvSpPr/>
            <p:nvPr/>
          </p:nvSpPr>
          <p:spPr>
            <a:xfrm>
              <a:off x="990914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图形 15"/>
            <p:cNvSpPr/>
            <p:nvPr/>
          </p:nvSpPr>
          <p:spPr>
            <a:xfrm>
              <a:off x="1000349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图形 15"/>
            <p:cNvSpPr/>
            <p:nvPr/>
          </p:nvSpPr>
          <p:spPr>
            <a:xfrm>
              <a:off x="883228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图形 15"/>
            <p:cNvSpPr/>
            <p:nvPr/>
          </p:nvSpPr>
          <p:spPr>
            <a:xfrm>
              <a:off x="892664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图形 15"/>
            <p:cNvSpPr/>
            <p:nvPr/>
          </p:nvSpPr>
          <p:spPr>
            <a:xfrm>
              <a:off x="9020815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图形 15"/>
            <p:cNvSpPr/>
            <p:nvPr/>
          </p:nvSpPr>
          <p:spPr>
            <a:xfrm>
              <a:off x="9115169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图形 15"/>
            <p:cNvSpPr/>
            <p:nvPr/>
          </p:nvSpPr>
          <p:spPr>
            <a:xfrm>
              <a:off x="920961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图形 15"/>
            <p:cNvSpPr/>
            <p:nvPr/>
          </p:nvSpPr>
          <p:spPr>
            <a:xfrm>
              <a:off x="930396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图形 15"/>
            <p:cNvSpPr/>
            <p:nvPr/>
          </p:nvSpPr>
          <p:spPr>
            <a:xfrm>
              <a:off x="9398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图形 15"/>
            <p:cNvSpPr/>
            <p:nvPr/>
          </p:nvSpPr>
          <p:spPr>
            <a:xfrm>
              <a:off x="949249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图形 15"/>
            <p:cNvSpPr/>
            <p:nvPr/>
          </p:nvSpPr>
          <p:spPr>
            <a:xfrm>
              <a:off x="958720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图形 15"/>
            <p:cNvSpPr/>
            <p:nvPr/>
          </p:nvSpPr>
          <p:spPr>
            <a:xfrm>
              <a:off x="968128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图形 15"/>
            <p:cNvSpPr/>
            <p:nvPr/>
          </p:nvSpPr>
          <p:spPr>
            <a:xfrm>
              <a:off x="977564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图形 15"/>
            <p:cNvSpPr/>
            <p:nvPr/>
          </p:nvSpPr>
          <p:spPr>
            <a:xfrm>
              <a:off x="986999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图形 15"/>
            <p:cNvSpPr/>
            <p:nvPr/>
          </p:nvSpPr>
          <p:spPr>
            <a:xfrm>
              <a:off x="996417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图形 15"/>
            <p:cNvSpPr/>
            <p:nvPr/>
          </p:nvSpPr>
          <p:spPr>
            <a:xfrm>
              <a:off x="887134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图形 15"/>
            <p:cNvSpPr/>
            <p:nvPr/>
          </p:nvSpPr>
          <p:spPr>
            <a:xfrm>
              <a:off x="896579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图形 15"/>
            <p:cNvSpPr/>
            <p:nvPr/>
          </p:nvSpPr>
          <p:spPr>
            <a:xfrm>
              <a:off x="9060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图形 15"/>
            <p:cNvSpPr/>
            <p:nvPr/>
          </p:nvSpPr>
          <p:spPr>
            <a:xfrm>
              <a:off x="915449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图形 15"/>
            <p:cNvSpPr/>
            <p:nvPr/>
          </p:nvSpPr>
          <p:spPr>
            <a:xfrm>
              <a:off x="924885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图形 15"/>
            <p:cNvSpPr/>
            <p:nvPr/>
          </p:nvSpPr>
          <p:spPr>
            <a:xfrm>
              <a:off x="9343026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图形 15"/>
            <p:cNvSpPr/>
            <p:nvPr/>
          </p:nvSpPr>
          <p:spPr>
            <a:xfrm>
              <a:off x="943746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图形 15"/>
            <p:cNvSpPr/>
            <p:nvPr/>
          </p:nvSpPr>
          <p:spPr>
            <a:xfrm>
              <a:off x="9531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图形 15"/>
            <p:cNvSpPr/>
            <p:nvPr/>
          </p:nvSpPr>
          <p:spPr>
            <a:xfrm>
              <a:off x="962617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图形 15"/>
            <p:cNvSpPr/>
            <p:nvPr/>
          </p:nvSpPr>
          <p:spPr>
            <a:xfrm>
              <a:off x="9720350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图形 15"/>
            <p:cNvSpPr/>
            <p:nvPr/>
          </p:nvSpPr>
          <p:spPr>
            <a:xfrm>
              <a:off x="9814703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图形 15"/>
            <p:cNvSpPr/>
            <p:nvPr/>
          </p:nvSpPr>
          <p:spPr>
            <a:xfrm>
              <a:off x="9909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图形 15"/>
            <p:cNvSpPr/>
            <p:nvPr/>
          </p:nvSpPr>
          <p:spPr>
            <a:xfrm>
              <a:off x="1000349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图形 15"/>
            <p:cNvSpPr/>
            <p:nvPr/>
          </p:nvSpPr>
          <p:spPr>
            <a:xfrm>
              <a:off x="883228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图形 15"/>
            <p:cNvSpPr/>
            <p:nvPr/>
          </p:nvSpPr>
          <p:spPr>
            <a:xfrm>
              <a:off x="892664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图形 15"/>
            <p:cNvSpPr/>
            <p:nvPr/>
          </p:nvSpPr>
          <p:spPr>
            <a:xfrm>
              <a:off x="9020815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图形 15"/>
            <p:cNvSpPr/>
            <p:nvPr/>
          </p:nvSpPr>
          <p:spPr>
            <a:xfrm>
              <a:off x="9115169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图形 15"/>
            <p:cNvSpPr/>
            <p:nvPr/>
          </p:nvSpPr>
          <p:spPr>
            <a:xfrm>
              <a:off x="920961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图形 15"/>
            <p:cNvSpPr/>
            <p:nvPr/>
          </p:nvSpPr>
          <p:spPr>
            <a:xfrm>
              <a:off x="930396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图形 15"/>
            <p:cNvSpPr/>
            <p:nvPr/>
          </p:nvSpPr>
          <p:spPr>
            <a:xfrm>
              <a:off x="9398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图形 15"/>
            <p:cNvSpPr/>
            <p:nvPr/>
          </p:nvSpPr>
          <p:spPr>
            <a:xfrm>
              <a:off x="949249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图形 15"/>
            <p:cNvSpPr/>
            <p:nvPr/>
          </p:nvSpPr>
          <p:spPr>
            <a:xfrm>
              <a:off x="958720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图形 15"/>
            <p:cNvSpPr/>
            <p:nvPr/>
          </p:nvSpPr>
          <p:spPr>
            <a:xfrm>
              <a:off x="968128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图形 15"/>
            <p:cNvSpPr/>
            <p:nvPr/>
          </p:nvSpPr>
          <p:spPr>
            <a:xfrm>
              <a:off x="977564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图形 15"/>
            <p:cNvSpPr/>
            <p:nvPr/>
          </p:nvSpPr>
          <p:spPr>
            <a:xfrm>
              <a:off x="986999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图形 15"/>
            <p:cNvSpPr/>
            <p:nvPr/>
          </p:nvSpPr>
          <p:spPr>
            <a:xfrm>
              <a:off x="996417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图形 15"/>
            <p:cNvSpPr/>
            <p:nvPr/>
          </p:nvSpPr>
          <p:spPr>
            <a:xfrm>
              <a:off x="887134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图形 15"/>
            <p:cNvSpPr/>
            <p:nvPr/>
          </p:nvSpPr>
          <p:spPr>
            <a:xfrm>
              <a:off x="896579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图形 15"/>
            <p:cNvSpPr/>
            <p:nvPr/>
          </p:nvSpPr>
          <p:spPr>
            <a:xfrm>
              <a:off x="9060145" y="229809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图形 15"/>
            <p:cNvSpPr/>
            <p:nvPr/>
          </p:nvSpPr>
          <p:spPr>
            <a:xfrm>
              <a:off x="915449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图形 15"/>
            <p:cNvSpPr/>
            <p:nvPr/>
          </p:nvSpPr>
          <p:spPr>
            <a:xfrm>
              <a:off x="924831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图形 15"/>
            <p:cNvSpPr/>
            <p:nvPr/>
          </p:nvSpPr>
          <p:spPr>
            <a:xfrm>
              <a:off x="9343026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图形 15"/>
            <p:cNvSpPr/>
            <p:nvPr/>
          </p:nvSpPr>
          <p:spPr>
            <a:xfrm>
              <a:off x="943746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图形 15"/>
            <p:cNvSpPr/>
            <p:nvPr/>
          </p:nvSpPr>
          <p:spPr>
            <a:xfrm>
              <a:off x="953182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图形 15"/>
            <p:cNvSpPr/>
            <p:nvPr/>
          </p:nvSpPr>
          <p:spPr>
            <a:xfrm>
              <a:off x="962617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图形 15"/>
            <p:cNvSpPr/>
            <p:nvPr/>
          </p:nvSpPr>
          <p:spPr>
            <a:xfrm>
              <a:off x="9720350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图形 15"/>
            <p:cNvSpPr/>
            <p:nvPr/>
          </p:nvSpPr>
          <p:spPr>
            <a:xfrm>
              <a:off x="9814703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图形 15"/>
            <p:cNvSpPr/>
            <p:nvPr/>
          </p:nvSpPr>
          <p:spPr>
            <a:xfrm>
              <a:off x="990914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图形 15"/>
            <p:cNvSpPr/>
            <p:nvPr/>
          </p:nvSpPr>
          <p:spPr>
            <a:xfrm>
              <a:off x="1000349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图形 15"/>
            <p:cNvSpPr/>
            <p:nvPr/>
          </p:nvSpPr>
          <p:spPr>
            <a:xfrm>
              <a:off x="883228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图形 15"/>
            <p:cNvSpPr/>
            <p:nvPr/>
          </p:nvSpPr>
          <p:spPr>
            <a:xfrm>
              <a:off x="8926641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图形 15"/>
            <p:cNvSpPr/>
            <p:nvPr/>
          </p:nvSpPr>
          <p:spPr>
            <a:xfrm>
              <a:off x="9020815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图形 15"/>
            <p:cNvSpPr/>
            <p:nvPr/>
          </p:nvSpPr>
          <p:spPr>
            <a:xfrm>
              <a:off x="9115169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图形 15"/>
            <p:cNvSpPr/>
            <p:nvPr/>
          </p:nvSpPr>
          <p:spPr>
            <a:xfrm>
              <a:off x="9209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图形 15"/>
            <p:cNvSpPr/>
            <p:nvPr/>
          </p:nvSpPr>
          <p:spPr>
            <a:xfrm>
              <a:off x="930396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图形 15"/>
            <p:cNvSpPr/>
            <p:nvPr/>
          </p:nvSpPr>
          <p:spPr>
            <a:xfrm>
              <a:off x="9398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图形 15"/>
            <p:cNvSpPr/>
            <p:nvPr/>
          </p:nvSpPr>
          <p:spPr>
            <a:xfrm>
              <a:off x="949267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图形 15"/>
            <p:cNvSpPr/>
            <p:nvPr/>
          </p:nvSpPr>
          <p:spPr>
            <a:xfrm>
              <a:off x="9587203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图形 15"/>
            <p:cNvSpPr/>
            <p:nvPr/>
          </p:nvSpPr>
          <p:spPr>
            <a:xfrm>
              <a:off x="968128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图形 15"/>
            <p:cNvSpPr/>
            <p:nvPr/>
          </p:nvSpPr>
          <p:spPr>
            <a:xfrm>
              <a:off x="9775642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图形 15"/>
            <p:cNvSpPr/>
            <p:nvPr/>
          </p:nvSpPr>
          <p:spPr>
            <a:xfrm>
              <a:off x="986999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图形 15"/>
            <p:cNvSpPr/>
            <p:nvPr/>
          </p:nvSpPr>
          <p:spPr>
            <a:xfrm>
              <a:off x="996417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图形 15"/>
            <p:cNvSpPr/>
            <p:nvPr/>
          </p:nvSpPr>
          <p:spPr>
            <a:xfrm>
              <a:off x="887134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图形 15"/>
            <p:cNvSpPr/>
            <p:nvPr/>
          </p:nvSpPr>
          <p:spPr>
            <a:xfrm>
              <a:off x="896579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图形 15"/>
            <p:cNvSpPr/>
            <p:nvPr/>
          </p:nvSpPr>
          <p:spPr>
            <a:xfrm>
              <a:off x="9060145" y="2457732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图形 15"/>
            <p:cNvSpPr/>
            <p:nvPr/>
          </p:nvSpPr>
          <p:spPr>
            <a:xfrm>
              <a:off x="915449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图形 15"/>
            <p:cNvSpPr/>
            <p:nvPr/>
          </p:nvSpPr>
          <p:spPr>
            <a:xfrm>
              <a:off x="924831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图形 15"/>
            <p:cNvSpPr/>
            <p:nvPr/>
          </p:nvSpPr>
          <p:spPr>
            <a:xfrm>
              <a:off x="9343026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图形 15"/>
            <p:cNvSpPr/>
            <p:nvPr/>
          </p:nvSpPr>
          <p:spPr>
            <a:xfrm>
              <a:off x="943746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图形 15"/>
            <p:cNvSpPr/>
            <p:nvPr/>
          </p:nvSpPr>
          <p:spPr>
            <a:xfrm>
              <a:off x="953182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图形 15"/>
            <p:cNvSpPr/>
            <p:nvPr/>
          </p:nvSpPr>
          <p:spPr>
            <a:xfrm>
              <a:off x="962617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图形 15"/>
            <p:cNvSpPr/>
            <p:nvPr/>
          </p:nvSpPr>
          <p:spPr>
            <a:xfrm>
              <a:off x="9720350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图形 15"/>
            <p:cNvSpPr/>
            <p:nvPr/>
          </p:nvSpPr>
          <p:spPr>
            <a:xfrm>
              <a:off x="9814703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图形 15"/>
            <p:cNvSpPr/>
            <p:nvPr/>
          </p:nvSpPr>
          <p:spPr>
            <a:xfrm>
              <a:off x="990914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图形 15"/>
            <p:cNvSpPr/>
            <p:nvPr/>
          </p:nvSpPr>
          <p:spPr>
            <a:xfrm>
              <a:off x="10003499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图形 15"/>
            <p:cNvSpPr/>
            <p:nvPr/>
          </p:nvSpPr>
          <p:spPr>
            <a:xfrm>
              <a:off x="883228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图形 15"/>
            <p:cNvSpPr/>
            <p:nvPr/>
          </p:nvSpPr>
          <p:spPr>
            <a:xfrm>
              <a:off x="892664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图形 15"/>
            <p:cNvSpPr/>
            <p:nvPr/>
          </p:nvSpPr>
          <p:spPr>
            <a:xfrm>
              <a:off x="9020815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图形 15"/>
            <p:cNvSpPr/>
            <p:nvPr/>
          </p:nvSpPr>
          <p:spPr>
            <a:xfrm>
              <a:off x="9115169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图形 15"/>
            <p:cNvSpPr/>
            <p:nvPr/>
          </p:nvSpPr>
          <p:spPr>
            <a:xfrm>
              <a:off x="920961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图形 15"/>
            <p:cNvSpPr/>
            <p:nvPr/>
          </p:nvSpPr>
          <p:spPr>
            <a:xfrm>
              <a:off x="930396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图形 15"/>
            <p:cNvSpPr/>
            <p:nvPr/>
          </p:nvSpPr>
          <p:spPr>
            <a:xfrm>
              <a:off x="9398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图形 15"/>
            <p:cNvSpPr/>
            <p:nvPr/>
          </p:nvSpPr>
          <p:spPr>
            <a:xfrm>
              <a:off x="9492493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图形 15"/>
            <p:cNvSpPr/>
            <p:nvPr/>
          </p:nvSpPr>
          <p:spPr>
            <a:xfrm>
              <a:off x="958720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图形 15"/>
            <p:cNvSpPr/>
            <p:nvPr/>
          </p:nvSpPr>
          <p:spPr>
            <a:xfrm>
              <a:off x="968128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图形 15"/>
            <p:cNvSpPr/>
            <p:nvPr/>
          </p:nvSpPr>
          <p:spPr>
            <a:xfrm>
              <a:off x="977564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图形 15"/>
            <p:cNvSpPr/>
            <p:nvPr/>
          </p:nvSpPr>
          <p:spPr>
            <a:xfrm>
              <a:off x="986999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图形 15"/>
            <p:cNvSpPr/>
            <p:nvPr/>
          </p:nvSpPr>
          <p:spPr>
            <a:xfrm>
              <a:off x="9964170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图形 15"/>
            <p:cNvSpPr/>
            <p:nvPr/>
          </p:nvSpPr>
          <p:spPr>
            <a:xfrm>
              <a:off x="887134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图形 15"/>
            <p:cNvSpPr/>
            <p:nvPr/>
          </p:nvSpPr>
          <p:spPr>
            <a:xfrm>
              <a:off x="896579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图形 15"/>
            <p:cNvSpPr/>
            <p:nvPr/>
          </p:nvSpPr>
          <p:spPr>
            <a:xfrm>
              <a:off x="9060145" y="26173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图形 15"/>
            <p:cNvSpPr/>
            <p:nvPr/>
          </p:nvSpPr>
          <p:spPr>
            <a:xfrm>
              <a:off x="915449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图形 15"/>
            <p:cNvSpPr/>
            <p:nvPr/>
          </p:nvSpPr>
          <p:spPr>
            <a:xfrm>
              <a:off x="924831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图形 15"/>
            <p:cNvSpPr/>
            <p:nvPr/>
          </p:nvSpPr>
          <p:spPr>
            <a:xfrm>
              <a:off x="9343026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图形 15"/>
            <p:cNvSpPr/>
            <p:nvPr/>
          </p:nvSpPr>
          <p:spPr>
            <a:xfrm>
              <a:off x="943746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图形 15"/>
            <p:cNvSpPr/>
            <p:nvPr/>
          </p:nvSpPr>
          <p:spPr>
            <a:xfrm>
              <a:off x="953182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图形 15"/>
            <p:cNvSpPr/>
            <p:nvPr/>
          </p:nvSpPr>
          <p:spPr>
            <a:xfrm>
              <a:off x="962617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图形 15"/>
            <p:cNvSpPr/>
            <p:nvPr/>
          </p:nvSpPr>
          <p:spPr>
            <a:xfrm>
              <a:off x="9720350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图形 15"/>
            <p:cNvSpPr/>
            <p:nvPr/>
          </p:nvSpPr>
          <p:spPr>
            <a:xfrm>
              <a:off x="9814703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图形 15"/>
            <p:cNvSpPr/>
            <p:nvPr/>
          </p:nvSpPr>
          <p:spPr>
            <a:xfrm>
              <a:off x="990914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图形 15"/>
            <p:cNvSpPr/>
            <p:nvPr/>
          </p:nvSpPr>
          <p:spPr>
            <a:xfrm>
              <a:off x="10003499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图形 15"/>
            <p:cNvSpPr/>
            <p:nvPr/>
          </p:nvSpPr>
          <p:spPr>
            <a:xfrm>
              <a:off x="883228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图形 15"/>
            <p:cNvSpPr/>
            <p:nvPr/>
          </p:nvSpPr>
          <p:spPr>
            <a:xfrm>
              <a:off x="892664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图形 15"/>
            <p:cNvSpPr/>
            <p:nvPr/>
          </p:nvSpPr>
          <p:spPr>
            <a:xfrm>
              <a:off x="9020815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图形 15"/>
            <p:cNvSpPr/>
            <p:nvPr/>
          </p:nvSpPr>
          <p:spPr>
            <a:xfrm>
              <a:off x="9115169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图形 15"/>
            <p:cNvSpPr/>
            <p:nvPr/>
          </p:nvSpPr>
          <p:spPr>
            <a:xfrm>
              <a:off x="920961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图形 15"/>
            <p:cNvSpPr/>
            <p:nvPr/>
          </p:nvSpPr>
          <p:spPr>
            <a:xfrm>
              <a:off x="930396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图形 15"/>
            <p:cNvSpPr/>
            <p:nvPr/>
          </p:nvSpPr>
          <p:spPr>
            <a:xfrm>
              <a:off x="9398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图形 15"/>
            <p:cNvSpPr/>
            <p:nvPr/>
          </p:nvSpPr>
          <p:spPr>
            <a:xfrm>
              <a:off x="9492493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图形 15"/>
            <p:cNvSpPr/>
            <p:nvPr/>
          </p:nvSpPr>
          <p:spPr>
            <a:xfrm>
              <a:off x="958720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图形 15"/>
            <p:cNvSpPr/>
            <p:nvPr/>
          </p:nvSpPr>
          <p:spPr>
            <a:xfrm>
              <a:off x="968128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图形 15"/>
            <p:cNvSpPr/>
            <p:nvPr/>
          </p:nvSpPr>
          <p:spPr>
            <a:xfrm>
              <a:off x="977564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图形 15"/>
            <p:cNvSpPr/>
            <p:nvPr/>
          </p:nvSpPr>
          <p:spPr>
            <a:xfrm>
              <a:off x="986999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图形 15"/>
            <p:cNvSpPr/>
            <p:nvPr/>
          </p:nvSpPr>
          <p:spPr>
            <a:xfrm>
              <a:off x="9964170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图形 15"/>
            <p:cNvSpPr/>
            <p:nvPr/>
          </p:nvSpPr>
          <p:spPr>
            <a:xfrm>
              <a:off x="887134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图形 15"/>
            <p:cNvSpPr/>
            <p:nvPr/>
          </p:nvSpPr>
          <p:spPr>
            <a:xfrm>
              <a:off x="896579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图形 15"/>
            <p:cNvSpPr/>
            <p:nvPr/>
          </p:nvSpPr>
          <p:spPr>
            <a:xfrm>
              <a:off x="9060145" y="277699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图形 15"/>
            <p:cNvSpPr/>
            <p:nvPr/>
          </p:nvSpPr>
          <p:spPr>
            <a:xfrm>
              <a:off x="915449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图形 15"/>
            <p:cNvSpPr/>
            <p:nvPr/>
          </p:nvSpPr>
          <p:spPr>
            <a:xfrm>
              <a:off x="924831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图形 15"/>
            <p:cNvSpPr/>
            <p:nvPr/>
          </p:nvSpPr>
          <p:spPr>
            <a:xfrm>
              <a:off x="9343026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图形 15"/>
            <p:cNvSpPr/>
            <p:nvPr/>
          </p:nvSpPr>
          <p:spPr>
            <a:xfrm>
              <a:off x="943746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图形 15"/>
            <p:cNvSpPr/>
            <p:nvPr/>
          </p:nvSpPr>
          <p:spPr>
            <a:xfrm>
              <a:off x="953182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图形 15"/>
            <p:cNvSpPr/>
            <p:nvPr/>
          </p:nvSpPr>
          <p:spPr>
            <a:xfrm>
              <a:off x="962617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图形 15"/>
            <p:cNvSpPr/>
            <p:nvPr/>
          </p:nvSpPr>
          <p:spPr>
            <a:xfrm>
              <a:off x="9720350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图形 15"/>
            <p:cNvSpPr/>
            <p:nvPr/>
          </p:nvSpPr>
          <p:spPr>
            <a:xfrm>
              <a:off x="9814703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图形 15"/>
            <p:cNvSpPr/>
            <p:nvPr/>
          </p:nvSpPr>
          <p:spPr>
            <a:xfrm>
              <a:off x="990914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图形 15"/>
            <p:cNvSpPr/>
            <p:nvPr/>
          </p:nvSpPr>
          <p:spPr>
            <a:xfrm>
              <a:off x="10003499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图形 15"/>
            <p:cNvSpPr/>
            <p:nvPr/>
          </p:nvSpPr>
          <p:spPr>
            <a:xfrm>
              <a:off x="883228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图形 15"/>
            <p:cNvSpPr/>
            <p:nvPr/>
          </p:nvSpPr>
          <p:spPr>
            <a:xfrm>
              <a:off x="8926641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图形 15"/>
            <p:cNvSpPr/>
            <p:nvPr/>
          </p:nvSpPr>
          <p:spPr>
            <a:xfrm>
              <a:off x="9020815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图形 15"/>
            <p:cNvSpPr/>
            <p:nvPr/>
          </p:nvSpPr>
          <p:spPr>
            <a:xfrm>
              <a:off x="9115169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图形 15"/>
            <p:cNvSpPr/>
            <p:nvPr/>
          </p:nvSpPr>
          <p:spPr>
            <a:xfrm>
              <a:off x="9209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图形 15"/>
            <p:cNvSpPr/>
            <p:nvPr/>
          </p:nvSpPr>
          <p:spPr>
            <a:xfrm>
              <a:off x="930396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图形 15"/>
            <p:cNvSpPr/>
            <p:nvPr/>
          </p:nvSpPr>
          <p:spPr>
            <a:xfrm>
              <a:off x="9398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图形 15"/>
            <p:cNvSpPr/>
            <p:nvPr/>
          </p:nvSpPr>
          <p:spPr>
            <a:xfrm>
              <a:off x="949267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图形 15"/>
            <p:cNvSpPr/>
            <p:nvPr/>
          </p:nvSpPr>
          <p:spPr>
            <a:xfrm>
              <a:off x="9587203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图形 15"/>
            <p:cNvSpPr/>
            <p:nvPr/>
          </p:nvSpPr>
          <p:spPr>
            <a:xfrm>
              <a:off x="968128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图形 15"/>
            <p:cNvSpPr/>
            <p:nvPr/>
          </p:nvSpPr>
          <p:spPr>
            <a:xfrm>
              <a:off x="9775642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图形 15"/>
            <p:cNvSpPr/>
            <p:nvPr/>
          </p:nvSpPr>
          <p:spPr>
            <a:xfrm>
              <a:off x="986999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图形 15"/>
            <p:cNvSpPr/>
            <p:nvPr/>
          </p:nvSpPr>
          <p:spPr>
            <a:xfrm>
              <a:off x="9964170" y="285681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图形 15"/>
            <p:cNvSpPr/>
            <p:nvPr/>
          </p:nvSpPr>
          <p:spPr>
            <a:xfrm>
              <a:off x="8871349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图形 15"/>
            <p:cNvSpPr/>
            <p:nvPr/>
          </p:nvSpPr>
          <p:spPr>
            <a:xfrm>
              <a:off x="896579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图形 15"/>
            <p:cNvSpPr/>
            <p:nvPr/>
          </p:nvSpPr>
          <p:spPr>
            <a:xfrm>
              <a:off x="9060145" y="2936633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图形 15"/>
            <p:cNvSpPr/>
            <p:nvPr/>
          </p:nvSpPr>
          <p:spPr>
            <a:xfrm>
              <a:off x="915449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图形 15"/>
            <p:cNvSpPr/>
            <p:nvPr/>
          </p:nvSpPr>
          <p:spPr>
            <a:xfrm>
              <a:off x="924831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图形 15"/>
            <p:cNvSpPr/>
            <p:nvPr/>
          </p:nvSpPr>
          <p:spPr>
            <a:xfrm>
              <a:off x="9343026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图形 15"/>
            <p:cNvSpPr/>
            <p:nvPr/>
          </p:nvSpPr>
          <p:spPr>
            <a:xfrm>
              <a:off x="943746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图形 15"/>
            <p:cNvSpPr/>
            <p:nvPr/>
          </p:nvSpPr>
          <p:spPr>
            <a:xfrm>
              <a:off x="953182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图形 15"/>
            <p:cNvSpPr/>
            <p:nvPr/>
          </p:nvSpPr>
          <p:spPr>
            <a:xfrm>
              <a:off x="962617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图形 15"/>
            <p:cNvSpPr/>
            <p:nvPr/>
          </p:nvSpPr>
          <p:spPr>
            <a:xfrm>
              <a:off x="9720350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图形 15"/>
            <p:cNvSpPr/>
            <p:nvPr/>
          </p:nvSpPr>
          <p:spPr>
            <a:xfrm>
              <a:off x="9814703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图形 15"/>
            <p:cNvSpPr/>
            <p:nvPr/>
          </p:nvSpPr>
          <p:spPr>
            <a:xfrm>
              <a:off x="990914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图形 15"/>
            <p:cNvSpPr/>
            <p:nvPr/>
          </p:nvSpPr>
          <p:spPr>
            <a:xfrm>
              <a:off x="10003499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图形 15"/>
            <p:cNvSpPr/>
            <p:nvPr/>
          </p:nvSpPr>
          <p:spPr>
            <a:xfrm>
              <a:off x="8832287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图形 15"/>
            <p:cNvSpPr/>
            <p:nvPr/>
          </p:nvSpPr>
          <p:spPr>
            <a:xfrm>
              <a:off x="8926640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图形 15"/>
            <p:cNvSpPr/>
            <p:nvPr/>
          </p:nvSpPr>
          <p:spPr>
            <a:xfrm>
              <a:off x="9020815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图形 15"/>
            <p:cNvSpPr/>
            <p:nvPr/>
          </p:nvSpPr>
          <p:spPr>
            <a:xfrm>
              <a:off x="9115169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图形 15"/>
            <p:cNvSpPr/>
            <p:nvPr/>
          </p:nvSpPr>
          <p:spPr>
            <a:xfrm>
              <a:off x="920961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图形 15"/>
            <p:cNvSpPr/>
            <p:nvPr/>
          </p:nvSpPr>
          <p:spPr>
            <a:xfrm>
              <a:off x="930396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图形 15"/>
            <p:cNvSpPr/>
            <p:nvPr/>
          </p:nvSpPr>
          <p:spPr>
            <a:xfrm>
              <a:off x="939831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图形 15"/>
            <p:cNvSpPr/>
            <p:nvPr/>
          </p:nvSpPr>
          <p:spPr>
            <a:xfrm>
              <a:off x="9492493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图形 15"/>
            <p:cNvSpPr/>
            <p:nvPr/>
          </p:nvSpPr>
          <p:spPr>
            <a:xfrm>
              <a:off x="958720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图形 15"/>
            <p:cNvSpPr/>
            <p:nvPr/>
          </p:nvSpPr>
          <p:spPr>
            <a:xfrm>
              <a:off x="968128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图形 15"/>
            <p:cNvSpPr/>
            <p:nvPr/>
          </p:nvSpPr>
          <p:spPr>
            <a:xfrm>
              <a:off x="977564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图形 15"/>
            <p:cNvSpPr/>
            <p:nvPr/>
          </p:nvSpPr>
          <p:spPr>
            <a:xfrm>
              <a:off x="986999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图形 15"/>
            <p:cNvSpPr/>
            <p:nvPr/>
          </p:nvSpPr>
          <p:spPr>
            <a:xfrm>
              <a:off x="9964170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图形 15"/>
            <p:cNvSpPr/>
            <p:nvPr/>
          </p:nvSpPr>
          <p:spPr>
            <a:xfrm>
              <a:off x="8871349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图形 15"/>
            <p:cNvSpPr/>
            <p:nvPr/>
          </p:nvSpPr>
          <p:spPr>
            <a:xfrm>
              <a:off x="896579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图形 15"/>
            <p:cNvSpPr/>
            <p:nvPr/>
          </p:nvSpPr>
          <p:spPr>
            <a:xfrm>
              <a:off x="9060145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图形 15"/>
            <p:cNvSpPr/>
            <p:nvPr/>
          </p:nvSpPr>
          <p:spPr>
            <a:xfrm>
              <a:off x="915449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图形 15"/>
            <p:cNvSpPr/>
            <p:nvPr/>
          </p:nvSpPr>
          <p:spPr>
            <a:xfrm>
              <a:off x="924885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图形 15"/>
            <p:cNvSpPr/>
            <p:nvPr/>
          </p:nvSpPr>
          <p:spPr>
            <a:xfrm>
              <a:off x="9343026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图形 15"/>
            <p:cNvSpPr/>
            <p:nvPr/>
          </p:nvSpPr>
          <p:spPr>
            <a:xfrm>
              <a:off x="943746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图形 15"/>
            <p:cNvSpPr/>
            <p:nvPr/>
          </p:nvSpPr>
          <p:spPr>
            <a:xfrm>
              <a:off x="9531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图形 15"/>
            <p:cNvSpPr/>
            <p:nvPr/>
          </p:nvSpPr>
          <p:spPr>
            <a:xfrm>
              <a:off x="962617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图形 15"/>
            <p:cNvSpPr/>
            <p:nvPr/>
          </p:nvSpPr>
          <p:spPr>
            <a:xfrm>
              <a:off x="9720350" y="309626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图形 15"/>
            <p:cNvSpPr/>
            <p:nvPr/>
          </p:nvSpPr>
          <p:spPr>
            <a:xfrm>
              <a:off x="9814703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图形 15"/>
            <p:cNvSpPr/>
            <p:nvPr/>
          </p:nvSpPr>
          <p:spPr>
            <a:xfrm>
              <a:off x="990914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图形 15"/>
            <p:cNvSpPr/>
            <p:nvPr/>
          </p:nvSpPr>
          <p:spPr>
            <a:xfrm>
              <a:off x="10003499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图形 15"/>
            <p:cNvSpPr/>
            <p:nvPr/>
          </p:nvSpPr>
          <p:spPr>
            <a:xfrm>
              <a:off x="8832288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图形 15"/>
            <p:cNvSpPr/>
            <p:nvPr/>
          </p:nvSpPr>
          <p:spPr>
            <a:xfrm>
              <a:off x="8926641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图形 15"/>
            <p:cNvSpPr/>
            <p:nvPr/>
          </p:nvSpPr>
          <p:spPr>
            <a:xfrm>
              <a:off x="9020815" y="3176083"/>
              <a:ext cx="55292" cy="55291"/>
            </a:xfrm>
            <a:custGeom>
              <a:avLst/>
              <a:gdLst>
                <a:gd name="connsiteX0" fmla="*/ 55292 w 55292"/>
                <a:gd name="connsiteY0" fmla="*/ 27646 h 55291"/>
                <a:gd name="connsiteX1" fmla="*/ 27646 w 55292"/>
                <a:gd name="connsiteY1" fmla="*/ 55292 h 55291"/>
                <a:gd name="connsiteX2" fmla="*/ 0 w 55292"/>
                <a:gd name="connsiteY2" fmla="*/ 27646 h 55291"/>
                <a:gd name="connsiteX3" fmla="*/ 27646 w 55292"/>
                <a:gd name="connsiteY3" fmla="*/ 0 h 55291"/>
                <a:gd name="connsiteX4" fmla="*/ 27736 w 55292"/>
                <a:gd name="connsiteY4" fmla="*/ 0 h 55291"/>
                <a:gd name="connsiteX5" fmla="*/ 55292 w 55292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图形 15"/>
            <p:cNvSpPr/>
            <p:nvPr/>
          </p:nvSpPr>
          <p:spPr>
            <a:xfrm>
              <a:off x="9115169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图形 15"/>
            <p:cNvSpPr/>
            <p:nvPr/>
          </p:nvSpPr>
          <p:spPr>
            <a:xfrm>
              <a:off x="920961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图形 15"/>
            <p:cNvSpPr/>
            <p:nvPr/>
          </p:nvSpPr>
          <p:spPr>
            <a:xfrm>
              <a:off x="930396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图形 15"/>
            <p:cNvSpPr/>
            <p:nvPr/>
          </p:nvSpPr>
          <p:spPr>
            <a:xfrm>
              <a:off x="939831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图形 15"/>
            <p:cNvSpPr/>
            <p:nvPr/>
          </p:nvSpPr>
          <p:spPr>
            <a:xfrm>
              <a:off x="9492493" y="3176083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图形 15"/>
            <p:cNvSpPr/>
            <p:nvPr/>
          </p:nvSpPr>
          <p:spPr>
            <a:xfrm>
              <a:off x="9587203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图形 15"/>
            <p:cNvSpPr/>
            <p:nvPr/>
          </p:nvSpPr>
          <p:spPr>
            <a:xfrm>
              <a:off x="968128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图形 15"/>
            <p:cNvSpPr/>
            <p:nvPr/>
          </p:nvSpPr>
          <p:spPr>
            <a:xfrm>
              <a:off x="977564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图形 15"/>
            <p:cNvSpPr/>
            <p:nvPr/>
          </p:nvSpPr>
          <p:spPr>
            <a:xfrm>
              <a:off x="986999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图形 15"/>
            <p:cNvSpPr/>
            <p:nvPr/>
          </p:nvSpPr>
          <p:spPr>
            <a:xfrm>
              <a:off x="9964705" y="3175873"/>
              <a:ext cx="37991" cy="24289"/>
            </a:xfrm>
            <a:custGeom>
              <a:avLst/>
              <a:gdLst>
                <a:gd name="connsiteX0" fmla="*/ 37991 w 37991"/>
                <a:gd name="connsiteY0" fmla="*/ 2529 h 24289"/>
                <a:gd name="connsiteX1" fmla="*/ 0 w 37991"/>
                <a:gd name="connsiteY1" fmla="*/ 24289 h 24289"/>
                <a:gd name="connsiteX2" fmla="*/ 29107 w 37991"/>
                <a:gd name="connsiteY2" fmla="*/ 116 h 24289"/>
                <a:gd name="connsiteX3" fmla="*/ 37991 w 37991"/>
                <a:gd name="connsiteY3" fmla="*/ 2529 h 2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91" h="24289">
                  <a:moveTo>
                    <a:pt x="37991" y="2529"/>
                  </a:moveTo>
                  <a:cubicBezTo>
                    <a:pt x="25416" y="10020"/>
                    <a:pt x="12753" y="17333"/>
                    <a:pt x="0" y="24289"/>
                  </a:cubicBezTo>
                  <a:cubicBezTo>
                    <a:pt x="1363" y="9576"/>
                    <a:pt x="14394" y="-1247"/>
                    <a:pt x="29107" y="116"/>
                  </a:cubicBezTo>
                  <a:cubicBezTo>
                    <a:pt x="32185" y="401"/>
                    <a:pt x="35191" y="1217"/>
                    <a:pt x="37991" y="252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图形 15"/>
            <p:cNvSpPr/>
            <p:nvPr/>
          </p:nvSpPr>
          <p:spPr>
            <a:xfrm>
              <a:off x="8871349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图形 15"/>
            <p:cNvSpPr/>
            <p:nvPr/>
          </p:nvSpPr>
          <p:spPr>
            <a:xfrm>
              <a:off x="896579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图形 15"/>
            <p:cNvSpPr/>
            <p:nvPr/>
          </p:nvSpPr>
          <p:spPr>
            <a:xfrm>
              <a:off x="906014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图形 15"/>
            <p:cNvSpPr/>
            <p:nvPr/>
          </p:nvSpPr>
          <p:spPr>
            <a:xfrm>
              <a:off x="915449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图形 15"/>
            <p:cNvSpPr/>
            <p:nvPr/>
          </p:nvSpPr>
          <p:spPr>
            <a:xfrm>
              <a:off x="9248316" y="3255900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图形 15"/>
            <p:cNvSpPr/>
            <p:nvPr/>
          </p:nvSpPr>
          <p:spPr>
            <a:xfrm>
              <a:off x="9343026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图形 15"/>
            <p:cNvSpPr/>
            <p:nvPr/>
          </p:nvSpPr>
          <p:spPr>
            <a:xfrm>
              <a:off x="943746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图形 15"/>
            <p:cNvSpPr/>
            <p:nvPr/>
          </p:nvSpPr>
          <p:spPr>
            <a:xfrm>
              <a:off x="953182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图形 15"/>
            <p:cNvSpPr/>
            <p:nvPr/>
          </p:nvSpPr>
          <p:spPr>
            <a:xfrm>
              <a:off x="962617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图形 15"/>
            <p:cNvSpPr/>
            <p:nvPr/>
          </p:nvSpPr>
          <p:spPr>
            <a:xfrm>
              <a:off x="9720838" y="3254421"/>
              <a:ext cx="55115" cy="48655"/>
            </a:xfrm>
            <a:custGeom>
              <a:avLst/>
              <a:gdLst>
                <a:gd name="connsiteX0" fmla="*/ 54714 w 55115"/>
                <a:gd name="connsiteY0" fmla="*/ 29125 h 48655"/>
                <a:gd name="connsiteX1" fmla="*/ 54714 w 55115"/>
                <a:gd name="connsiteY1" fmla="*/ 32603 h 48655"/>
                <a:gd name="connsiteX2" fmla="*/ 8072 w 55115"/>
                <a:gd name="connsiteY2" fmla="*/ 48655 h 48655"/>
                <a:gd name="connsiteX3" fmla="*/ 45 w 55115"/>
                <a:gd name="connsiteY3" fmla="*/ 29125 h 48655"/>
                <a:gd name="connsiteX4" fmla="*/ 25991 w 55115"/>
                <a:gd name="connsiteY4" fmla="*/ 45 h 48655"/>
                <a:gd name="connsiteX5" fmla="*/ 55070 w 55115"/>
                <a:gd name="connsiteY5" fmla="*/ 25991 h 48655"/>
                <a:gd name="connsiteX6" fmla="*/ 55070 w 55115"/>
                <a:gd name="connsiteY6" fmla="*/ 29125 h 4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655">
                  <a:moveTo>
                    <a:pt x="54714" y="29125"/>
                  </a:moveTo>
                  <a:cubicBezTo>
                    <a:pt x="54895" y="30277"/>
                    <a:pt x="54895" y="31450"/>
                    <a:pt x="54714" y="32603"/>
                  </a:cubicBezTo>
                  <a:cubicBezTo>
                    <a:pt x="39374" y="38221"/>
                    <a:pt x="23768" y="43572"/>
                    <a:pt x="8072" y="48655"/>
                  </a:cubicBezTo>
                  <a:cubicBezTo>
                    <a:pt x="2942" y="43447"/>
                    <a:pt x="61" y="36435"/>
                    <a:pt x="45" y="29125"/>
                  </a:cubicBezTo>
                  <a:cubicBezTo>
                    <a:pt x="-820" y="13930"/>
                    <a:pt x="10796" y="911"/>
                    <a:pt x="25991" y="45"/>
                  </a:cubicBezTo>
                  <a:cubicBezTo>
                    <a:pt x="41186" y="-820"/>
                    <a:pt x="54205" y="10796"/>
                    <a:pt x="55070" y="25991"/>
                  </a:cubicBezTo>
                  <a:cubicBezTo>
                    <a:pt x="55130" y="27034"/>
                    <a:pt x="55130" y="28081"/>
                    <a:pt x="55070" y="291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图形 15"/>
            <p:cNvSpPr/>
            <p:nvPr/>
          </p:nvSpPr>
          <p:spPr>
            <a:xfrm>
              <a:off x="9818270" y="3255896"/>
              <a:ext cx="31481" cy="14450"/>
            </a:xfrm>
            <a:custGeom>
              <a:avLst/>
              <a:gdLst>
                <a:gd name="connsiteX0" fmla="*/ 31481 w 31481"/>
                <a:gd name="connsiteY0" fmla="*/ 1073 h 14450"/>
                <a:gd name="connsiteX1" fmla="*/ 0 w 31481"/>
                <a:gd name="connsiteY1" fmla="*/ 14450 h 14450"/>
                <a:gd name="connsiteX2" fmla="*/ 24168 w 31481"/>
                <a:gd name="connsiteY2" fmla="*/ 3 h 14450"/>
                <a:gd name="connsiteX3" fmla="*/ 31480 w 31481"/>
                <a:gd name="connsiteY3" fmla="*/ 1073 h 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1" h="14450">
                  <a:moveTo>
                    <a:pt x="31481" y="1073"/>
                  </a:moveTo>
                  <a:cubicBezTo>
                    <a:pt x="21047" y="5711"/>
                    <a:pt x="10613" y="9991"/>
                    <a:pt x="0" y="14450"/>
                  </a:cubicBezTo>
                  <a:cubicBezTo>
                    <a:pt x="4666" y="5442"/>
                    <a:pt x="14025" y="-153"/>
                    <a:pt x="24168" y="3"/>
                  </a:cubicBezTo>
                  <a:cubicBezTo>
                    <a:pt x="26645" y="-17"/>
                    <a:pt x="29112" y="344"/>
                    <a:pt x="31480" y="107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图形 15"/>
            <p:cNvSpPr/>
            <p:nvPr/>
          </p:nvSpPr>
          <p:spPr>
            <a:xfrm>
              <a:off x="9029823" y="3335783"/>
              <a:ext cx="43342" cy="15361"/>
            </a:xfrm>
            <a:custGeom>
              <a:avLst/>
              <a:gdLst>
                <a:gd name="connsiteX0" fmla="*/ 43342 w 43342"/>
                <a:gd name="connsiteY0" fmla="*/ 15362 h 15361"/>
                <a:gd name="connsiteX1" fmla="*/ 0 w 43342"/>
                <a:gd name="connsiteY1" fmla="*/ 7335 h 15361"/>
                <a:gd name="connsiteX2" fmla="*/ 38818 w 43342"/>
                <a:gd name="connsiteY2" fmla="*/ 8782 h 15361"/>
                <a:gd name="connsiteX3" fmla="*/ 43341 w 43342"/>
                <a:gd name="connsiteY3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61">
                  <a:moveTo>
                    <a:pt x="43342" y="15362"/>
                  </a:moveTo>
                  <a:cubicBezTo>
                    <a:pt x="28895" y="12984"/>
                    <a:pt x="14447" y="10308"/>
                    <a:pt x="0" y="7335"/>
                  </a:cubicBezTo>
                  <a:cubicBezTo>
                    <a:pt x="11119" y="-2985"/>
                    <a:pt x="28498" y="-2337"/>
                    <a:pt x="38818" y="8782"/>
                  </a:cubicBezTo>
                  <a:cubicBezTo>
                    <a:pt x="40638" y="10743"/>
                    <a:pt x="42162" y="12960"/>
                    <a:pt x="43341" y="1536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图形 15"/>
            <p:cNvSpPr/>
            <p:nvPr/>
          </p:nvSpPr>
          <p:spPr>
            <a:xfrm>
              <a:off x="9115882" y="3336010"/>
              <a:ext cx="54490" cy="28244"/>
            </a:xfrm>
            <a:custGeom>
              <a:avLst/>
              <a:gdLst>
                <a:gd name="connsiteX0" fmla="*/ 54490 w 54490"/>
                <a:gd name="connsiteY0" fmla="*/ 27352 h 28244"/>
                <a:gd name="connsiteX1" fmla="*/ 54490 w 54490"/>
                <a:gd name="connsiteY1" fmla="*/ 28244 h 28244"/>
                <a:gd name="connsiteX2" fmla="*/ 0 w 54490"/>
                <a:gd name="connsiteY2" fmla="*/ 21734 h 28244"/>
                <a:gd name="connsiteX3" fmla="*/ 32762 w 54490"/>
                <a:gd name="connsiteY3" fmla="*/ 629 h 28244"/>
                <a:gd name="connsiteX4" fmla="*/ 54489 w 54490"/>
                <a:gd name="connsiteY4" fmla="*/ 27352 h 2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90" h="28244">
                  <a:moveTo>
                    <a:pt x="54490" y="27352"/>
                  </a:moveTo>
                  <a:lnTo>
                    <a:pt x="54490" y="28244"/>
                  </a:lnTo>
                  <a:cubicBezTo>
                    <a:pt x="36654" y="26461"/>
                    <a:pt x="18104" y="24231"/>
                    <a:pt x="0" y="21734"/>
                  </a:cubicBezTo>
                  <a:cubicBezTo>
                    <a:pt x="3219" y="6859"/>
                    <a:pt x="17887" y="-2590"/>
                    <a:pt x="32762" y="629"/>
                  </a:cubicBezTo>
                  <a:cubicBezTo>
                    <a:pt x="45365" y="3357"/>
                    <a:pt x="54391" y="14458"/>
                    <a:pt x="54489" y="2735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图形 15"/>
            <p:cNvSpPr/>
            <p:nvPr/>
          </p:nvSpPr>
          <p:spPr>
            <a:xfrm>
              <a:off x="9209809" y="3337285"/>
              <a:ext cx="55271" cy="32676"/>
            </a:xfrm>
            <a:custGeom>
              <a:avLst/>
              <a:gdLst>
                <a:gd name="connsiteX0" fmla="*/ 54916 w 55271"/>
                <a:gd name="connsiteY0" fmla="*/ 26078 h 32676"/>
                <a:gd name="connsiteX1" fmla="*/ 54113 w 55271"/>
                <a:gd name="connsiteY1" fmla="*/ 32677 h 32676"/>
                <a:gd name="connsiteX2" fmla="*/ 69 w 55271"/>
                <a:gd name="connsiteY2" fmla="*/ 30091 h 32676"/>
                <a:gd name="connsiteX3" fmla="*/ 69 w 55271"/>
                <a:gd name="connsiteY3" fmla="*/ 26077 h 32676"/>
                <a:gd name="connsiteX4" fmla="*/ 29240 w 55271"/>
                <a:gd name="connsiteY4" fmla="*/ 45 h 32676"/>
                <a:gd name="connsiteX5" fmla="*/ 55272 w 55271"/>
                <a:gd name="connsiteY5" fmla="*/ 26077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1" h="32676">
                  <a:moveTo>
                    <a:pt x="54916" y="26078"/>
                  </a:moveTo>
                  <a:cubicBezTo>
                    <a:pt x="54879" y="28299"/>
                    <a:pt x="54610" y="30511"/>
                    <a:pt x="54113" y="32677"/>
                  </a:cubicBezTo>
                  <a:cubicBezTo>
                    <a:pt x="36277" y="32677"/>
                    <a:pt x="18441" y="31428"/>
                    <a:pt x="69" y="30091"/>
                  </a:cubicBezTo>
                  <a:cubicBezTo>
                    <a:pt x="-23" y="28755"/>
                    <a:pt x="-23" y="27414"/>
                    <a:pt x="69" y="26077"/>
                  </a:cubicBezTo>
                  <a:cubicBezTo>
                    <a:pt x="936" y="10833"/>
                    <a:pt x="13996" y="-821"/>
                    <a:pt x="29240" y="45"/>
                  </a:cubicBezTo>
                  <a:cubicBezTo>
                    <a:pt x="43274" y="843"/>
                    <a:pt x="54474" y="12044"/>
                    <a:pt x="5527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图形 15"/>
            <p:cNvSpPr/>
            <p:nvPr/>
          </p:nvSpPr>
          <p:spPr>
            <a:xfrm>
              <a:off x="9303965" y="3337285"/>
              <a:ext cx="55206" cy="33390"/>
            </a:xfrm>
            <a:custGeom>
              <a:avLst/>
              <a:gdLst>
                <a:gd name="connsiteX0" fmla="*/ 55202 w 55206"/>
                <a:gd name="connsiteY0" fmla="*/ 26078 h 33390"/>
                <a:gd name="connsiteX1" fmla="*/ 54489 w 55206"/>
                <a:gd name="connsiteY1" fmla="*/ 32142 h 33390"/>
                <a:gd name="connsiteX2" fmla="*/ 981 w 55206"/>
                <a:gd name="connsiteY2" fmla="*/ 33390 h 33390"/>
                <a:gd name="connsiteX3" fmla="*/ 0 w 55206"/>
                <a:gd name="connsiteY3" fmla="*/ 26077 h 33390"/>
                <a:gd name="connsiteX4" fmla="*/ 29171 w 55206"/>
                <a:gd name="connsiteY4" fmla="*/ 45 h 33390"/>
                <a:gd name="connsiteX5" fmla="*/ 55202 w 55206"/>
                <a:gd name="connsiteY5" fmla="*/ 26077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26078"/>
                  </a:moveTo>
                  <a:cubicBezTo>
                    <a:pt x="55240" y="28122"/>
                    <a:pt x="55001" y="30162"/>
                    <a:pt x="54489" y="32142"/>
                  </a:cubicBezTo>
                  <a:cubicBezTo>
                    <a:pt x="36653" y="33034"/>
                    <a:pt x="18817" y="33390"/>
                    <a:pt x="981" y="33390"/>
                  </a:cubicBezTo>
                  <a:cubicBezTo>
                    <a:pt x="331" y="31007"/>
                    <a:pt x="1" y="28548"/>
                    <a:pt x="0" y="26077"/>
                  </a:cubicBezTo>
                  <a:cubicBezTo>
                    <a:pt x="867" y="10833"/>
                    <a:pt x="13927" y="-821"/>
                    <a:pt x="29171" y="45"/>
                  </a:cubicBezTo>
                  <a:cubicBezTo>
                    <a:pt x="43205" y="843"/>
                    <a:pt x="54404" y="12044"/>
                    <a:pt x="5520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图形 15"/>
            <p:cNvSpPr/>
            <p:nvPr/>
          </p:nvSpPr>
          <p:spPr>
            <a:xfrm>
              <a:off x="9398605" y="3336504"/>
              <a:ext cx="55094" cy="30514"/>
            </a:xfrm>
            <a:custGeom>
              <a:avLst/>
              <a:gdLst>
                <a:gd name="connsiteX0" fmla="*/ 54737 w 55094"/>
                <a:gd name="connsiteY0" fmla="*/ 25609 h 30514"/>
                <a:gd name="connsiteX1" fmla="*/ 69 w 55094"/>
                <a:gd name="connsiteY1" fmla="*/ 30514 h 30514"/>
                <a:gd name="connsiteX2" fmla="*/ 69 w 55094"/>
                <a:gd name="connsiteY2" fmla="*/ 26501 h 30514"/>
                <a:gd name="connsiteX3" fmla="*/ 28662 w 55094"/>
                <a:gd name="connsiteY3" fmla="*/ 21 h 30514"/>
                <a:gd name="connsiteX4" fmla="*/ 55094 w 55094"/>
                <a:gd name="connsiteY4" fmla="*/ 25609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4" h="30514">
                  <a:moveTo>
                    <a:pt x="54737" y="25609"/>
                  </a:moveTo>
                  <a:cubicBezTo>
                    <a:pt x="36901" y="27661"/>
                    <a:pt x="18351" y="29266"/>
                    <a:pt x="69" y="30514"/>
                  </a:cubicBezTo>
                  <a:cubicBezTo>
                    <a:pt x="-23" y="29178"/>
                    <a:pt x="-23" y="27837"/>
                    <a:pt x="69" y="26501"/>
                  </a:cubicBezTo>
                  <a:cubicBezTo>
                    <a:pt x="653" y="11293"/>
                    <a:pt x="13454" y="-563"/>
                    <a:pt x="28662" y="21"/>
                  </a:cubicBezTo>
                  <a:cubicBezTo>
                    <a:pt x="42710" y="560"/>
                    <a:pt x="54100" y="11586"/>
                    <a:pt x="55094" y="2560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图形 15"/>
            <p:cNvSpPr/>
            <p:nvPr/>
          </p:nvSpPr>
          <p:spPr>
            <a:xfrm>
              <a:off x="9493563" y="3335732"/>
              <a:ext cx="50833" cy="21833"/>
            </a:xfrm>
            <a:custGeom>
              <a:avLst/>
              <a:gdLst>
                <a:gd name="connsiteX0" fmla="*/ 50833 w 50833"/>
                <a:gd name="connsiteY0" fmla="*/ 13807 h 21833"/>
                <a:gd name="connsiteX1" fmla="*/ 0 w 50833"/>
                <a:gd name="connsiteY1" fmla="*/ 21833 h 21833"/>
                <a:gd name="connsiteX2" fmla="*/ 32684 w 50833"/>
                <a:gd name="connsiteY2" fmla="*/ 608 h 21833"/>
                <a:gd name="connsiteX3" fmla="*/ 50834 w 50833"/>
                <a:gd name="connsiteY3" fmla="*/ 13807 h 2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33" h="21833">
                  <a:moveTo>
                    <a:pt x="50833" y="13807"/>
                  </a:moveTo>
                  <a:cubicBezTo>
                    <a:pt x="33888" y="16839"/>
                    <a:pt x="17033" y="19604"/>
                    <a:pt x="0" y="21833"/>
                  </a:cubicBezTo>
                  <a:cubicBezTo>
                    <a:pt x="3164" y="6947"/>
                    <a:pt x="17797" y="-2556"/>
                    <a:pt x="32684" y="608"/>
                  </a:cubicBezTo>
                  <a:cubicBezTo>
                    <a:pt x="40333" y="2233"/>
                    <a:pt x="46930" y="7032"/>
                    <a:pt x="50834" y="1380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图形 15"/>
            <p:cNvSpPr/>
            <p:nvPr/>
          </p:nvSpPr>
          <p:spPr>
            <a:xfrm>
              <a:off x="8782525" y="725842"/>
              <a:ext cx="49774" cy="30857"/>
            </a:xfrm>
            <a:custGeom>
              <a:avLst/>
              <a:gdLst>
                <a:gd name="connsiteX0" fmla="*/ 49762 w 49774"/>
                <a:gd name="connsiteY0" fmla="*/ 3300 h 30857"/>
                <a:gd name="connsiteX1" fmla="*/ 22206 w 49774"/>
                <a:gd name="connsiteY1" fmla="*/ 30857 h 30857"/>
                <a:gd name="connsiteX2" fmla="*/ 22117 w 49774"/>
                <a:gd name="connsiteY2" fmla="*/ 30857 h 30857"/>
                <a:gd name="connsiteX3" fmla="*/ 0 w 49774"/>
                <a:gd name="connsiteY3" fmla="*/ 19531 h 30857"/>
                <a:gd name="connsiteX4" fmla="*/ 49405 w 49774"/>
                <a:gd name="connsiteY4" fmla="*/ 0 h 30857"/>
                <a:gd name="connsiteX5" fmla="*/ 49762 w 49774"/>
                <a:gd name="connsiteY5" fmla="*/ 3300 h 3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74" h="30857">
                  <a:moveTo>
                    <a:pt x="49762" y="3300"/>
                  </a:moveTo>
                  <a:cubicBezTo>
                    <a:pt x="49762" y="18519"/>
                    <a:pt x="37425" y="30857"/>
                    <a:pt x="22206" y="30857"/>
                  </a:cubicBezTo>
                  <a:cubicBezTo>
                    <a:pt x="22176" y="30857"/>
                    <a:pt x="22147" y="30857"/>
                    <a:pt x="22117" y="30857"/>
                  </a:cubicBezTo>
                  <a:cubicBezTo>
                    <a:pt x="13332" y="30941"/>
                    <a:pt x="5065" y="26708"/>
                    <a:pt x="0" y="19531"/>
                  </a:cubicBezTo>
                  <a:cubicBezTo>
                    <a:pt x="16320" y="12753"/>
                    <a:pt x="32729" y="6332"/>
                    <a:pt x="49405" y="0"/>
                  </a:cubicBezTo>
                  <a:cubicBezTo>
                    <a:pt x="49695" y="1075"/>
                    <a:pt x="49815" y="2188"/>
                    <a:pt x="49762" y="330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图形 15"/>
            <p:cNvSpPr/>
            <p:nvPr/>
          </p:nvSpPr>
          <p:spPr>
            <a:xfrm>
              <a:off x="8643849" y="788179"/>
              <a:ext cx="54847" cy="47837"/>
            </a:xfrm>
            <a:custGeom>
              <a:avLst/>
              <a:gdLst>
                <a:gd name="connsiteX0" fmla="*/ 54846 w 54847"/>
                <a:gd name="connsiteY0" fmla="*/ 20779 h 47837"/>
                <a:gd name="connsiteX1" fmla="*/ 26795 w 54847"/>
                <a:gd name="connsiteY1" fmla="*/ 47833 h 47837"/>
                <a:gd name="connsiteX2" fmla="*/ 0 w 54847"/>
                <a:gd name="connsiteY2" fmla="*/ 24079 h 47837"/>
                <a:gd name="connsiteX3" fmla="*/ 45303 w 54847"/>
                <a:gd name="connsiteY3" fmla="*/ 0 h 47837"/>
                <a:gd name="connsiteX4" fmla="*/ 54846 w 54847"/>
                <a:gd name="connsiteY4" fmla="*/ 20779 h 4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47" h="47837">
                  <a:moveTo>
                    <a:pt x="54846" y="20779"/>
                  </a:moveTo>
                  <a:cubicBezTo>
                    <a:pt x="54570" y="35996"/>
                    <a:pt x="42011" y="48108"/>
                    <a:pt x="26795" y="47833"/>
                  </a:cubicBezTo>
                  <a:cubicBezTo>
                    <a:pt x="13235" y="47587"/>
                    <a:pt x="1869" y="37512"/>
                    <a:pt x="0" y="24079"/>
                  </a:cubicBezTo>
                  <a:cubicBezTo>
                    <a:pt x="14982" y="15696"/>
                    <a:pt x="29965" y="7670"/>
                    <a:pt x="45303" y="0"/>
                  </a:cubicBezTo>
                  <a:cubicBezTo>
                    <a:pt x="51433" y="5150"/>
                    <a:pt x="54934" y="12774"/>
                    <a:pt x="54846" y="207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图形 15"/>
            <p:cNvSpPr/>
            <p:nvPr/>
          </p:nvSpPr>
          <p:spPr>
            <a:xfrm>
              <a:off x="8737934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图形 15"/>
            <p:cNvSpPr/>
            <p:nvPr/>
          </p:nvSpPr>
          <p:spPr>
            <a:xfrm>
              <a:off x="8499197" y="873079"/>
              <a:ext cx="50120" cy="43341"/>
            </a:xfrm>
            <a:custGeom>
              <a:avLst/>
              <a:gdLst>
                <a:gd name="connsiteX0" fmla="*/ 50120 w 50120"/>
                <a:gd name="connsiteY0" fmla="*/ 15785 h 43341"/>
                <a:gd name="connsiteX1" fmla="*/ 22385 w 50120"/>
                <a:gd name="connsiteY1" fmla="*/ 43342 h 43341"/>
                <a:gd name="connsiteX2" fmla="*/ 22384 w 50120"/>
                <a:gd name="connsiteY2" fmla="*/ 43342 h 43341"/>
                <a:gd name="connsiteX3" fmla="*/ 0 w 50120"/>
                <a:gd name="connsiteY3" fmla="*/ 31659 h 43341"/>
                <a:gd name="connsiteX4" fmla="*/ 45215 w 50120"/>
                <a:gd name="connsiteY4" fmla="*/ 0 h 43341"/>
                <a:gd name="connsiteX5" fmla="*/ 50120 w 50120"/>
                <a:gd name="connsiteY5" fmla="*/ 15785 h 4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20" h="43341">
                  <a:moveTo>
                    <a:pt x="50120" y="15785"/>
                  </a:moveTo>
                  <a:cubicBezTo>
                    <a:pt x="50071" y="31053"/>
                    <a:pt x="37654" y="43391"/>
                    <a:pt x="22385" y="43342"/>
                  </a:cubicBezTo>
                  <a:cubicBezTo>
                    <a:pt x="22385" y="43342"/>
                    <a:pt x="22385" y="43342"/>
                    <a:pt x="22384" y="43342"/>
                  </a:cubicBezTo>
                  <a:cubicBezTo>
                    <a:pt x="13462" y="43341"/>
                    <a:pt x="5103" y="38979"/>
                    <a:pt x="0" y="31659"/>
                  </a:cubicBezTo>
                  <a:cubicBezTo>
                    <a:pt x="14716" y="20690"/>
                    <a:pt x="29876" y="10077"/>
                    <a:pt x="45215" y="0"/>
                  </a:cubicBezTo>
                  <a:cubicBezTo>
                    <a:pt x="48362" y="4667"/>
                    <a:pt x="50068" y="10156"/>
                    <a:pt x="50120" y="1578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图形 15"/>
            <p:cNvSpPr/>
            <p:nvPr/>
          </p:nvSpPr>
          <p:spPr>
            <a:xfrm>
              <a:off x="8588557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图形 15"/>
            <p:cNvSpPr/>
            <p:nvPr/>
          </p:nvSpPr>
          <p:spPr>
            <a:xfrm>
              <a:off x="8682821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图形 15"/>
            <p:cNvSpPr/>
            <p:nvPr/>
          </p:nvSpPr>
          <p:spPr>
            <a:xfrm>
              <a:off x="8776996" y="861218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图形 15"/>
            <p:cNvSpPr/>
            <p:nvPr/>
          </p:nvSpPr>
          <p:spPr>
            <a:xfrm>
              <a:off x="8387186" y="971089"/>
              <a:ext cx="28359" cy="25119"/>
            </a:xfrm>
            <a:custGeom>
              <a:avLst/>
              <a:gdLst>
                <a:gd name="connsiteX0" fmla="*/ 28359 w 28359"/>
                <a:gd name="connsiteY0" fmla="*/ 0 h 25119"/>
                <a:gd name="connsiteX1" fmla="*/ 981 w 28359"/>
                <a:gd name="connsiteY1" fmla="*/ 25060 h 25119"/>
                <a:gd name="connsiteX2" fmla="*/ 0 w 28359"/>
                <a:gd name="connsiteY2" fmla="*/ 25060 h 25119"/>
                <a:gd name="connsiteX3" fmla="*/ 28359 w 28359"/>
                <a:gd name="connsiteY3" fmla="*/ 0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59" h="25119">
                  <a:moveTo>
                    <a:pt x="28359" y="0"/>
                  </a:moveTo>
                  <a:cubicBezTo>
                    <a:pt x="27111" y="14188"/>
                    <a:pt x="15224" y="25068"/>
                    <a:pt x="981" y="25060"/>
                  </a:cubicBezTo>
                  <a:cubicBezTo>
                    <a:pt x="659" y="25139"/>
                    <a:pt x="322" y="25139"/>
                    <a:pt x="0" y="25060"/>
                  </a:cubicBezTo>
                  <a:cubicBezTo>
                    <a:pt x="9364" y="16409"/>
                    <a:pt x="18817" y="8205"/>
                    <a:pt x="2835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图形 15"/>
            <p:cNvSpPr/>
            <p:nvPr/>
          </p:nvSpPr>
          <p:spPr>
            <a:xfrm>
              <a:off x="8454607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图形 15"/>
            <p:cNvSpPr/>
            <p:nvPr/>
          </p:nvSpPr>
          <p:spPr>
            <a:xfrm>
              <a:off x="8549138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图形 15"/>
            <p:cNvSpPr/>
            <p:nvPr/>
          </p:nvSpPr>
          <p:spPr>
            <a:xfrm>
              <a:off x="864358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图形 15"/>
            <p:cNvSpPr/>
            <p:nvPr/>
          </p:nvSpPr>
          <p:spPr>
            <a:xfrm>
              <a:off x="873793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图形 15"/>
            <p:cNvSpPr/>
            <p:nvPr/>
          </p:nvSpPr>
          <p:spPr>
            <a:xfrm>
              <a:off x="8313701" y="1028878"/>
              <a:ext cx="46820" cy="47266"/>
            </a:xfrm>
            <a:custGeom>
              <a:avLst/>
              <a:gdLst>
                <a:gd name="connsiteX0" fmla="*/ 46820 w 46820"/>
                <a:gd name="connsiteY0" fmla="*/ 19531 h 47266"/>
                <a:gd name="connsiteX1" fmla="*/ 19263 w 46820"/>
                <a:gd name="connsiteY1" fmla="*/ 47266 h 47266"/>
                <a:gd name="connsiteX2" fmla="*/ 19263 w 46820"/>
                <a:gd name="connsiteY2" fmla="*/ 47266 h 47266"/>
                <a:gd name="connsiteX3" fmla="*/ 0 w 46820"/>
                <a:gd name="connsiteY3" fmla="*/ 39239 h 47266"/>
                <a:gd name="connsiteX4" fmla="*/ 38793 w 46820"/>
                <a:gd name="connsiteY4" fmla="*/ 0 h 47266"/>
                <a:gd name="connsiteX5" fmla="*/ 46820 w 46820"/>
                <a:gd name="connsiteY5" fmla="*/ 19531 h 4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20" h="47266">
                  <a:moveTo>
                    <a:pt x="46820" y="19531"/>
                  </a:moveTo>
                  <a:cubicBezTo>
                    <a:pt x="46869" y="34799"/>
                    <a:pt x="34532" y="47216"/>
                    <a:pt x="19263" y="47266"/>
                  </a:cubicBezTo>
                  <a:cubicBezTo>
                    <a:pt x="19263" y="47266"/>
                    <a:pt x="19263" y="47266"/>
                    <a:pt x="19263" y="47266"/>
                  </a:cubicBezTo>
                  <a:cubicBezTo>
                    <a:pt x="12020" y="47308"/>
                    <a:pt x="5070" y="44412"/>
                    <a:pt x="0" y="39239"/>
                  </a:cubicBezTo>
                  <a:cubicBezTo>
                    <a:pt x="12486" y="25773"/>
                    <a:pt x="25595" y="12485"/>
                    <a:pt x="38793" y="0"/>
                  </a:cubicBezTo>
                  <a:cubicBezTo>
                    <a:pt x="43923" y="5208"/>
                    <a:pt x="46805" y="12221"/>
                    <a:pt x="46820" y="1953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图形 15"/>
            <p:cNvSpPr/>
            <p:nvPr/>
          </p:nvSpPr>
          <p:spPr>
            <a:xfrm>
              <a:off x="839976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图形 15"/>
            <p:cNvSpPr/>
            <p:nvPr/>
          </p:nvSpPr>
          <p:spPr>
            <a:xfrm>
              <a:off x="8494114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图形 15"/>
            <p:cNvSpPr/>
            <p:nvPr/>
          </p:nvSpPr>
          <p:spPr>
            <a:xfrm>
              <a:off x="8588557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图形 15"/>
            <p:cNvSpPr/>
            <p:nvPr/>
          </p:nvSpPr>
          <p:spPr>
            <a:xfrm>
              <a:off x="8682821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图形 15"/>
            <p:cNvSpPr/>
            <p:nvPr/>
          </p:nvSpPr>
          <p:spPr>
            <a:xfrm>
              <a:off x="8776996" y="1020851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图形 15"/>
            <p:cNvSpPr/>
            <p:nvPr/>
          </p:nvSpPr>
          <p:spPr>
            <a:xfrm>
              <a:off x="826625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图形 15"/>
            <p:cNvSpPr/>
            <p:nvPr/>
          </p:nvSpPr>
          <p:spPr>
            <a:xfrm>
              <a:off x="836061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图形 15"/>
            <p:cNvSpPr/>
            <p:nvPr/>
          </p:nvSpPr>
          <p:spPr>
            <a:xfrm>
              <a:off x="8454607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图形 15"/>
            <p:cNvSpPr/>
            <p:nvPr/>
          </p:nvSpPr>
          <p:spPr>
            <a:xfrm>
              <a:off x="8549138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图形 15"/>
            <p:cNvSpPr/>
            <p:nvPr/>
          </p:nvSpPr>
          <p:spPr>
            <a:xfrm>
              <a:off x="8643492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图形 15"/>
            <p:cNvSpPr/>
            <p:nvPr/>
          </p:nvSpPr>
          <p:spPr>
            <a:xfrm>
              <a:off x="8737934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图形 15"/>
            <p:cNvSpPr/>
            <p:nvPr/>
          </p:nvSpPr>
          <p:spPr>
            <a:xfrm>
              <a:off x="821096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图形 15"/>
            <p:cNvSpPr/>
            <p:nvPr/>
          </p:nvSpPr>
          <p:spPr>
            <a:xfrm>
              <a:off x="830531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图形 15"/>
            <p:cNvSpPr/>
            <p:nvPr/>
          </p:nvSpPr>
          <p:spPr>
            <a:xfrm>
              <a:off x="839976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图形 15"/>
            <p:cNvSpPr/>
            <p:nvPr/>
          </p:nvSpPr>
          <p:spPr>
            <a:xfrm>
              <a:off x="8494113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图形 15"/>
            <p:cNvSpPr/>
            <p:nvPr/>
          </p:nvSpPr>
          <p:spPr>
            <a:xfrm>
              <a:off x="8588556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图形 15"/>
            <p:cNvSpPr/>
            <p:nvPr/>
          </p:nvSpPr>
          <p:spPr>
            <a:xfrm>
              <a:off x="8682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图形 15"/>
            <p:cNvSpPr/>
            <p:nvPr/>
          </p:nvSpPr>
          <p:spPr>
            <a:xfrm>
              <a:off x="877699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图形 15"/>
            <p:cNvSpPr/>
            <p:nvPr/>
          </p:nvSpPr>
          <p:spPr>
            <a:xfrm>
              <a:off x="817190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图形 15"/>
            <p:cNvSpPr/>
            <p:nvPr/>
          </p:nvSpPr>
          <p:spPr>
            <a:xfrm>
              <a:off x="826625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图形 15"/>
            <p:cNvSpPr/>
            <p:nvPr/>
          </p:nvSpPr>
          <p:spPr>
            <a:xfrm>
              <a:off x="836061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图形 15"/>
            <p:cNvSpPr/>
            <p:nvPr/>
          </p:nvSpPr>
          <p:spPr>
            <a:xfrm>
              <a:off x="8454607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图形 15"/>
            <p:cNvSpPr/>
            <p:nvPr/>
          </p:nvSpPr>
          <p:spPr>
            <a:xfrm>
              <a:off x="8549138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图形 15"/>
            <p:cNvSpPr/>
            <p:nvPr/>
          </p:nvSpPr>
          <p:spPr>
            <a:xfrm>
              <a:off x="8643492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图形 15"/>
            <p:cNvSpPr/>
            <p:nvPr/>
          </p:nvSpPr>
          <p:spPr>
            <a:xfrm>
              <a:off x="873793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图形 15"/>
            <p:cNvSpPr/>
            <p:nvPr/>
          </p:nvSpPr>
          <p:spPr>
            <a:xfrm>
              <a:off x="811679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图形 15"/>
            <p:cNvSpPr/>
            <p:nvPr/>
          </p:nvSpPr>
          <p:spPr>
            <a:xfrm>
              <a:off x="821096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图形 15"/>
            <p:cNvSpPr/>
            <p:nvPr/>
          </p:nvSpPr>
          <p:spPr>
            <a:xfrm>
              <a:off x="830531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图形 15"/>
            <p:cNvSpPr/>
            <p:nvPr/>
          </p:nvSpPr>
          <p:spPr>
            <a:xfrm>
              <a:off x="839976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图形 15"/>
            <p:cNvSpPr/>
            <p:nvPr/>
          </p:nvSpPr>
          <p:spPr>
            <a:xfrm>
              <a:off x="8494113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图形 15"/>
            <p:cNvSpPr/>
            <p:nvPr/>
          </p:nvSpPr>
          <p:spPr>
            <a:xfrm>
              <a:off x="8588556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图形 15"/>
            <p:cNvSpPr/>
            <p:nvPr/>
          </p:nvSpPr>
          <p:spPr>
            <a:xfrm>
              <a:off x="868282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图形 15"/>
            <p:cNvSpPr/>
            <p:nvPr/>
          </p:nvSpPr>
          <p:spPr>
            <a:xfrm>
              <a:off x="877699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图形 15"/>
            <p:cNvSpPr/>
            <p:nvPr/>
          </p:nvSpPr>
          <p:spPr>
            <a:xfrm>
              <a:off x="807755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图形 15"/>
            <p:cNvSpPr/>
            <p:nvPr/>
          </p:nvSpPr>
          <p:spPr>
            <a:xfrm>
              <a:off x="817190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图形 15"/>
            <p:cNvSpPr/>
            <p:nvPr/>
          </p:nvSpPr>
          <p:spPr>
            <a:xfrm>
              <a:off x="826625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图形 15"/>
            <p:cNvSpPr/>
            <p:nvPr/>
          </p:nvSpPr>
          <p:spPr>
            <a:xfrm>
              <a:off x="8360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图形 15"/>
            <p:cNvSpPr/>
            <p:nvPr/>
          </p:nvSpPr>
          <p:spPr>
            <a:xfrm>
              <a:off x="8454607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图形 15"/>
            <p:cNvSpPr/>
            <p:nvPr/>
          </p:nvSpPr>
          <p:spPr>
            <a:xfrm>
              <a:off x="8549138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图形 15"/>
            <p:cNvSpPr/>
            <p:nvPr/>
          </p:nvSpPr>
          <p:spPr>
            <a:xfrm>
              <a:off x="864358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图形 15"/>
            <p:cNvSpPr/>
            <p:nvPr/>
          </p:nvSpPr>
          <p:spPr>
            <a:xfrm>
              <a:off x="873793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图形 15"/>
            <p:cNvSpPr/>
            <p:nvPr/>
          </p:nvSpPr>
          <p:spPr>
            <a:xfrm>
              <a:off x="8022437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图形 15"/>
            <p:cNvSpPr/>
            <p:nvPr/>
          </p:nvSpPr>
          <p:spPr>
            <a:xfrm>
              <a:off x="811679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图形 15"/>
            <p:cNvSpPr/>
            <p:nvPr/>
          </p:nvSpPr>
          <p:spPr>
            <a:xfrm>
              <a:off x="821096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图形 15"/>
            <p:cNvSpPr/>
            <p:nvPr/>
          </p:nvSpPr>
          <p:spPr>
            <a:xfrm>
              <a:off x="830531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图形 15"/>
            <p:cNvSpPr/>
            <p:nvPr/>
          </p:nvSpPr>
          <p:spPr>
            <a:xfrm>
              <a:off x="839976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图形 15"/>
            <p:cNvSpPr/>
            <p:nvPr/>
          </p:nvSpPr>
          <p:spPr>
            <a:xfrm>
              <a:off x="8494113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图形 15"/>
            <p:cNvSpPr/>
            <p:nvPr/>
          </p:nvSpPr>
          <p:spPr>
            <a:xfrm>
              <a:off x="8588556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图形 15"/>
            <p:cNvSpPr/>
            <p:nvPr/>
          </p:nvSpPr>
          <p:spPr>
            <a:xfrm>
              <a:off x="868282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图形 15"/>
            <p:cNvSpPr/>
            <p:nvPr/>
          </p:nvSpPr>
          <p:spPr>
            <a:xfrm>
              <a:off x="877699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图形 15"/>
            <p:cNvSpPr/>
            <p:nvPr/>
          </p:nvSpPr>
          <p:spPr>
            <a:xfrm>
              <a:off x="7992829" y="1579796"/>
              <a:ext cx="45483" cy="54930"/>
            </a:xfrm>
            <a:custGeom>
              <a:avLst/>
              <a:gdLst>
                <a:gd name="connsiteX0" fmla="*/ 45483 w 45483"/>
                <a:gd name="connsiteY0" fmla="*/ 27508 h 54930"/>
                <a:gd name="connsiteX1" fmla="*/ 17970 w 45483"/>
                <a:gd name="connsiteY1" fmla="*/ 54931 h 54930"/>
                <a:gd name="connsiteX2" fmla="*/ 0 w 45483"/>
                <a:gd name="connsiteY2" fmla="*/ 48198 h 54930"/>
                <a:gd name="connsiteX3" fmla="*/ 14983 w 45483"/>
                <a:gd name="connsiteY3" fmla="*/ 130 h 54930"/>
                <a:gd name="connsiteX4" fmla="*/ 18015 w 45483"/>
                <a:gd name="connsiteY4" fmla="*/ 130 h 54930"/>
                <a:gd name="connsiteX5" fmla="*/ 45483 w 45483"/>
                <a:gd name="connsiteY5" fmla="*/ 27508 h 5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3" h="54930">
                  <a:moveTo>
                    <a:pt x="45483" y="27508"/>
                  </a:moveTo>
                  <a:cubicBezTo>
                    <a:pt x="45457" y="42678"/>
                    <a:pt x="33140" y="54956"/>
                    <a:pt x="17970" y="54931"/>
                  </a:cubicBezTo>
                  <a:cubicBezTo>
                    <a:pt x="11365" y="54920"/>
                    <a:pt x="4986" y="52530"/>
                    <a:pt x="0" y="48198"/>
                  </a:cubicBezTo>
                  <a:cubicBezTo>
                    <a:pt x="4727" y="32057"/>
                    <a:pt x="9632" y="16004"/>
                    <a:pt x="14983" y="130"/>
                  </a:cubicBezTo>
                  <a:cubicBezTo>
                    <a:pt x="15986" y="-43"/>
                    <a:pt x="17012" y="-43"/>
                    <a:pt x="18015" y="130"/>
                  </a:cubicBezTo>
                  <a:cubicBezTo>
                    <a:pt x="33130" y="178"/>
                    <a:pt x="45385" y="12394"/>
                    <a:pt x="45483" y="2750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图形 15"/>
            <p:cNvSpPr/>
            <p:nvPr/>
          </p:nvSpPr>
          <p:spPr>
            <a:xfrm>
              <a:off x="807746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图形 15"/>
            <p:cNvSpPr/>
            <p:nvPr/>
          </p:nvSpPr>
          <p:spPr>
            <a:xfrm>
              <a:off x="817190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图形 15"/>
            <p:cNvSpPr/>
            <p:nvPr/>
          </p:nvSpPr>
          <p:spPr>
            <a:xfrm>
              <a:off x="826625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图形 15"/>
            <p:cNvSpPr/>
            <p:nvPr/>
          </p:nvSpPr>
          <p:spPr>
            <a:xfrm>
              <a:off x="836061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图形 15"/>
            <p:cNvSpPr/>
            <p:nvPr/>
          </p:nvSpPr>
          <p:spPr>
            <a:xfrm>
              <a:off x="8454607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图形 15"/>
            <p:cNvSpPr/>
            <p:nvPr/>
          </p:nvSpPr>
          <p:spPr>
            <a:xfrm>
              <a:off x="8549138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图形 15"/>
            <p:cNvSpPr/>
            <p:nvPr/>
          </p:nvSpPr>
          <p:spPr>
            <a:xfrm>
              <a:off x="864349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图形 15"/>
            <p:cNvSpPr/>
            <p:nvPr/>
          </p:nvSpPr>
          <p:spPr>
            <a:xfrm>
              <a:off x="873793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图形 15"/>
            <p:cNvSpPr/>
            <p:nvPr/>
          </p:nvSpPr>
          <p:spPr>
            <a:xfrm>
              <a:off x="7972942" y="1675082"/>
              <a:ext cx="10792" cy="33710"/>
            </a:xfrm>
            <a:custGeom>
              <a:avLst/>
              <a:gdLst>
                <a:gd name="connsiteX0" fmla="*/ 10791 w 10792"/>
                <a:gd name="connsiteY0" fmla="*/ 11950 h 33710"/>
                <a:gd name="connsiteX1" fmla="*/ 0 w 10792"/>
                <a:gd name="connsiteY1" fmla="*/ 33710 h 33710"/>
                <a:gd name="connsiteX2" fmla="*/ 7848 w 10792"/>
                <a:gd name="connsiteY2" fmla="*/ 0 h 33710"/>
                <a:gd name="connsiteX3" fmla="*/ 10791 w 10792"/>
                <a:gd name="connsiteY3" fmla="*/ 11950 h 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2" h="33710">
                  <a:moveTo>
                    <a:pt x="10791" y="11950"/>
                  </a:moveTo>
                  <a:cubicBezTo>
                    <a:pt x="10884" y="20512"/>
                    <a:pt x="6872" y="28602"/>
                    <a:pt x="0" y="33710"/>
                  </a:cubicBezTo>
                  <a:cubicBezTo>
                    <a:pt x="2230" y="22384"/>
                    <a:pt x="4905" y="11148"/>
                    <a:pt x="7848" y="0"/>
                  </a:cubicBezTo>
                  <a:cubicBezTo>
                    <a:pt x="9780" y="3687"/>
                    <a:pt x="10789" y="7788"/>
                    <a:pt x="10791" y="119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图形 15"/>
            <p:cNvSpPr/>
            <p:nvPr/>
          </p:nvSpPr>
          <p:spPr>
            <a:xfrm>
              <a:off x="8022437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图形 15"/>
            <p:cNvSpPr/>
            <p:nvPr/>
          </p:nvSpPr>
          <p:spPr>
            <a:xfrm>
              <a:off x="8116790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图形 15"/>
            <p:cNvSpPr/>
            <p:nvPr/>
          </p:nvSpPr>
          <p:spPr>
            <a:xfrm>
              <a:off x="821096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图形 15"/>
            <p:cNvSpPr/>
            <p:nvPr/>
          </p:nvSpPr>
          <p:spPr>
            <a:xfrm>
              <a:off x="830531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图形 15"/>
            <p:cNvSpPr/>
            <p:nvPr/>
          </p:nvSpPr>
          <p:spPr>
            <a:xfrm>
              <a:off x="839976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图形 15"/>
            <p:cNvSpPr/>
            <p:nvPr/>
          </p:nvSpPr>
          <p:spPr>
            <a:xfrm>
              <a:off x="8494113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图形 15"/>
            <p:cNvSpPr/>
            <p:nvPr/>
          </p:nvSpPr>
          <p:spPr>
            <a:xfrm>
              <a:off x="8588556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图形 15"/>
            <p:cNvSpPr/>
            <p:nvPr/>
          </p:nvSpPr>
          <p:spPr>
            <a:xfrm>
              <a:off x="8682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图形 15"/>
            <p:cNvSpPr/>
            <p:nvPr/>
          </p:nvSpPr>
          <p:spPr>
            <a:xfrm>
              <a:off x="877699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图形 15"/>
            <p:cNvSpPr/>
            <p:nvPr/>
          </p:nvSpPr>
          <p:spPr>
            <a:xfrm>
              <a:off x="7983109" y="1739022"/>
              <a:ext cx="55293" cy="55293"/>
            </a:xfrm>
            <a:custGeom>
              <a:avLst/>
              <a:gdLst>
                <a:gd name="connsiteX0" fmla="*/ 55291 w 55293"/>
                <a:gd name="connsiteY0" fmla="*/ 27827 h 55293"/>
                <a:gd name="connsiteX1" fmla="*/ 27466 w 55293"/>
                <a:gd name="connsiteY1" fmla="*/ 55293 h 55293"/>
                <a:gd name="connsiteX2" fmla="*/ 1 w 55293"/>
                <a:gd name="connsiteY2" fmla="*/ 27467 h 55293"/>
                <a:gd name="connsiteX3" fmla="*/ 27378 w 55293"/>
                <a:gd name="connsiteY3" fmla="*/ 2 h 55293"/>
                <a:gd name="connsiteX4" fmla="*/ 55291 w 55293"/>
                <a:gd name="connsiteY4" fmla="*/ 27199 h 55293"/>
                <a:gd name="connsiteX5" fmla="*/ 55292 w 55293"/>
                <a:gd name="connsiteY5" fmla="*/ 27827 h 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3" h="55293">
                  <a:moveTo>
                    <a:pt x="55291" y="27827"/>
                  </a:moveTo>
                  <a:cubicBezTo>
                    <a:pt x="55192" y="43095"/>
                    <a:pt x="42734" y="55392"/>
                    <a:pt x="27466" y="55293"/>
                  </a:cubicBezTo>
                  <a:cubicBezTo>
                    <a:pt x="12198" y="55193"/>
                    <a:pt x="-99" y="42736"/>
                    <a:pt x="1" y="27467"/>
                  </a:cubicBezTo>
                  <a:cubicBezTo>
                    <a:pt x="99" y="12374"/>
                    <a:pt x="12285" y="149"/>
                    <a:pt x="27378" y="2"/>
                  </a:cubicBezTo>
                  <a:cubicBezTo>
                    <a:pt x="42596" y="-195"/>
                    <a:pt x="55093" y="11981"/>
                    <a:pt x="55291" y="27199"/>
                  </a:cubicBezTo>
                  <a:cubicBezTo>
                    <a:pt x="55293" y="27408"/>
                    <a:pt x="55294" y="27617"/>
                    <a:pt x="55292" y="2782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图形 15"/>
            <p:cNvSpPr/>
            <p:nvPr/>
          </p:nvSpPr>
          <p:spPr>
            <a:xfrm>
              <a:off x="807746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图形 15"/>
            <p:cNvSpPr/>
            <p:nvPr/>
          </p:nvSpPr>
          <p:spPr>
            <a:xfrm>
              <a:off x="817190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图形 15"/>
            <p:cNvSpPr/>
            <p:nvPr/>
          </p:nvSpPr>
          <p:spPr>
            <a:xfrm>
              <a:off x="826625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图形 15"/>
            <p:cNvSpPr/>
            <p:nvPr/>
          </p:nvSpPr>
          <p:spPr>
            <a:xfrm>
              <a:off x="836061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图形 15"/>
            <p:cNvSpPr/>
            <p:nvPr/>
          </p:nvSpPr>
          <p:spPr>
            <a:xfrm>
              <a:off x="8454607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图形 15"/>
            <p:cNvSpPr/>
            <p:nvPr/>
          </p:nvSpPr>
          <p:spPr>
            <a:xfrm>
              <a:off x="8549138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图形 15"/>
            <p:cNvSpPr/>
            <p:nvPr/>
          </p:nvSpPr>
          <p:spPr>
            <a:xfrm>
              <a:off x="864349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图形 15"/>
            <p:cNvSpPr/>
            <p:nvPr/>
          </p:nvSpPr>
          <p:spPr>
            <a:xfrm>
              <a:off x="873793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图形 15"/>
            <p:cNvSpPr/>
            <p:nvPr/>
          </p:nvSpPr>
          <p:spPr>
            <a:xfrm>
              <a:off x="7946634" y="1818920"/>
              <a:ext cx="37098" cy="55394"/>
            </a:xfrm>
            <a:custGeom>
              <a:avLst/>
              <a:gdLst>
                <a:gd name="connsiteX0" fmla="*/ 37099 w 37098"/>
                <a:gd name="connsiteY0" fmla="*/ 27835 h 55394"/>
                <a:gd name="connsiteX1" fmla="*/ 9453 w 37098"/>
                <a:gd name="connsiteY1" fmla="*/ 55391 h 55394"/>
                <a:gd name="connsiteX2" fmla="*/ 0 w 37098"/>
                <a:gd name="connsiteY2" fmla="*/ 53608 h 55394"/>
                <a:gd name="connsiteX3" fmla="*/ 6242 w 37098"/>
                <a:gd name="connsiteY3" fmla="*/ 99 h 55394"/>
                <a:gd name="connsiteX4" fmla="*/ 9453 w 37098"/>
                <a:gd name="connsiteY4" fmla="*/ 99 h 55394"/>
                <a:gd name="connsiteX5" fmla="*/ 37099 w 37098"/>
                <a:gd name="connsiteY5" fmla="*/ 27745 h 55394"/>
                <a:gd name="connsiteX6" fmla="*/ 37099 w 37098"/>
                <a:gd name="connsiteY6" fmla="*/ 27835 h 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5394">
                  <a:moveTo>
                    <a:pt x="37099" y="27835"/>
                  </a:moveTo>
                  <a:cubicBezTo>
                    <a:pt x="37050" y="43068"/>
                    <a:pt x="24687" y="55391"/>
                    <a:pt x="9453" y="55391"/>
                  </a:cubicBezTo>
                  <a:cubicBezTo>
                    <a:pt x="6213" y="55446"/>
                    <a:pt x="2997" y="54839"/>
                    <a:pt x="0" y="53608"/>
                  </a:cubicBezTo>
                  <a:cubicBezTo>
                    <a:pt x="1784" y="35772"/>
                    <a:pt x="3864" y="17935"/>
                    <a:pt x="6242" y="99"/>
                  </a:cubicBezTo>
                  <a:cubicBezTo>
                    <a:pt x="7309" y="-33"/>
                    <a:pt x="8387" y="-33"/>
                    <a:pt x="9453" y="99"/>
                  </a:cubicBezTo>
                  <a:cubicBezTo>
                    <a:pt x="24721" y="99"/>
                    <a:pt x="37099" y="12477"/>
                    <a:pt x="37099" y="27745"/>
                  </a:cubicBezTo>
                  <a:cubicBezTo>
                    <a:pt x="37099" y="27775"/>
                    <a:pt x="37099" y="27805"/>
                    <a:pt x="37099" y="2783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图形 15"/>
            <p:cNvSpPr/>
            <p:nvPr/>
          </p:nvSpPr>
          <p:spPr>
            <a:xfrm>
              <a:off x="8022437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图形 15"/>
            <p:cNvSpPr/>
            <p:nvPr/>
          </p:nvSpPr>
          <p:spPr>
            <a:xfrm>
              <a:off x="8116791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图形 15"/>
            <p:cNvSpPr/>
            <p:nvPr/>
          </p:nvSpPr>
          <p:spPr>
            <a:xfrm>
              <a:off x="821096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图形 15"/>
            <p:cNvSpPr/>
            <p:nvPr/>
          </p:nvSpPr>
          <p:spPr>
            <a:xfrm>
              <a:off x="830531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图形 15"/>
            <p:cNvSpPr/>
            <p:nvPr/>
          </p:nvSpPr>
          <p:spPr>
            <a:xfrm>
              <a:off x="839976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图形 15"/>
            <p:cNvSpPr/>
            <p:nvPr/>
          </p:nvSpPr>
          <p:spPr>
            <a:xfrm>
              <a:off x="8494113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图形 15"/>
            <p:cNvSpPr/>
            <p:nvPr/>
          </p:nvSpPr>
          <p:spPr>
            <a:xfrm>
              <a:off x="8588557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图形 15"/>
            <p:cNvSpPr/>
            <p:nvPr/>
          </p:nvSpPr>
          <p:spPr>
            <a:xfrm>
              <a:off x="8682820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图形 15"/>
            <p:cNvSpPr/>
            <p:nvPr/>
          </p:nvSpPr>
          <p:spPr>
            <a:xfrm>
              <a:off x="877699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图形 15"/>
            <p:cNvSpPr/>
            <p:nvPr/>
          </p:nvSpPr>
          <p:spPr>
            <a:xfrm>
              <a:off x="7941461" y="1917832"/>
              <a:ext cx="2676" cy="20154"/>
            </a:xfrm>
            <a:custGeom>
              <a:avLst/>
              <a:gdLst>
                <a:gd name="connsiteX0" fmla="*/ 2675 w 2676"/>
                <a:gd name="connsiteY0" fmla="*/ 8472 h 20154"/>
                <a:gd name="connsiteX1" fmla="*/ 0 w 2676"/>
                <a:gd name="connsiteY1" fmla="*/ 20155 h 20154"/>
                <a:gd name="connsiteX2" fmla="*/ 1249 w 2676"/>
                <a:gd name="connsiteY2" fmla="*/ 0 h 20154"/>
                <a:gd name="connsiteX3" fmla="*/ 2675 w 2676"/>
                <a:gd name="connsiteY3" fmla="*/ 8472 h 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154">
                  <a:moveTo>
                    <a:pt x="2675" y="8472"/>
                  </a:moveTo>
                  <a:cubicBezTo>
                    <a:pt x="2720" y="12523"/>
                    <a:pt x="1804" y="16527"/>
                    <a:pt x="0" y="20155"/>
                  </a:cubicBezTo>
                  <a:cubicBezTo>
                    <a:pt x="0" y="13377"/>
                    <a:pt x="714" y="6778"/>
                    <a:pt x="1249" y="0"/>
                  </a:cubicBezTo>
                  <a:cubicBezTo>
                    <a:pt x="2178" y="2729"/>
                    <a:pt x="2660" y="5590"/>
                    <a:pt x="2675" y="847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图形 15"/>
            <p:cNvSpPr/>
            <p:nvPr/>
          </p:nvSpPr>
          <p:spPr>
            <a:xfrm>
              <a:off x="798310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图形 15"/>
            <p:cNvSpPr/>
            <p:nvPr/>
          </p:nvSpPr>
          <p:spPr>
            <a:xfrm>
              <a:off x="807755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图形 15"/>
            <p:cNvSpPr/>
            <p:nvPr/>
          </p:nvSpPr>
          <p:spPr>
            <a:xfrm>
              <a:off x="817190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图形 15"/>
            <p:cNvSpPr/>
            <p:nvPr/>
          </p:nvSpPr>
          <p:spPr>
            <a:xfrm>
              <a:off x="826625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图形 15"/>
            <p:cNvSpPr/>
            <p:nvPr/>
          </p:nvSpPr>
          <p:spPr>
            <a:xfrm>
              <a:off x="8360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图形 15"/>
            <p:cNvSpPr/>
            <p:nvPr/>
          </p:nvSpPr>
          <p:spPr>
            <a:xfrm>
              <a:off x="8454607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图形 15"/>
            <p:cNvSpPr/>
            <p:nvPr/>
          </p:nvSpPr>
          <p:spPr>
            <a:xfrm>
              <a:off x="854913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图形 15"/>
            <p:cNvSpPr/>
            <p:nvPr/>
          </p:nvSpPr>
          <p:spPr>
            <a:xfrm>
              <a:off x="864358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图形 15"/>
            <p:cNvSpPr/>
            <p:nvPr/>
          </p:nvSpPr>
          <p:spPr>
            <a:xfrm>
              <a:off x="873793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图形 15"/>
            <p:cNvSpPr/>
            <p:nvPr/>
          </p:nvSpPr>
          <p:spPr>
            <a:xfrm>
              <a:off x="7940569" y="1979010"/>
              <a:ext cx="43163" cy="55203"/>
            </a:xfrm>
            <a:custGeom>
              <a:avLst/>
              <a:gdLst>
                <a:gd name="connsiteX0" fmla="*/ 43164 w 43163"/>
                <a:gd name="connsiteY0" fmla="*/ 27557 h 55203"/>
                <a:gd name="connsiteX1" fmla="*/ 15518 w 43163"/>
                <a:gd name="connsiteY1" fmla="*/ 55203 h 55203"/>
                <a:gd name="connsiteX2" fmla="*/ 1 w 43163"/>
                <a:gd name="connsiteY2" fmla="*/ 50387 h 55203"/>
                <a:gd name="connsiteX3" fmla="*/ 0 w 43163"/>
                <a:gd name="connsiteY3" fmla="*/ 27557 h 55203"/>
                <a:gd name="connsiteX4" fmla="*/ 0 w 43163"/>
                <a:gd name="connsiteY4" fmla="*/ 4905 h 55203"/>
                <a:gd name="connsiteX5" fmla="*/ 15517 w 43163"/>
                <a:gd name="connsiteY5" fmla="*/ 0 h 55203"/>
                <a:gd name="connsiteX6" fmla="*/ 43163 w 43163"/>
                <a:gd name="connsiteY6" fmla="*/ 27557 h 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63" h="55203">
                  <a:moveTo>
                    <a:pt x="43164" y="27557"/>
                  </a:moveTo>
                  <a:cubicBezTo>
                    <a:pt x="43164" y="42825"/>
                    <a:pt x="30786" y="55203"/>
                    <a:pt x="15518" y="55203"/>
                  </a:cubicBezTo>
                  <a:cubicBezTo>
                    <a:pt x="9971" y="55245"/>
                    <a:pt x="4549" y="53562"/>
                    <a:pt x="1" y="50387"/>
                  </a:cubicBezTo>
                  <a:cubicBezTo>
                    <a:pt x="0" y="42896"/>
                    <a:pt x="0" y="35226"/>
                    <a:pt x="0" y="27557"/>
                  </a:cubicBezTo>
                  <a:cubicBezTo>
                    <a:pt x="0" y="19887"/>
                    <a:pt x="0" y="12396"/>
                    <a:pt x="0" y="4905"/>
                  </a:cubicBezTo>
                  <a:cubicBezTo>
                    <a:pt x="4537" y="1698"/>
                    <a:pt x="9961" y="-16"/>
                    <a:pt x="15517" y="0"/>
                  </a:cubicBezTo>
                  <a:cubicBezTo>
                    <a:pt x="30751" y="0"/>
                    <a:pt x="43114" y="12323"/>
                    <a:pt x="4316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图形 15"/>
            <p:cNvSpPr/>
            <p:nvPr/>
          </p:nvSpPr>
          <p:spPr>
            <a:xfrm>
              <a:off x="8022437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图形 15"/>
            <p:cNvSpPr/>
            <p:nvPr/>
          </p:nvSpPr>
          <p:spPr>
            <a:xfrm>
              <a:off x="811679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图形 15"/>
            <p:cNvSpPr/>
            <p:nvPr/>
          </p:nvSpPr>
          <p:spPr>
            <a:xfrm>
              <a:off x="821096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图形 15"/>
            <p:cNvSpPr/>
            <p:nvPr/>
          </p:nvSpPr>
          <p:spPr>
            <a:xfrm>
              <a:off x="830531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图形 15"/>
            <p:cNvSpPr/>
            <p:nvPr/>
          </p:nvSpPr>
          <p:spPr>
            <a:xfrm>
              <a:off x="839976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图形 15"/>
            <p:cNvSpPr/>
            <p:nvPr/>
          </p:nvSpPr>
          <p:spPr>
            <a:xfrm>
              <a:off x="8494113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图形 15"/>
            <p:cNvSpPr/>
            <p:nvPr/>
          </p:nvSpPr>
          <p:spPr>
            <a:xfrm>
              <a:off x="8588556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图形 15"/>
            <p:cNvSpPr/>
            <p:nvPr/>
          </p:nvSpPr>
          <p:spPr>
            <a:xfrm>
              <a:off x="868282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图形 15"/>
            <p:cNvSpPr/>
            <p:nvPr/>
          </p:nvSpPr>
          <p:spPr>
            <a:xfrm>
              <a:off x="877699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图形 15"/>
            <p:cNvSpPr/>
            <p:nvPr/>
          </p:nvSpPr>
          <p:spPr>
            <a:xfrm>
              <a:off x="7941461" y="2074701"/>
              <a:ext cx="2676" cy="20422"/>
            </a:xfrm>
            <a:custGeom>
              <a:avLst/>
              <a:gdLst>
                <a:gd name="connsiteX0" fmla="*/ 2675 w 2676"/>
                <a:gd name="connsiteY0" fmla="*/ 11504 h 20422"/>
                <a:gd name="connsiteX1" fmla="*/ 1249 w 2676"/>
                <a:gd name="connsiteY1" fmla="*/ 20422 h 20422"/>
                <a:gd name="connsiteX2" fmla="*/ 0 w 2676"/>
                <a:gd name="connsiteY2" fmla="*/ 0 h 20422"/>
                <a:gd name="connsiteX3" fmla="*/ 2675 w 2676"/>
                <a:gd name="connsiteY3" fmla="*/ 11504 h 20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422">
                  <a:moveTo>
                    <a:pt x="2675" y="11504"/>
                  </a:moveTo>
                  <a:cubicBezTo>
                    <a:pt x="2709" y="14536"/>
                    <a:pt x="2226" y="17552"/>
                    <a:pt x="1249" y="20422"/>
                  </a:cubicBezTo>
                  <a:cubicBezTo>
                    <a:pt x="714" y="13645"/>
                    <a:pt x="357" y="6867"/>
                    <a:pt x="0" y="0"/>
                  </a:cubicBezTo>
                  <a:cubicBezTo>
                    <a:pt x="1737" y="3588"/>
                    <a:pt x="2652" y="7518"/>
                    <a:pt x="2675" y="115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图形 15"/>
            <p:cNvSpPr/>
            <p:nvPr/>
          </p:nvSpPr>
          <p:spPr>
            <a:xfrm>
              <a:off x="798310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图形 15"/>
            <p:cNvSpPr/>
            <p:nvPr/>
          </p:nvSpPr>
          <p:spPr>
            <a:xfrm>
              <a:off x="807746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图形 15"/>
            <p:cNvSpPr/>
            <p:nvPr/>
          </p:nvSpPr>
          <p:spPr>
            <a:xfrm>
              <a:off x="817190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图形 15"/>
            <p:cNvSpPr/>
            <p:nvPr/>
          </p:nvSpPr>
          <p:spPr>
            <a:xfrm>
              <a:off x="826625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图形 15"/>
            <p:cNvSpPr/>
            <p:nvPr/>
          </p:nvSpPr>
          <p:spPr>
            <a:xfrm>
              <a:off x="836061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图形 15"/>
            <p:cNvSpPr/>
            <p:nvPr/>
          </p:nvSpPr>
          <p:spPr>
            <a:xfrm>
              <a:off x="8454607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图形 15"/>
            <p:cNvSpPr/>
            <p:nvPr/>
          </p:nvSpPr>
          <p:spPr>
            <a:xfrm>
              <a:off x="854913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图形 15"/>
            <p:cNvSpPr/>
            <p:nvPr/>
          </p:nvSpPr>
          <p:spPr>
            <a:xfrm>
              <a:off x="864349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图形 15"/>
            <p:cNvSpPr/>
            <p:nvPr/>
          </p:nvSpPr>
          <p:spPr>
            <a:xfrm>
              <a:off x="873793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图形 15"/>
            <p:cNvSpPr/>
            <p:nvPr/>
          </p:nvSpPr>
          <p:spPr>
            <a:xfrm>
              <a:off x="7946634" y="2138818"/>
              <a:ext cx="37098" cy="54802"/>
            </a:xfrm>
            <a:custGeom>
              <a:avLst/>
              <a:gdLst>
                <a:gd name="connsiteX0" fmla="*/ 37099 w 37098"/>
                <a:gd name="connsiteY0" fmla="*/ 27204 h 54802"/>
                <a:gd name="connsiteX1" fmla="*/ 9453 w 37098"/>
                <a:gd name="connsiteY1" fmla="*/ 54671 h 54802"/>
                <a:gd name="connsiteX2" fmla="*/ 9453 w 37098"/>
                <a:gd name="connsiteY2" fmla="*/ 54671 h 54802"/>
                <a:gd name="connsiteX3" fmla="*/ 6242 w 37098"/>
                <a:gd name="connsiteY3" fmla="*/ 54671 h 54802"/>
                <a:gd name="connsiteX4" fmla="*/ 0 w 37098"/>
                <a:gd name="connsiteY4" fmla="*/ 1787 h 54802"/>
                <a:gd name="connsiteX5" fmla="*/ 9453 w 37098"/>
                <a:gd name="connsiteY5" fmla="*/ 3 h 54802"/>
                <a:gd name="connsiteX6" fmla="*/ 37099 w 37098"/>
                <a:gd name="connsiteY6" fmla="*/ 27204 h 5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4802">
                  <a:moveTo>
                    <a:pt x="37099" y="27204"/>
                  </a:moveTo>
                  <a:cubicBezTo>
                    <a:pt x="37050" y="42423"/>
                    <a:pt x="24672" y="54720"/>
                    <a:pt x="9453" y="54671"/>
                  </a:cubicBezTo>
                  <a:cubicBezTo>
                    <a:pt x="9453" y="54671"/>
                    <a:pt x="9453" y="54671"/>
                    <a:pt x="9453" y="54671"/>
                  </a:cubicBezTo>
                  <a:cubicBezTo>
                    <a:pt x="8390" y="54846"/>
                    <a:pt x="7305" y="54846"/>
                    <a:pt x="6242" y="54671"/>
                  </a:cubicBezTo>
                  <a:cubicBezTo>
                    <a:pt x="3835" y="37281"/>
                    <a:pt x="1783" y="19534"/>
                    <a:pt x="0" y="1787"/>
                  </a:cubicBezTo>
                  <a:cubicBezTo>
                    <a:pt x="2997" y="555"/>
                    <a:pt x="6213" y="-51"/>
                    <a:pt x="9453" y="3"/>
                  </a:cubicBezTo>
                  <a:cubicBezTo>
                    <a:pt x="24549" y="2"/>
                    <a:pt x="36856" y="12109"/>
                    <a:pt x="37099" y="272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图形 15"/>
            <p:cNvSpPr/>
            <p:nvPr/>
          </p:nvSpPr>
          <p:spPr>
            <a:xfrm>
              <a:off x="802243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图形 15"/>
            <p:cNvSpPr/>
            <p:nvPr/>
          </p:nvSpPr>
          <p:spPr>
            <a:xfrm>
              <a:off x="8116790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图形 15"/>
            <p:cNvSpPr/>
            <p:nvPr/>
          </p:nvSpPr>
          <p:spPr>
            <a:xfrm>
              <a:off x="8210965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图形 15"/>
            <p:cNvSpPr/>
            <p:nvPr/>
          </p:nvSpPr>
          <p:spPr>
            <a:xfrm>
              <a:off x="830531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图形 15"/>
            <p:cNvSpPr/>
            <p:nvPr/>
          </p:nvSpPr>
          <p:spPr>
            <a:xfrm>
              <a:off x="839976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图形 15"/>
            <p:cNvSpPr/>
            <p:nvPr/>
          </p:nvSpPr>
          <p:spPr>
            <a:xfrm>
              <a:off x="8494114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图形 15"/>
            <p:cNvSpPr/>
            <p:nvPr/>
          </p:nvSpPr>
          <p:spPr>
            <a:xfrm>
              <a:off x="8588557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图形 15"/>
            <p:cNvSpPr/>
            <p:nvPr/>
          </p:nvSpPr>
          <p:spPr>
            <a:xfrm>
              <a:off x="8682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图形 15"/>
            <p:cNvSpPr/>
            <p:nvPr/>
          </p:nvSpPr>
          <p:spPr>
            <a:xfrm>
              <a:off x="8776996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图形 15"/>
            <p:cNvSpPr/>
            <p:nvPr/>
          </p:nvSpPr>
          <p:spPr>
            <a:xfrm>
              <a:off x="798310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图形 15"/>
            <p:cNvSpPr/>
            <p:nvPr/>
          </p:nvSpPr>
          <p:spPr>
            <a:xfrm>
              <a:off x="807746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图形 15"/>
            <p:cNvSpPr/>
            <p:nvPr/>
          </p:nvSpPr>
          <p:spPr>
            <a:xfrm>
              <a:off x="817190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图形 15"/>
            <p:cNvSpPr/>
            <p:nvPr/>
          </p:nvSpPr>
          <p:spPr>
            <a:xfrm>
              <a:off x="826625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图形 15"/>
            <p:cNvSpPr/>
            <p:nvPr/>
          </p:nvSpPr>
          <p:spPr>
            <a:xfrm>
              <a:off x="836061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图形 15"/>
            <p:cNvSpPr/>
            <p:nvPr/>
          </p:nvSpPr>
          <p:spPr>
            <a:xfrm>
              <a:off x="8454607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图形 15"/>
            <p:cNvSpPr/>
            <p:nvPr/>
          </p:nvSpPr>
          <p:spPr>
            <a:xfrm>
              <a:off x="854913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图形 15"/>
            <p:cNvSpPr/>
            <p:nvPr/>
          </p:nvSpPr>
          <p:spPr>
            <a:xfrm>
              <a:off x="864349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图形 15"/>
            <p:cNvSpPr/>
            <p:nvPr/>
          </p:nvSpPr>
          <p:spPr>
            <a:xfrm>
              <a:off x="873793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图形 15"/>
            <p:cNvSpPr/>
            <p:nvPr/>
          </p:nvSpPr>
          <p:spPr>
            <a:xfrm>
              <a:off x="7972764" y="2303717"/>
              <a:ext cx="10969" cy="33977"/>
            </a:xfrm>
            <a:custGeom>
              <a:avLst/>
              <a:gdLst>
                <a:gd name="connsiteX0" fmla="*/ 10969 w 10969"/>
                <a:gd name="connsiteY0" fmla="*/ 21938 h 33977"/>
                <a:gd name="connsiteX1" fmla="*/ 8204 w 10969"/>
                <a:gd name="connsiteY1" fmla="*/ 33978 h 33977"/>
                <a:gd name="connsiteX2" fmla="*/ 0 w 10969"/>
                <a:gd name="connsiteY2" fmla="*/ 0 h 33977"/>
                <a:gd name="connsiteX3" fmla="*/ 10969 w 10969"/>
                <a:gd name="connsiteY3" fmla="*/ 21938 h 3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69" h="33977">
                  <a:moveTo>
                    <a:pt x="10969" y="21938"/>
                  </a:moveTo>
                  <a:cubicBezTo>
                    <a:pt x="10940" y="26106"/>
                    <a:pt x="9997" y="30216"/>
                    <a:pt x="8204" y="33978"/>
                  </a:cubicBezTo>
                  <a:cubicBezTo>
                    <a:pt x="5261" y="22652"/>
                    <a:pt x="2408" y="11326"/>
                    <a:pt x="0" y="0"/>
                  </a:cubicBezTo>
                  <a:cubicBezTo>
                    <a:pt x="6911" y="5174"/>
                    <a:pt x="10976" y="13305"/>
                    <a:pt x="10969" y="2193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图形 15"/>
            <p:cNvSpPr/>
            <p:nvPr/>
          </p:nvSpPr>
          <p:spPr>
            <a:xfrm>
              <a:off x="8022437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图形 15"/>
            <p:cNvSpPr/>
            <p:nvPr/>
          </p:nvSpPr>
          <p:spPr>
            <a:xfrm>
              <a:off x="811679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图形 15"/>
            <p:cNvSpPr/>
            <p:nvPr/>
          </p:nvSpPr>
          <p:spPr>
            <a:xfrm>
              <a:off x="821096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图形 15"/>
            <p:cNvSpPr/>
            <p:nvPr/>
          </p:nvSpPr>
          <p:spPr>
            <a:xfrm>
              <a:off x="830531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图形 15"/>
            <p:cNvSpPr/>
            <p:nvPr/>
          </p:nvSpPr>
          <p:spPr>
            <a:xfrm>
              <a:off x="839976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图形 15"/>
            <p:cNvSpPr/>
            <p:nvPr/>
          </p:nvSpPr>
          <p:spPr>
            <a:xfrm>
              <a:off x="8494113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图形 15"/>
            <p:cNvSpPr/>
            <p:nvPr/>
          </p:nvSpPr>
          <p:spPr>
            <a:xfrm>
              <a:off x="8588556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图形 15"/>
            <p:cNvSpPr/>
            <p:nvPr/>
          </p:nvSpPr>
          <p:spPr>
            <a:xfrm>
              <a:off x="868282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图形 15"/>
            <p:cNvSpPr/>
            <p:nvPr/>
          </p:nvSpPr>
          <p:spPr>
            <a:xfrm>
              <a:off x="877699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图形 15"/>
            <p:cNvSpPr/>
            <p:nvPr/>
          </p:nvSpPr>
          <p:spPr>
            <a:xfrm>
              <a:off x="7992829" y="2378209"/>
              <a:ext cx="45482" cy="54829"/>
            </a:xfrm>
            <a:custGeom>
              <a:avLst/>
              <a:gdLst>
                <a:gd name="connsiteX0" fmla="*/ 45482 w 45482"/>
                <a:gd name="connsiteY0" fmla="*/ 27263 h 54829"/>
                <a:gd name="connsiteX1" fmla="*/ 18014 w 45482"/>
                <a:gd name="connsiteY1" fmla="*/ 54731 h 54829"/>
                <a:gd name="connsiteX2" fmla="*/ 14982 w 45482"/>
                <a:gd name="connsiteY2" fmla="*/ 54731 h 54829"/>
                <a:gd name="connsiteX3" fmla="*/ 0 w 45482"/>
                <a:gd name="connsiteY3" fmla="*/ 6840 h 54829"/>
                <a:gd name="connsiteX4" fmla="*/ 38643 w 45482"/>
                <a:gd name="connsiteY4" fmla="*/ 9275 h 54829"/>
                <a:gd name="connsiteX5" fmla="*/ 45483 w 45482"/>
                <a:gd name="connsiteY5" fmla="*/ 27530 h 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2" h="54829">
                  <a:moveTo>
                    <a:pt x="45482" y="27263"/>
                  </a:moveTo>
                  <a:cubicBezTo>
                    <a:pt x="45482" y="42433"/>
                    <a:pt x="33184" y="54731"/>
                    <a:pt x="18014" y="54731"/>
                  </a:cubicBezTo>
                  <a:cubicBezTo>
                    <a:pt x="17008" y="54862"/>
                    <a:pt x="15988" y="54862"/>
                    <a:pt x="14982" y="54731"/>
                  </a:cubicBezTo>
                  <a:cubicBezTo>
                    <a:pt x="9631" y="38856"/>
                    <a:pt x="4726" y="22982"/>
                    <a:pt x="0" y="6840"/>
                  </a:cubicBezTo>
                  <a:cubicBezTo>
                    <a:pt x="11343" y="-3158"/>
                    <a:pt x="28644" y="-2068"/>
                    <a:pt x="38643" y="9275"/>
                  </a:cubicBezTo>
                  <a:cubicBezTo>
                    <a:pt x="43085" y="14314"/>
                    <a:pt x="45520" y="20812"/>
                    <a:pt x="45483" y="2753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图形 15"/>
            <p:cNvSpPr/>
            <p:nvPr/>
          </p:nvSpPr>
          <p:spPr>
            <a:xfrm>
              <a:off x="807755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图形 15"/>
            <p:cNvSpPr/>
            <p:nvPr/>
          </p:nvSpPr>
          <p:spPr>
            <a:xfrm>
              <a:off x="817190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图形 15"/>
            <p:cNvSpPr/>
            <p:nvPr/>
          </p:nvSpPr>
          <p:spPr>
            <a:xfrm>
              <a:off x="826625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图形 15"/>
            <p:cNvSpPr/>
            <p:nvPr/>
          </p:nvSpPr>
          <p:spPr>
            <a:xfrm>
              <a:off x="8360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图形 15"/>
            <p:cNvSpPr/>
            <p:nvPr/>
          </p:nvSpPr>
          <p:spPr>
            <a:xfrm>
              <a:off x="8454607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图形 15"/>
            <p:cNvSpPr/>
            <p:nvPr/>
          </p:nvSpPr>
          <p:spPr>
            <a:xfrm>
              <a:off x="8549138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图形 15"/>
            <p:cNvSpPr/>
            <p:nvPr/>
          </p:nvSpPr>
          <p:spPr>
            <a:xfrm>
              <a:off x="864358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图形 15"/>
            <p:cNvSpPr/>
            <p:nvPr/>
          </p:nvSpPr>
          <p:spPr>
            <a:xfrm>
              <a:off x="873793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图形 15"/>
            <p:cNvSpPr/>
            <p:nvPr/>
          </p:nvSpPr>
          <p:spPr>
            <a:xfrm>
              <a:off x="8023508" y="2457530"/>
              <a:ext cx="54044" cy="55404"/>
            </a:xfrm>
            <a:custGeom>
              <a:avLst/>
              <a:gdLst>
                <a:gd name="connsiteX0" fmla="*/ 54044 w 54044"/>
                <a:gd name="connsiteY0" fmla="*/ 27669 h 55404"/>
                <a:gd name="connsiteX1" fmla="*/ 26487 w 54044"/>
                <a:gd name="connsiteY1" fmla="*/ 55404 h 55404"/>
                <a:gd name="connsiteX2" fmla="*/ 26486 w 54044"/>
                <a:gd name="connsiteY2" fmla="*/ 55404 h 55404"/>
                <a:gd name="connsiteX3" fmla="*/ 11504 w 54044"/>
                <a:gd name="connsiteY3" fmla="*/ 50856 h 55404"/>
                <a:gd name="connsiteX4" fmla="*/ 0 w 54044"/>
                <a:gd name="connsiteY4" fmla="*/ 20535 h 55404"/>
                <a:gd name="connsiteX5" fmla="*/ 33516 w 54044"/>
                <a:gd name="connsiteY5" fmla="*/ 898 h 55404"/>
                <a:gd name="connsiteX6" fmla="*/ 54044 w 54044"/>
                <a:gd name="connsiteY6" fmla="*/ 27669 h 5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44" h="55404">
                  <a:moveTo>
                    <a:pt x="54044" y="27669"/>
                  </a:moveTo>
                  <a:cubicBezTo>
                    <a:pt x="54093" y="42938"/>
                    <a:pt x="41756" y="55355"/>
                    <a:pt x="26487" y="55404"/>
                  </a:cubicBezTo>
                  <a:cubicBezTo>
                    <a:pt x="26487" y="55404"/>
                    <a:pt x="26487" y="55404"/>
                    <a:pt x="26486" y="55404"/>
                  </a:cubicBezTo>
                  <a:cubicBezTo>
                    <a:pt x="21150" y="55416"/>
                    <a:pt x="15933" y="53832"/>
                    <a:pt x="11504" y="50856"/>
                  </a:cubicBezTo>
                  <a:cubicBezTo>
                    <a:pt x="7669" y="40779"/>
                    <a:pt x="3656" y="30701"/>
                    <a:pt x="0" y="20535"/>
                  </a:cubicBezTo>
                  <a:cubicBezTo>
                    <a:pt x="3833" y="5857"/>
                    <a:pt x="18838" y="-2935"/>
                    <a:pt x="33516" y="898"/>
                  </a:cubicBezTo>
                  <a:cubicBezTo>
                    <a:pt x="45678" y="4074"/>
                    <a:pt x="54133" y="15100"/>
                    <a:pt x="54044" y="276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图形 15"/>
            <p:cNvSpPr/>
            <p:nvPr/>
          </p:nvSpPr>
          <p:spPr>
            <a:xfrm>
              <a:off x="811679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图形 15"/>
            <p:cNvSpPr/>
            <p:nvPr/>
          </p:nvSpPr>
          <p:spPr>
            <a:xfrm>
              <a:off x="821096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图形 15"/>
            <p:cNvSpPr/>
            <p:nvPr/>
          </p:nvSpPr>
          <p:spPr>
            <a:xfrm>
              <a:off x="830531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图形 15"/>
            <p:cNvSpPr/>
            <p:nvPr/>
          </p:nvSpPr>
          <p:spPr>
            <a:xfrm>
              <a:off x="839976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图形 15"/>
            <p:cNvSpPr/>
            <p:nvPr/>
          </p:nvSpPr>
          <p:spPr>
            <a:xfrm>
              <a:off x="8494113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图形 15"/>
            <p:cNvSpPr/>
            <p:nvPr/>
          </p:nvSpPr>
          <p:spPr>
            <a:xfrm>
              <a:off x="8588556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图形 15"/>
            <p:cNvSpPr/>
            <p:nvPr/>
          </p:nvSpPr>
          <p:spPr>
            <a:xfrm>
              <a:off x="868282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图形 15"/>
            <p:cNvSpPr/>
            <p:nvPr/>
          </p:nvSpPr>
          <p:spPr>
            <a:xfrm>
              <a:off x="877699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图形 15"/>
            <p:cNvSpPr/>
            <p:nvPr/>
          </p:nvSpPr>
          <p:spPr>
            <a:xfrm>
              <a:off x="807746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图形 15"/>
            <p:cNvSpPr/>
            <p:nvPr/>
          </p:nvSpPr>
          <p:spPr>
            <a:xfrm>
              <a:off x="817190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图形 15"/>
            <p:cNvSpPr/>
            <p:nvPr/>
          </p:nvSpPr>
          <p:spPr>
            <a:xfrm>
              <a:off x="826625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图形 15"/>
            <p:cNvSpPr/>
            <p:nvPr/>
          </p:nvSpPr>
          <p:spPr>
            <a:xfrm>
              <a:off x="836061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图形 15"/>
            <p:cNvSpPr/>
            <p:nvPr/>
          </p:nvSpPr>
          <p:spPr>
            <a:xfrm>
              <a:off x="8454607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图形 15"/>
            <p:cNvSpPr/>
            <p:nvPr/>
          </p:nvSpPr>
          <p:spPr>
            <a:xfrm>
              <a:off x="8549138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图形 15"/>
            <p:cNvSpPr/>
            <p:nvPr/>
          </p:nvSpPr>
          <p:spPr>
            <a:xfrm>
              <a:off x="864349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图形 15"/>
            <p:cNvSpPr/>
            <p:nvPr/>
          </p:nvSpPr>
          <p:spPr>
            <a:xfrm>
              <a:off x="873793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图形 15"/>
            <p:cNvSpPr/>
            <p:nvPr/>
          </p:nvSpPr>
          <p:spPr>
            <a:xfrm>
              <a:off x="811679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图形 15"/>
            <p:cNvSpPr/>
            <p:nvPr/>
          </p:nvSpPr>
          <p:spPr>
            <a:xfrm>
              <a:off x="821096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图形 15"/>
            <p:cNvSpPr/>
            <p:nvPr/>
          </p:nvSpPr>
          <p:spPr>
            <a:xfrm>
              <a:off x="830531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图形 15"/>
            <p:cNvSpPr/>
            <p:nvPr/>
          </p:nvSpPr>
          <p:spPr>
            <a:xfrm>
              <a:off x="839976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图形 15"/>
            <p:cNvSpPr/>
            <p:nvPr/>
          </p:nvSpPr>
          <p:spPr>
            <a:xfrm>
              <a:off x="8494113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图形 15"/>
            <p:cNvSpPr/>
            <p:nvPr/>
          </p:nvSpPr>
          <p:spPr>
            <a:xfrm>
              <a:off x="8588556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图形 15"/>
            <p:cNvSpPr/>
            <p:nvPr/>
          </p:nvSpPr>
          <p:spPr>
            <a:xfrm>
              <a:off x="868282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图形 15"/>
            <p:cNvSpPr/>
            <p:nvPr/>
          </p:nvSpPr>
          <p:spPr>
            <a:xfrm>
              <a:off x="877699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图形 15"/>
            <p:cNvSpPr/>
            <p:nvPr/>
          </p:nvSpPr>
          <p:spPr>
            <a:xfrm>
              <a:off x="817190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图形 15"/>
            <p:cNvSpPr/>
            <p:nvPr/>
          </p:nvSpPr>
          <p:spPr>
            <a:xfrm>
              <a:off x="826625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图形 15"/>
            <p:cNvSpPr/>
            <p:nvPr/>
          </p:nvSpPr>
          <p:spPr>
            <a:xfrm>
              <a:off x="836061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图形 15"/>
            <p:cNvSpPr/>
            <p:nvPr/>
          </p:nvSpPr>
          <p:spPr>
            <a:xfrm>
              <a:off x="8454607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图形 15"/>
            <p:cNvSpPr/>
            <p:nvPr/>
          </p:nvSpPr>
          <p:spPr>
            <a:xfrm>
              <a:off x="8549138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图形 15"/>
            <p:cNvSpPr/>
            <p:nvPr/>
          </p:nvSpPr>
          <p:spPr>
            <a:xfrm>
              <a:off x="8643492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图形 15"/>
            <p:cNvSpPr/>
            <p:nvPr/>
          </p:nvSpPr>
          <p:spPr>
            <a:xfrm>
              <a:off x="873793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图形 15"/>
            <p:cNvSpPr/>
            <p:nvPr/>
          </p:nvSpPr>
          <p:spPr>
            <a:xfrm>
              <a:off x="821096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图形 15"/>
            <p:cNvSpPr/>
            <p:nvPr/>
          </p:nvSpPr>
          <p:spPr>
            <a:xfrm>
              <a:off x="830531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图形 15"/>
            <p:cNvSpPr/>
            <p:nvPr/>
          </p:nvSpPr>
          <p:spPr>
            <a:xfrm>
              <a:off x="839976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图形 15"/>
            <p:cNvSpPr/>
            <p:nvPr/>
          </p:nvSpPr>
          <p:spPr>
            <a:xfrm>
              <a:off x="8494113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图形 15"/>
            <p:cNvSpPr/>
            <p:nvPr/>
          </p:nvSpPr>
          <p:spPr>
            <a:xfrm>
              <a:off x="8588556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图形 15"/>
            <p:cNvSpPr/>
            <p:nvPr/>
          </p:nvSpPr>
          <p:spPr>
            <a:xfrm>
              <a:off x="8682820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图形 15"/>
            <p:cNvSpPr/>
            <p:nvPr/>
          </p:nvSpPr>
          <p:spPr>
            <a:xfrm>
              <a:off x="877699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图形 15"/>
            <p:cNvSpPr/>
            <p:nvPr/>
          </p:nvSpPr>
          <p:spPr>
            <a:xfrm>
              <a:off x="826625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图形 15"/>
            <p:cNvSpPr/>
            <p:nvPr/>
          </p:nvSpPr>
          <p:spPr>
            <a:xfrm>
              <a:off x="8360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图形 15"/>
            <p:cNvSpPr/>
            <p:nvPr/>
          </p:nvSpPr>
          <p:spPr>
            <a:xfrm>
              <a:off x="8454607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图形 15"/>
            <p:cNvSpPr/>
            <p:nvPr/>
          </p:nvSpPr>
          <p:spPr>
            <a:xfrm>
              <a:off x="8549138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图形 15"/>
            <p:cNvSpPr/>
            <p:nvPr/>
          </p:nvSpPr>
          <p:spPr>
            <a:xfrm>
              <a:off x="864358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图形 15"/>
            <p:cNvSpPr/>
            <p:nvPr/>
          </p:nvSpPr>
          <p:spPr>
            <a:xfrm>
              <a:off x="8737934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图形 15"/>
            <p:cNvSpPr/>
            <p:nvPr/>
          </p:nvSpPr>
          <p:spPr>
            <a:xfrm>
              <a:off x="8313701" y="2936632"/>
              <a:ext cx="46822" cy="47176"/>
            </a:xfrm>
            <a:custGeom>
              <a:avLst/>
              <a:gdLst>
                <a:gd name="connsiteX0" fmla="*/ 46820 w 46822"/>
                <a:gd name="connsiteY0" fmla="*/ 27557 h 47176"/>
                <a:gd name="connsiteX1" fmla="*/ 38615 w 46822"/>
                <a:gd name="connsiteY1" fmla="*/ 47177 h 47176"/>
                <a:gd name="connsiteX2" fmla="*/ 0 w 46822"/>
                <a:gd name="connsiteY2" fmla="*/ 7848 h 47176"/>
                <a:gd name="connsiteX3" fmla="*/ 19263 w 46822"/>
                <a:gd name="connsiteY3" fmla="*/ 0 h 47176"/>
                <a:gd name="connsiteX4" fmla="*/ 46820 w 46822"/>
                <a:gd name="connsiteY4" fmla="*/ 27557 h 4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2" h="47176">
                  <a:moveTo>
                    <a:pt x="46820" y="27557"/>
                  </a:moveTo>
                  <a:cubicBezTo>
                    <a:pt x="46914" y="34950"/>
                    <a:pt x="43944" y="42051"/>
                    <a:pt x="38615" y="47177"/>
                  </a:cubicBezTo>
                  <a:cubicBezTo>
                    <a:pt x="25416" y="34335"/>
                    <a:pt x="11861" y="21225"/>
                    <a:pt x="0" y="7848"/>
                  </a:cubicBezTo>
                  <a:cubicBezTo>
                    <a:pt x="5133" y="2792"/>
                    <a:pt x="12058" y="-29"/>
                    <a:pt x="19263" y="0"/>
                  </a:cubicBezTo>
                  <a:cubicBezTo>
                    <a:pt x="34462" y="49"/>
                    <a:pt x="46771" y="12358"/>
                    <a:pt x="468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图形 15"/>
            <p:cNvSpPr/>
            <p:nvPr/>
          </p:nvSpPr>
          <p:spPr>
            <a:xfrm>
              <a:off x="839976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图形 15"/>
            <p:cNvSpPr/>
            <p:nvPr/>
          </p:nvSpPr>
          <p:spPr>
            <a:xfrm>
              <a:off x="8494113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图形 15"/>
            <p:cNvSpPr/>
            <p:nvPr/>
          </p:nvSpPr>
          <p:spPr>
            <a:xfrm>
              <a:off x="8588556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图形 15"/>
            <p:cNvSpPr/>
            <p:nvPr/>
          </p:nvSpPr>
          <p:spPr>
            <a:xfrm>
              <a:off x="8682820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图形 15"/>
            <p:cNvSpPr/>
            <p:nvPr/>
          </p:nvSpPr>
          <p:spPr>
            <a:xfrm>
              <a:off x="8776995" y="29366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图形 15"/>
            <p:cNvSpPr/>
            <p:nvPr/>
          </p:nvSpPr>
          <p:spPr>
            <a:xfrm>
              <a:off x="8387008" y="3016568"/>
              <a:ext cx="28537" cy="25119"/>
            </a:xfrm>
            <a:custGeom>
              <a:avLst/>
              <a:gdLst>
                <a:gd name="connsiteX0" fmla="*/ 28538 w 28537"/>
                <a:gd name="connsiteY0" fmla="*/ 25119 h 25119"/>
                <a:gd name="connsiteX1" fmla="*/ 0 w 28537"/>
                <a:gd name="connsiteY1" fmla="*/ 59 h 25119"/>
                <a:gd name="connsiteX2" fmla="*/ 1159 w 28537"/>
                <a:gd name="connsiteY2" fmla="*/ 59 h 25119"/>
                <a:gd name="connsiteX3" fmla="*/ 28538 w 28537"/>
                <a:gd name="connsiteY3" fmla="*/ 25119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37" h="25119">
                  <a:moveTo>
                    <a:pt x="28538" y="25119"/>
                  </a:moveTo>
                  <a:cubicBezTo>
                    <a:pt x="18818" y="16914"/>
                    <a:pt x="9364" y="8531"/>
                    <a:pt x="0" y="59"/>
                  </a:cubicBezTo>
                  <a:cubicBezTo>
                    <a:pt x="382" y="-20"/>
                    <a:pt x="777" y="-20"/>
                    <a:pt x="1159" y="59"/>
                  </a:cubicBezTo>
                  <a:cubicBezTo>
                    <a:pt x="15403" y="51"/>
                    <a:pt x="27289" y="10931"/>
                    <a:pt x="28538" y="2511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图形 15"/>
            <p:cNvSpPr/>
            <p:nvPr/>
          </p:nvSpPr>
          <p:spPr>
            <a:xfrm>
              <a:off x="8454607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图形 15"/>
            <p:cNvSpPr/>
            <p:nvPr/>
          </p:nvSpPr>
          <p:spPr>
            <a:xfrm>
              <a:off x="8549138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图形 15"/>
            <p:cNvSpPr/>
            <p:nvPr/>
          </p:nvSpPr>
          <p:spPr>
            <a:xfrm>
              <a:off x="8643492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图形 15"/>
            <p:cNvSpPr/>
            <p:nvPr/>
          </p:nvSpPr>
          <p:spPr>
            <a:xfrm>
              <a:off x="8737934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图形 15"/>
            <p:cNvSpPr/>
            <p:nvPr/>
          </p:nvSpPr>
          <p:spPr>
            <a:xfrm>
              <a:off x="8499197" y="3096355"/>
              <a:ext cx="50119" cy="43163"/>
            </a:xfrm>
            <a:custGeom>
              <a:avLst/>
              <a:gdLst>
                <a:gd name="connsiteX0" fmla="*/ 50120 w 50119"/>
                <a:gd name="connsiteY0" fmla="*/ 27557 h 43163"/>
                <a:gd name="connsiteX1" fmla="*/ 45036 w 50119"/>
                <a:gd name="connsiteY1" fmla="*/ 43164 h 43163"/>
                <a:gd name="connsiteX2" fmla="*/ 0 w 50119"/>
                <a:gd name="connsiteY2" fmla="*/ 11683 h 43163"/>
                <a:gd name="connsiteX3" fmla="*/ 22384 w 50119"/>
                <a:gd name="connsiteY3" fmla="*/ 0 h 43163"/>
                <a:gd name="connsiteX4" fmla="*/ 50120 w 50119"/>
                <a:gd name="connsiteY4" fmla="*/ 27557 h 43163"/>
                <a:gd name="connsiteX5" fmla="*/ 50120 w 50119"/>
                <a:gd name="connsiteY5" fmla="*/ 27557 h 4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19" h="43163">
                  <a:moveTo>
                    <a:pt x="50120" y="27557"/>
                  </a:moveTo>
                  <a:cubicBezTo>
                    <a:pt x="50102" y="33163"/>
                    <a:pt x="48324" y="38622"/>
                    <a:pt x="45036" y="43164"/>
                  </a:cubicBezTo>
                  <a:cubicBezTo>
                    <a:pt x="29697" y="33086"/>
                    <a:pt x="14715" y="22474"/>
                    <a:pt x="0" y="11683"/>
                  </a:cubicBezTo>
                  <a:cubicBezTo>
                    <a:pt x="5103" y="4363"/>
                    <a:pt x="13461" y="1"/>
                    <a:pt x="22384" y="0"/>
                  </a:cubicBezTo>
                  <a:cubicBezTo>
                    <a:pt x="37653" y="-49"/>
                    <a:pt x="50071" y="12288"/>
                    <a:pt x="50120" y="27557"/>
                  </a:cubicBezTo>
                  <a:cubicBezTo>
                    <a:pt x="50120" y="27557"/>
                    <a:pt x="50120" y="27557"/>
                    <a:pt x="501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图形 15"/>
            <p:cNvSpPr/>
            <p:nvPr/>
          </p:nvSpPr>
          <p:spPr>
            <a:xfrm>
              <a:off x="8588556" y="309626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图形 15"/>
            <p:cNvSpPr/>
            <p:nvPr/>
          </p:nvSpPr>
          <p:spPr>
            <a:xfrm>
              <a:off x="8682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图形 15"/>
            <p:cNvSpPr/>
            <p:nvPr/>
          </p:nvSpPr>
          <p:spPr>
            <a:xfrm>
              <a:off x="8776995" y="309626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图形 15"/>
            <p:cNvSpPr/>
            <p:nvPr/>
          </p:nvSpPr>
          <p:spPr>
            <a:xfrm>
              <a:off x="8643849" y="3174720"/>
              <a:ext cx="54885" cy="49788"/>
            </a:xfrm>
            <a:custGeom>
              <a:avLst/>
              <a:gdLst>
                <a:gd name="connsiteX0" fmla="*/ 54846 w 54885"/>
                <a:gd name="connsiteY0" fmla="*/ 28920 h 49788"/>
                <a:gd name="connsiteX1" fmla="*/ 45303 w 54885"/>
                <a:gd name="connsiteY1" fmla="*/ 49789 h 49788"/>
                <a:gd name="connsiteX2" fmla="*/ 0 w 54885"/>
                <a:gd name="connsiteY2" fmla="*/ 25799 h 49788"/>
                <a:gd name="connsiteX3" fmla="*/ 29087 w 54885"/>
                <a:gd name="connsiteY3" fmla="*/ 52 h 49788"/>
                <a:gd name="connsiteX4" fmla="*/ 54846 w 54885"/>
                <a:gd name="connsiteY4" fmla="*/ 28920 h 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85" h="49788">
                  <a:moveTo>
                    <a:pt x="54846" y="28920"/>
                  </a:moveTo>
                  <a:cubicBezTo>
                    <a:pt x="54899" y="36943"/>
                    <a:pt x="51406" y="44580"/>
                    <a:pt x="45303" y="49789"/>
                  </a:cubicBezTo>
                  <a:cubicBezTo>
                    <a:pt x="29965" y="42119"/>
                    <a:pt x="14982" y="34182"/>
                    <a:pt x="0" y="25799"/>
                  </a:cubicBezTo>
                  <a:cubicBezTo>
                    <a:pt x="922" y="10657"/>
                    <a:pt x="13945" y="-870"/>
                    <a:pt x="29087" y="52"/>
                  </a:cubicBezTo>
                  <a:cubicBezTo>
                    <a:pt x="44143" y="969"/>
                    <a:pt x="55643" y="13857"/>
                    <a:pt x="54846" y="289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图形 15"/>
            <p:cNvSpPr/>
            <p:nvPr/>
          </p:nvSpPr>
          <p:spPr>
            <a:xfrm>
              <a:off x="873793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图形 15"/>
            <p:cNvSpPr/>
            <p:nvPr/>
          </p:nvSpPr>
          <p:spPr>
            <a:xfrm>
              <a:off x="8782881" y="3255899"/>
              <a:ext cx="49541" cy="30946"/>
            </a:xfrm>
            <a:custGeom>
              <a:avLst/>
              <a:gdLst>
                <a:gd name="connsiteX0" fmla="*/ 49406 w 49541"/>
                <a:gd name="connsiteY0" fmla="*/ 27646 h 30946"/>
                <a:gd name="connsiteX1" fmla="*/ 49406 w 49541"/>
                <a:gd name="connsiteY1" fmla="*/ 30946 h 30946"/>
                <a:gd name="connsiteX2" fmla="*/ 0 w 49541"/>
                <a:gd name="connsiteY2" fmla="*/ 11505 h 30946"/>
                <a:gd name="connsiteX3" fmla="*/ 22117 w 49541"/>
                <a:gd name="connsiteY3" fmla="*/ 0 h 30946"/>
                <a:gd name="connsiteX4" fmla="*/ 49406 w 49541"/>
                <a:gd name="connsiteY4" fmla="*/ 27646 h 3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41" h="30946">
                  <a:moveTo>
                    <a:pt x="49406" y="27646"/>
                  </a:moveTo>
                  <a:cubicBezTo>
                    <a:pt x="49586" y="28739"/>
                    <a:pt x="49586" y="29854"/>
                    <a:pt x="49406" y="30946"/>
                  </a:cubicBezTo>
                  <a:cubicBezTo>
                    <a:pt x="32730" y="24703"/>
                    <a:pt x="16320" y="18283"/>
                    <a:pt x="0" y="11505"/>
                  </a:cubicBezTo>
                  <a:cubicBezTo>
                    <a:pt x="5026" y="4260"/>
                    <a:pt x="13299" y="-44"/>
                    <a:pt x="22117" y="0"/>
                  </a:cubicBezTo>
                  <a:cubicBezTo>
                    <a:pt x="37266" y="147"/>
                    <a:pt x="49455" y="12496"/>
                    <a:pt x="49406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0" name="图形 15"/>
          <p:cNvSpPr/>
          <p:nvPr/>
        </p:nvSpPr>
        <p:spPr>
          <a:xfrm>
            <a:off x="10877263" y="5045291"/>
            <a:ext cx="583456" cy="1152572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2675937" y="677773"/>
            <a:ext cx="1152482" cy="700336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26767" y="2567104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4" name="图形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12348" y="4915845"/>
            <a:ext cx="6381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16529" y="3001753"/>
            <a:ext cx="855894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计划与实施</a:t>
            </a:r>
            <a:endParaRPr lang="zh-CN" altLang="en-US" sz="66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6287" y="4489265"/>
            <a:ext cx="5999424" cy="709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It could be the part of the presentation where you can introduce your company or agency. 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9651" y="3960367"/>
            <a:ext cx="66326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PLANNING AND IMPLEMENTATION</a:t>
            </a:r>
            <a:endParaRPr lang="zh-CN" altLang="en-US" sz="28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14684" y="3422664"/>
            <a:ext cx="1937384" cy="115262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5981" y="3775971"/>
            <a:ext cx="573437" cy="446006"/>
          </a:xfrm>
          <a:prstGeom prst="rect">
            <a:avLst/>
          </a:prstGeom>
        </p:spPr>
      </p:pic>
      <p:sp>
        <p:nvSpPr>
          <p:cNvPr id="38" name="图形 15"/>
          <p:cNvSpPr/>
          <p:nvPr/>
        </p:nvSpPr>
        <p:spPr>
          <a:xfrm>
            <a:off x="-102578" y="0"/>
            <a:ext cx="4488645" cy="1378109"/>
          </a:xfrm>
          <a:custGeom>
            <a:avLst/>
            <a:gdLst>
              <a:gd name="connsiteX0" fmla="*/ 4488646 w 4488645"/>
              <a:gd name="connsiteY0" fmla="*/ 0 h 2193982"/>
              <a:gd name="connsiteX1" fmla="*/ 4228684 w 4488645"/>
              <a:gd name="connsiteY1" fmla="*/ 164360 h 2193982"/>
              <a:gd name="connsiteX2" fmla="*/ 3695472 w 4488645"/>
              <a:gd name="connsiteY2" fmla="*/ 345575 h 2193982"/>
              <a:gd name="connsiteX3" fmla="*/ 3334915 w 4488645"/>
              <a:gd name="connsiteY3" fmla="*/ 973408 h 2193982"/>
              <a:gd name="connsiteX4" fmla="*/ 3138717 w 4488645"/>
              <a:gd name="connsiteY4" fmla="*/ 1687924 h 2193982"/>
              <a:gd name="connsiteX5" fmla="*/ 1788163 w 4488645"/>
              <a:gd name="connsiteY5" fmla="*/ 2130528 h 2193982"/>
              <a:gd name="connsiteX6" fmla="*/ 973319 w 4488645"/>
              <a:gd name="connsiteY6" fmla="*/ 1534444 h 2193982"/>
              <a:gd name="connsiteX7" fmla="*/ 684017 w 4488645"/>
              <a:gd name="connsiteY7" fmla="*/ 1103879 h 2193982"/>
              <a:gd name="connsiteX8" fmla="*/ 100150 w 4488645"/>
              <a:gd name="connsiteY8" fmla="*/ 99882 h 2193982"/>
              <a:gd name="connsiteX9" fmla="*/ 0 w 4488645"/>
              <a:gd name="connsiteY9" fmla="*/ 0 h 21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88645" h="2193982">
                <a:moveTo>
                  <a:pt x="4488646" y="0"/>
                </a:moveTo>
                <a:cubicBezTo>
                  <a:pt x="4413269" y="70867"/>
                  <a:pt x="4325028" y="126656"/>
                  <a:pt x="4228684" y="164360"/>
                </a:cubicBezTo>
                <a:cubicBezTo>
                  <a:pt x="4052998" y="232316"/>
                  <a:pt x="3854928" y="245425"/>
                  <a:pt x="3695472" y="345575"/>
                </a:cubicBezTo>
                <a:cubicBezTo>
                  <a:pt x="3485452" y="477474"/>
                  <a:pt x="3387799" y="731104"/>
                  <a:pt x="3334915" y="973408"/>
                </a:cubicBezTo>
                <a:cubicBezTo>
                  <a:pt x="3282030" y="1215712"/>
                  <a:pt x="3258041" y="1470502"/>
                  <a:pt x="3138717" y="1687924"/>
                </a:cubicBezTo>
                <a:cubicBezTo>
                  <a:pt x="2891240" y="2138911"/>
                  <a:pt x="2275982" y="2294353"/>
                  <a:pt x="1788163" y="2130528"/>
                </a:cubicBezTo>
                <a:cubicBezTo>
                  <a:pt x="1463367" y="2021549"/>
                  <a:pt x="1192079" y="1801986"/>
                  <a:pt x="973319" y="1534444"/>
                </a:cubicBezTo>
                <a:cubicBezTo>
                  <a:pt x="864268" y="1399815"/>
                  <a:pt x="767450" y="1255722"/>
                  <a:pt x="684017" y="1103879"/>
                </a:cubicBezTo>
                <a:cubicBezTo>
                  <a:pt x="496023" y="764190"/>
                  <a:pt x="358061" y="390433"/>
                  <a:pt x="100150" y="99882"/>
                </a:cubicBezTo>
                <a:cubicBezTo>
                  <a:pt x="68797" y="64613"/>
                  <a:pt x="35353" y="31259"/>
                  <a:pt x="0" y="0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1" y="3854298"/>
            <a:ext cx="2141477" cy="3003702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8270545" y="4114530"/>
            <a:ext cx="3921455" cy="2773279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54" name="组合 853"/>
          <p:cNvGrpSpPr/>
          <p:nvPr/>
        </p:nvGrpSpPr>
        <p:grpSpPr>
          <a:xfrm>
            <a:off x="8055272" y="-1343140"/>
            <a:ext cx="3132929" cy="3120690"/>
            <a:chOff x="7940569" y="642101"/>
            <a:chExt cx="2739275" cy="2728574"/>
          </a:xfrm>
          <a:solidFill>
            <a:srgbClr val="E0F2F1"/>
          </a:solidFill>
        </p:grpSpPr>
        <p:sp>
          <p:nvSpPr>
            <p:cNvPr id="41" name="图形 15"/>
            <p:cNvSpPr/>
            <p:nvPr/>
          </p:nvSpPr>
          <p:spPr>
            <a:xfrm>
              <a:off x="10099011" y="898406"/>
              <a:ext cx="25060" cy="17836"/>
            </a:xfrm>
            <a:custGeom>
              <a:avLst/>
              <a:gdLst>
                <a:gd name="connsiteX0" fmla="*/ 25060 w 25060"/>
                <a:gd name="connsiteY0" fmla="*/ 17836 h 17836"/>
                <a:gd name="connsiteX1" fmla="*/ 0 w 25060"/>
                <a:gd name="connsiteY1" fmla="*/ 0 h 17836"/>
                <a:gd name="connsiteX2" fmla="*/ 25060 w 25060"/>
                <a:gd name="connsiteY2" fmla="*/ 17836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17836"/>
                  </a:moveTo>
                  <a:cubicBezTo>
                    <a:pt x="13833" y="17613"/>
                    <a:pt x="3889" y="10535"/>
                    <a:pt x="0" y="0"/>
                  </a:cubicBezTo>
                  <a:cubicBezTo>
                    <a:pt x="8830" y="5440"/>
                    <a:pt x="17212" y="11683"/>
                    <a:pt x="25060" y="1783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15"/>
            <p:cNvSpPr/>
            <p:nvPr/>
          </p:nvSpPr>
          <p:spPr>
            <a:xfrm>
              <a:off x="10058612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图形 15"/>
            <p:cNvSpPr/>
            <p:nvPr/>
          </p:nvSpPr>
          <p:spPr>
            <a:xfrm>
              <a:off x="10152508" y="947010"/>
              <a:ext cx="51825" cy="49368"/>
            </a:xfrm>
            <a:custGeom>
              <a:avLst/>
              <a:gdLst>
                <a:gd name="connsiteX0" fmla="*/ 51825 w 51825"/>
                <a:gd name="connsiteY0" fmla="*/ 34870 h 49368"/>
                <a:gd name="connsiteX1" fmla="*/ 14498 w 51825"/>
                <a:gd name="connsiteY1" fmla="*/ 46069 h 49368"/>
                <a:gd name="connsiteX2" fmla="*/ 3298 w 51825"/>
                <a:gd name="connsiteY2" fmla="*/ 8742 h 49368"/>
                <a:gd name="connsiteX3" fmla="*/ 10713 w 51825"/>
                <a:gd name="connsiteY3" fmla="*/ 0 h 49368"/>
                <a:gd name="connsiteX4" fmla="*/ 51825 w 51825"/>
                <a:gd name="connsiteY4" fmla="*/ 34870 h 4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25" h="49368">
                  <a:moveTo>
                    <a:pt x="51825" y="34870"/>
                  </a:moveTo>
                  <a:cubicBezTo>
                    <a:pt x="44610" y="48270"/>
                    <a:pt x="27898" y="53284"/>
                    <a:pt x="14498" y="46069"/>
                  </a:cubicBezTo>
                  <a:cubicBezTo>
                    <a:pt x="1098" y="38855"/>
                    <a:pt x="-3916" y="22143"/>
                    <a:pt x="3298" y="8742"/>
                  </a:cubicBezTo>
                  <a:cubicBezTo>
                    <a:pt x="5129" y="5341"/>
                    <a:pt x="7656" y="2362"/>
                    <a:pt x="10713" y="0"/>
                  </a:cubicBezTo>
                  <a:cubicBezTo>
                    <a:pt x="25071" y="11326"/>
                    <a:pt x="38805" y="22830"/>
                    <a:pt x="51825" y="3487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图形 15"/>
            <p:cNvSpPr/>
            <p:nvPr/>
          </p:nvSpPr>
          <p:spPr>
            <a:xfrm>
              <a:off x="1009785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图形 15"/>
            <p:cNvSpPr/>
            <p:nvPr/>
          </p:nvSpPr>
          <p:spPr>
            <a:xfrm>
              <a:off x="10192027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图形 15"/>
            <p:cNvSpPr/>
            <p:nvPr/>
          </p:nvSpPr>
          <p:spPr>
            <a:xfrm>
              <a:off x="1005852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图形 15"/>
            <p:cNvSpPr/>
            <p:nvPr/>
          </p:nvSpPr>
          <p:spPr>
            <a:xfrm>
              <a:off x="10152966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图形 15"/>
            <p:cNvSpPr/>
            <p:nvPr/>
          </p:nvSpPr>
          <p:spPr>
            <a:xfrm>
              <a:off x="10247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图形 15"/>
            <p:cNvSpPr/>
            <p:nvPr/>
          </p:nvSpPr>
          <p:spPr>
            <a:xfrm>
              <a:off x="10341583" y="1121537"/>
              <a:ext cx="28894" cy="34215"/>
            </a:xfrm>
            <a:custGeom>
              <a:avLst/>
              <a:gdLst>
                <a:gd name="connsiteX0" fmla="*/ 28894 w 28894"/>
                <a:gd name="connsiteY0" fmla="*/ 34156 h 34215"/>
                <a:gd name="connsiteX1" fmla="*/ 27735 w 28894"/>
                <a:gd name="connsiteY1" fmla="*/ 34156 h 34215"/>
                <a:gd name="connsiteX2" fmla="*/ 0 w 28894"/>
                <a:gd name="connsiteY2" fmla="*/ 6600 h 34215"/>
                <a:gd name="connsiteX3" fmla="*/ 0 w 28894"/>
                <a:gd name="connsiteY3" fmla="*/ 6599 h 34215"/>
                <a:gd name="connsiteX4" fmla="*/ 892 w 28894"/>
                <a:gd name="connsiteY4" fmla="*/ 0 h 34215"/>
                <a:gd name="connsiteX5" fmla="*/ 28894 w 28894"/>
                <a:gd name="connsiteY5" fmla="*/ 34156 h 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94" h="34215">
                  <a:moveTo>
                    <a:pt x="28894" y="34156"/>
                  </a:moveTo>
                  <a:cubicBezTo>
                    <a:pt x="28512" y="34236"/>
                    <a:pt x="28117" y="34236"/>
                    <a:pt x="27735" y="34156"/>
                  </a:cubicBezTo>
                  <a:cubicBezTo>
                    <a:pt x="12467" y="34206"/>
                    <a:pt x="49" y="21868"/>
                    <a:pt x="0" y="6600"/>
                  </a:cubicBezTo>
                  <a:cubicBezTo>
                    <a:pt x="0" y="6600"/>
                    <a:pt x="0" y="6599"/>
                    <a:pt x="0" y="6599"/>
                  </a:cubicBezTo>
                  <a:cubicBezTo>
                    <a:pt x="27" y="4371"/>
                    <a:pt x="327" y="2155"/>
                    <a:pt x="892" y="0"/>
                  </a:cubicBezTo>
                  <a:cubicBezTo>
                    <a:pt x="10435" y="11058"/>
                    <a:pt x="19887" y="22652"/>
                    <a:pt x="28894" y="3415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图形 15"/>
            <p:cNvSpPr/>
            <p:nvPr/>
          </p:nvSpPr>
          <p:spPr>
            <a:xfrm>
              <a:off x="10097852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图形 15"/>
            <p:cNvSpPr/>
            <p:nvPr/>
          </p:nvSpPr>
          <p:spPr>
            <a:xfrm>
              <a:off x="10192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15"/>
            <p:cNvSpPr/>
            <p:nvPr/>
          </p:nvSpPr>
          <p:spPr>
            <a:xfrm>
              <a:off x="1028638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图形 15"/>
            <p:cNvSpPr/>
            <p:nvPr/>
          </p:nvSpPr>
          <p:spPr>
            <a:xfrm>
              <a:off x="10380623" y="1185123"/>
              <a:ext cx="44701" cy="50480"/>
            </a:xfrm>
            <a:custGeom>
              <a:avLst/>
              <a:gdLst>
                <a:gd name="connsiteX0" fmla="*/ 44701 w 44701"/>
                <a:gd name="connsiteY0" fmla="*/ 44590 h 50480"/>
                <a:gd name="connsiteX1" fmla="*/ 27846 w 44701"/>
                <a:gd name="connsiteY1" fmla="*/ 50476 h 50480"/>
                <a:gd name="connsiteX2" fmla="*/ 4 w 44701"/>
                <a:gd name="connsiteY2" fmla="*/ 23569 h 50480"/>
                <a:gd name="connsiteX3" fmla="*/ 12686 w 44701"/>
                <a:gd name="connsiteY3" fmla="*/ 0 h 50480"/>
                <a:gd name="connsiteX4" fmla="*/ 44701 w 44701"/>
                <a:gd name="connsiteY4" fmla="*/ 44590 h 5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01" h="50480">
                  <a:moveTo>
                    <a:pt x="44701" y="44590"/>
                  </a:moveTo>
                  <a:cubicBezTo>
                    <a:pt x="39922" y="48424"/>
                    <a:pt x="33973" y="50502"/>
                    <a:pt x="27846" y="50476"/>
                  </a:cubicBezTo>
                  <a:cubicBezTo>
                    <a:pt x="12727" y="50735"/>
                    <a:pt x="262" y="38688"/>
                    <a:pt x="4" y="23569"/>
                  </a:cubicBezTo>
                  <a:cubicBezTo>
                    <a:pt x="-159" y="14041"/>
                    <a:pt x="4645" y="5114"/>
                    <a:pt x="12686" y="0"/>
                  </a:cubicBezTo>
                  <a:cubicBezTo>
                    <a:pt x="23832" y="14626"/>
                    <a:pt x="34624" y="29430"/>
                    <a:pt x="44701" y="445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图形 15"/>
            <p:cNvSpPr/>
            <p:nvPr/>
          </p:nvSpPr>
          <p:spPr>
            <a:xfrm>
              <a:off x="1005852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15"/>
            <p:cNvSpPr/>
            <p:nvPr/>
          </p:nvSpPr>
          <p:spPr>
            <a:xfrm>
              <a:off x="10152966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图形 15"/>
            <p:cNvSpPr/>
            <p:nvPr/>
          </p:nvSpPr>
          <p:spPr>
            <a:xfrm>
              <a:off x="10247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图形 15"/>
            <p:cNvSpPr/>
            <p:nvPr/>
          </p:nvSpPr>
          <p:spPr>
            <a:xfrm>
              <a:off x="1034167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图形 15"/>
            <p:cNvSpPr/>
            <p:nvPr/>
          </p:nvSpPr>
          <p:spPr>
            <a:xfrm>
              <a:off x="10435955" y="1264583"/>
              <a:ext cx="41985" cy="51011"/>
            </a:xfrm>
            <a:custGeom>
              <a:avLst/>
              <a:gdLst>
                <a:gd name="connsiteX0" fmla="*/ 41985 w 41985"/>
                <a:gd name="connsiteY0" fmla="*/ 46820 h 51011"/>
                <a:gd name="connsiteX1" fmla="*/ 27538 w 41985"/>
                <a:gd name="connsiteY1" fmla="*/ 51011 h 51011"/>
                <a:gd name="connsiteX2" fmla="*/ 0 w 41985"/>
                <a:gd name="connsiteY2" fmla="*/ 23436 h 51011"/>
                <a:gd name="connsiteX3" fmla="*/ 13091 w 41985"/>
                <a:gd name="connsiteY3" fmla="*/ 0 h 51011"/>
                <a:gd name="connsiteX4" fmla="*/ 41985 w 41985"/>
                <a:gd name="connsiteY4" fmla="*/ 46820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85" h="51011">
                  <a:moveTo>
                    <a:pt x="41985" y="46820"/>
                  </a:moveTo>
                  <a:cubicBezTo>
                    <a:pt x="37670" y="49570"/>
                    <a:pt x="32656" y="51025"/>
                    <a:pt x="27538" y="51011"/>
                  </a:cubicBezTo>
                  <a:cubicBezTo>
                    <a:pt x="12319" y="51001"/>
                    <a:pt x="-11" y="38655"/>
                    <a:pt x="0" y="23436"/>
                  </a:cubicBezTo>
                  <a:cubicBezTo>
                    <a:pt x="7" y="13883"/>
                    <a:pt x="4960" y="5015"/>
                    <a:pt x="13091" y="0"/>
                  </a:cubicBezTo>
                  <a:cubicBezTo>
                    <a:pt x="22990" y="15250"/>
                    <a:pt x="32799" y="30946"/>
                    <a:pt x="41985" y="468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图形 15"/>
            <p:cNvSpPr/>
            <p:nvPr/>
          </p:nvSpPr>
          <p:spPr>
            <a:xfrm>
              <a:off x="1009785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图形 15"/>
            <p:cNvSpPr/>
            <p:nvPr/>
          </p:nvSpPr>
          <p:spPr>
            <a:xfrm>
              <a:off x="10192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图形 15"/>
            <p:cNvSpPr/>
            <p:nvPr/>
          </p:nvSpPr>
          <p:spPr>
            <a:xfrm>
              <a:off x="1028638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图形 15"/>
            <p:cNvSpPr/>
            <p:nvPr/>
          </p:nvSpPr>
          <p:spPr>
            <a:xfrm>
              <a:off x="10381090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图形 15"/>
            <p:cNvSpPr/>
            <p:nvPr/>
          </p:nvSpPr>
          <p:spPr>
            <a:xfrm>
              <a:off x="10475175" y="1341100"/>
              <a:ext cx="45482" cy="54249"/>
            </a:xfrm>
            <a:custGeom>
              <a:avLst/>
              <a:gdLst>
                <a:gd name="connsiteX0" fmla="*/ 45482 w 45482"/>
                <a:gd name="connsiteY0" fmla="*/ 47622 h 54249"/>
                <a:gd name="connsiteX1" fmla="*/ 6627 w 45482"/>
                <a:gd name="connsiteY1" fmla="*/ 44618 h 54249"/>
                <a:gd name="connsiteX2" fmla="*/ 0 w 45482"/>
                <a:gd name="connsiteY2" fmla="*/ 26754 h 54249"/>
                <a:gd name="connsiteX3" fmla="*/ 19977 w 45482"/>
                <a:gd name="connsiteY3" fmla="*/ 0 h 54249"/>
                <a:gd name="connsiteX4" fmla="*/ 45482 w 45482"/>
                <a:gd name="connsiteY4" fmla="*/ 47622 h 5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82" h="54249">
                  <a:moveTo>
                    <a:pt x="45482" y="47622"/>
                  </a:moveTo>
                  <a:cubicBezTo>
                    <a:pt x="33923" y="57522"/>
                    <a:pt x="16527" y="56177"/>
                    <a:pt x="6627" y="44618"/>
                  </a:cubicBezTo>
                  <a:cubicBezTo>
                    <a:pt x="2364" y="39641"/>
                    <a:pt x="14" y="33307"/>
                    <a:pt x="0" y="26754"/>
                  </a:cubicBezTo>
                  <a:cubicBezTo>
                    <a:pt x="-56" y="14378"/>
                    <a:pt x="8094" y="3462"/>
                    <a:pt x="19977" y="0"/>
                  </a:cubicBezTo>
                  <a:cubicBezTo>
                    <a:pt x="28895" y="15785"/>
                    <a:pt x="37278" y="31570"/>
                    <a:pt x="45482" y="4762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图形 15"/>
            <p:cNvSpPr/>
            <p:nvPr/>
          </p:nvSpPr>
          <p:spPr>
            <a:xfrm>
              <a:off x="1005861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图形 15"/>
            <p:cNvSpPr/>
            <p:nvPr/>
          </p:nvSpPr>
          <p:spPr>
            <a:xfrm>
              <a:off x="10152966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图形 15"/>
            <p:cNvSpPr/>
            <p:nvPr/>
          </p:nvSpPr>
          <p:spPr>
            <a:xfrm>
              <a:off x="10247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图形 15"/>
            <p:cNvSpPr/>
            <p:nvPr/>
          </p:nvSpPr>
          <p:spPr>
            <a:xfrm>
              <a:off x="1034167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图形 15"/>
            <p:cNvSpPr/>
            <p:nvPr/>
          </p:nvSpPr>
          <p:spPr>
            <a:xfrm>
              <a:off x="10435847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图形 15"/>
            <p:cNvSpPr/>
            <p:nvPr/>
          </p:nvSpPr>
          <p:spPr>
            <a:xfrm>
              <a:off x="10530785" y="1427070"/>
              <a:ext cx="30271" cy="47956"/>
            </a:xfrm>
            <a:custGeom>
              <a:avLst/>
              <a:gdLst>
                <a:gd name="connsiteX0" fmla="*/ 30272 w 30271"/>
                <a:gd name="connsiteY0" fmla="*/ 47890 h 47956"/>
                <a:gd name="connsiteX1" fmla="*/ 27419 w 30271"/>
                <a:gd name="connsiteY1" fmla="*/ 47890 h 47956"/>
                <a:gd name="connsiteX2" fmla="*/ 0 w 30271"/>
                <a:gd name="connsiteY2" fmla="*/ 20195 h 47956"/>
                <a:gd name="connsiteX3" fmla="*/ 8958 w 30271"/>
                <a:gd name="connsiteY3" fmla="*/ 0 h 47956"/>
                <a:gd name="connsiteX4" fmla="*/ 30272 w 30271"/>
                <a:gd name="connsiteY4" fmla="*/ 47890 h 4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1" h="47956">
                  <a:moveTo>
                    <a:pt x="30272" y="47890"/>
                  </a:moveTo>
                  <a:cubicBezTo>
                    <a:pt x="29323" y="47979"/>
                    <a:pt x="28367" y="47979"/>
                    <a:pt x="27419" y="47890"/>
                  </a:cubicBezTo>
                  <a:cubicBezTo>
                    <a:pt x="12200" y="47814"/>
                    <a:pt x="-76" y="35414"/>
                    <a:pt x="0" y="20195"/>
                  </a:cubicBezTo>
                  <a:cubicBezTo>
                    <a:pt x="40" y="12509"/>
                    <a:pt x="3286" y="5188"/>
                    <a:pt x="8958" y="0"/>
                  </a:cubicBezTo>
                  <a:cubicBezTo>
                    <a:pt x="16093" y="15785"/>
                    <a:pt x="23137" y="31838"/>
                    <a:pt x="30272" y="478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图形 15"/>
            <p:cNvSpPr/>
            <p:nvPr/>
          </p:nvSpPr>
          <p:spPr>
            <a:xfrm>
              <a:off x="1009785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15"/>
            <p:cNvSpPr/>
            <p:nvPr/>
          </p:nvSpPr>
          <p:spPr>
            <a:xfrm>
              <a:off x="10192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15"/>
            <p:cNvSpPr/>
            <p:nvPr/>
          </p:nvSpPr>
          <p:spPr>
            <a:xfrm>
              <a:off x="1028638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图形 15"/>
            <p:cNvSpPr/>
            <p:nvPr/>
          </p:nvSpPr>
          <p:spPr>
            <a:xfrm>
              <a:off x="10381090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15"/>
            <p:cNvSpPr/>
            <p:nvPr/>
          </p:nvSpPr>
          <p:spPr>
            <a:xfrm>
              <a:off x="10475176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图形 15"/>
            <p:cNvSpPr/>
            <p:nvPr/>
          </p:nvSpPr>
          <p:spPr>
            <a:xfrm>
              <a:off x="10569529" y="1510632"/>
              <a:ext cx="21759" cy="43876"/>
            </a:xfrm>
            <a:custGeom>
              <a:avLst/>
              <a:gdLst>
                <a:gd name="connsiteX0" fmla="*/ 21760 w 21759"/>
                <a:gd name="connsiteY0" fmla="*/ 43877 h 43876"/>
                <a:gd name="connsiteX1" fmla="*/ 0 w 21759"/>
                <a:gd name="connsiteY1" fmla="*/ 16677 h 43876"/>
                <a:gd name="connsiteX2" fmla="*/ 5797 w 21759"/>
                <a:gd name="connsiteY2" fmla="*/ 0 h 43876"/>
                <a:gd name="connsiteX3" fmla="*/ 21760 w 21759"/>
                <a:gd name="connsiteY3" fmla="*/ 43877 h 4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9" h="43876">
                  <a:moveTo>
                    <a:pt x="21760" y="43877"/>
                  </a:moveTo>
                  <a:cubicBezTo>
                    <a:pt x="9044" y="41003"/>
                    <a:pt x="12" y="29712"/>
                    <a:pt x="0" y="16677"/>
                  </a:cubicBezTo>
                  <a:cubicBezTo>
                    <a:pt x="-11" y="10622"/>
                    <a:pt x="2034" y="4743"/>
                    <a:pt x="5797" y="0"/>
                  </a:cubicBezTo>
                  <a:cubicBezTo>
                    <a:pt x="11325" y="14358"/>
                    <a:pt x="16765" y="29073"/>
                    <a:pt x="21760" y="438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图形 15"/>
            <p:cNvSpPr/>
            <p:nvPr/>
          </p:nvSpPr>
          <p:spPr>
            <a:xfrm>
              <a:off x="1005852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图形 15"/>
            <p:cNvSpPr/>
            <p:nvPr/>
          </p:nvSpPr>
          <p:spPr>
            <a:xfrm>
              <a:off x="10152966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图形 15"/>
            <p:cNvSpPr/>
            <p:nvPr/>
          </p:nvSpPr>
          <p:spPr>
            <a:xfrm>
              <a:off x="10247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图形 15"/>
            <p:cNvSpPr/>
            <p:nvPr/>
          </p:nvSpPr>
          <p:spPr>
            <a:xfrm>
              <a:off x="1034167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图形 15"/>
            <p:cNvSpPr/>
            <p:nvPr/>
          </p:nvSpPr>
          <p:spPr>
            <a:xfrm>
              <a:off x="10435847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图形 15"/>
            <p:cNvSpPr/>
            <p:nvPr/>
          </p:nvSpPr>
          <p:spPr>
            <a:xfrm>
              <a:off x="1053020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图形 15"/>
            <p:cNvSpPr/>
            <p:nvPr/>
          </p:nvSpPr>
          <p:spPr>
            <a:xfrm>
              <a:off x="10097852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图形 15"/>
            <p:cNvSpPr/>
            <p:nvPr/>
          </p:nvSpPr>
          <p:spPr>
            <a:xfrm>
              <a:off x="10192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图形 15"/>
            <p:cNvSpPr/>
            <p:nvPr/>
          </p:nvSpPr>
          <p:spPr>
            <a:xfrm>
              <a:off x="1028638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图形 15"/>
            <p:cNvSpPr/>
            <p:nvPr/>
          </p:nvSpPr>
          <p:spPr>
            <a:xfrm>
              <a:off x="10380822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图形 15"/>
            <p:cNvSpPr/>
            <p:nvPr/>
          </p:nvSpPr>
          <p:spPr>
            <a:xfrm>
              <a:off x="10475176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图形 15"/>
            <p:cNvSpPr/>
            <p:nvPr/>
          </p:nvSpPr>
          <p:spPr>
            <a:xfrm>
              <a:off x="1056952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图形 15"/>
            <p:cNvSpPr/>
            <p:nvPr/>
          </p:nvSpPr>
          <p:spPr>
            <a:xfrm>
              <a:off x="1005852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图形 15"/>
            <p:cNvSpPr/>
            <p:nvPr/>
          </p:nvSpPr>
          <p:spPr>
            <a:xfrm>
              <a:off x="10152966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图形 15"/>
            <p:cNvSpPr/>
            <p:nvPr/>
          </p:nvSpPr>
          <p:spPr>
            <a:xfrm>
              <a:off x="10247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图形 15"/>
            <p:cNvSpPr/>
            <p:nvPr/>
          </p:nvSpPr>
          <p:spPr>
            <a:xfrm>
              <a:off x="1034167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图形 15"/>
            <p:cNvSpPr/>
            <p:nvPr/>
          </p:nvSpPr>
          <p:spPr>
            <a:xfrm>
              <a:off x="10435847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图形 15"/>
            <p:cNvSpPr/>
            <p:nvPr/>
          </p:nvSpPr>
          <p:spPr>
            <a:xfrm>
              <a:off x="1053020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图形 15"/>
            <p:cNvSpPr/>
            <p:nvPr/>
          </p:nvSpPr>
          <p:spPr>
            <a:xfrm>
              <a:off x="10624551" y="1741254"/>
              <a:ext cx="27203" cy="53240"/>
            </a:xfrm>
            <a:custGeom>
              <a:avLst/>
              <a:gdLst>
                <a:gd name="connsiteX0" fmla="*/ 27203 w 27203"/>
                <a:gd name="connsiteY0" fmla="*/ 53241 h 53240"/>
                <a:gd name="connsiteX1" fmla="*/ 3 w 27203"/>
                <a:gd name="connsiteY1" fmla="*/ 25595 h 53240"/>
                <a:gd name="connsiteX2" fmla="*/ 17839 w 27203"/>
                <a:gd name="connsiteY2" fmla="*/ 0 h 53240"/>
                <a:gd name="connsiteX3" fmla="*/ 27203 w 27203"/>
                <a:gd name="connsiteY3" fmla="*/ 53241 h 5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3" h="53240">
                  <a:moveTo>
                    <a:pt x="27203" y="53241"/>
                  </a:moveTo>
                  <a:cubicBezTo>
                    <a:pt x="12109" y="52997"/>
                    <a:pt x="1" y="40691"/>
                    <a:pt x="3" y="25595"/>
                  </a:cubicBezTo>
                  <a:cubicBezTo>
                    <a:pt x="-156" y="14121"/>
                    <a:pt x="7020" y="3824"/>
                    <a:pt x="17839" y="0"/>
                  </a:cubicBezTo>
                  <a:cubicBezTo>
                    <a:pt x="21317" y="17747"/>
                    <a:pt x="24438" y="35316"/>
                    <a:pt x="27203" y="532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图形 15"/>
            <p:cNvSpPr/>
            <p:nvPr/>
          </p:nvSpPr>
          <p:spPr>
            <a:xfrm>
              <a:off x="1009785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图形 15"/>
            <p:cNvSpPr/>
            <p:nvPr/>
          </p:nvSpPr>
          <p:spPr>
            <a:xfrm>
              <a:off x="10192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图形 15"/>
            <p:cNvSpPr/>
            <p:nvPr/>
          </p:nvSpPr>
          <p:spPr>
            <a:xfrm>
              <a:off x="1028638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图形 15"/>
            <p:cNvSpPr/>
            <p:nvPr/>
          </p:nvSpPr>
          <p:spPr>
            <a:xfrm>
              <a:off x="10381090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图形 15"/>
            <p:cNvSpPr/>
            <p:nvPr/>
          </p:nvSpPr>
          <p:spPr>
            <a:xfrm>
              <a:off x="10475176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图形 15"/>
            <p:cNvSpPr/>
            <p:nvPr/>
          </p:nvSpPr>
          <p:spPr>
            <a:xfrm>
              <a:off x="10569530" y="1819285"/>
              <a:ext cx="55113" cy="55113"/>
            </a:xfrm>
            <a:custGeom>
              <a:avLst/>
              <a:gdLst>
                <a:gd name="connsiteX0" fmla="*/ 55113 w 55113"/>
                <a:gd name="connsiteY0" fmla="*/ 27381 h 55113"/>
                <a:gd name="connsiteX1" fmla="*/ 27732 w 55113"/>
                <a:gd name="connsiteY1" fmla="*/ 55113 h 55113"/>
                <a:gd name="connsiteX2" fmla="*/ 1 w 55113"/>
                <a:gd name="connsiteY2" fmla="*/ 27733 h 55113"/>
                <a:gd name="connsiteX3" fmla="*/ 27200 w 55113"/>
                <a:gd name="connsiteY3" fmla="*/ 2 h 55113"/>
                <a:gd name="connsiteX4" fmla="*/ 55111 w 55113"/>
                <a:gd name="connsiteY4" fmla="*/ 27200 h 55113"/>
                <a:gd name="connsiteX5" fmla="*/ 55114 w 55113"/>
                <a:gd name="connsiteY5" fmla="*/ 27381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81"/>
                  </a:moveTo>
                  <a:cubicBezTo>
                    <a:pt x="55209" y="42600"/>
                    <a:pt x="42951" y="55016"/>
                    <a:pt x="27732" y="55113"/>
                  </a:cubicBezTo>
                  <a:cubicBezTo>
                    <a:pt x="12513" y="55210"/>
                    <a:pt x="97" y="42952"/>
                    <a:pt x="1" y="27733"/>
                  </a:cubicBezTo>
                  <a:cubicBezTo>
                    <a:pt x="-96" y="12585"/>
                    <a:pt x="12053" y="199"/>
                    <a:pt x="27200" y="2"/>
                  </a:cubicBezTo>
                  <a:cubicBezTo>
                    <a:pt x="42418" y="-195"/>
                    <a:pt x="54914" y="11982"/>
                    <a:pt x="55111" y="27200"/>
                  </a:cubicBezTo>
                  <a:cubicBezTo>
                    <a:pt x="55113" y="27260"/>
                    <a:pt x="55113" y="27321"/>
                    <a:pt x="55114" y="2738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图形 15"/>
            <p:cNvSpPr/>
            <p:nvPr/>
          </p:nvSpPr>
          <p:spPr>
            <a:xfrm>
              <a:off x="10058612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图形 15"/>
            <p:cNvSpPr/>
            <p:nvPr/>
          </p:nvSpPr>
          <p:spPr>
            <a:xfrm>
              <a:off x="10152966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图形 15"/>
            <p:cNvSpPr/>
            <p:nvPr/>
          </p:nvSpPr>
          <p:spPr>
            <a:xfrm>
              <a:off x="10247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图形 15"/>
            <p:cNvSpPr/>
            <p:nvPr/>
          </p:nvSpPr>
          <p:spPr>
            <a:xfrm>
              <a:off x="10341672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图形 15"/>
            <p:cNvSpPr/>
            <p:nvPr/>
          </p:nvSpPr>
          <p:spPr>
            <a:xfrm>
              <a:off x="10435847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图形 15"/>
            <p:cNvSpPr/>
            <p:nvPr/>
          </p:nvSpPr>
          <p:spPr>
            <a:xfrm>
              <a:off x="1053020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图形 15"/>
            <p:cNvSpPr/>
            <p:nvPr/>
          </p:nvSpPr>
          <p:spPr>
            <a:xfrm>
              <a:off x="10623163" y="1898970"/>
              <a:ext cx="43750" cy="55114"/>
            </a:xfrm>
            <a:custGeom>
              <a:avLst/>
              <a:gdLst>
                <a:gd name="connsiteX0" fmla="*/ 43751 w 43750"/>
                <a:gd name="connsiteY0" fmla="*/ 50699 h 55114"/>
                <a:gd name="connsiteX1" fmla="*/ 29125 w 43750"/>
                <a:gd name="connsiteY1" fmla="*/ 55069 h 55114"/>
                <a:gd name="connsiteX2" fmla="*/ 45 w 43750"/>
                <a:gd name="connsiteY2" fmla="*/ 29124 h 55114"/>
                <a:gd name="connsiteX3" fmla="*/ 25991 w 43750"/>
                <a:gd name="connsiteY3" fmla="*/ 45 h 55114"/>
                <a:gd name="connsiteX4" fmla="*/ 29125 w 43750"/>
                <a:gd name="connsiteY4" fmla="*/ 45 h 55114"/>
                <a:gd name="connsiteX5" fmla="*/ 40986 w 43750"/>
                <a:gd name="connsiteY5" fmla="*/ 2809 h 55114"/>
                <a:gd name="connsiteX6" fmla="*/ 43751 w 43750"/>
                <a:gd name="connsiteY6" fmla="*/ 50699 h 5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0" h="55114">
                  <a:moveTo>
                    <a:pt x="43751" y="50699"/>
                  </a:moveTo>
                  <a:cubicBezTo>
                    <a:pt x="39404" y="53545"/>
                    <a:pt x="34321" y="55064"/>
                    <a:pt x="29125" y="55069"/>
                  </a:cubicBezTo>
                  <a:cubicBezTo>
                    <a:pt x="13930" y="55935"/>
                    <a:pt x="911" y="44318"/>
                    <a:pt x="45" y="29124"/>
                  </a:cubicBezTo>
                  <a:cubicBezTo>
                    <a:pt x="-820" y="13929"/>
                    <a:pt x="10796" y="910"/>
                    <a:pt x="25991" y="45"/>
                  </a:cubicBezTo>
                  <a:cubicBezTo>
                    <a:pt x="27035" y="-15"/>
                    <a:pt x="28081" y="-15"/>
                    <a:pt x="29125" y="45"/>
                  </a:cubicBezTo>
                  <a:cubicBezTo>
                    <a:pt x="33232" y="93"/>
                    <a:pt x="37280" y="1037"/>
                    <a:pt x="40986" y="2809"/>
                  </a:cubicBezTo>
                  <a:cubicBezTo>
                    <a:pt x="42145" y="18416"/>
                    <a:pt x="43216" y="34736"/>
                    <a:pt x="43751" y="506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图形 15"/>
            <p:cNvSpPr/>
            <p:nvPr/>
          </p:nvSpPr>
          <p:spPr>
            <a:xfrm>
              <a:off x="1009785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图形 15"/>
            <p:cNvSpPr/>
            <p:nvPr/>
          </p:nvSpPr>
          <p:spPr>
            <a:xfrm>
              <a:off x="10192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图形 15"/>
            <p:cNvSpPr/>
            <p:nvPr/>
          </p:nvSpPr>
          <p:spPr>
            <a:xfrm>
              <a:off x="1028638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图形 15"/>
            <p:cNvSpPr/>
            <p:nvPr/>
          </p:nvSpPr>
          <p:spPr>
            <a:xfrm>
              <a:off x="10381090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图形 15"/>
            <p:cNvSpPr/>
            <p:nvPr/>
          </p:nvSpPr>
          <p:spPr>
            <a:xfrm>
              <a:off x="10475176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图形 15"/>
            <p:cNvSpPr/>
            <p:nvPr/>
          </p:nvSpPr>
          <p:spPr>
            <a:xfrm>
              <a:off x="1056952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图形 15"/>
            <p:cNvSpPr/>
            <p:nvPr/>
          </p:nvSpPr>
          <p:spPr>
            <a:xfrm>
              <a:off x="10663878" y="1992297"/>
              <a:ext cx="4195" cy="28716"/>
            </a:xfrm>
            <a:custGeom>
              <a:avLst/>
              <a:gdLst>
                <a:gd name="connsiteX0" fmla="*/ 4196 w 4195"/>
                <a:gd name="connsiteY0" fmla="*/ 14269 h 28716"/>
                <a:gd name="connsiteX1" fmla="*/ 4196 w 4195"/>
                <a:gd name="connsiteY1" fmla="*/ 28716 h 28716"/>
                <a:gd name="connsiteX2" fmla="*/ 4 w 4195"/>
                <a:gd name="connsiteY2" fmla="*/ 14269 h 28716"/>
                <a:gd name="connsiteX3" fmla="*/ 4196 w 4195"/>
                <a:gd name="connsiteY3" fmla="*/ 0 h 28716"/>
                <a:gd name="connsiteX4" fmla="*/ 4196 w 4195"/>
                <a:gd name="connsiteY4" fmla="*/ 14269 h 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5" h="28716">
                  <a:moveTo>
                    <a:pt x="4196" y="14269"/>
                  </a:moveTo>
                  <a:cubicBezTo>
                    <a:pt x="4196" y="19174"/>
                    <a:pt x="4196" y="23990"/>
                    <a:pt x="4196" y="28716"/>
                  </a:cubicBezTo>
                  <a:cubicBezTo>
                    <a:pt x="1446" y="24400"/>
                    <a:pt x="-9" y="19387"/>
                    <a:pt x="4" y="14269"/>
                  </a:cubicBezTo>
                  <a:cubicBezTo>
                    <a:pt x="-91" y="9196"/>
                    <a:pt x="1372" y="4215"/>
                    <a:pt x="4196" y="0"/>
                  </a:cubicBezTo>
                  <a:cubicBezTo>
                    <a:pt x="4196" y="4459"/>
                    <a:pt x="4196" y="9275"/>
                    <a:pt x="4196" y="142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图形 15"/>
            <p:cNvSpPr/>
            <p:nvPr/>
          </p:nvSpPr>
          <p:spPr>
            <a:xfrm>
              <a:off x="1005852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图形 15"/>
            <p:cNvSpPr/>
            <p:nvPr/>
          </p:nvSpPr>
          <p:spPr>
            <a:xfrm>
              <a:off x="10152966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图形 15"/>
            <p:cNvSpPr/>
            <p:nvPr/>
          </p:nvSpPr>
          <p:spPr>
            <a:xfrm>
              <a:off x="10247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图形 15"/>
            <p:cNvSpPr/>
            <p:nvPr/>
          </p:nvSpPr>
          <p:spPr>
            <a:xfrm>
              <a:off x="1034167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图形 15"/>
            <p:cNvSpPr/>
            <p:nvPr/>
          </p:nvSpPr>
          <p:spPr>
            <a:xfrm>
              <a:off x="10435847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图形 15"/>
            <p:cNvSpPr/>
            <p:nvPr/>
          </p:nvSpPr>
          <p:spPr>
            <a:xfrm>
              <a:off x="1053020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图形 15"/>
            <p:cNvSpPr/>
            <p:nvPr/>
          </p:nvSpPr>
          <p:spPr>
            <a:xfrm>
              <a:off x="1062455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图形 15"/>
            <p:cNvSpPr/>
            <p:nvPr/>
          </p:nvSpPr>
          <p:spPr>
            <a:xfrm>
              <a:off x="10097852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图形 15"/>
            <p:cNvSpPr/>
            <p:nvPr/>
          </p:nvSpPr>
          <p:spPr>
            <a:xfrm>
              <a:off x="10192027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图形 15"/>
            <p:cNvSpPr/>
            <p:nvPr/>
          </p:nvSpPr>
          <p:spPr>
            <a:xfrm>
              <a:off x="10286380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图形 15"/>
            <p:cNvSpPr/>
            <p:nvPr/>
          </p:nvSpPr>
          <p:spPr>
            <a:xfrm>
              <a:off x="10380822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图形 15"/>
            <p:cNvSpPr/>
            <p:nvPr/>
          </p:nvSpPr>
          <p:spPr>
            <a:xfrm>
              <a:off x="10475176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图形 15"/>
            <p:cNvSpPr/>
            <p:nvPr/>
          </p:nvSpPr>
          <p:spPr>
            <a:xfrm>
              <a:off x="1056952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图形 15"/>
            <p:cNvSpPr/>
            <p:nvPr/>
          </p:nvSpPr>
          <p:spPr>
            <a:xfrm>
              <a:off x="1005852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图形 15"/>
            <p:cNvSpPr/>
            <p:nvPr/>
          </p:nvSpPr>
          <p:spPr>
            <a:xfrm>
              <a:off x="10152966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图形 15"/>
            <p:cNvSpPr/>
            <p:nvPr/>
          </p:nvSpPr>
          <p:spPr>
            <a:xfrm>
              <a:off x="10247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图形 15"/>
            <p:cNvSpPr/>
            <p:nvPr/>
          </p:nvSpPr>
          <p:spPr>
            <a:xfrm>
              <a:off x="1034167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图形 15"/>
            <p:cNvSpPr/>
            <p:nvPr/>
          </p:nvSpPr>
          <p:spPr>
            <a:xfrm>
              <a:off x="10435847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图形 15"/>
            <p:cNvSpPr/>
            <p:nvPr/>
          </p:nvSpPr>
          <p:spPr>
            <a:xfrm>
              <a:off x="1053020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图形 15"/>
            <p:cNvSpPr/>
            <p:nvPr/>
          </p:nvSpPr>
          <p:spPr>
            <a:xfrm>
              <a:off x="10624552" y="2218282"/>
              <a:ext cx="27201" cy="53508"/>
            </a:xfrm>
            <a:custGeom>
              <a:avLst/>
              <a:gdLst>
                <a:gd name="connsiteX0" fmla="*/ 27202 w 27201"/>
                <a:gd name="connsiteY0" fmla="*/ 0 h 53508"/>
                <a:gd name="connsiteX1" fmla="*/ 17837 w 27201"/>
                <a:gd name="connsiteY1" fmla="*/ 53508 h 53508"/>
                <a:gd name="connsiteX2" fmla="*/ 1 w 27201"/>
                <a:gd name="connsiteY2" fmla="*/ 27735 h 53508"/>
                <a:gd name="connsiteX3" fmla="*/ 27202 w 27201"/>
                <a:gd name="connsiteY3" fmla="*/ 0 h 53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1" h="53508">
                  <a:moveTo>
                    <a:pt x="27202" y="0"/>
                  </a:moveTo>
                  <a:cubicBezTo>
                    <a:pt x="24407" y="17836"/>
                    <a:pt x="21286" y="35672"/>
                    <a:pt x="17837" y="53508"/>
                  </a:cubicBezTo>
                  <a:cubicBezTo>
                    <a:pt x="7042" y="49551"/>
                    <a:pt x="-98" y="39233"/>
                    <a:pt x="1" y="27735"/>
                  </a:cubicBezTo>
                  <a:cubicBezTo>
                    <a:pt x="-98" y="12585"/>
                    <a:pt x="12052" y="196"/>
                    <a:pt x="2720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图形 15"/>
            <p:cNvSpPr/>
            <p:nvPr/>
          </p:nvSpPr>
          <p:spPr>
            <a:xfrm>
              <a:off x="1009785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图形 15"/>
            <p:cNvSpPr/>
            <p:nvPr/>
          </p:nvSpPr>
          <p:spPr>
            <a:xfrm>
              <a:off x="1019202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图形 15"/>
            <p:cNvSpPr/>
            <p:nvPr/>
          </p:nvSpPr>
          <p:spPr>
            <a:xfrm>
              <a:off x="10286380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图形 15"/>
            <p:cNvSpPr/>
            <p:nvPr/>
          </p:nvSpPr>
          <p:spPr>
            <a:xfrm>
              <a:off x="10381090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图形 15"/>
            <p:cNvSpPr/>
            <p:nvPr/>
          </p:nvSpPr>
          <p:spPr>
            <a:xfrm>
              <a:off x="10475176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图形 15"/>
            <p:cNvSpPr/>
            <p:nvPr/>
          </p:nvSpPr>
          <p:spPr>
            <a:xfrm>
              <a:off x="1056952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图形 15"/>
            <p:cNvSpPr/>
            <p:nvPr/>
          </p:nvSpPr>
          <p:spPr>
            <a:xfrm>
              <a:off x="1005861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图形 15"/>
            <p:cNvSpPr/>
            <p:nvPr/>
          </p:nvSpPr>
          <p:spPr>
            <a:xfrm>
              <a:off x="10152966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图形 15"/>
            <p:cNvSpPr/>
            <p:nvPr/>
          </p:nvSpPr>
          <p:spPr>
            <a:xfrm>
              <a:off x="10247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图形 15"/>
            <p:cNvSpPr/>
            <p:nvPr/>
          </p:nvSpPr>
          <p:spPr>
            <a:xfrm>
              <a:off x="1034167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图形 15"/>
            <p:cNvSpPr/>
            <p:nvPr/>
          </p:nvSpPr>
          <p:spPr>
            <a:xfrm>
              <a:off x="10435847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图形 15"/>
            <p:cNvSpPr/>
            <p:nvPr/>
          </p:nvSpPr>
          <p:spPr>
            <a:xfrm>
              <a:off x="1053020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图形 15"/>
            <p:cNvSpPr/>
            <p:nvPr/>
          </p:nvSpPr>
          <p:spPr>
            <a:xfrm>
              <a:off x="1009785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图形 15"/>
            <p:cNvSpPr/>
            <p:nvPr/>
          </p:nvSpPr>
          <p:spPr>
            <a:xfrm>
              <a:off x="1019202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图形 15"/>
            <p:cNvSpPr/>
            <p:nvPr/>
          </p:nvSpPr>
          <p:spPr>
            <a:xfrm>
              <a:off x="10286380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图形 15"/>
            <p:cNvSpPr/>
            <p:nvPr/>
          </p:nvSpPr>
          <p:spPr>
            <a:xfrm>
              <a:off x="10381090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图形 15"/>
            <p:cNvSpPr/>
            <p:nvPr/>
          </p:nvSpPr>
          <p:spPr>
            <a:xfrm>
              <a:off x="10475176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图形 15"/>
            <p:cNvSpPr/>
            <p:nvPr/>
          </p:nvSpPr>
          <p:spPr>
            <a:xfrm>
              <a:off x="10569528" y="2458267"/>
              <a:ext cx="21761" cy="43698"/>
            </a:xfrm>
            <a:custGeom>
              <a:avLst/>
              <a:gdLst>
                <a:gd name="connsiteX0" fmla="*/ 21761 w 21761"/>
                <a:gd name="connsiteY0" fmla="*/ 0 h 43698"/>
                <a:gd name="connsiteX1" fmla="*/ 5797 w 21761"/>
                <a:gd name="connsiteY1" fmla="*/ 43699 h 43698"/>
                <a:gd name="connsiteX2" fmla="*/ 0 w 21761"/>
                <a:gd name="connsiteY2" fmla="*/ 26932 h 43698"/>
                <a:gd name="connsiteX3" fmla="*/ 21760 w 21761"/>
                <a:gd name="connsiteY3" fmla="*/ 0 h 4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61" h="43698">
                  <a:moveTo>
                    <a:pt x="21761" y="0"/>
                  </a:moveTo>
                  <a:cubicBezTo>
                    <a:pt x="16766" y="14804"/>
                    <a:pt x="11326" y="29251"/>
                    <a:pt x="5797" y="43699"/>
                  </a:cubicBezTo>
                  <a:cubicBezTo>
                    <a:pt x="2014" y="38932"/>
                    <a:pt x="-30" y="33018"/>
                    <a:pt x="0" y="26932"/>
                  </a:cubicBezTo>
                  <a:cubicBezTo>
                    <a:pt x="104" y="13986"/>
                    <a:pt x="9124" y="2821"/>
                    <a:pt x="217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图形 15"/>
            <p:cNvSpPr/>
            <p:nvPr/>
          </p:nvSpPr>
          <p:spPr>
            <a:xfrm>
              <a:off x="1005852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图形 15"/>
            <p:cNvSpPr/>
            <p:nvPr/>
          </p:nvSpPr>
          <p:spPr>
            <a:xfrm>
              <a:off x="10152966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图形 15"/>
            <p:cNvSpPr/>
            <p:nvPr/>
          </p:nvSpPr>
          <p:spPr>
            <a:xfrm>
              <a:off x="10247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图形 15"/>
            <p:cNvSpPr/>
            <p:nvPr/>
          </p:nvSpPr>
          <p:spPr>
            <a:xfrm>
              <a:off x="1034167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图形 15"/>
            <p:cNvSpPr/>
            <p:nvPr/>
          </p:nvSpPr>
          <p:spPr>
            <a:xfrm>
              <a:off x="10435847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图形 15"/>
            <p:cNvSpPr/>
            <p:nvPr/>
          </p:nvSpPr>
          <p:spPr>
            <a:xfrm>
              <a:off x="10530729" y="2537446"/>
              <a:ext cx="30327" cy="48082"/>
            </a:xfrm>
            <a:custGeom>
              <a:avLst/>
              <a:gdLst>
                <a:gd name="connsiteX0" fmla="*/ 30327 w 30327"/>
                <a:gd name="connsiteY0" fmla="*/ 371 h 48082"/>
                <a:gd name="connsiteX1" fmla="*/ 9013 w 30327"/>
                <a:gd name="connsiteY1" fmla="*/ 48082 h 48082"/>
                <a:gd name="connsiteX2" fmla="*/ 7223 w 30327"/>
                <a:gd name="connsiteY2" fmla="*/ 9026 h 48082"/>
                <a:gd name="connsiteX3" fmla="*/ 27473 w 30327"/>
                <a:gd name="connsiteY3" fmla="*/ 14 h 48082"/>
                <a:gd name="connsiteX4" fmla="*/ 30326 w 30327"/>
                <a:gd name="connsiteY4" fmla="*/ 371 h 4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27" h="48082">
                  <a:moveTo>
                    <a:pt x="30327" y="371"/>
                  </a:moveTo>
                  <a:cubicBezTo>
                    <a:pt x="23549" y="16423"/>
                    <a:pt x="16504" y="32386"/>
                    <a:pt x="9013" y="48082"/>
                  </a:cubicBezTo>
                  <a:cubicBezTo>
                    <a:pt x="-2266" y="37791"/>
                    <a:pt x="-3068" y="20305"/>
                    <a:pt x="7223" y="9026"/>
                  </a:cubicBezTo>
                  <a:cubicBezTo>
                    <a:pt x="12420" y="3329"/>
                    <a:pt x="19762" y="62"/>
                    <a:pt x="27473" y="14"/>
                  </a:cubicBezTo>
                  <a:cubicBezTo>
                    <a:pt x="28438" y="-44"/>
                    <a:pt x="29405" y="77"/>
                    <a:pt x="30326" y="37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图形 15"/>
            <p:cNvSpPr/>
            <p:nvPr/>
          </p:nvSpPr>
          <p:spPr>
            <a:xfrm>
              <a:off x="1009785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图形 15"/>
            <p:cNvSpPr/>
            <p:nvPr/>
          </p:nvSpPr>
          <p:spPr>
            <a:xfrm>
              <a:off x="1019202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图形 15"/>
            <p:cNvSpPr/>
            <p:nvPr/>
          </p:nvSpPr>
          <p:spPr>
            <a:xfrm>
              <a:off x="10286380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图形 15"/>
            <p:cNvSpPr/>
            <p:nvPr/>
          </p:nvSpPr>
          <p:spPr>
            <a:xfrm>
              <a:off x="10381090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图形 15"/>
            <p:cNvSpPr/>
            <p:nvPr/>
          </p:nvSpPr>
          <p:spPr>
            <a:xfrm>
              <a:off x="10475417" y="2617528"/>
              <a:ext cx="45240" cy="53881"/>
            </a:xfrm>
            <a:custGeom>
              <a:avLst/>
              <a:gdLst>
                <a:gd name="connsiteX0" fmla="*/ 45241 w 45240"/>
                <a:gd name="connsiteY0" fmla="*/ 6526 h 53881"/>
                <a:gd name="connsiteX1" fmla="*/ 19914 w 45240"/>
                <a:gd name="connsiteY1" fmla="*/ 53881 h 53881"/>
                <a:gd name="connsiteX2" fmla="*/ 1068 w 45240"/>
                <a:gd name="connsiteY2" fmla="*/ 19913 h 53881"/>
                <a:gd name="connsiteX3" fmla="*/ 35036 w 45240"/>
                <a:gd name="connsiteY3" fmla="*/ 1068 h 53881"/>
                <a:gd name="connsiteX4" fmla="*/ 45241 w 45240"/>
                <a:gd name="connsiteY4" fmla="*/ 6526 h 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0" h="53881">
                  <a:moveTo>
                    <a:pt x="45241" y="6526"/>
                  </a:moveTo>
                  <a:cubicBezTo>
                    <a:pt x="37214" y="22490"/>
                    <a:pt x="28653" y="38186"/>
                    <a:pt x="19914" y="53881"/>
                  </a:cubicBezTo>
                  <a:cubicBezTo>
                    <a:pt x="5329" y="49705"/>
                    <a:pt x="-3108" y="34497"/>
                    <a:pt x="1068" y="19913"/>
                  </a:cubicBezTo>
                  <a:cubicBezTo>
                    <a:pt x="5244" y="5330"/>
                    <a:pt x="20453" y="-3108"/>
                    <a:pt x="35036" y="1068"/>
                  </a:cubicBezTo>
                  <a:cubicBezTo>
                    <a:pt x="38786" y="2142"/>
                    <a:pt x="42265" y="4003"/>
                    <a:pt x="45241" y="65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图形 15"/>
            <p:cNvSpPr/>
            <p:nvPr/>
          </p:nvSpPr>
          <p:spPr>
            <a:xfrm>
              <a:off x="1005852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图形 15"/>
            <p:cNvSpPr/>
            <p:nvPr/>
          </p:nvSpPr>
          <p:spPr>
            <a:xfrm>
              <a:off x="10152966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图形 15"/>
            <p:cNvSpPr/>
            <p:nvPr/>
          </p:nvSpPr>
          <p:spPr>
            <a:xfrm>
              <a:off x="10247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图形 15"/>
            <p:cNvSpPr/>
            <p:nvPr/>
          </p:nvSpPr>
          <p:spPr>
            <a:xfrm>
              <a:off x="1034167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图形 15"/>
            <p:cNvSpPr/>
            <p:nvPr/>
          </p:nvSpPr>
          <p:spPr>
            <a:xfrm>
              <a:off x="10435950" y="2697182"/>
              <a:ext cx="41990" cy="51011"/>
            </a:xfrm>
            <a:custGeom>
              <a:avLst/>
              <a:gdLst>
                <a:gd name="connsiteX0" fmla="*/ 41991 w 41990"/>
                <a:gd name="connsiteY0" fmla="*/ 4192 h 51011"/>
                <a:gd name="connsiteX1" fmla="*/ 13095 w 41990"/>
                <a:gd name="connsiteY1" fmla="*/ 51011 h 51011"/>
                <a:gd name="connsiteX2" fmla="*/ 4106 w 41990"/>
                <a:gd name="connsiteY2" fmla="*/ 13091 h 51011"/>
                <a:gd name="connsiteX3" fmla="*/ 27542 w 41990"/>
                <a:gd name="connsiteY3" fmla="*/ 0 h 51011"/>
                <a:gd name="connsiteX4" fmla="*/ 41989 w 41990"/>
                <a:gd name="connsiteY4" fmla="*/ 4192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90" h="51011">
                  <a:moveTo>
                    <a:pt x="41991" y="4192"/>
                  </a:moveTo>
                  <a:cubicBezTo>
                    <a:pt x="33072" y="20066"/>
                    <a:pt x="22995" y="35672"/>
                    <a:pt x="13095" y="51011"/>
                  </a:cubicBezTo>
                  <a:cubicBezTo>
                    <a:pt x="141" y="43022"/>
                    <a:pt x="-3883" y="26045"/>
                    <a:pt x="4106" y="13091"/>
                  </a:cubicBezTo>
                  <a:cubicBezTo>
                    <a:pt x="9121" y="4960"/>
                    <a:pt x="17989" y="7"/>
                    <a:pt x="27542" y="0"/>
                  </a:cubicBezTo>
                  <a:cubicBezTo>
                    <a:pt x="32660" y="-13"/>
                    <a:pt x="37674" y="1441"/>
                    <a:pt x="41989" y="419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图形 15"/>
            <p:cNvSpPr/>
            <p:nvPr/>
          </p:nvSpPr>
          <p:spPr>
            <a:xfrm>
              <a:off x="1009785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图形 15"/>
            <p:cNvSpPr/>
            <p:nvPr/>
          </p:nvSpPr>
          <p:spPr>
            <a:xfrm>
              <a:off x="1019202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图形 15"/>
            <p:cNvSpPr/>
            <p:nvPr/>
          </p:nvSpPr>
          <p:spPr>
            <a:xfrm>
              <a:off x="10286380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图形 15"/>
            <p:cNvSpPr/>
            <p:nvPr/>
          </p:nvSpPr>
          <p:spPr>
            <a:xfrm>
              <a:off x="10380636" y="2776909"/>
              <a:ext cx="44866" cy="50745"/>
            </a:xfrm>
            <a:custGeom>
              <a:avLst/>
              <a:gdLst>
                <a:gd name="connsiteX0" fmla="*/ 44867 w 44866"/>
                <a:gd name="connsiteY0" fmla="*/ 6155 h 50745"/>
                <a:gd name="connsiteX1" fmla="*/ 12671 w 44866"/>
                <a:gd name="connsiteY1" fmla="*/ 50745 h 50745"/>
                <a:gd name="connsiteX2" fmla="*/ 4372 w 44866"/>
                <a:gd name="connsiteY2" fmla="*/ 12668 h 50745"/>
                <a:gd name="connsiteX3" fmla="*/ 27832 w 44866"/>
                <a:gd name="connsiteY3" fmla="*/ 1 h 50745"/>
                <a:gd name="connsiteX4" fmla="*/ 44865 w 44866"/>
                <a:gd name="connsiteY4" fmla="*/ 6155 h 5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6" h="50745">
                  <a:moveTo>
                    <a:pt x="44867" y="6155"/>
                  </a:moveTo>
                  <a:cubicBezTo>
                    <a:pt x="34611" y="21315"/>
                    <a:pt x="23819" y="36119"/>
                    <a:pt x="12671" y="50745"/>
                  </a:cubicBezTo>
                  <a:cubicBezTo>
                    <a:pt x="-135" y="42522"/>
                    <a:pt x="-3851" y="25475"/>
                    <a:pt x="4372" y="12668"/>
                  </a:cubicBezTo>
                  <a:cubicBezTo>
                    <a:pt x="9493" y="4692"/>
                    <a:pt x="18354" y="-92"/>
                    <a:pt x="27832" y="1"/>
                  </a:cubicBezTo>
                  <a:cubicBezTo>
                    <a:pt x="34052" y="10"/>
                    <a:pt x="40075" y="2186"/>
                    <a:pt x="44865" y="615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图形 15"/>
            <p:cNvSpPr/>
            <p:nvPr/>
          </p:nvSpPr>
          <p:spPr>
            <a:xfrm>
              <a:off x="10058612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图形 15"/>
            <p:cNvSpPr/>
            <p:nvPr/>
          </p:nvSpPr>
          <p:spPr>
            <a:xfrm>
              <a:off x="10152966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图形 15"/>
            <p:cNvSpPr/>
            <p:nvPr/>
          </p:nvSpPr>
          <p:spPr>
            <a:xfrm>
              <a:off x="10247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图形 15"/>
            <p:cNvSpPr/>
            <p:nvPr/>
          </p:nvSpPr>
          <p:spPr>
            <a:xfrm>
              <a:off x="1009785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图形 15"/>
            <p:cNvSpPr/>
            <p:nvPr/>
          </p:nvSpPr>
          <p:spPr>
            <a:xfrm>
              <a:off x="1019202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图形 15"/>
            <p:cNvSpPr/>
            <p:nvPr/>
          </p:nvSpPr>
          <p:spPr>
            <a:xfrm>
              <a:off x="1005852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图形 15"/>
            <p:cNvSpPr/>
            <p:nvPr/>
          </p:nvSpPr>
          <p:spPr>
            <a:xfrm>
              <a:off x="10152685" y="3016446"/>
              <a:ext cx="51648" cy="49230"/>
            </a:xfrm>
            <a:custGeom>
              <a:avLst/>
              <a:gdLst>
                <a:gd name="connsiteX0" fmla="*/ 51648 w 51648"/>
                <a:gd name="connsiteY0" fmla="*/ 14450 h 49230"/>
                <a:gd name="connsiteX1" fmla="*/ 10536 w 51648"/>
                <a:gd name="connsiteY1" fmla="*/ 49231 h 49230"/>
                <a:gd name="connsiteX2" fmla="*/ 5887 w 51648"/>
                <a:gd name="connsiteY2" fmla="*/ 10538 h 49230"/>
                <a:gd name="connsiteX3" fmla="*/ 27480 w 51648"/>
                <a:gd name="connsiteY3" fmla="*/ 3 h 49230"/>
                <a:gd name="connsiteX4" fmla="*/ 51647 w 51648"/>
                <a:gd name="connsiteY4" fmla="*/ 14450 h 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48" h="49230">
                  <a:moveTo>
                    <a:pt x="51648" y="14450"/>
                  </a:moveTo>
                  <a:cubicBezTo>
                    <a:pt x="38271" y="26401"/>
                    <a:pt x="24894" y="37905"/>
                    <a:pt x="10536" y="49231"/>
                  </a:cubicBezTo>
                  <a:cubicBezTo>
                    <a:pt x="-1432" y="39830"/>
                    <a:pt x="-3514" y="22507"/>
                    <a:pt x="5887" y="10538"/>
                  </a:cubicBezTo>
                  <a:cubicBezTo>
                    <a:pt x="11093" y="3908"/>
                    <a:pt x="19049" y="27"/>
                    <a:pt x="27480" y="3"/>
                  </a:cubicBezTo>
                  <a:cubicBezTo>
                    <a:pt x="37623" y="-153"/>
                    <a:pt x="46982" y="5442"/>
                    <a:pt x="51647" y="144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图形 15"/>
            <p:cNvSpPr/>
            <p:nvPr/>
          </p:nvSpPr>
          <p:spPr>
            <a:xfrm>
              <a:off x="10099011" y="3096534"/>
              <a:ext cx="25060" cy="17836"/>
            </a:xfrm>
            <a:custGeom>
              <a:avLst/>
              <a:gdLst>
                <a:gd name="connsiteX0" fmla="*/ 25060 w 25060"/>
                <a:gd name="connsiteY0" fmla="*/ 0 h 17836"/>
                <a:gd name="connsiteX1" fmla="*/ 0 w 25060"/>
                <a:gd name="connsiteY1" fmla="*/ 17836 h 17836"/>
                <a:gd name="connsiteX2" fmla="*/ 25060 w 25060"/>
                <a:gd name="connsiteY2" fmla="*/ 0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0"/>
                  </a:moveTo>
                  <a:cubicBezTo>
                    <a:pt x="16855" y="6064"/>
                    <a:pt x="8473" y="12396"/>
                    <a:pt x="0" y="17836"/>
                  </a:cubicBezTo>
                  <a:cubicBezTo>
                    <a:pt x="3888" y="7301"/>
                    <a:pt x="13832" y="223"/>
                    <a:pt x="250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图形 15"/>
            <p:cNvSpPr/>
            <p:nvPr/>
          </p:nvSpPr>
          <p:spPr>
            <a:xfrm>
              <a:off x="9029823" y="661632"/>
              <a:ext cx="43342" cy="15339"/>
            </a:xfrm>
            <a:custGeom>
              <a:avLst/>
              <a:gdLst>
                <a:gd name="connsiteX0" fmla="*/ 43342 w 43342"/>
                <a:gd name="connsiteY0" fmla="*/ 0 h 15339"/>
                <a:gd name="connsiteX1" fmla="*/ 18639 w 43342"/>
                <a:gd name="connsiteY1" fmla="*/ 15339 h 15339"/>
                <a:gd name="connsiteX2" fmla="*/ 0 w 43342"/>
                <a:gd name="connsiteY2" fmla="*/ 8026 h 15339"/>
                <a:gd name="connsiteX3" fmla="*/ 43342 w 43342"/>
                <a:gd name="connsiteY3" fmla="*/ 0 h 1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39">
                  <a:moveTo>
                    <a:pt x="43342" y="0"/>
                  </a:moveTo>
                  <a:cubicBezTo>
                    <a:pt x="38728" y="9425"/>
                    <a:pt x="29133" y="15383"/>
                    <a:pt x="18639" y="15339"/>
                  </a:cubicBezTo>
                  <a:cubicBezTo>
                    <a:pt x="11734" y="15299"/>
                    <a:pt x="5090" y="12692"/>
                    <a:pt x="0" y="8026"/>
                  </a:cubicBezTo>
                  <a:cubicBezTo>
                    <a:pt x="14447" y="4994"/>
                    <a:pt x="28894" y="2408"/>
                    <a:pt x="4334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图形 15"/>
            <p:cNvSpPr/>
            <p:nvPr/>
          </p:nvSpPr>
          <p:spPr>
            <a:xfrm>
              <a:off x="9115883" y="648522"/>
              <a:ext cx="54489" cy="28238"/>
            </a:xfrm>
            <a:custGeom>
              <a:avLst/>
              <a:gdLst>
                <a:gd name="connsiteX0" fmla="*/ 54489 w 54489"/>
                <a:gd name="connsiteY0" fmla="*/ 0 h 28238"/>
                <a:gd name="connsiteX1" fmla="*/ 54489 w 54489"/>
                <a:gd name="connsiteY1" fmla="*/ 892 h 28238"/>
                <a:gd name="connsiteX2" fmla="*/ 26723 w 54489"/>
                <a:gd name="connsiteY2" fmla="*/ 28238 h 28238"/>
                <a:gd name="connsiteX3" fmla="*/ 0 w 54489"/>
                <a:gd name="connsiteY3" fmla="*/ 6510 h 28238"/>
                <a:gd name="connsiteX4" fmla="*/ 54489 w 54489"/>
                <a:gd name="connsiteY4" fmla="*/ 0 h 2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89" h="28238">
                  <a:moveTo>
                    <a:pt x="54489" y="0"/>
                  </a:moveTo>
                  <a:lnTo>
                    <a:pt x="54489" y="892"/>
                  </a:lnTo>
                  <a:cubicBezTo>
                    <a:pt x="54373" y="16111"/>
                    <a:pt x="41942" y="28354"/>
                    <a:pt x="26723" y="28238"/>
                  </a:cubicBezTo>
                  <a:cubicBezTo>
                    <a:pt x="13829" y="28139"/>
                    <a:pt x="2727" y="19113"/>
                    <a:pt x="0" y="6510"/>
                  </a:cubicBezTo>
                  <a:cubicBezTo>
                    <a:pt x="18281" y="4013"/>
                    <a:pt x="36118" y="1784"/>
                    <a:pt x="5448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图形 15"/>
            <p:cNvSpPr/>
            <p:nvPr/>
          </p:nvSpPr>
          <p:spPr>
            <a:xfrm>
              <a:off x="9209451" y="642814"/>
              <a:ext cx="55274" cy="32676"/>
            </a:xfrm>
            <a:custGeom>
              <a:avLst/>
              <a:gdLst>
                <a:gd name="connsiteX0" fmla="*/ 55274 w 55274"/>
                <a:gd name="connsiteY0" fmla="*/ 6599 h 32676"/>
                <a:gd name="connsiteX1" fmla="*/ 26103 w 55274"/>
                <a:gd name="connsiteY1" fmla="*/ 32631 h 32676"/>
                <a:gd name="connsiteX2" fmla="*/ 72 w 55274"/>
                <a:gd name="connsiteY2" fmla="*/ 6599 h 32676"/>
                <a:gd name="connsiteX3" fmla="*/ 72 w 55274"/>
                <a:gd name="connsiteY3" fmla="*/ 2586 h 32676"/>
                <a:gd name="connsiteX4" fmla="*/ 54115 w 55274"/>
                <a:gd name="connsiteY4" fmla="*/ 0 h 32676"/>
                <a:gd name="connsiteX5" fmla="*/ 55274 w 55274"/>
                <a:gd name="connsiteY5" fmla="*/ 6599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4" h="32676">
                  <a:moveTo>
                    <a:pt x="55274" y="6599"/>
                  </a:moveTo>
                  <a:cubicBezTo>
                    <a:pt x="54408" y="21843"/>
                    <a:pt x="41347" y="33498"/>
                    <a:pt x="26103" y="32631"/>
                  </a:cubicBezTo>
                  <a:cubicBezTo>
                    <a:pt x="12070" y="31833"/>
                    <a:pt x="870" y="20633"/>
                    <a:pt x="72" y="6599"/>
                  </a:cubicBezTo>
                  <a:cubicBezTo>
                    <a:pt x="-24" y="5263"/>
                    <a:pt x="-24" y="3922"/>
                    <a:pt x="72" y="2586"/>
                  </a:cubicBezTo>
                  <a:cubicBezTo>
                    <a:pt x="17907" y="1159"/>
                    <a:pt x="35743" y="357"/>
                    <a:pt x="54115" y="0"/>
                  </a:cubicBezTo>
                  <a:cubicBezTo>
                    <a:pt x="54732" y="2153"/>
                    <a:pt x="55121" y="4365"/>
                    <a:pt x="55274" y="65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图形 15"/>
            <p:cNvSpPr/>
            <p:nvPr/>
          </p:nvSpPr>
          <p:spPr>
            <a:xfrm>
              <a:off x="9303965" y="642101"/>
              <a:ext cx="55206" cy="33390"/>
            </a:xfrm>
            <a:custGeom>
              <a:avLst/>
              <a:gdLst>
                <a:gd name="connsiteX0" fmla="*/ 55202 w 55206"/>
                <a:gd name="connsiteY0" fmla="*/ 7313 h 33390"/>
                <a:gd name="connsiteX1" fmla="*/ 26031 w 55206"/>
                <a:gd name="connsiteY1" fmla="*/ 33345 h 33390"/>
                <a:gd name="connsiteX2" fmla="*/ 0 w 55206"/>
                <a:gd name="connsiteY2" fmla="*/ 7313 h 33390"/>
                <a:gd name="connsiteX3" fmla="*/ 981 w 55206"/>
                <a:gd name="connsiteY3" fmla="*/ 0 h 33390"/>
                <a:gd name="connsiteX4" fmla="*/ 54489 w 55206"/>
                <a:gd name="connsiteY4" fmla="*/ 1249 h 33390"/>
                <a:gd name="connsiteX5" fmla="*/ 55202 w 55206"/>
                <a:gd name="connsiteY5" fmla="*/ 7313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7313"/>
                  </a:moveTo>
                  <a:cubicBezTo>
                    <a:pt x="54336" y="22557"/>
                    <a:pt x="41276" y="34212"/>
                    <a:pt x="26031" y="33345"/>
                  </a:cubicBezTo>
                  <a:cubicBezTo>
                    <a:pt x="11998" y="32547"/>
                    <a:pt x="798" y="21346"/>
                    <a:pt x="0" y="7313"/>
                  </a:cubicBezTo>
                  <a:cubicBezTo>
                    <a:pt x="-4" y="4842"/>
                    <a:pt x="326" y="2382"/>
                    <a:pt x="981" y="0"/>
                  </a:cubicBezTo>
                  <a:cubicBezTo>
                    <a:pt x="18817" y="0"/>
                    <a:pt x="36653" y="0"/>
                    <a:pt x="54489" y="1249"/>
                  </a:cubicBezTo>
                  <a:cubicBezTo>
                    <a:pt x="55001" y="3228"/>
                    <a:pt x="55241" y="5268"/>
                    <a:pt x="55202" y="731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图形 15"/>
            <p:cNvSpPr/>
            <p:nvPr/>
          </p:nvSpPr>
          <p:spPr>
            <a:xfrm>
              <a:off x="9398247" y="645401"/>
              <a:ext cx="55095" cy="30514"/>
            </a:xfrm>
            <a:custGeom>
              <a:avLst/>
              <a:gdLst>
                <a:gd name="connsiteX0" fmla="*/ 55096 w 55095"/>
                <a:gd name="connsiteY0" fmla="*/ 4905 h 30514"/>
                <a:gd name="connsiteX1" fmla="*/ 25660 w 55095"/>
                <a:gd name="connsiteY1" fmla="*/ 30445 h 30514"/>
                <a:gd name="connsiteX2" fmla="*/ 72 w 55095"/>
                <a:gd name="connsiteY2" fmla="*/ 4013 h 30514"/>
                <a:gd name="connsiteX3" fmla="*/ 72 w 55095"/>
                <a:gd name="connsiteY3" fmla="*/ 0 h 30514"/>
                <a:gd name="connsiteX4" fmla="*/ 55096 w 55095"/>
                <a:gd name="connsiteY4" fmla="*/ 4905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5" h="30514">
                  <a:moveTo>
                    <a:pt x="55096" y="4905"/>
                  </a:moveTo>
                  <a:cubicBezTo>
                    <a:pt x="54020" y="20086"/>
                    <a:pt x="40841" y="31521"/>
                    <a:pt x="25660" y="30445"/>
                  </a:cubicBezTo>
                  <a:cubicBezTo>
                    <a:pt x="11637" y="29451"/>
                    <a:pt x="611" y="18061"/>
                    <a:pt x="72" y="4013"/>
                  </a:cubicBezTo>
                  <a:cubicBezTo>
                    <a:pt x="-24" y="2677"/>
                    <a:pt x="-24" y="1336"/>
                    <a:pt x="72" y="0"/>
                  </a:cubicBezTo>
                  <a:cubicBezTo>
                    <a:pt x="18709" y="1249"/>
                    <a:pt x="36992" y="2765"/>
                    <a:pt x="55096" y="490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图形 15"/>
            <p:cNvSpPr/>
            <p:nvPr/>
          </p:nvSpPr>
          <p:spPr>
            <a:xfrm>
              <a:off x="9493919" y="655121"/>
              <a:ext cx="50476" cy="21849"/>
            </a:xfrm>
            <a:custGeom>
              <a:avLst/>
              <a:gdLst>
                <a:gd name="connsiteX0" fmla="*/ 50477 w 50476"/>
                <a:gd name="connsiteY0" fmla="*/ 8026 h 21849"/>
                <a:gd name="connsiteX1" fmla="*/ 26754 w 50476"/>
                <a:gd name="connsiteY1" fmla="*/ 21849 h 21849"/>
                <a:gd name="connsiteX2" fmla="*/ 0 w 50476"/>
                <a:gd name="connsiteY2" fmla="*/ 0 h 21849"/>
                <a:gd name="connsiteX3" fmla="*/ 50477 w 50476"/>
                <a:gd name="connsiteY3" fmla="*/ 8026 h 2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76" h="21849">
                  <a:moveTo>
                    <a:pt x="50477" y="8026"/>
                  </a:moveTo>
                  <a:cubicBezTo>
                    <a:pt x="45591" y="16525"/>
                    <a:pt x="36557" y="21789"/>
                    <a:pt x="26754" y="21849"/>
                  </a:cubicBezTo>
                  <a:cubicBezTo>
                    <a:pt x="13847" y="21654"/>
                    <a:pt x="2771" y="12607"/>
                    <a:pt x="0" y="0"/>
                  </a:cubicBezTo>
                  <a:cubicBezTo>
                    <a:pt x="16232" y="2319"/>
                    <a:pt x="33087" y="4816"/>
                    <a:pt x="50477" y="80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图形 15"/>
            <p:cNvSpPr/>
            <p:nvPr/>
          </p:nvSpPr>
          <p:spPr>
            <a:xfrm>
              <a:off x="8871349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图形 15"/>
            <p:cNvSpPr/>
            <p:nvPr/>
          </p:nvSpPr>
          <p:spPr>
            <a:xfrm>
              <a:off x="896579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图形 15"/>
            <p:cNvSpPr/>
            <p:nvPr/>
          </p:nvSpPr>
          <p:spPr>
            <a:xfrm>
              <a:off x="9060145" y="70158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图形 15"/>
            <p:cNvSpPr/>
            <p:nvPr/>
          </p:nvSpPr>
          <p:spPr>
            <a:xfrm>
              <a:off x="915449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图形 15"/>
            <p:cNvSpPr/>
            <p:nvPr/>
          </p:nvSpPr>
          <p:spPr>
            <a:xfrm>
              <a:off x="924885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图形 15"/>
            <p:cNvSpPr/>
            <p:nvPr/>
          </p:nvSpPr>
          <p:spPr>
            <a:xfrm>
              <a:off x="9343026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图形 15"/>
            <p:cNvSpPr/>
            <p:nvPr/>
          </p:nvSpPr>
          <p:spPr>
            <a:xfrm>
              <a:off x="943746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图形 15"/>
            <p:cNvSpPr/>
            <p:nvPr/>
          </p:nvSpPr>
          <p:spPr>
            <a:xfrm>
              <a:off x="953182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图形 15"/>
            <p:cNvSpPr/>
            <p:nvPr/>
          </p:nvSpPr>
          <p:spPr>
            <a:xfrm>
              <a:off x="9626175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图形 15"/>
            <p:cNvSpPr/>
            <p:nvPr/>
          </p:nvSpPr>
          <p:spPr>
            <a:xfrm>
              <a:off x="9720483" y="709700"/>
              <a:ext cx="55115" cy="48566"/>
            </a:xfrm>
            <a:custGeom>
              <a:avLst/>
              <a:gdLst>
                <a:gd name="connsiteX0" fmla="*/ 55070 w 55115"/>
                <a:gd name="connsiteY0" fmla="*/ 19441 h 48566"/>
                <a:gd name="connsiteX1" fmla="*/ 29124 w 55115"/>
                <a:gd name="connsiteY1" fmla="*/ 48521 h 48566"/>
                <a:gd name="connsiteX2" fmla="*/ 45 w 55115"/>
                <a:gd name="connsiteY2" fmla="*/ 22575 h 48566"/>
                <a:gd name="connsiteX3" fmla="*/ 45 w 55115"/>
                <a:gd name="connsiteY3" fmla="*/ 19441 h 48566"/>
                <a:gd name="connsiteX4" fmla="*/ 8071 w 55115"/>
                <a:gd name="connsiteY4" fmla="*/ 0 h 48566"/>
                <a:gd name="connsiteX5" fmla="*/ 54713 w 55115"/>
                <a:gd name="connsiteY5" fmla="*/ 15963 h 48566"/>
                <a:gd name="connsiteX6" fmla="*/ 55070 w 55115"/>
                <a:gd name="connsiteY6" fmla="*/ 19441 h 4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566">
                  <a:moveTo>
                    <a:pt x="55070" y="19441"/>
                  </a:moveTo>
                  <a:cubicBezTo>
                    <a:pt x="55935" y="34636"/>
                    <a:pt x="44320" y="47655"/>
                    <a:pt x="29124" y="48521"/>
                  </a:cubicBezTo>
                  <a:cubicBezTo>
                    <a:pt x="13929" y="49386"/>
                    <a:pt x="910" y="37770"/>
                    <a:pt x="45" y="22575"/>
                  </a:cubicBezTo>
                  <a:cubicBezTo>
                    <a:pt x="-15" y="21532"/>
                    <a:pt x="-15" y="20485"/>
                    <a:pt x="45" y="19441"/>
                  </a:cubicBezTo>
                  <a:cubicBezTo>
                    <a:pt x="83" y="12162"/>
                    <a:pt x="2964" y="5186"/>
                    <a:pt x="8071" y="0"/>
                  </a:cubicBezTo>
                  <a:cubicBezTo>
                    <a:pt x="23767" y="4994"/>
                    <a:pt x="39374" y="10434"/>
                    <a:pt x="54713" y="15963"/>
                  </a:cubicBezTo>
                  <a:cubicBezTo>
                    <a:pt x="55002" y="17099"/>
                    <a:pt x="55123" y="18271"/>
                    <a:pt x="55070" y="194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图形 15"/>
            <p:cNvSpPr/>
            <p:nvPr/>
          </p:nvSpPr>
          <p:spPr>
            <a:xfrm>
              <a:off x="9818448" y="742608"/>
              <a:ext cx="30945" cy="14093"/>
            </a:xfrm>
            <a:custGeom>
              <a:avLst/>
              <a:gdLst>
                <a:gd name="connsiteX0" fmla="*/ 30945 w 30945"/>
                <a:gd name="connsiteY0" fmla="*/ 13020 h 14093"/>
                <a:gd name="connsiteX1" fmla="*/ 23989 w 30945"/>
                <a:gd name="connsiteY1" fmla="*/ 14091 h 14093"/>
                <a:gd name="connsiteX2" fmla="*/ 0 w 30945"/>
                <a:gd name="connsiteY2" fmla="*/ 0 h 14093"/>
                <a:gd name="connsiteX3" fmla="*/ 30945 w 30945"/>
                <a:gd name="connsiteY3" fmla="*/ 13020 h 14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45" h="14093">
                  <a:moveTo>
                    <a:pt x="30945" y="13020"/>
                  </a:moveTo>
                  <a:cubicBezTo>
                    <a:pt x="28696" y="13737"/>
                    <a:pt x="26349" y="14098"/>
                    <a:pt x="23989" y="14091"/>
                  </a:cubicBezTo>
                  <a:cubicBezTo>
                    <a:pt x="13987" y="14248"/>
                    <a:pt x="4733" y="8812"/>
                    <a:pt x="0" y="0"/>
                  </a:cubicBezTo>
                  <a:cubicBezTo>
                    <a:pt x="10435" y="4191"/>
                    <a:pt x="20691" y="8561"/>
                    <a:pt x="30945" y="130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图形 15"/>
            <p:cNvSpPr/>
            <p:nvPr/>
          </p:nvSpPr>
          <p:spPr>
            <a:xfrm>
              <a:off x="8832287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图形 15"/>
            <p:cNvSpPr/>
            <p:nvPr/>
          </p:nvSpPr>
          <p:spPr>
            <a:xfrm>
              <a:off x="8926640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图形 15"/>
            <p:cNvSpPr/>
            <p:nvPr/>
          </p:nvSpPr>
          <p:spPr>
            <a:xfrm>
              <a:off x="9020815" y="78140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图形 15"/>
            <p:cNvSpPr/>
            <p:nvPr/>
          </p:nvSpPr>
          <p:spPr>
            <a:xfrm>
              <a:off x="9115169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图形 15"/>
            <p:cNvSpPr/>
            <p:nvPr/>
          </p:nvSpPr>
          <p:spPr>
            <a:xfrm>
              <a:off x="920961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图形 15"/>
            <p:cNvSpPr/>
            <p:nvPr/>
          </p:nvSpPr>
          <p:spPr>
            <a:xfrm>
              <a:off x="930396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图形 15"/>
            <p:cNvSpPr/>
            <p:nvPr/>
          </p:nvSpPr>
          <p:spPr>
            <a:xfrm>
              <a:off x="939831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图形 15"/>
            <p:cNvSpPr/>
            <p:nvPr/>
          </p:nvSpPr>
          <p:spPr>
            <a:xfrm>
              <a:off x="949249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图形 15"/>
            <p:cNvSpPr/>
            <p:nvPr/>
          </p:nvSpPr>
          <p:spPr>
            <a:xfrm>
              <a:off x="958720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图形 15"/>
            <p:cNvSpPr/>
            <p:nvPr/>
          </p:nvSpPr>
          <p:spPr>
            <a:xfrm>
              <a:off x="968128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图形 15"/>
            <p:cNvSpPr/>
            <p:nvPr/>
          </p:nvSpPr>
          <p:spPr>
            <a:xfrm>
              <a:off x="977564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图形 15"/>
            <p:cNvSpPr/>
            <p:nvPr/>
          </p:nvSpPr>
          <p:spPr>
            <a:xfrm>
              <a:off x="986999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图形 15"/>
            <p:cNvSpPr/>
            <p:nvPr/>
          </p:nvSpPr>
          <p:spPr>
            <a:xfrm>
              <a:off x="9965151" y="812614"/>
              <a:ext cx="37544" cy="23989"/>
            </a:xfrm>
            <a:custGeom>
              <a:avLst/>
              <a:gdLst>
                <a:gd name="connsiteX0" fmla="*/ 37545 w 37544"/>
                <a:gd name="connsiteY0" fmla="*/ 21760 h 23989"/>
                <a:gd name="connsiteX1" fmla="*/ 26754 w 37544"/>
                <a:gd name="connsiteY1" fmla="*/ 23990 h 23989"/>
                <a:gd name="connsiteX2" fmla="*/ 0 w 37544"/>
                <a:gd name="connsiteY2" fmla="*/ 0 h 23989"/>
                <a:gd name="connsiteX3" fmla="*/ 37545 w 37544"/>
                <a:gd name="connsiteY3" fmla="*/ 21760 h 2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44" h="23989">
                  <a:moveTo>
                    <a:pt x="37545" y="21760"/>
                  </a:moveTo>
                  <a:cubicBezTo>
                    <a:pt x="34142" y="23244"/>
                    <a:pt x="30466" y="24003"/>
                    <a:pt x="26754" y="23990"/>
                  </a:cubicBezTo>
                  <a:cubicBezTo>
                    <a:pt x="13117" y="23745"/>
                    <a:pt x="1724" y="13530"/>
                    <a:pt x="0" y="0"/>
                  </a:cubicBezTo>
                  <a:cubicBezTo>
                    <a:pt x="12307" y="6956"/>
                    <a:pt x="25148" y="14269"/>
                    <a:pt x="37545" y="2176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图形 15"/>
            <p:cNvSpPr/>
            <p:nvPr/>
          </p:nvSpPr>
          <p:spPr>
            <a:xfrm>
              <a:off x="8871349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图形 15"/>
            <p:cNvSpPr/>
            <p:nvPr/>
          </p:nvSpPr>
          <p:spPr>
            <a:xfrm>
              <a:off x="896579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图形 15"/>
            <p:cNvSpPr/>
            <p:nvPr/>
          </p:nvSpPr>
          <p:spPr>
            <a:xfrm>
              <a:off x="9060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图形 15"/>
            <p:cNvSpPr/>
            <p:nvPr/>
          </p:nvSpPr>
          <p:spPr>
            <a:xfrm>
              <a:off x="915449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图形 15"/>
            <p:cNvSpPr/>
            <p:nvPr/>
          </p:nvSpPr>
          <p:spPr>
            <a:xfrm>
              <a:off x="924831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图形 15"/>
            <p:cNvSpPr/>
            <p:nvPr/>
          </p:nvSpPr>
          <p:spPr>
            <a:xfrm>
              <a:off x="934302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图形 15"/>
            <p:cNvSpPr/>
            <p:nvPr/>
          </p:nvSpPr>
          <p:spPr>
            <a:xfrm>
              <a:off x="943746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图形 15"/>
            <p:cNvSpPr/>
            <p:nvPr/>
          </p:nvSpPr>
          <p:spPr>
            <a:xfrm>
              <a:off x="953182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图形 15"/>
            <p:cNvSpPr/>
            <p:nvPr/>
          </p:nvSpPr>
          <p:spPr>
            <a:xfrm>
              <a:off x="962617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图形 15"/>
            <p:cNvSpPr/>
            <p:nvPr/>
          </p:nvSpPr>
          <p:spPr>
            <a:xfrm>
              <a:off x="9720350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图形 15"/>
            <p:cNvSpPr/>
            <p:nvPr/>
          </p:nvSpPr>
          <p:spPr>
            <a:xfrm>
              <a:off x="9814703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图形 15"/>
            <p:cNvSpPr/>
            <p:nvPr/>
          </p:nvSpPr>
          <p:spPr>
            <a:xfrm>
              <a:off x="9909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图形 15"/>
            <p:cNvSpPr/>
            <p:nvPr/>
          </p:nvSpPr>
          <p:spPr>
            <a:xfrm>
              <a:off x="10003499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图形 15"/>
            <p:cNvSpPr/>
            <p:nvPr/>
          </p:nvSpPr>
          <p:spPr>
            <a:xfrm>
              <a:off x="8832288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图形 15"/>
            <p:cNvSpPr/>
            <p:nvPr/>
          </p:nvSpPr>
          <p:spPr>
            <a:xfrm>
              <a:off x="8926641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图形 15"/>
            <p:cNvSpPr/>
            <p:nvPr/>
          </p:nvSpPr>
          <p:spPr>
            <a:xfrm>
              <a:off x="9020815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图形 15"/>
            <p:cNvSpPr/>
            <p:nvPr/>
          </p:nvSpPr>
          <p:spPr>
            <a:xfrm>
              <a:off x="9115169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图形 15"/>
            <p:cNvSpPr/>
            <p:nvPr/>
          </p:nvSpPr>
          <p:spPr>
            <a:xfrm>
              <a:off x="920961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图形 15"/>
            <p:cNvSpPr/>
            <p:nvPr/>
          </p:nvSpPr>
          <p:spPr>
            <a:xfrm>
              <a:off x="930396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图形 15"/>
            <p:cNvSpPr/>
            <p:nvPr/>
          </p:nvSpPr>
          <p:spPr>
            <a:xfrm>
              <a:off x="939831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图形 15"/>
            <p:cNvSpPr/>
            <p:nvPr/>
          </p:nvSpPr>
          <p:spPr>
            <a:xfrm>
              <a:off x="949267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图形 15"/>
            <p:cNvSpPr/>
            <p:nvPr/>
          </p:nvSpPr>
          <p:spPr>
            <a:xfrm>
              <a:off x="9587203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图形 15"/>
            <p:cNvSpPr/>
            <p:nvPr/>
          </p:nvSpPr>
          <p:spPr>
            <a:xfrm>
              <a:off x="968128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图形 15"/>
            <p:cNvSpPr/>
            <p:nvPr/>
          </p:nvSpPr>
          <p:spPr>
            <a:xfrm>
              <a:off x="9775642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图形 15"/>
            <p:cNvSpPr/>
            <p:nvPr/>
          </p:nvSpPr>
          <p:spPr>
            <a:xfrm>
              <a:off x="986999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图形 15"/>
            <p:cNvSpPr/>
            <p:nvPr/>
          </p:nvSpPr>
          <p:spPr>
            <a:xfrm>
              <a:off x="9964170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图形 15"/>
            <p:cNvSpPr/>
            <p:nvPr/>
          </p:nvSpPr>
          <p:spPr>
            <a:xfrm>
              <a:off x="8871349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图形 15"/>
            <p:cNvSpPr/>
            <p:nvPr/>
          </p:nvSpPr>
          <p:spPr>
            <a:xfrm>
              <a:off x="896579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图形 15"/>
            <p:cNvSpPr/>
            <p:nvPr/>
          </p:nvSpPr>
          <p:spPr>
            <a:xfrm>
              <a:off x="9060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图形 15"/>
            <p:cNvSpPr/>
            <p:nvPr/>
          </p:nvSpPr>
          <p:spPr>
            <a:xfrm>
              <a:off x="915449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图形 15"/>
            <p:cNvSpPr/>
            <p:nvPr/>
          </p:nvSpPr>
          <p:spPr>
            <a:xfrm>
              <a:off x="9248316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图形 15"/>
            <p:cNvSpPr/>
            <p:nvPr/>
          </p:nvSpPr>
          <p:spPr>
            <a:xfrm>
              <a:off x="9343026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图形 15"/>
            <p:cNvSpPr/>
            <p:nvPr/>
          </p:nvSpPr>
          <p:spPr>
            <a:xfrm>
              <a:off x="943746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图形 15"/>
            <p:cNvSpPr/>
            <p:nvPr/>
          </p:nvSpPr>
          <p:spPr>
            <a:xfrm>
              <a:off x="953182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图形 15"/>
            <p:cNvSpPr/>
            <p:nvPr/>
          </p:nvSpPr>
          <p:spPr>
            <a:xfrm>
              <a:off x="962617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图形 15"/>
            <p:cNvSpPr/>
            <p:nvPr/>
          </p:nvSpPr>
          <p:spPr>
            <a:xfrm>
              <a:off x="9720350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图形 15"/>
            <p:cNvSpPr/>
            <p:nvPr/>
          </p:nvSpPr>
          <p:spPr>
            <a:xfrm>
              <a:off x="9814703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图形 15"/>
            <p:cNvSpPr/>
            <p:nvPr/>
          </p:nvSpPr>
          <p:spPr>
            <a:xfrm>
              <a:off x="9909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图形 15"/>
            <p:cNvSpPr/>
            <p:nvPr/>
          </p:nvSpPr>
          <p:spPr>
            <a:xfrm>
              <a:off x="10003499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图形 15"/>
            <p:cNvSpPr/>
            <p:nvPr/>
          </p:nvSpPr>
          <p:spPr>
            <a:xfrm>
              <a:off x="883228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图形 15"/>
            <p:cNvSpPr/>
            <p:nvPr/>
          </p:nvSpPr>
          <p:spPr>
            <a:xfrm>
              <a:off x="892664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图形 15"/>
            <p:cNvSpPr/>
            <p:nvPr/>
          </p:nvSpPr>
          <p:spPr>
            <a:xfrm>
              <a:off x="9020815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图形 15"/>
            <p:cNvSpPr/>
            <p:nvPr/>
          </p:nvSpPr>
          <p:spPr>
            <a:xfrm>
              <a:off x="9115169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图形 15"/>
            <p:cNvSpPr/>
            <p:nvPr/>
          </p:nvSpPr>
          <p:spPr>
            <a:xfrm>
              <a:off x="920961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图形 15"/>
            <p:cNvSpPr/>
            <p:nvPr/>
          </p:nvSpPr>
          <p:spPr>
            <a:xfrm>
              <a:off x="930396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图形 15"/>
            <p:cNvSpPr/>
            <p:nvPr/>
          </p:nvSpPr>
          <p:spPr>
            <a:xfrm>
              <a:off x="9398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图形 15"/>
            <p:cNvSpPr/>
            <p:nvPr/>
          </p:nvSpPr>
          <p:spPr>
            <a:xfrm>
              <a:off x="949249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图形 15"/>
            <p:cNvSpPr/>
            <p:nvPr/>
          </p:nvSpPr>
          <p:spPr>
            <a:xfrm>
              <a:off x="958720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图形 15"/>
            <p:cNvSpPr/>
            <p:nvPr/>
          </p:nvSpPr>
          <p:spPr>
            <a:xfrm>
              <a:off x="968128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图形 15"/>
            <p:cNvSpPr/>
            <p:nvPr/>
          </p:nvSpPr>
          <p:spPr>
            <a:xfrm>
              <a:off x="977564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图形 15"/>
            <p:cNvSpPr/>
            <p:nvPr/>
          </p:nvSpPr>
          <p:spPr>
            <a:xfrm>
              <a:off x="986999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图形 15"/>
            <p:cNvSpPr/>
            <p:nvPr/>
          </p:nvSpPr>
          <p:spPr>
            <a:xfrm>
              <a:off x="9964170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图形 15"/>
            <p:cNvSpPr/>
            <p:nvPr/>
          </p:nvSpPr>
          <p:spPr>
            <a:xfrm>
              <a:off x="887134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图形 15"/>
            <p:cNvSpPr/>
            <p:nvPr/>
          </p:nvSpPr>
          <p:spPr>
            <a:xfrm>
              <a:off x="896579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图形 15"/>
            <p:cNvSpPr/>
            <p:nvPr/>
          </p:nvSpPr>
          <p:spPr>
            <a:xfrm>
              <a:off x="9060145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图形 15"/>
            <p:cNvSpPr/>
            <p:nvPr/>
          </p:nvSpPr>
          <p:spPr>
            <a:xfrm>
              <a:off x="915449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图形 15"/>
            <p:cNvSpPr/>
            <p:nvPr/>
          </p:nvSpPr>
          <p:spPr>
            <a:xfrm>
              <a:off x="924885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图形 15"/>
            <p:cNvSpPr/>
            <p:nvPr/>
          </p:nvSpPr>
          <p:spPr>
            <a:xfrm>
              <a:off x="9343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图形 15"/>
            <p:cNvSpPr/>
            <p:nvPr/>
          </p:nvSpPr>
          <p:spPr>
            <a:xfrm>
              <a:off x="943746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图形 15"/>
            <p:cNvSpPr/>
            <p:nvPr/>
          </p:nvSpPr>
          <p:spPr>
            <a:xfrm>
              <a:off x="9531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图形 15"/>
            <p:cNvSpPr/>
            <p:nvPr/>
          </p:nvSpPr>
          <p:spPr>
            <a:xfrm>
              <a:off x="962617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图形 15"/>
            <p:cNvSpPr/>
            <p:nvPr/>
          </p:nvSpPr>
          <p:spPr>
            <a:xfrm>
              <a:off x="972035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图形 15"/>
            <p:cNvSpPr/>
            <p:nvPr/>
          </p:nvSpPr>
          <p:spPr>
            <a:xfrm>
              <a:off x="9814703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图形 15"/>
            <p:cNvSpPr/>
            <p:nvPr/>
          </p:nvSpPr>
          <p:spPr>
            <a:xfrm>
              <a:off x="990914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图形 15"/>
            <p:cNvSpPr/>
            <p:nvPr/>
          </p:nvSpPr>
          <p:spPr>
            <a:xfrm>
              <a:off x="10003499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图形 15"/>
            <p:cNvSpPr/>
            <p:nvPr/>
          </p:nvSpPr>
          <p:spPr>
            <a:xfrm>
              <a:off x="883228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图形 15"/>
            <p:cNvSpPr/>
            <p:nvPr/>
          </p:nvSpPr>
          <p:spPr>
            <a:xfrm>
              <a:off x="892664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图形 15"/>
            <p:cNvSpPr/>
            <p:nvPr/>
          </p:nvSpPr>
          <p:spPr>
            <a:xfrm>
              <a:off x="9020815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图形 15"/>
            <p:cNvSpPr/>
            <p:nvPr/>
          </p:nvSpPr>
          <p:spPr>
            <a:xfrm>
              <a:off x="9115169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图形 15"/>
            <p:cNvSpPr/>
            <p:nvPr/>
          </p:nvSpPr>
          <p:spPr>
            <a:xfrm>
              <a:off x="920961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图形 15"/>
            <p:cNvSpPr/>
            <p:nvPr/>
          </p:nvSpPr>
          <p:spPr>
            <a:xfrm>
              <a:off x="930396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图形 15"/>
            <p:cNvSpPr/>
            <p:nvPr/>
          </p:nvSpPr>
          <p:spPr>
            <a:xfrm>
              <a:off x="9398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图形 15"/>
            <p:cNvSpPr/>
            <p:nvPr/>
          </p:nvSpPr>
          <p:spPr>
            <a:xfrm>
              <a:off x="949249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图形 15"/>
            <p:cNvSpPr/>
            <p:nvPr/>
          </p:nvSpPr>
          <p:spPr>
            <a:xfrm>
              <a:off x="958720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图形 15"/>
            <p:cNvSpPr/>
            <p:nvPr/>
          </p:nvSpPr>
          <p:spPr>
            <a:xfrm>
              <a:off x="968128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图形 15"/>
            <p:cNvSpPr/>
            <p:nvPr/>
          </p:nvSpPr>
          <p:spPr>
            <a:xfrm>
              <a:off x="977564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图形 15"/>
            <p:cNvSpPr/>
            <p:nvPr/>
          </p:nvSpPr>
          <p:spPr>
            <a:xfrm>
              <a:off x="986999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图形 15"/>
            <p:cNvSpPr/>
            <p:nvPr/>
          </p:nvSpPr>
          <p:spPr>
            <a:xfrm>
              <a:off x="9964170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图形 15"/>
            <p:cNvSpPr/>
            <p:nvPr/>
          </p:nvSpPr>
          <p:spPr>
            <a:xfrm>
              <a:off x="887134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图形 15"/>
            <p:cNvSpPr/>
            <p:nvPr/>
          </p:nvSpPr>
          <p:spPr>
            <a:xfrm>
              <a:off x="896579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图形 15"/>
            <p:cNvSpPr/>
            <p:nvPr/>
          </p:nvSpPr>
          <p:spPr>
            <a:xfrm>
              <a:off x="9060145" y="134020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图形 15"/>
            <p:cNvSpPr/>
            <p:nvPr/>
          </p:nvSpPr>
          <p:spPr>
            <a:xfrm>
              <a:off x="915449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图形 15"/>
            <p:cNvSpPr/>
            <p:nvPr/>
          </p:nvSpPr>
          <p:spPr>
            <a:xfrm>
              <a:off x="924831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图形 15"/>
            <p:cNvSpPr/>
            <p:nvPr/>
          </p:nvSpPr>
          <p:spPr>
            <a:xfrm>
              <a:off x="9343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图形 15"/>
            <p:cNvSpPr/>
            <p:nvPr/>
          </p:nvSpPr>
          <p:spPr>
            <a:xfrm>
              <a:off x="943746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图形 15"/>
            <p:cNvSpPr/>
            <p:nvPr/>
          </p:nvSpPr>
          <p:spPr>
            <a:xfrm>
              <a:off x="953182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图形 15"/>
            <p:cNvSpPr/>
            <p:nvPr/>
          </p:nvSpPr>
          <p:spPr>
            <a:xfrm>
              <a:off x="962617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图形 15"/>
            <p:cNvSpPr/>
            <p:nvPr/>
          </p:nvSpPr>
          <p:spPr>
            <a:xfrm>
              <a:off x="972035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图形 15"/>
            <p:cNvSpPr/>
            <p:nvPr/>
          </p:nvSpPr>
          <p:spPr>
            <a:xfrm>
              <a:off x="9814703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图形 15"/>
            <p:cNvSpPr/>
            <p:nvPr/>
          </p:nvSpPr>
          <p:spPr>
            <a:xfrm>
              <a:off x="990914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图形 15"/>
            <p:cNvSpPr/>
            <p:nvPr/>
          </p:nvSpPr>
          <p:spPr>
            <a:xfrm>
              <a:off x="10003499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图形 15"/>
            <p:cNvSpPr/>
            <p:nvPr/>
          </p:nvSpPr>
          <p:spPr>
            <a:xfrm>
              <a:off x="883228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图形 15"/>
            <p:cNvSpPr/>
            <p:nvPr/>
          </p:nvSpPr>
          <p:spPr>
            <a:xfrm>
              <a:off x="8926641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图形 15"/>
            <p:cNvSpPr/>
            <p:nvPr/>
          </p:nvSpPr>
          <p:spPr>
            <a:xfrm>
              <a:off x="9020815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图形 15"/>
            <p:cNvSpPr/>
            <p:nvPr/>
          </p:nvSpPr>
          <p:spPr>
            <a:xfrm>
              <a:off x="9115169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图形 15"/>
            <p:cNvSpPr/>
            <p:nvPr/>
          </p:nvSpPr>
          <p:spPr>
            <a:xfrm>
              <a:off x="9209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图形 15"/>
            <p:cNvSpPr/>
            <p:nvPr/>
          </p:nvSpPr>
          <p:spPr>
            <a:xfrm>
              <a:off x="930396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图形 15"/>
            <p:cNvSpPr/>
            <p:nvPr/>
          </p:nvSpPr>
          <p:spPr>
            <a:xfrm>
              <a:off x="9398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图形 15"/>
            <p:cNvSpPr/>
            <p:nvPr/>
          </p:nvSpPr>
          <p:spPr>
            <a:xfrm>
              <a:off x="949267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图形 15"/>
            <p:cNvSpPr/>
            <p:nvPr/>
          </p:nvSpPr>
          <p:spPr>
            <a:xfrm>
              <a:off x="9587203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图形 15"/>
            <p:cNvSpPr/>
            <p:nvPr/>
          </p:nvSpPr>
          <p:spPr>
            <a:xfrm>
              <a:off x="968128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图形 15"/>
            <p:cNvSpPr/>
            <p:nvPr/>
          </p:nvSpPr>
          <p:spPr>
            <a:xfrm>
              <a:off x="9775642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图形 15"/>
            <p:cNvSpPr/>
            <p:nvPr/>
          </p:nvSpPr>
          <p:spPr>
            <a:xfrm>
              <a:off x="986999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图形 15"/>
            <p:cNvSpPr/>
            <p:nvPr/>
          </p:nvSpPr>
          <p:spPr>
            <a:xfrm>
              <a:off x="9964170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图形 15"/>
            <p:cNvSpPr/>
            <p:nvPr/>
          </p:nvSpPr>
          <p:spPr>
            <a:xfrm>
              <a:off x="887134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图形 15"/>
            <p:cNvSpPr/>
            <p:nvPr/>
          </p:nvSpPr>
          <p:spPr>
            <a:xfrm>
              <a:off x="896579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图形 15"/>
            <p:cNvSpPr/>
            <p:nvPr/>
          </p:nvSpPr>
          <p:spPr>
            <a:xfrm>
              <a:off x="9060145" y="1499841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图形 15"/>
            <p:cNvSpPr/>
            <p:nvPr/>
          </p:nvSpPr>
          <p:spPr>
            <a:xfrm>
              <a:off x="915449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图形 15"/>
            <p:cNvSpPr/>
            <p:nvPr/>
          </p:nvSpPr>
          <p:spPr>
            <a:xfrm>
              <a:off x="924831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图形 15"/>
            <p:cNvSpPr/>
            <p:nvPr/>
          </p:nvSpPr>
          <p:spPr>
            <a:xfrm>
              <a:off x="9343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图形 15"/>
            <p:cNvSpPr/>
            <p:nvPr/>
          </p:nvSpPr>
          <p:spPr>
            <a:xfrm>
              <a:off x="943746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图形 15"/>
            <p:cNvSpPr/>
            <p:nvPr/>
          </p:nvSpPr>
          <p:spPr>
            <a:xfrm>
              <a:off x="953182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图形 15"/>
            <p:cNvSpPr/>
            <p:nvPr/>
          </p:nvSpPr>
          <p:spPr>
            <a:xfrm>
              <a:off x="962617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图形 15"/>
            <p:cNvSpPr/>
            <p:nvPr/>
          </p:nvSpPr>
          <p:spPr>
            <a:xfrm>
              <a:off x="972035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图形 15"/>
            <p:cNvSpPr/>
            <p:nvPr/>
          </p:nvSpPr>
          <p:spPr>
            <a:xfrm>
              <a:off x="9814703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图形 15"/>
            <p:cNvSpPr/>
            <p:nvPr/>
          </p:nvSpPr>
          <p:spPr>
            <a:xfrm>
              <a:off x="990914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图形 15"/>
            <p:cNvSpPr/>
            <p:nvPr/>
          </p:nvSpPr>
          <p:spPr>
            <a:xfrm>
              <a:off x="10003499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图形 15"/>
            <p:cNvSpPr/>
            <p:nvPr/>
          </p:nvSpPr>
          <p:spPr>
            <a:xfrm>
              <a:off x="883228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图形 15"/>
            <p:cNvSpPr/>
            <p:nvPr/>
          </p:nvSpPr>
          <p:spPr>
            <a:xfrm>
              <a:off x="892664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图形 15"/>
            <p:cNvSpPr/>
            <p:nvPr/>
          </p:nvSpPr>
          <p:spPr>
            <a:xfrm>
              <a:off x="9020815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图形 15"/>
            <p:cNvSpPr/>
            <p:nvPr/>
          </p:nvSpPr>
          <p:spPr>
            <a:xfrm>
              <a:off x="9115169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图形 15"/>
            <p:cNvSpPr/>
            <p:nvPr/>
          </p:nvSpPr>
          <p:spPr>
            <a:xfrm>
              <a:off x="920961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图形 15"/>
            <p:cNvSpPr/>
            <p:nvPr/>
          </p:nvSpPr>
          <p:spPr>
            <a:xfrm>
              <a:off x="930396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图形 15"/>
            <p:cNvSpPr/>
            <p:nvPr/>
          </p:nvSpPr>
          <p:spPr>
            <a:xfrm>
              <a:off x="9398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图形 15"/>
            <p:cNvSpPr/>
            <p:nvPr/>
          </p:nvSpPr>
          <p:spPr>
            <a:xfrm>
              <a:off x="949249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图形 15"/>
            <p:cNvSpPr/>
            <p:nvPr/>
          </p:nvSpPr>
          <p:spPr>
            <a:xfrm>
              <a:off x="958720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图形 15"/>
            <p:cNvSpPr/>
            <p:nvPr/>
          </p:nvSpPr>
          <p:spPr>
            <a:xfrm>
              <a:off x="968128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图形 15"/>
            <p:cNvSpPr/>
            <p:nvPr/>
          </p:nvSpPr>
          <p:spPr>
            <a:xfrm>
              <a:off x="977564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图形 15"/>
            <p:cNvSpPr/>
            <p:nvPr/>
          </p:nvSpPr>
          <p:spPr>
            <a:xfrm>
              <a:off x="986999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图形 15"/>
            <p:cNvSpPr/>
            <p:nvPr/>
          </p:nvSpPr>
          <p:spPr>
            <a:xfrm>
              <a:off x="996417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图形 15"/>
            <p:cNvSpPr/>
            <p:nvPr/>
          </p:nvSpPr>
          <p:spPr>
            <a:xfrm>
              <a:off x="887134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图形 15"/>
            <p:cNvSpPr/>
            <p:nvPr/>
          </p:nvSpPr>
          <p:spPr>
            <a:xfrm>
              <a:off x="896579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图形 15"/>
            <p:cNvSpPr/>
            <p:nvPr/>
          </p:nvSpPr>
          <p:spPr>
            <a:xfrm>
              <a:off x="9060145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图形 15"/>
            <p:cNvSpPr/>
            <p:nvPr/>
          </p:nvSpPr>
          <p:spPr>
            <a:xfrm>
              <a:off x="915449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图形 15"/>
            <p:cNvSpPr/>
            <p:nvPr/>
          </p:nvSpPr>
          <p:spPr>
            <a:xfrm>
              <a:off x="924885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图形 15"/>
            <p:cNvSpPr/>
            <p:nvPr/>
          </p:nvSpPr>
          <p:spPr>
            <a:xfrm>
              <a:off x="9343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图形 15"/>
            <p:cNvSpPr/>
            <p:nvPr/>
          </p:nvSpPr>
          <p:spPr>
            <a:xfrm>
              <a:off x="943746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图形 15"/>
            <p:cNvSpPr/>
            <p:nvPr/>
          </p:nvSpPr>
          <p:spPr>
            <a:xfrm>
              <a:off x="9531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图形 15"/>
            <p:cNvSpPr/>
            <p:nvPr/>
          </p:nvSpPr>
          <p:spPr>
            <a:xfrm>
              <a:off x="962617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图形 15"/>
            <p:cNvSpPr/>
            <p:nvPr/>
          </p:nvSpPr>
          <p:spPr>
            <a:xfrm>
              <a:off x="972035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图形 15"/>
            <p:cNvSpPr/>
            <p:nvPr/>
          </p:nvSpPr>
          <p:spPr>
            <a:xfrm>
              <a:off x="9814703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图形 15"/>
            <p:cNvSpPr/>
            <p:nvPr/>
          </p:nvSpPr>
          <p:spPr>
            <a:xfrm>
              <a:off x="990914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图形 15"/>
            <p:cNvSpPr/>
            <p:nvPr/>
          </p:nvSpPr>
          <p:spPr>
            <a:xfrm>
              <a:off x="1000349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图形 15"/>
            <p:cNvSpPr/>
            <p:nvPr/>
          </p:nvSpPr>
          <p:spPr>
            <a:xfrm>
              <a:off x="883228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图形 15"/>
            <p:cNvSpPr/>
            <p:nvPr/>
          </p:nvSpPr>
          <p:spPr>
            <a:xfrm>
              <a:off x="892664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图形 15"/>
            <p:cNvSpPr/>
            <p:nvPr/>
          </p:nvSpPr>
          <p:spPr>
            <a:xfrm>
              <a:off x="9020815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图形 15"/>
            <p:cNvSpPr/>
            <p:nvPr/>
          </p:nvSpPr>
          <p:spPr>
            <a:xfrm>
              <a:off x="9115168" y="1739023"/>
              <a:ext cx="55292" cy="55292"/>
            </a:xfrm>
            <a:custGeom>
              <a:avLst/>
              <a:gdLst>
                <a:gd name="connsiteX0" fmla="*/ 55292 w 55292"/>
                <a:gd name="connsiteY0" fmla="*/ 27826 h 55292"/>
                <a:gd name="connsiteX1" fmla="*/ 27467 w 55292"/>
                <a:gd name="connsiteY1" fmla="*/ 55292 h 55292"/>
                <a:gd name="connsiteX2" fmla="*/ 1 w 55292"/>
                <a:gd name="connsiteY2" fmla="*/ 27466 h 55292"/>
                <a:gd name="connsiteX3" fmla="*/ 27826 w 55292"/>
                <a:gd name="connsiteY3" fmla="*/ 1 h 55292"/>
                <a:gd name="connsiteX4" fmla="*/ 27913 w 55292"/>
                <a:gd name="connsiteY4" fmla="*/ 1 h 55292"/>
                <a:gd name="connsiteX5" fmla="*/ 55292 w 55292"/>
                <a:gd name="connsiteY5" fmla="*/ 27735 h 55292"/>
                <a:gd name="connsiteX6" fmla="*/ 55291 w 55292"/>
                <a:gd name="connsiteY6" fmla="*/ 2782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2" h="55292">
                  <a:moveTo>
                    <a:pt x="55292" y="27826"/>
                  </a:moveTo>
                  <a:cubicBezTo>
                    <a:pt x="55193" y="43094"/>
                    <a:pt x="42735" y="55391"/>
                    <a:pt x="27467" y="55292"/>
                  </a:cubicBezTo>
                  <a:cubicBezTo>
                    <a:pt x="12199" y="55192"/>
                    <a:pt x="-98" y="42735"/>
                    <a:pt x="1" y="27466"/>
                  </a:cubicBezTo>
                  <a:cubicBezTo>
                    <a:pt x="100" y="12198"/>
                    <a:pt x="12558" y="-99"/>
                    <a:pt x="27826" y="1"/>
                  </a:cubicBezTo>
                  <a:cubicBezTo>
                    <a:pt x="27855" y="1"/>
                    <a:pt x="27884" y="1"/>
                    <a:pt x="27913" y="1"/>
                  </a:cubicBezTo>
                  <a:cubicBezTo>
                    <a:pt x="43132" y="99"/>
                    <a:pt x="55390" y="12516"/>
                    <a:pt x="55292" y="27735"/>
                  </a:cubicBezTo>
                  <a:cubicBezTo>
                    <a:pt x="55292" y="27765"/>
                    <a:pt x="55292" y="27795"/>
                    <a:pt x="55291" y="278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图形 15"/>
            <p:cNvSpPr/>
            <p:nvPr/>
          </p:nvSpPr>
          <p:spPr>
            <a:xfrm>
              <a:off x="920961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图形 15"/>
            <p:cNvSpPr/>
            <p:nvPr/>
          </p:nvSpPr>
          <p:spPr>
            <a:xfrm>
              <a:off x="930396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图形 15"/>
            <p:cNvSpPr/>
            <p:nvPr/>
          </p:nvSpPr>
          <p:spPr>
            <a:xfrm>
              <a:off x="9398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图形 15"/>
            <p:cNvSpPr/>
            <p:nvPr/>
          </p:nvSpPr>
          <p:spPr>
            <a:xfrm>
              <a:off x="949249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图形 15"/>
            <p:cNvSpPr/>
            <p:nvPr/>
          </p:nvSpPr>
          <p:spPr>
            <a:xfrm>
              <a:off x="958720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图形 15"/>
            <p:cNvSpPr/>
            <p:nvPr/>
          </p:nvSpPr>
          <p:spPr>
            <a:xfrm>
              <a:off x="968128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图形 15"/>
            <p:cNvSpPr/>
            <p:nvPr/>
          </p:nvSpPr>
          <p:spPr>
            <a:xfrm>
              <a:off x="9775643" y="1739023"/>
              <a:ext cx="55114" cy="55113"/>
            </a:xfrm>
            <a:custGeom>
              <a:avLst/>
              <a:gdLst>
                <a:gd name="connsiteX0" fmla="*/ 55112 w 55114"/>
                <a:gd name="connsiteY0" fmla="*/ 27825 h 55113"/>
                <a:gd name="connsiteX1" fmla="*/ 27289 w 55114"/>
                <a:gd name="connsiteY1" fmla="*/ 55112 h 55113"/>
                <a:gd name="connsiteX2" fmla="*/ 1 w 55114"/>
                <a:gd name="connsiteY2" fmla="*/ 27289 h 55113"/>
                <a:gd name="connsiteX3" fmla="*/ 27377 w 55114"/>
                <a:gd name="connsiteY3" fmla="*/ 1 h 55113"/>
                <a:gd name="connsiteX4" fmla="*/ 55113 w 55114"/>
                <a:gd name="connsiteY4" fmla="*/ 27377 h 55113"/>
                <a:gd name="connsiteX5" fmla="*/ 55112 w 55114"/>
                <a:gd name="connsiteY5" fmla="*/ 27825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4" h="55113">
                  <a:moveTo>
                    <a:pt x="55112" y="27825"/>
                  </a:moveTo>
                  <a:cubicBezTo>
                    <a:pt x="54964" y="43044"/>
                    <a:pt x="42507" y="55261"/>
                    <a:pt x="27289" y="55112"/>
                  </a:cubicBezTo>
                  <a:cubicBezTo>
                    <a:pt x="12071" y="54964"/>
                    <a:pt x="-147" y="42507"/>
                    <a:pt x="1" y="27289"/>
                  </a:cubicBezTo>
                  <a:cubicBezTo>
                    <a:pt x="147" y="12245"/>
                    <a:pt x="12333" y="99"/>
                    <a:pt x="27377" y="1"/>
                  </a:cubicBezTo>
                  <a:cubicBezTo>
                    <a:pt x="42596" y="-99"/>
                    <a:pt x="55014" y="12158"/>
                    <a:pt x="55113" y="27377"/>
                  </a:cubicBezTo>
                  <a:cubicBezTo>
                    <a:pt x="55114" y="27527"/>
                    <a:pt x="55114" y="27676"/>
                    <a:pt x="55112" y="278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图形 15"/>
            <p:cNvSpPr/>
            <p:nvPr/>
          </p:nvSpPr>
          <p:spPr>
            <a:xfrm>
              <a:off x="986999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图形 15"/>
            <p:cNvSpPr/>
            <p:nvPr/>
          </p:nvSpPr>
          <p:spPr>
            <a:xfrm>
              <a:off x="996417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图形 15"/>
            <p:cNvSpPr/>
            <p:nvPr/>
          </p:nvSpPr>
          <p:spPr>
            <a:xfrm>
              <a:off x="887134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图形 15"/>
            <p:cNvSpPr/>
            <p:nvPr/>
          </p:nvSpPr>
          <p:spPr>
            <a:xfrm>
              <a:off x="896579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图形 15"/>
            <p:cNvSpPr/>
            <p:nvPr/>
          </p:nvSpPr>
          <p:spPr>
            <a:xfrm>
              <a:off x="9060145" y="181910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图形 15"/>
            <p:cNvSpPr/>
            <p:nvPr/>
          </p:nvSpPr>
          <p:spPr>
            <a:xfrm>
              <a:off x="915449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图形 15"/>
            <p:cNvSpPr/>
            <p:nvPr/>
          </p:nvSpPr>
          <p:spPr>
            <a:xfrm>
              <a:off x="9248316" y="1819273"/>
              <a:ext cx="55292" cy="55292"/>
            </a:xfrm>
            <a:custGeom>
              <a:avLst/>
              <a:gdLst>
                <a:gd name="connsiteX0" fmla="*/ 55292 w 55292"/>
                <a:gd name="connsiteY0" fmla="*/ 27393 h 55292"/>
                <a:gd name="connsiteX1" fmla="*/ 27900 w 55292"/>
                <a:gd name="connsiteY1" fmla="*/ 55291 h 55292"/>
                <a:gd name="connsiteX2" fmla="*/ 1 w 55292"/>
                <a:gd name="connsiteY2" fmla="*/ 27899 h 55292"/>
                <a:gd name="connsiteX3" fmla="*/ 27393 w 55292"/>
                <a:gd name="connsiteY3" fmla="*/ 1 h 55292"/>
                <a:gd name="connsiteX4" fmla="*/ 28537 w 55292"/>
                <a:gd name="connsiteY4" fmla="*/ 14 h 55292"/>
                <a:gd name="connsiteX5" fmla="*/ 55292 w 55292"/>
                <a:gd name="connsiteY5" fmla="*/ 27393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393"/>
                  </a:moveTo>
                  <a:cubicBezTo>
                    <a:pt x="55431" y="42661"/>
                    <a:pt x="43168" y="55151"/>
                    <a:pt x="27900" y="55291"/>
                  </a:cubicBezTo>
                  <a:cubicBezTo>
                    <a:pt x="12631" y="55431"/>
                    <a:pt x="142" y="43167"/>
                    <a:pt x="1" y="27899"/>
                  </a:cubicBezTo>
                  <a:cubicBezTo>
                    <a:pt x="-138" y="12631"/>
                    <a:pt x="12125" y="141"/>
                    <a:pt x="27393" y="1"/>
                  </a:cubicBezTo>
                  <a:cubicBezTo>
                    <a:pt x="27774" y="-2"/>
                    <a:pt x="28156" y="2"/>
                    <a:pt x="28537" y="14"/>
                  </a:cubicBezTo>
                  <a:cubicBezTo>
                    <a:pt x="43354" y="492"/>
                    <a:pt x="55156" y="12570"/>
                    <a:pt x="55292" y="2739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图形 15"/>
            <p:cNvSpPr/>
            <p:nvPr/>
          </p:nvSpPr>
          <p:spPr>
            <a:xfrm>
              <a:off x="9343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图形 15"/>
            <p:cNvSpPr/>
            <p:nvPr/>
          </p:nvSpPr>
          <p:spPr>
            <a:xfrm>
              <a:off x="943746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图形 15"/>
            <p:cNvSpPr/>
            <p:nvPr/>
          </p:nvSpPr>
          <p:spPr>
            <a:xfrm>
              <a:off x="953182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图形 15"/>
            <p:cNvSpPr/>
            <p:nvPr/>
          </p:nvSpPr>
          <p:spPr>
            <a:xfrm>
              <a:off x="9626175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图形 15"/>
            <p:cNvSpPr/>
            <p:nvPr/>
          </p:nvSpPr>
          <p:spPr>
            <a:xfrm>
              <a:off x="972035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图形 15"/>
            <p:cNvSpPr/>
            <p:nvPr/>
          </p:nvSpPr>
          <p:spPr>
            <a:xfrm>
              <a:off x="9814703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图形 15"/>
            <p:cNvSpPr/>
            <p:nvPr/>
          </p:nvSpPr>
          <p:spPr>
            <a:xfrm>
              <a:off x="9909146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645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1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7" y="12516"/>
                    <a:pt x="12160" y="99"/>
                    <a:pt x="27379" y="1"/>
                  </a:cubicBezTo>
                  <a:cubicBezTo>
                    <a:pt x="27468" y="0"/>
                    <a:pt x="27556" y="0"/>
                    <a:pt x="27645" y="0"/>
                  </a:cubicBezTo>
                  <a:cubicBezTo>
                    <a:pt x="42760" y="49"/>
                    <a:pt x="55016" y="1226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图形 15"/>
            <p:cNvSpPr/>
            <p:nvPr/>
          </p:nvSpPr>
          <p:spPr>
            <a:xfrm>
              <a:off x="10003499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图形 15"/>
            <p:cNvSpPr/>
            <p:nvPr/>
          </p:nvSpPr>
          <p:spPr>
            <a:xfrm>
              <a:off x="883228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图形 15"/>
            <p:cNvSpPr/>
            <p:nvPr/>
          </p:nvSpPr>
          <p:spPr>
            <a:xfrm>
              <a:off x="8926641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图形 15"/>
            <p:cNvSpPr/>
            <p:nvPr/>
          </p:nvSpPr>
          <p:spPr>
            <a:xfrm>
              <a:off x="9020815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图形 15"/>
            <p:cNvSpPr/>
            <p:nvPr/>
          </p:nvSpPr>
          <p:spPr>
            <a:xfrm>
              <a:off x="9115169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图形 15"/>
            <p:cNvSpPr/>
            <p:nvPr/>
          </p:nvSpPr>
          <p:spPr>
            <a:xfrm>
              <a:off x="9209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图形 15"/>
            <p:cNvSpPr/>
            <p:nvPr/>
          </p:nvSpPr>
          <p:spPr>
            <a:xfrm>
              <a:off x="930396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图形 15"/>
            <p:cNvSpPr/>
            <p:nvPr/>
          </p:nvSpPr>
          <p:spPr>
            <a:xfrm>
              <a:off x="9398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图形 15"/>
            <p:cNvSpPr/>
            <p:nvPr/>
          </p:nvSpPr>
          <p:spPr>
            <a:xfrm>
              <a:off x="949267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图形 15"/>
            <p:cNvSpPr/>
            <p:nvPr/>
          </p:nvSpPr>
          <p:spPr>
            <a:xfrm>
              <a:off x="9587203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图形 15"/>
            <p:cNvSpPr/>
            <p:nvPr/>
          </p:nvSpPr>
          <p:spPr>
            <a:xfrm>
              <a:off x="968128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图形 15"/>
            <p:cNvSpPr/>
            <p:nvPr/>
          </p:nvSpPr>
          <p:spPr>
            <a:xfrm>
              <a:off x="9775642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图形 15"/>
            <p:cNvSpPr/>
            <p:nvPr/>
          </p:nvSpPr>
          <p:spPr>
            <a:xfrm>
              <a:off x="986999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图形 15"/>
            <p:cNvSpPr/>
            <p:nvPr/>
          </p:nvSpPr>
          <p:spPr>
            <a:xfrm>
              <a:off x="996417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图形 15"/>
            <p:cNvSpPr/>
            <p:nvPr/>
          </p:nvSpPr>
          <p:spPr>
            <a:xfrm>
              <a:off x="887134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图形 15"/>
            <p:cNvSpPr/>
            <p:nvPr/>
          </p:nvSpPr>
          <p:spPr>
            <a:xfrm>
              <a:off x="896579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图形 15"/>
            <p:cNvSpPr/>
            <p:nvPr/>
          </p:nvSpPr>
          <p:spPr>
            <a:xfrm>
              <a:off x="9060145" y="1979010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图形 15"/>
            <p:cNvSpPr/>
            <p:nvPr/>
          </p:nvSpPr>
          <p:spPr>
            <a:xfrm>
              <a:off x="915449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图形 15"/>
            <p:cNvSpPr/>
            <p:nvPr/>
          </p:nvSpPr>
          <p:spPr>
            <a:xfrm>
              <a:off x="924831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图形 15"/>
            <p:cNvSpPr/>
            <p:nvPr/>
          </p:nvSpPr>
          <p:spPr>
            <a:xfrm>
              <a:off x="9343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图形 15"/>
            <p:cNvSpPr/>
            <p:nvPr/>
          </p:nvSpPr>
          <p:spPr>
            <a:xfrm>
              <a:off x="943746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图形 15"/>
            <p:cNvSpPr/>
            <p:nvPr/>
          </p:nvSpPr>
          <p:spPr>
            <a:xfrm>
              <a:off x="953182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图形 15"/>
            <p:cNvSpPr/>
            <p:nvPr/>
          </p:nvSpPr>
          <p:spPr>
            <a:xfrm>
              <a:off x="962617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图形 15"/>
            <p:cNvSpPr/>
            <p:nvPr/>
          </p:nvSpPr>
          <p:spPr>
            <a:xfrm>
              <a:off x="972035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图形 15"/>
            <p:cNvSpPr/>
            <p:nvPr/>
          </p:nvSpPr>
          <p:spPr>
            <a:xfrm>
              <a:off x="9814703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图形 15"/>
            <p:cNvSpPr/>
            <p:nvPr/>
          </p:nvSpPr>
          <p:spPr>
            <a:xfrm>
              <a:off x="990914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图形 15"/>
            <p:cNvSpPr/>
            <p:nvPr/>
          </p:nvSpPr>
          <p:spPr>
            <a:xfrm>
              <a:off x="1000349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图形 15"/>
            <p:cNvSpPr/>
            <p:nvPr/>
          </p:nvSpPr>
          <p:spPr>
            <a:xfrm>
              <a:off x="883228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图形 15"/>
            <p:cNvSpPr/>
            <p:nvPr/>
          </p:nvSpPr>
          <p:spPr>
            <a:xfrm>
              <a:off x="892664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图形 15"/>
            <p:cNvSpPr/>
            <p:nvPr/>
          </p:nvSpPr>
          <p:spPr>
            <a:xfrm>
              <a:off x="9020815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图形 15"/>
            <p:cNvSpPr/>
            <p:nvPr/>
          </p:nvSpPr>
          <p:spPr>
            <a:xfrm>
              <a:off x="9115169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图形 15"/>
            <p:cNvSpPr/>
            <p:nvPr/>
          </p:nvSpPr>
          <p:spPr>
            <a:xfrm>
              <a:off x="920961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图形 15"/>
            <p:cNvSpPr/>
            <p:nvPr/>
          </p:nvSpPr>
          <p:spPr>
            <a:xfrm>
              <a:off x="930396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图形 15"/>
            <p:cNvSpPr/>
            <p:nvPr/>
          </p:nvSpPr>
          <p:spPr>
            <a:xfrm>
              <a:off x="9398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图形 15"/>
            <p:cNvSpPr/>
            <p:nvPr/>
          </p:nvSpPr>
          <p:spPr>
            <a:xfrm>
              <a:off x="949249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图形 15"/>
            <p:cNvSpPr/>
            <p:nvPr/>
          </p:nvSpPr>
          <p:spPr>
            <a:xfrm>
              <a:off x="958720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图形 15"/>
            <p:cNvSpPr/>
            <p:nvPr/>
          </p:nvSpPr>
          <p:spPr>
            <a:xfrm>
              <a:off x="968128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图形 15"/>
            <p:cNvSpPr/>
            <p:nvPr/>
          </p:nvSpPr>
          <p:spPr>
            <a:xfrm>
              <a:off x="977564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图形 15"/>
            <p:cNvSpPr/>
            <p:nvPr/>
          </p:nvSpPr>
          <p:spPr>
            <a:xfrm>
              <a:off x="986999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图形 15"/>
            <p:cNvSpPr/>
            <p:nvPr/>
          </p:nvSpPr>
          <p:spPr>
            <a:xfrm>
              <a:off x="996417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图形 15"/>
            <p:cNvSpPr/>
            <p:nvPr/>
          </p:nvSpPr>
          <p:spPr>
            <a:xfrm>
              <a:off x="887134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图形 15"/>
            <p:cNvSpPr/>
            <p:nvPr/>
          </p:nvSpPr>
          <p:spPr>
            <a:xfrm>
              <a:off x="896579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图形 15"/>
            <p:cNvSpPr/>
            <p:nvPr/>
          </p:nvSpPr>
          <p:spPr>
            <a:xfrm>
              <a:off x="9060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图形 15"/>
            <p:cNvSpPr/>
            <p:nvPr/>
          </p:nvSpPr>
          <p:spPr>
            <a:xfrm>
              <a:off x="915449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图形 15"/>
            <p:cNvSpPr/>
            <p:nvPr/>
          </p:nvSpPr>
          <p:spPr>
            <a:xfrm>
              <a:off x="924885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图形 15"/>
            <p:cNvSpPr/>
            <p:nvPr/>
          </p:nvSpPr>
          <p:spPr>
            <a:xfrm>
              <a:off x="9343026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图形 15"/>
            <p:cNvSpPr/>
            <p:nvPr/>
          </p:nvSpPr>
          <p:spPr>
            <a:xfrm>
              <a:off x="943746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图形 15"/>
            <p:cNvSpPr/>
            <p:nvPr/>
          </p:nvSpPr>
          <p:spPr>
            <a:xfrm>
              <a:off x="9531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图形 15"/>
            <p:cNvSpPr/>
            <p:nvPr/>
          </p:nvSpPr>
          <p:spPr>
            <a:xfrm>
              <a:off x="962617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图形 15"/>
            <p:cNvSpPr/>
            <p:nvPr/>
          </p:nvSpPr>
          <p:spPr>
            <a:xfrm>
              <a:off x="9720350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图形 15"/>
            <p:cNvSpPr/>
            <p:nvPr/>
          </p:nvSpPr>
          <p:spPr>
            <a:xfrm>
              <a:off x="9814703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图形 15"/>
            <p:cNvSpPr/>
            <p:nvPr/>
          </p:nvSpPr>
          <p:spPr>
            <a:xfrm>
              <a:off x="9909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图形 15"/>
            <p:cNvSpPr/>
            <p:nvPr/>
          </p:nvSpPr>
          <p:spPr>
            <a:xfrm>
              <a:off x="1000349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图形 15"/>
            <p:cNvSpPr/>
            <p:nvPr/>
          </p:nvSpPr>
          <p:spPr>
            <a:xfrm>
              <a:off x="883228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图形 15"/>
            <p:cNvSpPr/>
            <p:nvPr/>
          </p:nvSpPr>
          <p:spPr>
            <a:xfrm>
              <a:off x="892664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图形 15"/>
            <p:cNvSpPr/>
            <p:nvPr/>
          </p:nvSpPr>
          <p:spPr>
            <a:xfrm>
              <a:off x="9020815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图形 15"/>
            <p:cNvSpPr/>
            <p:nvPr/>
          </p:nvSpPr>
          <p:spPr>
            <a:xfrm>
              <a:off x="9115169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图形 15"/>
            <p:cNvSpPr/>
            <p:nvPr/>
          </p:nvSpPr>
          <p:spPr>
            <a:xfrm>
              <a:off x="920961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图形 15"/>
            <p:cNvSpPr/>
            <p:nvPr/>
          </p:nvSpPr>
          <p:spPr>
            <a:xfrm>
              <a:off x="930396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图形 15"/>
            <p:cNvSpPr/>
            <p:nvPr/>
          </p:nvSpPr>
          <p:spPr>
            <a:xfrm>
              <a:off x="9398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图形 15"/>
            <p:cNvSpPr/>
            <p:nvPr/>
          </p:nvSpPr>
          <p:spPr>
            <a:xfrm>
              <a:off x="949249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图形 15"/>
            <p:cNvSpPr/>
            <p:nvPr/>
          </p:nvSpPr>
          <p:spPr>
            <a:xfrm>
              <a:off x="958720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图形 15"/>
            <p:cNvSpPr/>
            <p:nvPr/>
          </p:nvSpPr>
          <p:spPr>
            <a:xfrm>
              <a:off x="968128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图形 15"/>
            <p:cNvSpPr/>
            <p:nvPr/>
          </p:nvSpPr>
          <p:spPr>
            <a:xfrm>
              <a:off x="977564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图形 15"/>
            <p:cNvSpPr/>
            <p:nvPr/>
          </p:nvSpPr>
          <p:spPr>
            <a:xfrm>
              <a:off x="986999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图形 15"/>
            <p:cNvSpPr/>
            <p:nvPr/>
          </p:nvSpPr>
          <p:spPr>
            <a:xfrm>
              <a:off x="996417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图形 15"/>
            <p:cNvSpPr/>
            <p:nvPr/>
          </p:nvSpPr>
          <p:spPr>
            <a:xfrm>
              <a:off x="887134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图形 15"/>
            <p:cNvSpPr/>
            <p:nvPr/>
          </p:nvSpPr>
          <p:spPr>
            <a:xfrm>
              <a:off x="896579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图形 15"/>
            <p:cNvSpPr/>
            <p:nvPr/>
          </p:nvSpPr>
          <p:spPr>
            <a:xfrm>
              <a:off x="9060145" y="229809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图形 15"/>
            <p:cNvSpPr/>
            <p:nvPr/>
          </p:nvSpPr>
          <p:spPr>
            <a:xfrm>
              <a:off x="915449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图形 15"/>
            <p:cNvSpPr/>
            <p:nvPr/>
          </p:nvSpPr>
          <p:spPr>
            <a:xfrm>
              <a:off x="924831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图形 15"/>
            <p:cNvSpPr/>
            <p:nvPr/>
          </p:nvSpPr>
          <p:spPr>
            <a:xfrm>
              <a:off x="9343026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图形 15"/>
            <p:cNvSpPr/>
            <p:nvPr/>
          </p:nvSpPr>
          <p:spPr>
            <a:xfrm>
              <a:off x="943746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图形 15"/>
            <p:cNvSpPr/>
            <p:nvPr/>
          </p:nvSpPr>
          <p:spPr>
            <a:xfrm>
              <a:off x="953182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图形 15"/>
            <p:cNvSpPr/>
            <p:nvPr/>
          </p:nvSpPr>
          <p:spPr>
            <a:xfrm>
              <a:off x="962617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图形 15"/>
            <p:cNvSpPr/>
            <p:nvPr/>
          </p:nvSpPr>
          <p:spPr>
            <a:xfrm>
              <a:off x="9720350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图形 15"/>
            <p:cNvSpPr/>
            <p:nvPr/>
          </p:nvSpPr>
          <p:spPr>
            <a:xfrm>
              <a:off x="9814703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图形 15"/>
            <p:cNvSpPr/>
            <p:nvPr/>
          </p:nvSpPr>
          <p:spPr>
            <a:xfrm>
              <a:off x="990914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图形 15"/>
            <p:cNvSpPr/>
            <p:nvPr/>
          </p:nvSpPr>
          <p:spPr>
            <a:xfrm>
              <a:off x="1000349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图形 15"/>
            <p:cNvSpPr/>
            <p:nvPr/>
          </p:nvSpPr>
          <p:spPr>
            <a:xfrm>
              <a:off x="883228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图形 15"/>
            <p:cNvSpPr/>
            <p:nvPr/>
          </p:nvSpPr>
          <p:spPr>
            <a:xfrm>
              <a:off x="8926641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图形 15"/>
            <p:cNvSpPr/>
            <p:nvPr/>
          </p:nvSpPr>
          <p:spPr>
            <a:xfrm>
              <a:off x="9020815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图形 15"/>
            <p:cNvSpPr/>
            <p:nvPr/>
          </p:nvSpPr>
          <p:spPr>
            <a:xfrm>
              <a:off x="9115169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图形 15"/>
            <p:cNvSpPr/>
            <p:nvPr/>
          </p:nvSpPr>
          <p:spPr>
            <a:xfrm>
              <a:off x="9209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图形 15"/>
            <p:cNvSpPr/>
            <p:nvPr/>
          </p:nvSpPr>
          <p:spPr>
            <a:xfrm>
              <a:off x="930396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图形 15"/>
            <p:cNvSpPr/>
            <p:nvPr/>
          </p:nvSpPr>
          <p:spPr>
            <a:xfrm>
              <a:off x="9398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图形 15"/>
            <p:cNvSpPr/>
            <p:nvPr/>
          </p:nvSpPr>
          <p:spPr>
            <a:xfrm>
              <a:off x="949267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图形 15"/>
            <p:cNvSpPr/>
            <p:nvPr/>
          </p:nvSpPr>
          <p:spPr>
            <a:xfrm>
              <a:off x="9587203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图形 15"/>
            <p:cNvSpPr/>
            <p:nvPr/>
          </p:nvSpPr>
          <p:spPr>
            <a:xfrm>
              <a:off x="968128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图形 15"/>
            <p:cNvSpPr/>
            <p:nvPr/>
          </p:nvSpPr>
          <p:spPr>
            <a:xfrm>
              <a:off x="9775642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图形 15"/>
            <p:cNvSpPr/>
            <p:nvPr/>
          </p:nvSpPr>
          <p:spPr>
            <a:xfrm>
              <a:off x="986999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图形 15"/>
            <p:cNvSpPr/>
            <p:nvPr/>
          </p:nvSpPr>
          <p:spPr>
            <a:xfrm>
              <a:off x="996417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图形 15"/>
            <p:cNvSpPr/>
            <p:nvPr/>
          </p:nvSpPr>
          <p:spPr>
            <a:xfrm>
              <a:off x="887134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图形 15"/>
            <p:cNvSpPr/>
            <p:nvPr/>
          </p:nvSpPr>
          <p:spPr>
            <a:xfrm>
              <a:off x="896579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图形 15"/>
            <p:cNvSpPr/>
            <p:nvPr/>
          </p:nvSpPr>
          <p:spPr>
            <a:xfrm>
              <a:off x="9060145" y="2457732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图形 15"/>
            <p:cNvSpPr/>
            <p:nvPr/>
          </p:nvSpPr>
          <p:spPr>
            <a:xfrm>
              <a:off x="915449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图形 15"/>
            <p:cNvSpPr/>
            <p:nvPr/>
          </p:nvSpPr>
          <p:spPr>
            <a:xfrm>
              <a:off x="924831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图形 15"/>
            <p:cNvSpPr/>
            <p:nvPr/>
          </p:nvSpPr>
          <p:spPr>
            <a:xfrm>
              <a:off x="9343026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图形 15"/>
            <p:cNvSpPr/>
            <p:nvPr/>
          </p:nvSpPr>
          <p:spPr>
            <a:xfrm>
              <a:off x="943746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图形 15"/>
            <p:cNvSpPr/>
            <p:nvPr/>
          </p:nvSpPr>
          <p:spPr>
            <a:xfrm>
              <a:off x="953182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图形 15"/>
            <p:cNvSpPr/>
            <p:nvPr/>
          </p:nvSpPr>
          <p:spPr>
            <a:xfrm>
              <a:off x="962617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图形 15"/>
            <p:cNvSpPr/>
            <p:nvPr/>
          </p:nvSpPr>
          <p:spPr>
            <a:xfrm>
              <a:off x="9720350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图形 15"/>
            <p:cNvSpPr/>
            <p:nvPr/>
          </p:nvSpPr>
          <p:spPr>
            <a:xfrm>
              <a:off x="9814703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图形 15"/>
            <p:cNvSpPr/>
            <p:nvPr/>
          </p:nvSpPr>
          <p:spPr>
            <a:xfrm>
              <a:off x="990914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图形 15"/>
            <p:cNvSpPr/>
            <p:nvPr/>
          </p:nvSpPr>
          <p:spPr>
            <a:xfrm>
              <a:off x="10003499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图形 15"/>
            <p:cNvSpPr/>
            <p:nvPr/>
          </p:nvSpPr>
          <p:spPr>
            <a:xfrm>
              <a:off x="883228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图形 15"/>
            <p:cNvSpPr/>
            <p:nvPr/>
          </p:nvSpPr>
          <p:spPr>
            <a:xfrm>
              <a:off x="892664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图形 15"/>
            <p:cNvSpPr/>
            <p:nvPr/>
          </p:nvSpPr>
          <p:spPr>
            <a:xfrm>
              <a:off x="9020815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图形 15"/>
            <p:cNvSpPr/>
            <p:nvPr/>
          </p:nvSpPr>
          <p:spPr>
            <a:xfrm>
              <a:off x="9115169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图形 15"/>
            <p:cNvSpPr/>
            <p:nvPr/>
          </p:nvSpPr>
          <p:spPr>
            <a:xfrm>
              <a:off x="920961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图形 15"/>
            <p:cNvSpPr/>
            <p:nvPr/>
          </p:nvSpPr>
          <p:spPr>
            <a:xfrm>
              <a:off x="930396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图形 15"/>
            <p:cNvSpPr/>
            <p:nvPr/>
          </p:nvSpPr>
          <p:spPr>
            <a:xfrm>
              <a:off x="9398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图形 15"/>
            <p:cNvSpPr/>
            <p:nvPr/>
          </p:nvSpPr>
          <p:spPr>
            <a:xfrm>
              <a:off x="9492493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图形 15"/>
            <p:cNvSpPr/>
            <p:nvPr/>
          </p:nvSpPr>
          <p:spPr>
            <a:xfrm>
              <a:off x="958720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图形 15"/>
            <p:cNvSpPr/>
            <p:nvPr/>
          </p:nvSpPr>
          <p:spPr>
            <a:xfrm>
              <a:off x="968128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图形 15"/>
            <p:cNvSpPr/>
            <p:nvPr/>
          </p:nvSpPr>
          <p:spPr>
            <a:xfrm>
              <a:off x="977564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图形 15"/>
            <p:cNvSpPr/>
            <p:nvPr/>
          </p:nvSpPr>
          <p:spPr>
            <a:xfrm>
              <a:off x="986999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图形 15"/>
            <p:cNvSpPr/>
            <p:nvPr/>
          </p:nvSpPr>
          <p:spPr>
            <a:xfrm>
              <a:off x="9964170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图形 15"/>
            <p:cNvSpPr/>
            <p:nvPr/>
          </p:nvSpPr>
          <p:spPr>
            <a:xfrm>
              <a:off x="887134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图形 15"/>
            <p:cNvSpPr/>
            <p:nvPr/>
          </p:nvSpPr>
          <p:spPr>
            <a:xfrm>
              <a:off x="896579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图形 15"/>
            <p:cNvSpPr/>
            <p:nvPr/>
          </p:nvSpPr>
          <p:spPr>
            <a:xfrm>
              <a:off x="9060145" y="26173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图形 15"/>
            <p:cNvSpPr/>
            <p:nvPr/>
          </p:nvSpPr>
          <p:spPr>
            <a:xfrm>
              <a:off x="915449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图形 15"/>
            <p:cNvSpPr/>
            <p:nvPr/>
          </p:nvSpPr>
          <p:spPr>
            <a:xfrm>
              <a:off x="924831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图形 15"/>
            <p:cNvSpPr/>
            <p:nvPr/>
          </p:nvSpPr>
          <p:spPr>
            <a:xfrm>
              <a:off x="9343026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图形 15"/>
            <p:cNvSpPr/>
            <p:nvPr/>
          </p:nvSpPr>
          <p:spPr>
            <a:xfrm>
              <a:off x="943746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图形 15"/>
            <p:cNvSpPr/>
            <p:nvPr/>
          </p:nvSpPr>
          <p:spPr>
            <a:xfrm>
              <a:off x="953182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图形 15"/>
            <p:cNvSpPr/>
            <p:nvPr/>
          </p:nvSpPr>
          <p:spPr>
            <a:xfrm>
              <a:off x="962617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图形 15"/>
            <p:cNvSpPr/>
            <p:nvPr/>
          </p:nvSpPr>
          <p:spPr>
            <a:xfrm>
              <a:off x="9720350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图形 15"/>
            <p:cNvSpPr/>
            <p:nvPr/>
          </p:nvSpPr>
          <p:spPr>
            <a:xfrm>
              <a:off x="9814703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图形 15"/>
            <p:cNvSpPr/>
            <p:nvPr/>
          </p:nvSpPr>
          <p:spPr>
            <a:xfrm>
              <a:off x="990914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图形 15"/>
            <p:cNvSpPr/>
            <p:nvPr/>
          </p:nvSpPr>
          <p:spPr>
            <a:xfrm>
              <a:off x="10003499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图形 15"/>
            <p:cNvSpPr/>
            <p:nvPr/>
          </p:nvSpPr>
          <p:spPr>
            <a:xfrm>
              <a:off x="883228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图形 15"/>
            <p:cNvSpPr/>
            <p:nvPr/>
          </p:nvSpPr>
          <p:spPr>
            <a:xfrm>
              <a:off x="892664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图形 15"/>
            <p:cNvSpPr/>
            <p:nvPr/>
          </p:nvSpPr>
          <p:spPr>
            <a:xfrm>
              <a:off x="9020815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图形 15"/>
            <p:cNvSpPr/>
            <p:nvPr/>
          </p:nvSpPr>
          <p:spPr>
            <a:xfrm>
              <a:off x="9115169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图形 15"/>
            <p:cNvSpPr/>
            <p:nvPr/>
          </p:nvSpPr>
          <p:spPr>
            <a:xfrm>
              <a:off x="920961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图形 15"/>
            <p:cNvSpPr/>
            <p:nvPr/>
          </p:nvSpPr>
          <p:spPr>
            <a:xfrm>
              <a:off x="930396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图形 15"/>
            <p:cNvSpPr/>
            <p:nvPr/>
          </p:nvSpPr>
          <p:spPr>
            <a:xfrm>
              <a:off x="9398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图形 15"/>
            <p:cNvSpPr/>
            <p:nvPr/>
          </p:nvSpPr>
          <p:spPr>
            <a:xfrm>
              <a:off x="9492493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图形 15"/>
            <p:cNvSpPr/>
            <p:nvPr/>
          </p:nvSpPr>
          <p:spPr>
            <a:xfrm>
              <a:off x="958720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图形 15"/>
            <p:cNvSpPr/>
            <p:nvPr/>
          </p:nvSpPr>
          <p:spPr>
            <a:xfrm>
              <a:off x="968128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图形 15"/>
            <p:cNvSpPr/>
            <p:nvPr/>
          </p:nvSpPr>
          <p:spPr>
            <a:xfrm>
              <a:off x="977564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图形 15"/>
            <p:cNvSpPr/>
            <p:nvPr/>
          </p:nvSpPr>
          <p:spPr>
            <a:xfrm>
              <a:off x="986999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图形 15"/>
            <p:cNvSpPr/>
            <p:nvPr/>
          </p:nvSpPr>
          <p:spPr>
            <a:xfrm>
              <a:off x="9964170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图形 15"/>
            <p:cNvSpPr/>
            <p:nvPr/>
          </p:nvSpPr>
          <p:spPr>
            <a:xfrm>
              <a:off x="887134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图形 15"/>
            <p:cNvSpPr/>
            <p:nvPr/>
          </p:nvSpPr>
          <p:spPr>
            <a:xfrm>
              <a:off x="896579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图形 15"/>
            <p:cNvSpPr/>
            <p:nvPr/>
          </p:nvSpPr>
          <p:spPr>
            <a:xfrm>
              <a:off x="9060145" y="277699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图形 15"/>
            <p:cNvSpPr/>
            <p:nvPr/>
          </p:nvSpPr>
          <p:spPr>
            <a:xfrm>
              <a:off x="915449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图形 15"/>
            <p:cNvSpPr/>
            <p:nvPr/>
          </p:nvSpPr>
          <p:spPr>
            <a:xfrm>
              <a:off x="924831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图形 15"/>
            <p:cNvSpPr/>
            <p:nvPr/>
          </p:nvSpPr>
          <p:spPr>
            <a:xfrm>
              <a:off x="9343026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图形 15"/>
            <p:cNvSpPr/>
            <p:nvPr/>
          </p:nvSpPr>
          <p:spPr>
            <a:xfrm>
              <a:off x="943746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图形 15"/>
            <p:cNvSpPr/>
            <p:nvPr/>
          </p:nvSpPr>
          <p:spPr>
            <a:xfrm>
              <a:off x="953182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图形 15"/>
            <p:cNvSpPr/>
            <p:nvPr/>
          </p:nvSpPr>
          <p:spPr>
            <a:xfrm>
              <a:off x="962617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图形 15"/>
            <p:cNvSpPr/>
            <p:nvPr/>
          </p:nvSpPr>
          <p:spPr>
            <a:xfrm>
              <a:off x="9720350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图形 15"/>
            <p:cNvSpPr/>
            <p:nvPr/>
          </p:nvSpPr>
          <p:spPr>
            <a:xfrm>
              <a:off x="9814703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图形 15"/>
            <p:cNvSpPr/>
            <p:nvPr/>
          </p:nvSpPr>
          <p:spPr>
            <a:xfrm>
              <a:off x="990914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图形 15"/>
            <p:cNvSpPr/>
            <p:nvPr/>
          </p:nvSpPr>
          <p:spPr>
            <a:xfrm>
              <a:off x="10003499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图形 15"/>
            <p:cNvSpPr/>
            <p:nvPr/>
          </p:nvSpPr>
          <p:spPr>
            <a:xfrm>
              <a:off x="883228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图形 15"/>
            <p:cNvSpPr/>
            <p:nvPr/>
          </p:nvSpPr>
          <p:spPr>
            <a:xfrm>
              <a:off x="8926641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图形 15"/>
            <p:cNvSpPr/>
            <p:nvPr/>
          </p:nvSpPr>
          <p:spPr>
            <a:xfrm>
              <a:off x="9020815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图形 15"/>
            <p:cNvSpPr/>
            <p:nvPr/>
          </p:nvSpPr>
          <p:spPr>
            <a:xfrm>
              <a:off x="9115169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图形 15"/>
            <p:cNvSpPr/>
            <p:nvPr/>
          </p:nvSpPr>
          <p:spPr>
            <a:xfrm>
              <a:off x="9209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图形 15"/>
            <p:cNvSpPr/>
            <p:nvPr/>
          </p:nvSpPr>
          <p:spPr>
            <a:xfrm>
              <a:off x="930396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图形 15"/>
            <p:cNvSpPr/>
            <p:nvPr/>
          </p:nvSpPr>
          <p:spPr>
            <a:xfrm>
              <a:off x="9398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图形 15"/>
            <p:cNvSpPr/>
            <p:nvPr/>
          </p:nvSpPr>
          <p:spPr>
            <a:xfrm>
              <a:off x="949267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图形 15"/>
            <p:cNvSpPr/>
            <p:nvPr/>
          </p:nvSpPr>
          <p:spPr>
            <a:xfrm>
              <a:off x="9587203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图形 15"/>
            <p:cNvSpPr/>
            <p:nvPr/>
          </p:nvSpPr>
          <p:spPr>
            <a:xfrm>
              <a:off x="968128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图形 15"/>
            <p:cNvSpPr/>
            <p:nvPr/>
          </p:nvSpPr>
          <p:spPr>
            <a:xfrm>
              <a:off x="9775642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图形 15"/>
            <p:cNvSpPr/>
            <p:nvPr/>
          </p:nvSpPr>
          <p:spPr>
            <a:xfrm>
              <a:off x="986999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图形 15"/>
            <p:cNvSpPr/>
            <p:nvPr/>
          </p:nvSpPr>
          <p:spPr>
            <a:xfrm>
              <a:off x="9964170" y="285681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图形 15"/>
            <p:cNvSpPr/>
            <p:nvPr/>
          </p:nvSpPr>
          <p:spPr>
            <a:xfrm>
              <a:off x="8871349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图形 15"/>
            <p:cNvSpPr/>
            <p:nvPr/>
          </p:nvSpPr>
          <p:spPr>
            <a:xfrm>
              <a:off x="896579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图形 15"/>
            <p:cNvSpPr/>
            <p:nvPr/>
          </p:nvSpPr>
          <p:spPr>
            <a:xfrm>
              <a:off x="9060145" y="2936633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图形 15"/>
            <p:cNvSpPr/>
            <p:nvPr/>
          </p:nvSpPr>
          <p:spPr>
            <a:xfrm>
              <a:off x="915449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图形 15"/>
            <p:cNvSpPr/>
            <p:nvPr/>
          </p:nvSpPr>
          <p:spPr>
            <a:xfrm>
              <a:off x="924831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图形 15"/>
            <p:cNvSpPr/>
            <p:nvPr/>
          </p:nvSpPr>
          <p:spPr>
            <a:xfrm>
              <a:off x="9343026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图形 15"/>
            <p:cNvSpPr/>
            <p:nvPr/>
          </p:nvSpPr>
          <p:spPr>
            <a:xfrm>
              <a:off x="943746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图形 15"/>
            <p:cNvSpPr/>
            <p:nvPr/>
          </p:nvSpPr>
          <p:spPr>
            <a:xfrm>
              <a:off x="953182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图形 15"/>
            <p:cNvSpPr/>
            <p:nvPr/>
          </p:nvSpPr>
          <p:spPr>
            <a:xfrm>
              <a:off x="962617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图形 15"/>
            <p:cNvSpPr/>
            <p:nvPr/>
          </p:nvSpPr>
          <p:spPr>
            <a:xfrm>
              <a:off x="9720350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图形 15"/>
            <p:cNvSpPr/>
            <p:nvPr/>
          </p:nvSpPr>
          <p:spPr>
            <a:xfrm>
              <a:off x="9814703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图形 15"/>
            <p:cNvSpPr/>
            <p:nvPr/>
          </p:nvSpPr>
          <p:spPr>
            <a:xfrm>
              <a:off x="990914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图形 15"/>
            <p:cNvSpPr/>
            <p:nvPr/>
          </p:nvSpPr>
          <p:spPr>
            <a:xfrm>
              <a:off x="10003499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图形 15"/>
            <p:cNvSpPr/>
            <p:nvPr/>
          </p:nvSpPr>
          <p:spPr>
            <a:xfrm>
              <a:off x="8832287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图形 15"/>
            <p:cNvSpPr/>
            <p:nvPr/>
          </p:nvSpPr>
          <p:spPr>
            <a:xfrm>
              <a:off x="8926640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图形 15"/>
            <p:cNvSpPr/>
            <p:nvPr/>
          </p:nvSpPr>
          <p:spPr>
            <a:xfrm>
              <a:off x="9020815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图形 15"/>
            <p:cNvSpPr/>
            <p:nvPr/>
          </p:nvSpPr>
          <p:spPr>
            <a:xfrm>
              <a:off x="9115169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图形 15"/>
            <p:cNvSpPr/>
            <p:nvPr/>
          </p:nvSpPr>
          <p:spPr>
            <a:xfrm>
              <a:off x="920961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图形 15"/>
            <p:cNvSpPr/>
            <p:nvPr/>
          </p:nvSpPr>
          <p:spPr>
            <a:xfrm>
              <a:off x="930396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图形 15"/>
            <p:cNvSpPr/>
            <p:nvPr/>
          </p:nvSpPr>
          <p:spPr>
            <a:xfrm>
              <a:off x="939831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图形 15"/>
            <p:cNvSpPr/>
            <p:nvPr/>
          </p:nvSpPr>
          <p:spPr>
            <a:xfrm>
              <a:off x="9492493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图形 15"/>
            <p:cNvSpPr/>
            <p:nvPr/>
          </p:nvSpPr>
          <p:spPr>
            <a:xfrm>
              <a:off x="958720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图形 15"/>
            <p:cNvSpPr/>
            <p:nvPr/>
          </p:nvSpPr>
          <p:spPr>
            <a:xfrm>
              <a:off x="968128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图形 15"/>
            <p:cNvSpPr/>
            <p:nvPr/>
          </p:nvSpPr>
          <p:spPr>
            <a:xfrm>
              <a:off x="977564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图形 15"/>
            <p:cNvSpPr/>
            <p:nvPr/>
          </p:nvSpPr>
          <p:spPr>
            <a:xfrm>
              <a:off x="986999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图形 15"/>
            <p:cNvSpPr/>
            <p:nvPr/>
          </p:nvSpPr>
          <p:spPr>
            <a:xfrm>
              <a:off x="9964170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图形 15"/>
            <p:cNvSpPr/>
            <p:nvPr/>
          </p:nvSpPr>
          <p:spPr>
            <a:xfrm>
              <a:off x="8871349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图形 15"/>
            <p:cNvSpPr/>
            <p:nvPr/>
          </p:nvSpPr>
          <p:spPr>
            <a:xfrm>
              <a:off x="896579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图形 15"/>
            <p:cNvSpPr/>
            <p:nvPr/>
          </p:nvSpPr>
          <p:spPr>
            <a:xfrm>
              <a:off x="9060145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图形 15"/>
            <p:cNvSpPr/>
            <p:nvPr/>
          </p:nvSpPr>
          <p:spPr>
            <a:xfrm>
              <a:off x="915449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图形 15"/>
            <p:cNvSpPr/>
            <p:nvPr/>
          </p:nvSpPr>
          <p:spPr>
            <a:xfrm>
              <a:off x="924885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图形 15"/>
            <p:cNvSpPr/>
            <p:nvPr/>
          </p:nvSpPr>
          <p:spPr>
            <a:xfrm>
              <a:off x="9343026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图形 15"/>
            <p:cNvSpPr/>
            <p:nvPr/>
          </p:nvSpPr>
          <p:spPr>
            <a:xfrm>
              <a:off x="943746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图形 15"/>
            <p:cNvSpPr/>
            <p:nvPr/>
          </p:nvSpPr>
          <p:spPr>
            <a:xfrm>
              <a:off x="9531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图形 15"/>
            <p:cNvSpPr/>
            <p:nvPr/>
          </p:nvSpPr>
          <p:spPr>
            <a:xfrm>
              <a:off x="962617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图形 15"/>
            <p:cNvSpPr/>
            <p:nvPr/>
          </p:nvSpPr>
          <p:spPr>
            <a:xfrm>
              <a:off x="9720350" y="309626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图形 15"/>
            <p:cNvSpPr/>
            <p:nvPr/>
          </p:nvSpPr>
          <p:spPr>
            <a:xfrm>
              <a:off x="9814703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图形 15"/>
            <p:cNvSpPr/>
            <p:nvPr/>
          </p:nvSpPr>
          <p:spPr>
            <a:xfrm>
              <a:off x="990914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图形 15"/>
            <p:cNvSpPr/>
            <p:nvPr/>
          </p:nvSpPr>
          <p:spPr>
            <a:xfrm>
              <a:off x="10003499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图形 15"/>
            <p:cNvSpPr/>
            <p:nvPr/>
          </p:nvSpPr>
          <p:spPr>
            <a:xfrm>
              <a:off x="8832288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图形 15"/>
            <p:cNvSpPr/>
            <p:nvPr/>
          </p:nvSpPr>
          <p:spPr>
            <a:xfrm>
              <a:off x="8926641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图形 15"/>
            <p:cNvSpPr/>
            <p:nvPr/>
          </p:nvSpPr>
          <p:spPr>
            <a:xfrm>
              <a:off x="9020815" y="3176083"/>
              <a:ext cx="55292" cy="55291"/>
            </a:xfrm>
            <a:custGeom>
              <a:avLst/>
              <a:gdLst>
                <a:gd name="connsiteX0" fmla="*/ 55292 w 55292"/>
                <a:gd name="connsiteY0" fmla="*/ 27646 h 55291"/>
                <a:gd name="connsiteX1" fmla="*/ 27646 w 55292"/>
                <a:gd name="connsiteY1" fmla="*/ 55292 h 55291"/>
                <a:gd name="connsiteX2" fmla="*/ 0 w 55292"/>
                <a:gd name="connsiteY2" fmla="*/ 27646 h 55291"/>
                <a:gd name="connsiteX3" fmla="*/ 27646 w 55292"/>
                <a:gd name="connsiteY3" fmla="*/ 0 h 55291"/>
                <a:gd name="connsiteX4" fmla="*/ 27736 w 55292"/>
                <a:gd name="connsiteY4" fmla="*/ 0 h 55291"/>
                <a:gd name="connsiteX5" fmla="*/ 55292 w 55292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图形 15"/>
            <p:cNvSpPr/>
            <p:nvPr/>
          </p:nvSpPr>
          <p:spPr>
            <a:xfrm>
              <a:off x="9115169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图形 15"/>
            <p:cNvSpPr/>
            <p:nvPr/>
          </p:nvSpPr>
          <p:spPr>
            <a:xfrm>
              <a:off x="920961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图形 15"/>
            <p:cNvSpPr/>
            <p:nvPr/>
          </p:nvSpPr>
          <p:spPr>
            <a:xfrm>
              <a:off x="930396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图形 15"/>
            <p:cNvSpPr/>
            <p:nvPr/>
          </p:nvSpPr>
          <p:spPr>
            <a:xfrm>
              <a:off x="939831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图形 15"/>
            <p:cNvSpPr/>
            <p:nvPr/>
          </p:nvSpPr>
          <p:spPr>
            <a:xfrm>
              <a:off x="9492493" y="3176083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图形 15"/>
            <p:cNvSpPr/>
            <p:nvPr/>
          </p:nvSpPr>
          <p:spPr>
            <a:xfrm>
              <a:off x="9587203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图形 15"/>
            <p:cNvSpPr/>
            <p:nvPr/>
          </p:nvSpPr>
          <p:spPr>
            <a:xfrm>
              <a:off x="968128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图形 15"/>
            <p:cNvSpPr/>
            <p:nvPr/>
          </p:nvSpPr>
          <p:spPr>
            <a:xfrm>
              <a:off x="977564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图形 15"/>
            <p:cNvSpPr/>
            <p:nvPr/>
          </p:nvSpPr>
          <p:spPr>
            <a:xfrm>
              <a:off x="986999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图形 15"/>
            <p:cNvSpPr/>
            <p:nvPr/>
          </p:nvSpPr>
          <p:spPr>
            <a:xfrm>
              <a:off x="9964705" y="3175873"/>
              <a:ext cx="37991" cy="24289"/>
            </a:xfrm>
            <a:custGeom>
              <a:avLst/>
              <a:gdLst>
                <a:gd name="connsiteX0" fmla="*/ 37991 w 37991"/>
                <a:gd name="connsiteY0" fmla="*/ 2529 h 24289"/>
                <a:gd name="connsiteX1" fmla="*/ 0 w 37991"/>
                <a:gd name="connsiteY1" fmla="*/ 24289 h 24289"/>
                <a:gd name="connsiteX2" fmla="*/ 29107 w 37991"/>
                <a:gd name="connsiteY2" fmla="*/ 116 h 24289"/>
                <a:gd name="connsiteX3" fmla="*/ 37991 w 37991"/>
                <a:gd name="connsiteY3" fmla="*/ 2529 h 2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91" h="24289">
                  <a:moveTo>
                    <a:pt x="37991" y="2529"/>
                  </a:moveTo>
                  <a:cubicBezTo>
                    <a:pt x="25416" y="10020"/>
                    <a:pt x="12753" y="17333"/>
                    <a:pt x="0" y="24289"/>
                  </a:cubicBezTo>
                  <a:cubicBezTo>
                    <a:pt x="1363" y="9576"/>
                    <a:pt x="14394" y="-1247"/>
                    <a:pt x="29107" y="116"/>
                  </a:cubicBezTo>
                  <a:cubicBezTo>
                    <a:pt x="32185" y="401"/>
                    <a:pt x="35191" y="1217"/>
                    <a:pt x="37991" y="252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图形 15"/>
            <p:cNvSpPr/>
            <p:nvPr/>
          </p:nvSpPr>
          <p:spPr>
            <a:xfrm>
              <a:off x="8871349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图形 15"/>
            <p:cNvSpPr/>
            <p:nvPr/>
          </p:nvSpPr>
          <p:spPr>
            <a:xfrm>
              <a:off x="896579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图形 15"/>
            <p:cNvSpPr/>
            <p:nvPr/>
          </p:nvSpPr>
          <p:spPr>
            <a:xfrm>
              <a:off x="906014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图形 15"/>
            <p:cNvSpPr/>
            <p:nvPr/>
          </p:nvSpPr>
          <p:spPr>
            <a:xfrm>
              <a:off x="915449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图形 15"/>
            <p:cNvSpPr/>
            <p:nvPr/>
          </p:nvSpPr>
          <p:spPr>
            <a:xfrm>
              <a:off x="9248316" y="3255900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图形 15"/>
            <p:cNvSpPr/>
            <p:nvPr/>
          </p:nvSpPr>
          <p:spPr>
            <a:xfrm>
              <a:off x="9343026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图形 15"/>
            <p:cNvSpPr/>
            <p:nvPr/>
          </p:nvSpPr>
          <p:spPr>
            <a:xfrm>
              <a:off x="943746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图形 15"/>
            <p:cNvSpPr/>
            <p:nvPr/>
          </p:nvSpPr>
          <p:spPr>
            <a:xfrm>
              <a:off x="953182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图形 15"/>
            <p:cNvSpPr/>
            <p:nvPr/>
          </p:nvSpPr>
          <p:spPr>
            <a:xfrm>
              <a:off x="962617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图形 15"/>
            <p:cNvSpPr/>
            <p:nvPr/>
          </p:nvSpPr>
          <p:spPr>
            <a:xfrm>
              <a:off x="9720838" y="3254421"/>
              <a:ext cx="55115" cy="48655"/>
            </a:xfrm>
            <a:custGeom>
              <a:avLst/>
              <a:gdLst>
                <a:gd name="connsiteX0" fmla="*/ 54714 w 55115"/>
                <a:gd name="connsiteY0" fmla="*/ 29125 h 48655"/>
                <a:gd name="connsiteX1" fmla="*/ 54714 w 55115"/>
                <a:gd name="connsiteY1" fmla="*/ 32603 h 48655"/>
                <a:gd name="connsiteX2" fmla="*/ 8072 w 55115"/>
                <a:gd name="connsiteY2" fmla="*/ 48655 h 48655"/>
                <a:gd name="connsiteX3" fmla="*/ 45 w 55115"/>
                <a:gd name="connsiteY3" fmla="*/ 29125 h 48655"/>
                <a:gd name="connsiteX4" fmla="*/ 25991 w 55115"/>
                <a:gd name="connsiteY4" fmla="*/ 45 h 48655"/>
                <a:gd name="connsiteX5" fmla="*/ 55070 w 55115"/>
                <a:gd name="connsiteY5" fmla="*/ 25991 h 48655"/>
                <a:gd name="connsiteX6" fmla="*/ 55070 w 55115"/>
                <a:gd name="connsiteY6" fmla="*/ 29125 h 4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655">
                  <a:moveTo>
                    <a:pt x="54714" y="29125"/>
                  </a:moveTo>
                  <a:cubicBezTo>
                    <a:pt x="54895" y="30277"/>
                    <a:pt x="54895" y="31450"/>
                    <a:pt x="54714" y="32603"/>
                  </a:cubicBezTo>
                  <a:cubicBezTo>
                    <a:pt x="39374" y="38221"/>
                    <a:pt x="23768" y="43572"/>
                    <a:pt x="8072" y="48655"/>
                  </a:cubicBezTo>
                  <a:cubicBezTo>
                    <a:pt x="2942" y="43447"/>
                    <a:pt x="61" y="36435"/>
                    <a:pt x="45" y="29125"/>
                  </a:cubicBezTo>
                  <a:cubicBezTo>
                    <a:pt x="-820" y="13930"/>
                    <a:pt x="10796" y="911"/>
                    <a:pt x="25991" y="45"/>
                  </a:cubicBezTo>
                  <a:cubicBezTo>
                    <a:pt x="41186" y="-820"/>
                    <a:pt x="54205" y="10796"/>
                    <a:pt x="55070" y="25991"/>
                  </a:cubicBezTo>
                  <a:cubicBezTo>
                    <a:pt x="55130" y="27034"/>
                    <a:pt x="55130" y="28081"/>
                    <a:pt x="55070" y="291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图形 15"/>
            <p:cNvSpPr/>
            <p:nvPr/>
          </p:nvSpPr>
          <p:spPr>
            <a:xfrm>
              <a:off x="9818270" y="3255896"/>
              <a:ext cx="31481" cy="14450"/>
            </a:xfrm>
            <a:custGeom>
              <a:avLst/>
              <a:gdLst>
                <a:gd name="connsiteX0" fmla="*/ 31481 w 31481"/>
                <a:gd name="connsiteY0" fmla="*/ 1073 h 14450"/>
                <a:gd name="connsiteX1" fmla="*/ 0 w 31481"/>
                <a:gd name="connsiteY1" fmla="*/ 14450 h 14450"/>
                <a:gd name="connsiteX2" fmla="*/ 24168 w 31481"/>
                <a:gd name="connsiteY2" fmla="*/ 3 h 14450"/>
                <a:gd name="connsiteX3" fmla="*/ 31480 w 31481"/>
                <a:gd name="connsiteY3" fmla="*/ 1073 h 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1" h="14450">
                  <a:moveTo>
                    <a:pt x="31481" y="1073"/>
                  </a:moveTo>
                  <a:cubicBezTo>
                    <a:pt x="21047" y="5711"/>
                    <a:pt x="10613" y="9991"/>
                    <a:pt x="0" y="14450"/>
                  </a:cubicBezTo>
                  <a:cubicBezTo>
                    <a:pt x="4666" y="5442"/>
                    <a:pt x="14025" y="-153"/>
                    <a:pt x="24168" y="3"/>
                  </a:cubicBezTo>
                  <a:cubicBezTo>
                    <a:pt x="26645" y="-17"/>
                    <a:pt x="29112" y="344"/>
                    <a:pt x="31480" y="107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图形 15"/>
            <p:cNvSpPr/>
            <p:nvPr/>
          </p:nvSpPr>
          <p:spPr>
            <a:xfrm>
              <a:off x="9029823" y="3335783"/>
              <a:ext cx="43342" cy="15361"/>
            </a:xfrm>
            <a:custGeom>
              <a:avLst/>
              <a:gdLst>
                <a:gd name="connsiteX0" fmla="*/ 43342 w 43342"/>
                <a:gd name="connsiteY0" fmla="*/ 15362 h 15361"/>
                <a:gd name="connsiteX1" fmla="*/ 0 w 43342"/>
                <a:gd name="connsiteY1" fmla="*/ 7335 h 15361"/>
                <a:gd name="connsiteX2" fmla="*/ 38818 w 43342"/>
                <a:gd name="connsiteY2" fmla="*/ 8782 h 15361"/>
                <a:gd name="connsiteX3" fmla="*/ 43341 w 43342"/>
                <a:gd name="connsiteY3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61">
                  <a:moveTo>
                    <a:pt x="43342" y="15362"/>
                  </a:moveTo>
                  <a:cubicBezTo>
                    <a:pt x="28895" y="12984"/>
                    <a:pt x="14447" y="10308"/>
                    <a:pt x="0" y="7335"/>
                  </a:cubicBezTo>
                  <a:cubicBezTo>
                    <a:pt x="11119" y="-2985"/>
                    <a:pt x="28498" y="-2337"/>
                    <a:pt x="38818" y="8782"/>
                  </a:cubicBezTo>
                  <a:cubicBezTo>
                    <a:pt x="40638" y="10743"/>
                    <a:pt x="42162" y="12960"/>
                    <a:pt x="43341" y="1536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图形 15"/>
            <p:cNvSpPr/>
            <p:nvPr/>
          </p:nvSpPr>
          <p:spPr>
            <a:xfrm>
              <a:off x="9115882" y="3336010"/>
              <a:ext cx="54490" cy="28244"/>
            </a:xfrm>
            <a:custGeom>
              <a:avLst/>
              <a:gdLst>
                <a:gd name="connsiteX0" fmla="*/ 54490 w 54490"/>
                <a:gd name="connsiteY0" fmla="*/ 27352 h 28244"/>
                <a:gd name="connsiteX1" fmla="*/ 54490 w 54490"/>
                <a:gd name="connsiteY1" fmla="*/ 28244 h 28244"/>
                <a:gd name="connsiteX2" fmla="*/ 0 w 54490"/>
                <a:gd name="connsiteY2" fmla="*/ 21734 h 28244"/>
                <a:gd name="connsiteX3" fmla="*/ 32762 w 54490"/>
                <a:gd name="connsiteY3" fmla="*/ 629 h 28244"/>
                <a:gd name="connsiteX4" fmla="*/ 54489 w 54490"/>
                <a:gd name="connsiteY4" fmla="*/ 27352 h 2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90" h="28244">
                  <a:moveTo>
                    <a:pt x="54490" y="27352"/>
                  </a:moveTo>
                  <a:lnTo>
                    <a:pt x="54490" y="28244"/>
                  </a:lnTo>
                  <a:cubicBezTo>
                    <a:pt x="36654" y="26461"/>
                    <a:pt x="18104" y="24231"/>
                    <a:pt x="0" y="21734"/>
                  </a:cubicBezTo>
                  <a:cubicBezTo>
                    <a:pt x="3219" y="6859"/>
                    <a:pt x="17887" y="-2590"/>
                    <a:pt x="32762" y="629"/>
                  </a:cubicBezTo>
                  <a:cubicBezTo>
                    <a:pt x="45365" y="3357"/>
                    <a:pt x="54391" y="14458"/>
                    <a:pt x="54489" y="2735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图形 15"/>
            <p:cNvSpPr/>
            <p:nvPr/>
          </p:nvSpPr>
          <p:spPr>
            <a:xfrm>
              <a:off x="9209809" y="3337285"/>
              <a:ext cx="55271" cy="32676"/>
            </a:xfrm>
            <a:custGeom>
              <a:avLst/>
              <a:gdLst>
                <a:gd name="connsiteX0" fmla="*/ 54916 w 55271"/>
                <a:gd name="connsiteY0" fmla="*/ 26078 h 32676"/>
                <a:gd name="connsiteX1" fmla="*/ 54113 w 55271"/>
                <a:gd name="connsiteY1" fmla="*/ 32677 h 32676"/>
                <a:gd name="connsiteX2" fmla="*/ 69 w 55271"/>
                <a:gd name="connsiteY2" fmla="*/ 30091 h 32676"/>
                <a:gd name="connsiteX3" fmla="*/ 69 w 55271"/>
                <a:gd name="connsiteY3" fmla="*/ 26077 h 32676"/>
                <a:gd name="connsiteX4" fmla="*/ 29240 w 55271"/>
                <a:gd name="connsiteY4" fmla="*/ 45 h 32676"/>
                <a:gd name="connsiteX5" fmla="*/ 55272 w 55271"/>
                <a:gd name="connsiteY5" fmla="*/ 26077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1" h="32676">
                  <a:moveTo>
                    <a:pt x="54916" y="26078"/>
                  </a:moveTo>
                  <a:cubicBezTo>
                    <a:pt x="54879" y="28299"/>
                    <a:pt x="54610" y="30511"/>
                    <a:pt x="54113" y="32677"/>
                  </a:cubicBezTo>
                  <a:cubicBezTo>
                    <a:pt x="36277" y="32677"/>
                    <a:pt x="18441" y="31428"/>
                    <a:pt x="69" y="30091"/>
                  </a:cubicBezTo>
                  <a:cubicBezTo>
                    <a:pt x="-23" y="28755"/>
                    <a:pt x="-23" y="27414"/>
                    <a:pt x="69" y="26077"/>
                  </a:cubicBezTo>
                  <a:cubicBezTo>
                    <a:pt x="936" y="10833"/>
                    <a:pt x="13996" y="-821"/>
                    <a:pt x="29240" y="45"/>
                  </a:cubicBezTo>
                  <a:cubicBezTo>
                    <a:pt x="43274" y="843"/>
                    <a:pt x="54474" y="12044"/>
                    <a:pt x="5527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图形 15"/>
            <p:cNvSpPr/>
            <p:nvPr/>
          </p:nvSpPr>
          <p:spPr>
            <a:xfrm>
              <a:off x="9303965" y="3337285"/>
              <a:ext cx="55206" cy="33390"/>
            </a:xfrm>
            <a:custGeom>
              <a:avLst/>
              <a:gdLst>
                <a:gd name="connsiteX0" fmla="*/ 55202 w 55206"/>
                <a:gd name="connsiteY0" fmla="*/ 26078 h 33390"/>
                <a:gd name="connsiteX1" fmla="*/ 54489 w 55206"/>
                <a:gd name="connsiteY1" fmla="*/ 32142 h 33390"/>
                <a:gd name="connsiteX2" fmla="*/ 981 w 55206"/>
                <a:gd name="connsiteY2" fmla="*/ 33390 h 33390"/>
                <a:gd name="connsiteX3" fmla="*/ 0 w 55206"/>
                <a:gd name="connsiteY3" fmla="*/ 26077 h 33390"/>
                <a:gd name="connsiteX4" fmla="*/ 29171 w 55206"/>
                <a:gd name="connsiteY4" fmla="*/ 45 h 33390"/>
                <a:gd name="connsiteX5" fmla="*/ 55202 w 55206"/>
                <a:gd name="connsiteY5" fmla="*/ 26077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26078"/>
                  </a:moveTo>
                  <a:cubicBezTo>
                    <a:pt x="55240" y="28122"/>
                    <a:pt x="55001" y="30162"/>
                    <a:pt x="54489" y="32142"/>
                  </a:cubicBezTo>
                  <a:cubicBezTo>
                    <a:pt x="36653" y="33034"/>
                    <a:pt x="18817" y="33390"/>
                    <a:pt x="981" y="33390"/>
                  </a:cubicBezTo>
                  <a:cubicBezTo>
                    <a:pt x="331" y="31007"/>
                    <a:pt x="1" y="28548"/>
                    <a:pt x="0" y="26077"/>
                  </a:cubicBezTo>
                  <a:cubicBezTo>
                    <a:pt x="867" y="10833"/>
                    <a:pt x="13927" y="-821"/>
                    <a:pt x="29171" y="45"/>
                  </a:cubicBezTo>
                  <a:cubicBezTo>
                    <a:pt x="43205" y="843"/>
                    <a:pt x="54404" y="12044"/>
                    <a:pt x="5520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图形 15"/>
            <p:cNvSpPr/>
            <p:nvPr/>
          </p:nvSpPr>
          <p:spPr>
            <a:xfrm>
              <a:off x="9398605" y="3336504"/>
              <a:ext cx="55094" cy="30514"/>
            </a:xfrm>
            <a:custGeom>
              <a:avLst/>
              <a:gdLst>
                <a:gd name="connsiteX0" fmla="*/ 54737 w 55094"/>
                <a:gd name="connsiteY0" fmla="*/ 25609 h 30514"/>
                <a:gd name="connsiteX1" fmla="*/ 69 w 55094"/>
                <a:gd name="connsiteY1" fmla="*/ 30514 h 30514"/>
                <a:gd name="connsiteX2" fmla="*/ 69 w 55094"/>
                <a:gd name="connsiteY2" fmla="*/ 26501 h 30514"/>
                <a:gd name="connsiteX3" fmla="*/ 28662 w 55094"/>
                <a:gd name="connsiteY3" fmla="*/ 21 h 30514"/>
                <a:gd name="connsiteX4" fmla="*/ 55094 w 55094"/>
                <a:gd name="connsiteY4" fmla="*/ 25609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4" h="30514">
                  <a:moveTo>
                    <a:pt x="54737" y="25609"/>
                  </a:moveTo>
                  <a:cubicBezTo>
                    <a:pt x="36901" y="27661"/>
                    <a:pt x="18351" y="29266"/>
                    <a:pt x="69" y="30514"/>
                  </a:cubicBezTo>
                  <a:cubicBezTo>
                    <a:pt x="-23" y="29178"/>
                    <a:pt x="-23" y="27837"/>
                    <a:pt x="69" y="26501"/>
                  </a:cubicBezTo>
                  <a:cubicBezTo>
                    <a:pt x="653" y="11293"/>
                    <a:pt x="13454" y="-563"/>
                    <a:pt x="28662" y="21"/>
                  </a:cubicBezTo>
                  <a:cubicBezTo>
                    <a:pt x="42710" y="560"/>
                    <a:pt x="54100" y="11586"/>
                    <a:pt x="55094" y="2560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图形 15"/>
            <p:cNvSpPr/>
            <p:nvPr/>
          </p:nvSpPr>
          <p:spPr>
            <a:xfrm>
              <a:off x="9493563" y="3335732"/>
              <a:ext cx="50833" cy="21833"/>
            </a:xfrm>
            <a:custGeom>
              <a:avLst/>
              <a:gdLst>
                <a:gd name="connsiteX0" fmla="*/ 50833 w 50833"/>
                <a:gd name="connsiteY0" fmla="*/ 13807 h 21833"/>
                <a:gd name="connsiteX1" fmla="*/ 0 w 50833"/>
                <a:gd name="connsiteY1" fmla="*/ 21833 h 21833"/>
                <a:gd name="connsiteX2" fmla="*/ 32684 w 50833"/>
                <a:gd name="connsiteY2" fmla="*/ 608 h 21833"/>
                <a:gd name="connsiteX3" fmla="*/ 50834 w 50833"/>
                <a:gd name="connsiteY3" fmla="*/ 13807 h 2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33" h="21833">
                  <a:moveTo>
                    <a:pt x="50833" y="13807"/>
                  </a:moveTo>
                  <a:cubicBezTo>
                    <a:pt x="33888" y="16839"/>
                    <a:pt x="17033" y="19604"/>
                    <a:pt x="0" y="21833"/>
                  </a:cubicBezTo>
                  <a:cubicBezTo>
                    <a:pt x="3164" y="6947"/>
                    <a:pt x="17797" y="-2556"/>
                    <a:pt x="32684" y="608"/>
                  </a:cubicBezTo>
                  <a:cubicBezTo>
                    <a:pt x="40333" y="2233"/>
                    <a:pt x="46930" y="7032"/>
                    <a:pt x="50834" y="1380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图形 15"/>
            <p:cNvSpPr/>
            <p:nvPr/>
          </p:nvSpPr>
          <p:spPr>
            <a:xfrm>
              <a:off x="8782525" y="725842"/>
              <a:ext cx="49774" cy="30857"/>
            </a:xfrm>
            <a:custGeom>
              <a:avLst/>
              <a:gdLst>
                <a:gd name="connsiteX0" fmla="*/ 49762 w 49774"/>
                <a:gd name="connsiteY0" fmla="*/ 3300 h 30857"/>
                <a:gd name="connsiteX1" fmla="*/ 22206 w 49774"/>
                <a:gd name="connsiteY1" fmla="*/ 30857 h 30857"/>
                <a:gd name="connsiteX2" fmla="*/ 22117 w 49774"/>
                <a:gd name="connsiteY2" fmla="*/ 30857 h 30857"/>
                <a:gd name="connsiteX3" fmla="*/ 0 w 49774"/>
                <a:gd name="connsiteY3" fmla="*/ 19531 h 30857"/>
                <a:gd name="connsiteX4" fmla="*/ 49405 w 49774"/>
                <a:gd name="connsiteY4" fmla="*/ 0 h 30857"/>
                <a:gd name="connsiteX5" fmla="*/ 49762 w 49774"/>
                <a:gd name="connsiteY5" fmla="*/ 3300 h 3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74" h="30857">
                  <a:moveTo>
                    <a:pt x="49762" y="3300"/>
                  </a:moveTo>
                  <a:cubicBezTo>
                    <a:pt x="49762" y="18519"/>
                    <a:pt x="37425" y="30857"/>
                    <a:pt x="22206" y="30857"/>
                  </a:cubicBezTo>
                  <a:cubicBezTo>
                    <a:pt x="22176" y="30857"/>
                    <a:pt x="22147" y="30857"/>
                    <a:pt x="22117" y="30857"/>
                  </a:cubicBezTo>
                  <a:cubicBezTo>
                    <a:pt x="13332" y="30941"/>
                    <a:pt x="5065" y="26708"/>
                    <a:pt x="0" y="19531"/>
                  </a:cubicBezTo>
                  <a:cubicBezTo>
                    <a:pt x="16320" y="12753"/>
                    <a:pt x="32729" y="6332"/>
                    <a:pt x="49405" y="0"/>
                  </a:cubicBezTo>
                  <a:cubicBezTo>
                    <a:pt x="49695" y="1075"/>
                    <a:pt x="49815" y="2188"/>
                    <a:pt x="49762" y="330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图形 15"/>
            <p:cNvSpPr/>
            <p:nvPr/>
          </p:nvSpPr>
          <p:spPr>
            <a:xfrm>
              <a:off x="8643849" y="788179"/>
              <a:ext cx="54847" cy="47837"/>
            </a:xfrm>
            <a:custGeom>
              <a:avLst/>
              <a:gdLst>
                <a:gd name="connsiteX0" fmla="*/ 54846 w 54847"/>
                <a:gd name="connsiteY0" fmla="*/ 20779 h 47837"/>
                <a:gd name="connsiteX1" fmla="*/ 26795 w 54847"/>
                <a:gd name="connsiteY1" fmla="*/ 47833 h 47837"/>
                <a:gd name="connsiteX2" fmla="*/ 0 w 54847"/>
                <a:gd name="connsiteY2" fmla="*/ 24079 h 47837"/>
                <a:gd name="connsiteX3" fmla="*/ 45303 w 54847"/>
                <a:gd name="connsiteY3" fmla="*/ 0 h 47837"/>
                <a:gd name="connsiteX4" fmla="*/ 54846 w 54847"/>
                <a:gd name="connsiteY4" fmla="*/ 20779 h 4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47" h="47837">
                  <a:moveTo>
                    <a:pt x="54846" y="20779"/>
                  </a:moveTo>
                  <a:cubicBezTo>
                    <a:pt x="54570" y="35996"/>
                    <a:pt x="42011" y="48108"/>
                    <a:pt x="26795" y="47833"/>
                  </a:cubicBezTo>
                  <a:cubicBezTo>
                    <a:pt x="13235" y="47587"/>
                    <a:pt x="1869" y="37512"/>
                    <a:pt x="0" y="24079"/>
                  </a:cubicBezTo>
                  <a:cubicBezTo>
                    <a:pt x="14982" y="15696"/>
                    <a:pt x="29965" y="7670"/>
                    <a:pt x="45303" y="0"/>
                  </a:cubicBezTo>
                  <a:cubicBezTo>
                    <a:pt x="51433" y="5150"/>
                    <a:pt x="54934" y="12774"/>
                    <a:pt x="54846" y="207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图形 15"/>
            <p:cNvSpPr/>
            <p:nvPr/>
          </p:nvSpPr>
          <p:spPr>
            <a:xfrm>
              <a:off x="8737934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图形 15"/>
            <p:cNvSpPr/>
            <p:nvPr/>
          </p:nvSpPr>
          <p:spPr>
            <a:xfrm>
              <a:off x="8499197" y="873079"/>
              <a:ext cx="50120" cy="43341"/>
            </a:xfrm>
            <a:custGeom>
              <a:avLst/>
              <a:gdLst>
                <a:gd name="connsiteX0" fmla="*/ 50120 w 50120"/>
                <a:gd name="connsiteY0" fmla="*/ 15785 h 43341"/>
                <a:gd name="connsiteX1" fmla="*/ 22385 w 50120"/>
                <a:gd name="connsiteY1" fmla="*/ 43342 h 43341"/>
                <a:gd name="connsiteX2" fmla="*/ 22384 w 50120"/>
                <a:gd name="connsiteY2" fmla="*/ 43342 h 43341"/>
                <a:gd name="connsiteX3" fmla="*/ 0 w 50120"/>
                <a:gd name="connsiteY3" fmla="*/ 31659 h 43341"/>
                <a:gd name="connsiteX4" fmla="*/ 45215 w 50120"/>
                <a:gd name="connsiteY4" fmla="*/ 0 h 43341"/>
                <a:gd name="connsiteX5" fmla="*/ 50120 w 50120"/>
                <a:gd name="connsiteY5" fmla="*/ 15785 h 4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20" h="43341">
                  <a:moveTo>
                    <a:pt x="50120" y="15785"/>
                  </a:moveTo>
                  <a:cubicBezTo>
                    <a:pt x="50071" y="31053"/>
                    <a:pt x="37654" y="43391"/>
                    <a:pt x="22385" y="43342"/>
                  </a:cubicBezTo>
                  <a:cubicBezTo>
                    <a:pt x="22385" y="43342"/>
                    <a:pt x="22385" y="43342"/>
                    <a:pt x="22384" y="43342"/>
                  </a:cubicBezTo>
                  <a:cubicBezTo>
                    <a:pt x="13462" y="43341"/>
                    <a:pt x="5103" y="38979"/>
                    <a:pt x="0" y="31659"/>
                  </a:cubicBezTo>
                  <a:cubicBezTo>
                    <a:pt x="14716" y="20690"/>
                    <a:pt x="29876" y="10077"/>
                    <a:pt x="45215" y="0"/>
                  </a:cubicBezTo>
                  <a:cubicBezTo>
                    <a:pt x="48362" y="4667"/>
                    <a:pt x="50068" y="10156"/>
                    <a:pt x="50120" y="1578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图形 15"/>
            <p:cNvSpPr/>
            <p:nvPr/>
          </p:nvSpPr>
          <p:spPr>
            <a:xfrm>
              <a:off x="8588557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图形 15"/>
            <p:cNvSpPr/>
            <p:nvPr/>
          </p:nvSpPr>
          <p:spPr>
            <a:xfrm>
              <a:off x="8682821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图形 15"/>
            <p:cNvSpPr/>
            <p:nvPr/>
          </p:nvSpPr>
          <p:spPr>
            <a:xfrm>
              <a:off x="8776996" y="861218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图形 15"/>
            <p:cNvSpPr/>
            <p:nvPr/>
          </p:nvSpPr>
          <p:spPr>
            <a:xfrm>
              <a:off x="8387186" y="971089"/>
              <a:ext cx="28359" cy="25119"/>
            </a:xfrm>
            <a:custGeom>
              <a:avLst/>
              <a:gdLst>
                <a:gd name="connsiteX0" fmla="*/ 28359 w 28359"/>
                <a:gd name="connsiteY0" fmla="*/ 0 h 25119"/>
                <a:gd name="connsiteX1" fmla="*/ 981 w 28359"/>
                <a:gd name="connsiteY1" fmla="*/ 25060 h 25119"/>
                <a:gd name="connsiteX2" fmla="*/ 0 w 28359"/>
                <a:gd name="connsiteY2" fmla="*/ 25060 h 25119"/>
                <a:gd name="connsiteX3" fmla="*/ 28359 w 28359"/>
                <a:gd name="connsiteY3" fmla="*/ 0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59" h="25119">
                  <a:moveTo>
                    <a:pt x="28359" y="0"/>
                  </a:moveTo>
                  <a:cubicBezTo>
                    <a:pt x="27111" y="14188"/>
                    <a:pt x="15224" y="25068"/>
                    <a:pt x="981" y="25060"/>
                  </a:cubicBezTo>
                  <a:cubicBezTo>
                    <a:pt x="659" y="25139"/>
                    <a:pt x="322" y="25139"/>
                    <a:pt x="0" y="25060"/>
                  </a:cubicBezTo>
                  <a:cubicBezTo>
                    <a:pt x="9364" y="16409"/>
                    <a:pt x="18817" y="8205"/>
                    <a:pt x="2835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图形 15"/>
            <p:cNvSpPr/>
            <p:nvPr/>
          </p:nvSpPr>
          <p:spPr>
            <a:xfrm>
              <a:off x="8454607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图形 15"/>
            <p:cNvSpPr/>
            <p:nvPr/>
          </p:nvSpPr>
          <p:spPr>
            <a:xfrm>
              <a:off x="8549138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图形 15"/>
            <p:cNvSpPr/>
            <p:nvPr/>
          </p:nvSpPr>
          <p:spPr>
            <a:xfrm>
              <a:off x="864358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图形 15"/>
            <p:cNvSpPr/>
            <p:nvPr/>
          </p:nvSpPr>
          <p:spPr>
            <a:xfrm>
              <a:off x="873793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图形 15"/>
            <p:cNvSpPr/>
            <p:nvPr/>
          </p:nvSpPr>
          <p:spPr>
            <a:xfrm>
              <a:off x="8313701" y="1028878"/>
              <a:ext cx="46820" cy="47266"/>
            </a:xfrm>
            <a:custGeom>
              <a:avLst/>
              <a:gdLst>
                <a:gd name="connsiteX0" fmla="*/ 46820 w 46820"/>
                <a:gd name="connsiteY0" fmla="*/ 19531 h 47266"/>
                <a:gd name="connsiteX1" fmla="*/ 19263 w 46820"/>
                <a:gd name="connsiteY1" fmla="*/ 47266 h 47266"/>
                <a:gd name="connsiteX2" fmla="*/ 19263 w 46820"/>
                <a:gd name="connsiteY2" fmla="*/ 47266 h 47266"/>
                <a:gd name="connsiteX3" fmla="*/ 0 w 46820"/>
                <a:gd name="connsiteY3" fmla="*/ 39239 h 47266"/>
                <a:gd name="connsiteX4" fmla="*/ 38793 w 46820"/>
                <a:gd name="connsiteY4" fmla="*/ 0 h 47266"/>
                <a:gd name="connsiteX5" fmla="*/ 46820 w 46820"/>
                <a:gd name="connsiteY5" fmla="*/ 19531 h 4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20" h="47266">
                  <a:moveTo>
                    <a:pt x="46820" y="19531"/>
                  </a:moveTo>
                  <a:cubicBezTo>
                    <a:pt x="46869" y="34799"/>
                    <a:pt x="34532" y="47216"/>
                    <a:pt x="19263" y="47266"/>
                  </a:cubicBezTo>
                  <a:cubicBezTo>
                    <a:pt x="19263" y="47266"/>
                    <a:pt x="19263" y="47266"/>
                    <a:pt x="19263" y="47266"/>
                  </a:cubicBezTo>
                  <a:cubicBezTo>
                    <a:pt x="12020" y="47308"/>
                    <a:pt x="5070" y="44412"/>
                    <a:pt x="0" y="39239"/>
                  </a:cubicBezTo>
                  <a:cubicBezTo>
                    <a:pt x="12486" y="25773"/>
                    <a:pt x="25595" y="12485"/>
                    <a:pt x="38793" y="0"/>
                  </a:cubicBezTo>
                  <a:cubicBezTo>
                    <a:pt x="43923" y="5208"/>
                    <a:pt x="46805" y="12221"/>
                    <a:pt x="46820" y="1953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图形 15"/>
            <p:cNvSpPr/>
            <p:nvPr/>
          </p:nvSpPr>
          <p:spPr>
            <a:xfrm>
              <a:off x="839976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图形 15"/>
            <p:cNvSpPr/>
            <p:nvPr/>
          </p:nvSpPr>
          <p:spPr>
            <a:xfrm>
              <a:off x="8494114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图形 15"/>
            <p:cNvSpPr/>
            <p:nvPr/>
          </p:nvSpPr>
          <p:spPr>
            <a:xfrm>
              <a:off x="8588557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图形 15"/>
            <p:cNvSpPr/>
            <p:nvPr/>
          </p:nvSpPr>
          <p:spPr>
            <a:xfrm>
              <a:off x="8682821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图形 15"/>
            <p:cNvSpPr/>
            <p:nvPr/>
          </p:nvSpPr>
          <p:spPr>
            <a:xfrm>
              <a:off x="8776996" y="1020851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图形 15"/>
            <p:cNvSpPr/>
            <p:nvPr/>
          </p:nvSpPr>
          <p:spPr>
            <a:xfrm>
              <a:off x="826625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图形 15"/>
            <p:cNvSpPr/>
            <p:nvPr/>
          </p:nvSpPr>
          <p:spPr>
            <a:xfrm>
              <a:off x="836061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图形 15"/>
            <p:cNvSpPr/>
            <p:nvPr/>
          </p:nvSpPr>
          <p:spPr>
            <a:xfrm>
              <a:off x="8454607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图形 15"/>
            <p:cNvSpPr/>
            <p:nvPr/>
          </p:nvSpPr>
          <p:spPr>
            <a:xfrm>
              <a:off x="8549138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图形 15"/>
            <p:cNvSpPr/>
            <p:nvPr/>
          </p:nvSpPr>
          <p:spPr>
            <a:xfrm>
              <a:off x="8643492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图形 15"/>
            <p:cNvSpPr/>
            <p:nvPr/>
          </p:nvSpPr>
          <p:spPr>
            <a:xfrm>
              <a:off x="8737934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图形 15"/>
            <p:cNvSpPr/>
            <p:nvPr/>
          </p:nvSpPr>
          <p:spPr>
            <a:xfrm>
              <a:off x="821096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图形 15"/>
            <p:cNvSpPr/>
            <p:nvPr/>
          </p:nvSpPr>
          <p:spPr>
            <a:xfrm>
              <a:off x="830531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图形 15"/>
            <p:cNvSpPr/>
            <p:nvPr/>
          </p:nvSpPr>
          <p:spPr>
            <a:xfrm>
              <a:off x="839976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图形 15"/>
            <p:cNvSpPr/>
            <p:nvPr/>
          </p:nvSpPr>
          <p:spPr>
            <a:xfrm>
              <a:off x="8494113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图形 15"/>
            <p:cNvSpPr/>
            <p:nvPr/>
          </p:nvSpPr>
          <p:spPr>
            <a:xfrm>
              <a:off x="8588556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图形 15"/>
            <p:cNvSpPr/>
            <p:nvPr/>
          </p:nvSpPr>
          <p:spPr>
            <a:xfrm>
              <a:off x="8682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图形 15"/>
            <p:cNvSpPr/>
            <p:nvPr/>
          </p:nvSpPr>
          <p:spPr>
            <a:xfrm>
              <a:off x="877699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图形 15"/>
            <p:cNvSpPr/>
            <p:nvPr/>
          </p:nvSpPr>
          <p:spPr>
            <a:xfrm>
              <a:off x="817190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图形 15"/>
            <p:cNvSpPr/>
            <p:nvPr/>
          </p:nvSpPr>
          <p:spPr>
            <a:xfrm>
              <a:off x="826625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图形 15"/>
            <p:cNvSpPr/>
            <p:nvPr/>
          </p:nvSpPr>
          <p:spPr>
            <a:xfrm>
              <a:off x="836061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图形 15"/>
            <p:cNvSpPr/>
            <p:nvPr/>
          </p:nvSpPr>
          <p:spPr>
            <a:xfrm>
              <a:off x="8454607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图形 15"/>
            <p:cNvSpPr/>
            <p:nvPr/>
          </p:nvSpPr>
          <p:spPr>
            <a:xfrm>
              <a:off x="8549138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图形 15"/>
            <p:cNvSpPr/>
            <p:nvPr/>
          </p:nvSpPr>
          <p:spPr>
            <a:xfrm>
              <a:off x="8643492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图形 15"/>
            <p:cNvSpPr/>
            <p:nvPr/>
          </p:nvSpPr>
          <p:spPr>
            <a:xfrm>
              <a:off x="873793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图形 15"/>
            <p:cNvSpPr/>
            <p:nvPr/>
          </p:nvSpPr>
          <p:spPr>
            <a:xfrm>
              <a:off x="811679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图形 15"/>
            <p:cNvSpPr/>
            <p:nvPr/>
          </p:nvSpPr>
          <p:spPr>
            <a:xfrm>
              <a:off x="821096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图形 15"/>
            <p:cNvSpPr/>
            <p:nvPr/>
          </p:nvSpPr>
          <p:spPr>
            <a:xfrm>
              <a:off x="830531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图形 15"/>
            <p:cNvSpPr/>
            <p:nvPr/>
          </p:nvSpPr>
          <p:spPr>
            <a:xfrm>
              <a:off x="839976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图形 15"/>
            <p:cNvSpPr/>
            <p:nvPr/>
          </p:nvSpPr>
          <p:spPr>
            <a:xfrm>
              <a:off x="8494113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图形 15"/>
            <p:cNvSpPr/>
            <p:nvPr/>
          </p:nvSpPr>
          <p:spPr>
            <a:xfrm>
              <a:off x="8588556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图形 15"/>
            <p:cNvSpPr/>
            <p:nvPr/>
          </p:nvSpPr>
          <p:spPr>
            <a:xfrm>
              <a:off x="868282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图形 15"/>
            <p:cNvSpPr/>
            <p:nvPr/>
          </p:nvSpPr>
          <p:spPr>
            <a:xfrm>
              <a:off x="877699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图形 15"/>
            <p:cNvSpPr/>
            <p:nvPr/>
          </p:nvSpPr>
          <p:spPr>
            <a:xfrm>
              <a:off x="807755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图形 15"/>
            <p:cNvSpPr/>
            <p:nvPr/>
          </p:nvSpPr>
          <p:spPr>
            <a:xfrm>
              <a:off x="817190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图形 15"/>
            <p:cNvSpPr/>
            <p:nvPr/>
          </p:nvSpPr>
          <p:spPr>
            <a:xfrm>
              <a:off x="826625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图形 15"/>
            <p:cNvSpPr/>
            <p:nvPr/>
          </p:nvSpPr>
          <p:spPr>
            <a:xfrm>
              <a:off x="8360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图形 15"/>
            <p:cNvSpPr/>
            <p:nvPr/>
          </p:nvSpPr>
          <p:spPr>
            <a:xfrm>
              <a:off x="8454607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图形 15"/>
            <p:cNvSpPr/>
            <p:nvPr/>
          </p:nvSpPr>
          <p:spPr>
            <a:xfrm>
              <a:off x="8549138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图形 15"/>
            <p:cNvSpPr/>
            <p:nvPr/>
          </p:nvSpPr>
          <p:spPr>
            <a:xfrm>
              <a:off x="864358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图形 15"/>
            <p:cNvSpPr/>
            <p:nvPr/>
          </p:nvSpPr>
          <p:spPr>
            <a:xfrm>
              <a:off x="873793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图形 15"/>
            <p:cNvSpPr/>
            <p:nvPr/>
          </p:nvSpPr>
          <p:spPr>
            <a:xfrm>
              <a:off x="8022437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图形 15"/>
            <p:cNvSpPr/>
            <p:nvPr/>
          </p:nvSpPr>
          <p:spPr>
            <a:xfrm>
              <a:off x="811679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图形 15"/>
            <p:cNvSpPr/>
            <p:nvPr/>
          </p:nvSpPr>
          <p:spPr>
            <a:xfrm>
              <a:off x="821096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图形 15"/>
            <p:cNvSpPr/>
            <p:nvPr/>
          </p:nvSpPr>
          <p:spPr>
            <a:xfrm>
              <a:off x="830531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图形 15"/>
            <p:cNvSpPr/>
            <p:nvPr/>
          </p:nvSpPr>
          <p:spPr>
            <a:xfrm>
              <a:off x="839976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图形 15"/>
            <p:cNvSpPr/>
            <p:nvPr/>
          </p:nvSpPr>
          <p:spPr>
            <a:xfrm>
              <a:off x="8494113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图形 15"/>
            <p:cNvSpPr/>
            <p:nvPr/>
          </p:nvSpPr>
          <p:spPr>
            <a:xfrm>
              <a:off x="8588556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图形 15"/>
            <p:cNvSpPr/>
            <p:nvPr/>
          </p:nvSpPr>
          <p:spPr>
            <a:xfrm>
              <a:off x="868282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图形 15"/>
            <p:cNvSpPr/>
            <p:nvPr/>
          </p:nvSpPr>
          <p:spPr>
            <a:xfrm>
              <a:off x="877699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图形 15"/>
            <p:cNvSpPr/>
            <p:nvPr/>
          </p:nvSpPr>
          <p:spPr>
            <a:xfrm>
              <a:off x="7992829" y="1579796"/>
              <a:ext cx="45483" cy="54930"/>
            </a:xfrm>
            <a:custGeom>
              <a:avLst/>
              <a:gdLst>
                <a:gd name="connsiteX0" fmla="*/ 45483 w 45483"/>
                <a:gd name="connsiteY0" fmla="*/ 27508 h 54930"/>
                <a:gd name="connsiteX1" fmla="*/ 17970 w 45483"/>
                <a:gd name="connsiteY1" fmla="*/ 54931 h 54930"/>
                <a:gd name="connsiteX2" fmla="*/ 0 w 45483"/>
                <a:gd name="connsiteY2" fmla="*/ 48198 h 54930"/>
                <a:gd name="connsiteX3" fmla="*/ 14983 w 45483"/>
                <a:gd name="connsiteY3" fmla="*/ 130 h 54930"/>
                <a:gd name="connsiteX4" fmla="*/ 18015 w 45483"/>
                <a:gd name="connsiteY4" fmla="*/ 130 h 54930"/>
                <a:gd name="connsiteX5" fmla="*/ 45483 w 45483"/>
                <a:gd name="connsiteY5" fmla="*/ 27508 h 5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3" h="54930">
                  <a:moveTo>
                    <a:pt x="45483" y="27508"/>
                  </a:moveTo>
                  <a:cubicBezTo>
                    <a:pt x="45457" y="42678"/>
                    <a:pt x="33140" y="54956"/>
                    <a:pt x="17970" y="54931"/>
                  </a:cubicBezTo>
                  <a:cubicBezTo>
                    <a:pt x="11365" y="54920"/>
                    <a:pt x="4986" y="52530"/>
                    <a:pt x="0" y="48198"/>
                  </a:cubicBezTo>
                  <a:cubicBezTo>
                    <a:pt x="4727" y="32057"/>
                    <a:pt x="9632" y="16004"/>
                    <a:pt x="14983" y="130"/>
                  </a:cubicBezTo>
                  <a:cubicBezTo>
                    <a:pt x="15986" y="-43"/>
                    <a:pt x="17012" y="-43"/>
                    <a:pt x="18015" y="130"/>
                  </a:cubicBezTo>
                  <a:cubicBezTo>
                    <a:pt x="33130" y="178"/>
                    <a:pt x="45385" y="12394"/>
                    <a:pt x="45483" y="2750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图形 15"/>
            <p:cNvSpPr/>
            <p:nvPr/>
          </p:nvSpPr>
          <p:spPr>
            <a:xfrm>
              <a:off x="807746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图形 15"/>
            <p:cNvSpPr/>
            <p:nvPr/>
          </p:nvSpPr>
          <p:spPr>
            <a:xfrm>
              <a:off x="817190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图形 15"/>
            <p:cNvSpPr/>
            <p:nvPr/>
          </p:nvSpPr>
          <p:spPr>
            <a:xfrm>
              <a:off x="826625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图形 15"/>
            <p:cNvSpPr/>
            <p:nvPr/>
          </p:nvSpPr>
          <p:spPr>
            <a:xfrm>
              <a:off x="836061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图形 15"/>
            <p:cNvSpPr/>
            <p:nvPr/>
          </p:nvSpPr>
          <p:spPr>
            <a:xfrm>
              <a:off x="8454607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图形 15"/>
            <p:cNvSpPr/>
            <p:nvPr/>
          </p:nvSpPr>
          <p:spPr>
            <a:xfrm>
              <a:off x="8549138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图形 15"/>
            <p:cNvSpPr/>
            <p:nvPr/>
          </p:nvSpPr>
          <p:spPr>
            <a:xfrm>
              <a:off x="864349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图形 15"/>
            <p:cNvSpPr/>
            <p:nvPr/>
          </p:nvSpPr>
          <p:spPr>
            <a:xfrm>
              <a:off x="873793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图形 15"/>
            <p:cNvSpPr/>
            <p:nvPr/>
          </p:nvSpPr>
          <p:spPr>
            <a:xfrm>
              <a:off x="7972942" y="1675082"/>
              <a:ext cx="10792" cy="33710"/>
            </a:xfrm>
            <a:custGeom>
              <a:avLst/>
              <a:gdLst>
                <a:gd name="connsiteX0" fmla="*/ 10791 w 10792"/>
                <a:gd name="connsiteY0" fmla="*/ 11950 h 33710"/>
                <a:gd name="connsiteX1" fmla="*/ 0 w 10792"/>
                <a:gd name="connsiteY1" fmla="*/ 33710 h 33710"/>
                <a:gd name="connsiteX2" fmla="*/ 7848 w 10792"/>
                <a:gd name="connsiteY2" fmla="*/ 0 h 33710"/>
                <a:gd name="connsiteX3" fmla="*/ 10791 w 10792"/>
                <a:gd name="connsiteY3" fmla="*/ 11950 h 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2" h="33710">
                  <a:moveTo>
                    <a:pt x="10791" y="11950"/>
                  </a:moveTo>
                  <a:cubicBezTo>
                    <a:pt x="10884" y="20512"/>
                    <a:pt x="6872" y="28602"/>
                    <a:pt x="0" y="33710"/>
                  </a:cubicBezTo>
                  <a:cubicBezTo>
                    <a:pt x="2230" y="22384"/>
                    <a:pt x="4905" y="11148"/>
                    <a:pt x="7848" y="0"/>
                  </a:cubicBezTo>
                  <a:cubicBezTo>
                    <a:pt x="9780" y="3687"/>
                    <a:pt x="10789" y="7788"/>
                    <a:pt x="10791" y="119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图形 15"/>
            <p:cNvSpPr/>
            <p:nvPr/>
          </p:nvSpPr>
          <p:spPr>
            <a:xfrm>
              <a:off x="8022437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图形 15"/>
            <p:cNvSpPr/>
            <p:nvPr/>
          </p:nvSpPr>
          <p:spPr>
            <a:xfrm>
              <a:off x="8116790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图形 15"/>
            <p:cNvSpPr/>
            <p:nvPr/>
          </p:nvSpPr>
          <p:spPr>
            <a:xfrm>
              <a:off x="821096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图形 15"/>
            <p:cNvSpPr/>
            <p:nvPr/>
          </p:nvSpPr>
          <p:spPr>
            <a:xfrm>
              <a:off x="830531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图形 15"/>
            <p:cNvSpPr/>
            <p:nvPr/>
          </p:nvSpPr>
          <p:spPr>
            <a:xfrm>
              <a:off x="839976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图形 15"/>
            <p:cNvSpPr/>
            <p:nvPr/>
          </p:nvSpPr>
          <p:spPr>
            <a:xfrm>
              <a:off x="8494113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图形 15"/>
            <p:cNvSpPr/>
            <p:nvPr/>
          </p:nvSpPr>
          <p:spPr>
            <a:xfrm>
              <a:off x="8588556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图形 15"/>
            <p:cNvSpPr/>
            <p:nvPr/>
          </p:nvSpPr>
          <p:spPr>
            <a:xfrm>
              <a:off x="8682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图形 15"/>
            <p:cNvSpPr/>
            <p:nvPr/>
          </p:nvSpPr>
          <p:spPr>
            <a:xfrm>
              <a:off x="877699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图形 15"/>
            <p:cNvSpPr/>
            <p:nvPr/>
          </p:nvSpPr>
          <p:spPr>
            <a:xfrm>
              <a:off x="7983109" y="1739022"/>
              <a:ext cx="55293" cy="55293"/>
            </a:xfrm>
            <a:custGeom>
              <a:avLst/>
              <a:gdLst>
                <a:gd name="connsiteX0" fmla="*/ 55291 w 55293"/>
                <a:gd name="connsiteY0" fmla="*/ 27827 h 55293"/>
                <a:gd name="connsiteX1" fmla="*/ 27466 w 55293"/>
                <a:gd name="connsiteY1" fmla="*/ 55293 h 55293"/>
                <a:gd name="connsiteX2" fmla="*/ 1 w 55293"/>
                <a:gd name="connsiteY2" fmla="*/ 27467 h 55293"/>
                <a:gd name="connsiteX3" fmla="*/ 27378 w 55293"/>
                <a:gd name="connsiteY3" fmla="*/ 2 h 55293"/>
                <a:gd name="connsiteX4" fmla="*/ 55291 w 55293"/>
                <a:gd name="connsiteY4" fmla="*/ 27199 h 55293"/>
                <a:gd name="connsiteX5" fmla="*/ 55292 w 55293"/>
                <a:gd name="connsiteY5" fmla="*/ 27827 h 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3" h="55293">
                  <a:moveTo>
                    <a:pt x="55291" y="27827"/>
                  </a:moveTo>
                  <a:cubicBezTo>
                    <a:pt x="55192" y="43095"/>
                    <a:pt x="42734" y="55392"/>
                    <a:pt x="27466" y="55293"/>
                  </a:cubicBezTo>
                  <a:cubicBezTo>
                    <a:pt x="12198" y="55193"/>
                    <a:pt x="-99" y="42736"/>
                    <a:pt x="1" y="27467"/>
                  </a:cubicBezTo>
                  <a:cubicBezTo>
                    <a:pt x="99" y="12374"/>
                    <a:pt x="12285" y="149"/>
                    <a:pt x="27378" y="2"/>
                  </a:cubicBezTo>
                  <a:cubicBezTo>
                    <a:pt x="42596" y="-195"/>
                    <a:pt x="55093" y="11981"/>
                    <a:pt x="55291" y="27199"/>
                  </a:cubicBezTo>
                  <a:cubicBezTo>
                    <a:pt x="55293" y="27408"/>
                    <a:pt x="55294" y="27617"/>
                    <a:pt x="55292" y="2782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图形 15"/>
            <p:cNvSpPr/>
            <p:nvPr/>
          </p:nvSpPr>
          <p:spPr>
            <a:xfrm>
              <a:off x="807746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图形 15"/>
            <p:cNvSpPr/>
            <p:nvPr/>
          </p:nvSpPr>
          <p:spPr>
            <a:xfrm>
              <a:off x="817190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图形 15"/>
            <p:cNvSpPr/>
            <p:nvPr/>
          </p:nvSpPr>
          <p:spPr>
            <a:xfrm>
              <a:off x="826625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图形 15"/>
            <p:cNvSpPr/>
            <p:nvPr/>
          </p:nvSpPr>
          <p:spPr>
            <a:xfrm>
              <a:off x="836061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图形 15"/>
            <p:cNvSpPr/>
            <p:nvPr/>
          </p:nvSpPr>
          <p:spPr>
            <a:xfrm>
              <a:off x="8454607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图形 15"/>
            <p:cNvSpPr/>
            <p:nvPr/>
          </p:nvSpPr>
          <p:spPr>
            <a:xfrm>
              <a:off x="8549138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图形 15"/>
            <p:cNvSpPr/>
            <p:nvPr/>
          </p:nvSpPr>
          <p:spPr>
            <a:xfrm>
              <a:off x="864349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图形 15"/>
            <p:cNvSpPr/>
            <p:nvPr/>
          </p:nvSpPr>
          <p:spPr>
            <a:xfrm>
              <a:off x="873793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图形 15"/>
            <p:cNvSpPr/>
            <p:nvPr/>
          </p:nvSpPr>
          <p:spPr>
            <a:xfrm>
              <a:off x="7946634" y="1818920"/>
              <a:ext cx="37098" cy="55394"/>
            </a:xfrm>
            <a:custGeom>
              <a:avLst/>
              <a:gdLst>
                <a:gd name="connsiteX0" fmla="*/ 37099 w 37098"/>
                <a:gd name="connsiteY0" fmla="*/ 27835 h 55394"/>
                <a:gd name="connsiteX1" fmla="*/ 9453 w 37098"/>
                <a:gd name="connsiteY1" fmla="*/ 55391 h 55394"/>
                <a:gd name="connsiteX2" fmla="*/ 0 w 37098"/>
                <a:gd name="connsiteY2" fmla="*/ 53608 h 55394"/>
                <a:gd name="connsiteX3" fmla="*/ 6242 w 37098"/>
                <a:gd name="connsiteY3" fmla="*/ 99 h 55394"/>
                <a:gd name="connsiteX4" fmla="*/ 9453 w 37098"/>
                <a:gd name="connsiteY4" fmla="*/ 99 h 55394"/>
                <a:gd name="connsiteX5" fmla="*/ 37099 w 37098"/>
                <a:gd name="connsiteY5" fmla="*/ 27745 h 55394"/>
                <a:gd name="connsiteX6" fmla="*/ 37099 w 37098"/>
                <a:gd name="connsiteY6" fmla="*/ 27835 h 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5394">
                  <a:moveTo>
                    <a:pt x="37099" y="27835"/>
                  </a:moveTo>
                  <a:cubicBezTo>
                    <a:pt x="37050" y="43068"/>
                    <a:pt x="24687" y="55391"/>
                    <a:pt x="9453" y="55391"/>
                  </a:cubicBezTo>
                  <a:cubicBezTo>
                    <a:pt x="6213" y="55446"/>
                    <a:pt x="2997" y="54839"/>
                    <a:pt x="0" y="53608"/>
                  </a:cubicBezTo>
                  <a:cubicBezTo>
                    <a:pt x="1784" y="35772"/>
                    <a:pt x="3864" y="17935"/>
                    <a:pt x="6242" y="99"/>
                  </a:cubicBezTo>
                  <a:cubicBezTo>
                    <a:pt x="7309" y="-33"/>
                    <a:pt x="8387" y="-33"/>
                    <a:pt x="9453" y="99"/>
                  </a:cubicBezTo>
                  <a:cubicBezTo>
                    <a:pt x="24721" y="99"/>
                    <a:pt x="37099" y="12477"/>
                    <a:pt x="37099" y="27745"/>
                  </a:cubicBezTo>
                  <a:cubicBezTo>
                    <a:pt x="37099" y="27775"/>
                    <a:pt x="37099" y="27805"/>
                    <a:pt x="37099" y="2783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图形 15"/>
            <p:cNvSpPr/>
            <p:nvPr/>
          </p:nvSpPr>
          <p:spPr>
            <a:xfrm>
              <a:off x="8022437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图形 15"/>
            <p:cNvSpPr/>
            <p:nvPr/>
          </p:nvSpPr>
          <p:spPr>
            <a:xfrm>
              <a:off x="8116791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图形 15"/>
            <p:cNvSpPr/>
            <p:nvPr/>
          </p:nvSpPr>
          <p:spPr>
            <a:xfrm>
              <a:off x="821096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图形 15"/>
            <p:cNvSpPr/>
            <p:nvPr/>
          </p:nvSpPr>
          <p:spPr>
            <a:xfrm>
              <a:off x="830531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图形 15"/>
            <p:cNvSpPr/>
            <p:nvPr/>
          </p:nvSpPr>
          <p:spPr>
            <a:xfrm>
              <a:off x="839976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图形 15"/>
            <p:cNvSpPr/>
            <p:nvPr/>
          </p:nvSpPr>
          <p:spPr>
            <a:xfrm>
              <a:off x="8494113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图形 15"/>
            <p:cNvSpPr/>
            <p:nvPr/>
          </p:nvSpPr>
          <p:spPr>
            <a:xfrm>
              <a:off x="8588557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图形 15"/>
            <p:cNvSpPr/>
            <p:nvPr/>
          </p:nvSpPr>
          <p:spPr>
            <a:xfrm>
              <a:off x="8682820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图形 15"/>
            <p:cNvSpPr/>
            <p:nvPr/>
          </p:nvSpPr>
          <p:spPr>
            <a:xfrm>
              <a:off x="877699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图形 15"/>
            <p:cNvSpPr/>
            <p:nvPr/>
          </p:nvSpPr>
          <p:spPr>
            <a:xfrm>
              <a:off x="7941461" y="1917832"/>
              <a:ext cx="2676" cy="20154"/>
            </a:xfrm>
            <a:custGeom>
              <a:avLst/>
              <a:gdLst>
                <a:gd name="connsiteX0" fmla="*/ 2675 w 2676"/>
                <a:gd name="connsiteY0" fmla="*/ 8472 h 20154"/>
                <a:gd name="connsiteX1" fmla="*/ 0 w 2676"/>
                <a:gd name="connsiteY1" fmla="*/ 20155 h 20154"/>
                <a:gd name="connsiteX2" fmla="*/ 1249 w 2676"/>
                <a:gd name="connsiteY2" fmla="*/ 0 h 20154"/>
                <a:gd name="connsiteX3" fmla="*/ 2675 w 2676"/>
                <a:gd name="connsiteY3" fmla="*/ 8472 h 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154">
                  <a:moveTo>
                    <a:pt x="2675" y="8472"/>
                  </a:moveTo>
                  <a:cubicBezTo>
                    <a:pt x="2720" y="12523"/>
                    <a:pt x="1804" y="16527"/>
                    <a:pt x="0" y="20155"/>
                  </a:cubicBezTo>
                  <a:cubicBezTo>
                    <a:pt x="0" y="13377"/>
                    <a:pt x="714" y="6778"/>
                    <a:pt x="1249" y="0"/>
                  </a:cubicBezTo>
                  <a:cubicBezTo>
                    <a:pt x="2178" y="2729"/>
                    <a:pt x="2660" y="5590"/>
                    <a:pt x="2675" y="847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图形 15"/>
            <p:cNvSpPr/>
            <p:nvPr/>
          </p:nvSpPr>
          <p:spPr>
            <a:xfrm>
              <a:off x="798310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图形 15"/>
            <p:cNvSpPr/>
            <p:nvPr/>
          </p:nvSpPr>
          <p:spPr>
            <a:xfrm>
              <a:off x="807755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图形 15"/>
            <p:cNvSpPr/>
            <p:nvPr/>
          </p:nvSpPr>
          <p:spPr>
            <a:xfrm>
              <a:off x="817190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图形 15"/>
            <p:cNvSpPr/>
            <p:nvPr/>
          </p:nvSpPr>
          <p:spPr>
            <a:xfrm>
              <a:off x="826625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图形 15"/>
            <p:cNvSpPr/>
            <p:nvPr/>
          </p:nvSpPr>
          <p:spPr>
            <a:xfrm>
              <a:off x="8360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图形 15"/>
            <p:cNvSpPr/>
            <p:nvPr/>
          </p:nvSpPr>
          <p:spPr>
            <a:xfrm>
              <a:off x="8454607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图形 15"/>
            <p:cNvSpPr/>
            <p:nvPr/>
          </p:nvSpPr>
          <p:spPr>
            <a:xfrm>
              <a:off x="854913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图形 15"/>
            <p:cNvSpPr/>
            <p:nvPr/>
          </p:nvSpPr>
          <p:spPr>
            <a:xfrm>
              <a:off x="864358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图形 15"/>
            <p:cNvSpPr/>
            <p:nvPr/>
          </p:nvSpPr>
          <p:spPr>
            <a:xfrm>
              <a:off x="873793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图形 15"/>
            <p:cNvSpPr/>
            <p:nvPr/>
          </p:nvSpPr>
          <p:spPr>
            <a:xfrm>
              <a:off x="7940569" y="1979010"/>
              <a:ext cx="43163" cy="55203"/>
            </a:xfrm>
            <a:custGeom>
              <a:avLst/>
              <a:gdLst>
                <a:gd name="connsiteX0" fmla="*/ 43164 w 43163"/>
                <a:gd name="connsiteY0" fmla="*/ 27557 h 55203"/>
                <a:gd name="connsiteX1" fmla="*/ 15518 w 43163"/>
                <a:gd name="connsiteY1" fmla="*/ 55203 h 55203"/>
                <a:gd name="connsiteX2" fmla="*/ 1 w 43163"/>
                <a:gd name="connsiteY2" fmla="*/ 50387 h 55203"/>
                <a:gd name="connsiteX3" fmla="*/ 0 w 43163"/>
                <a:gd name="connsiteY3" fmla="*/ 27557 h 55203"/>
                <a:gd name="connsiteX4" fmla="*/ 0 w 43163"/>
                <a:gd name="connsiteY4" fmla="*/ 4905 h 55203"/>
                <a:gd name="connsiteX5" fmla="*/ 15517 w 43163"/>
                <a:gd name="connsiteY5" fmla="*/ 0 h 55203"/>
                <a:gd name="connsiteX6" fmla="*/ 43163 w 43163"/>
                <a:gd name="connsiteY6" fmla="*/ 27557 h 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63" h="55203">
                  <a:moveTo>
                    <a:pt x="43164" y="27557"/>
                  </a:moveTo>
                  <a:cubicBezTo>
                    <a:pt x="43164" y="42825"/>
                    <a:pt x="30786" y="55203"/>
                    <a:pt x="15518" y="55203"/>
                  </a:cubicBezTo>
                  <a:cubicBezTo>
                    <a:pt x="9971" y="55245"/>
                    <a:pt x="4549" y="53562"/>
                    <a:pt x="1" y="50387"/>
                  </a:cubicBezTo>
                  <a:cubicBezTo>
                    <a:pt x="0" y="42896"/>
                    <a:pt x="0" y="35226"/>
                    <a:pt x="0" y="27557"/>
                  </a:cubicBezTo>
                  <a:cubicBezTo>
                    <a:pt x="0" y="19887"/>
                    <a:pt x="0" y="12396"/>
                    <a:pt x="0" y="4905"/>
                  </a:cubicBezTo>
                  <a:cubicBezTo>
                    <a:pt x="4537" y="1698"/>
                    <a:pt x="9961" y="-16"/>
                    <a:pt x="15517" y="0"/>
                  </a:cubicBezTo>
                  <a:cubicBezTo>
                    <a:pt x="30751" y="0"/>
                    <a:pt x="43114" y="12323"/>
                    <a:pt x="4316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图形 15"/>
            <p:cNvSpPr/>
            <p:nvPr/>
          </p:nvSpPr>
          <p:spPr>
            <a:xfrm>
              <a:off x="8022437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图形 15"/>
            <p:cNvSpPr/>
            <p:nvPr/>
          </p:nvSpPr>
          <p:spPr>
            <a:xfrm>
              <a:off x="811679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图形 15"/>
            <p:cNvSpPr/>
            <p:nvPr/>
          </p:nvSpPr>
          <p:spPr>
            <a:xfrm>
              <a:off x="821096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图形 15"/>
            <p:cNvSpPr/>
            <p:nvPr/>
          </p:nvSpPr>
          <p:spPr>
            <a:xfrm>
              <a:off x="830531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图形 15"/>
            <p:cNvSpPr/>
            <p:nvPr/>
          </p:nvSpPr>
          <p:spPr>
            <a:xfrm>
              <a:off x="839976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图形 15"/>
            <p:cNvSpPr/>
            <p:nvPr/>
          </p:nvSpPr>
          <p:spPr>
            <a:xfrm>
              <a:off x="8494113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图形 15"/>
            <p:cNvSpPr/>
            <p:nvPr/>
          </p:nvSpPr>
          <p:spPr>
            <a:xfrm>
              <a:off x="8588556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图形 15"/>
            <p:cNvSpPr/>
            <p:nvPr/>
          </p:nvSpPr>
          <p:spPr>
            <a:xfrm>
              <a:off x="868282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图形 15"/>
            <p:cNvSpPr/>
            <p:nvPr/>
          </p:nvSpPr>
          <p:spPr>
            <a:xfrm>
              <a:off x="877699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图形 15"/>
            <p:cNvSpPr/>
            <p:nvPr/>
          </p:nvSpPr>
          <p:spPr>
            <a:xfrm>
              <a:off x="7941461" y="2074701"/>
              <a:ext cx="2676" cy="20422"/>
            </a:xfrm>
            <a:custGeom>
              <a:avLst/>
              <a:gdLst>
                <a:gd name="connsiteX0" fmla="*/ 2675 w 2676"/>
                <a:gd name="connsiteY0" fmla="*/ 11504 h 20422"/>
                <a:gd name="connsiteX1" fmla="*/ 1249 w 2676"/>
                <a:gd name="connsiteY1" fmla="*/ 20422 h 20422"/>
                <a:gd name="connsiteX2" fmla="*/ 0 w 2676"/>
                <a:gd name="connsiteY2" fmla="*/ 0 h 20422"/>
                <a:gd name="connsiteX3" fmla="*/ 2675 w 2676"/>
                <a:gd name="connsiteY3" fmla="*/ 11504 h 20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422">
                  <a:moveTo>
                    <a:pt x="2675" y="11504"/>
                  </a:moveTo>
                  <a:cubicBezTo>
                    <a:pt x="2709" y="14536"/>
                    <a:pt x="2226" y="17552"/>
                    <a:pt x="1249" y="20422"/>
                  </a:cubicBezTo>
                  <a:cubicBezTo>
                    <a:pt x="714" y="13645"/>
                    <a:pt x="357" y="6867"/>
                    <a:pt x="0" y="0"/>
                  </a:cubicBezTo>
                  <a:cubicBezTo>
                    <a:pt x="1737" y="3588"/>
                    <a:pt x="2652" y="7518"/>
                    <a:pt x="2675" y="115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图形 15"/>
            <p:cNvSpPr/>
            <p:nvPr/>
          </p:nvSpPr>
          <p:spPr>
            <a:xfrm>
              <a:off x="798310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图形 15"/>
            <p:cNvSpPr/>
            <p:nvPr/>
          </p:nvSpPr>
          <p:spPr>
            <a:xfrm>
              <a:off x="807746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图形 15"/>
            <p:cNvSpPr/>
            <p:nvPr/>
          </p:nvSpPr>
          <p:spPr>
            <a:xfrm>
              <a:off x="817190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图形 15"/>
            <p:cNvSpPr/>
            <p:nvPr/>
          </p:nvSpPr>
          <p:spPr>
            <a:xfrm>
              <a:off x="826625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图形 15"/>
            <p:cNvSpPr/>
            <p:nvPr/>
          </p:nvSpPr>
          <p:spPr>
            <a:xfrm>
              <a:off x="836061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图形 15"/>
            <p:cNvSpPr/>
            <p:nvPr/>
          </p:nvSpPr>
          <p:spPr>
            <a:xfrm>
              <a:off x="8454607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图形 15"/>
            <p:cNvSpPr/>
            <p:nvPr/>
          </p:nvSpPr>
          <p:spPr>
            <a:xfrm>
              <a:off x="854913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图形 15"/>
            <p:cNvSpPr/>
            <p:nvPr/>
          </p:nvSpPr>
          <p:spPr>
            <a:xfrm>
              <a:off x="864349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图形 15"/>
            <p:cNvSpPr/>
            <p:nvPr/>
          </p:nvSpPr>
          <p:spPr>
            <a:xfrm>
              <a:off x="873793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图形 15"/>
            <p:cNvSpPr/>
            <p:nvPr/>
          </p:nvSpPr>
          <p:spPr>
            <a:xfrm>
              <a:off x="7946634" y="2138818"/>
              <a:ext cx="37098" cy="54802"/>
            </a:xfrm>
            <a:custGeom>
              <a:avLst/>
              <a:gdLst>
                <a:gd name="connsiteX0" fmla="*/ 37099 w 37098"/>
                <a:gd name="connsiteY0" fmla="*/ 27204 h 54802"/>
                <a:gd name="connsiteX1" fmla="*/ 9453 w 37098"/>
                <a:gd name="connsiteY1" fmla="*/ 54671 h 54802"/>
                <a:gd name="connsiteX2" fmla="*/ 9453 w 37098"/>
                <a:gd name="connsiteY2" fmla="*/ 54671 h 54802"/>
                <a:gd name="connsiteX3" fmla="*/ 6242 w 37098"/>
                <a:gd name="connsiteY3" fmla="*/ 54671 h 54802"/>
                <a:gd name="connsiteX4" fmla="*/ 0 w 37098"/>
                <a:gd name="connsiteY4" fmla="*/ 1787 h 54802"/>
                <a:gd name="connsiteX5" fmla="*/ 9453 w 37098"/>
                <a:gd name="connsiteY5" fmla="*/ 3 h 54802"/>
                <a:gd name="connsiteX6" fmla="*/ 37099 w 37098"/>
                <a:gd name="connsiteY6" fmla="*/ 27204 h 5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4802">
                  <a:moveTo>
                    <a:pt x="37099" y="27204"/>
                  </a:moveTo>
                  <a:cubicBezTo>
                    <a:pt x="37050" y="42423"/>
                    <a:pt x="24672" y="54720"/>
                    <a:pt x="9453" y="54671"/>
                  </a:cubicBezTo>
                  <a:cubicBezTo>
                    <a:pt x="9453" y="54671"/>
                    <a:pt x="9453" y="54671"/>
                    <a:pt x="9453" y="54671"/>
                  </a:cubicBezTo>
                  <a:cubicBezTo>
                    <a:pt x="8390" y="54846"/>
                    <a:pt x="7305" y="54846"/>
                    <a:pt x="6242" y="54671"/>
                  </a:cubicBezTo>
                  <a:cubicBezTo>
                    <a:pt x="3835" y="37281"/>
                    <a:pt x="1783" y="19534"/>
                    <a:pt x="0" y="1787"/>
                  </a:cubicBezTo>
                  <a:cubicBezTo>
                    <a:pt x="2997" y="555"/>
                    <a:pt x="6213" y="-51"/>
                    <a:pt x="9453" y="3"/>
                  </a:cubicBezTo>
                  <a:cubicBezTo>
                    <a:pt x="24549" y="2"/>
                    <a:pt x="36856" y="12109"/>
                    <a:pt x="37099" y="272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图形 15"/>
            <p:cNvSpPr/>
            <p:nvPr/>
          </p:nvSpPr>
          <p:spPr>
            <a:xfrm>
              <a:off x="802243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图形 15"/>
            <p:cNvSpPr/>
            <p:nvPr/>
          </p:nvSpPr>
          <p:spPr>
            <a:xfrm>
              <a:off x="8116790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图形 15"/>
            <p:cNvSpPr/>
            <p:nvPr/>
          </p:nvSpPr>
          <p:spPr>
            <a:xfrm>
              <a:off x="8210965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图形 15"/>
            <p:cNvSpPr/>
            <p:nvPr/>
          </p:nvSpPr>
          <p:spPr>
            <a:xfrm>
              <a:off x="830531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图形 15"/>
            <p:cNvSpPr/>
            <p:nvPr/>
          </p:nvSpPr>
          <p:spPr>
            <a:xfrm>
              <a:off x="839976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图形 15"/>
            <p:cNvSpPr/>
            <p:nvPr/>
          </p:nvSpPr>
          <p:spPr>
            <a:xfrm>
              <a:off x="8494114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图形 15"/>
            <p:cNvSpPr/>
            <p:nvPr/>
          </p:nvSpPr>
          <p:spPr>
            <a:xfrm>
              <a:off x="8588557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图形 15"/>
            <p:cNvSpPr/>
            <p:nvPr/>
          </p:nvSpPr>
          <p:spPr>
            <a:xfrm>
              <a:off x="8682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图形 15"/>
            <p:cNvSpPr/>
            <p:nvPr/>
          </p:nvSpPr>
          <p:spPr>
            <a:xfrm>
              <a:off x="8776996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图形 15"/>
            <p:cNvSpPr/>
            <p:nvPr/>
          </p:nvSpPr>
          <p:spPr>
            <a:xfrm>
              <a:off x="798310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图形 15"/>
            <p:cNvSpPr/>
            <p:nvPr/>
          </p:nvSpPr>
          <p:spPr>
            <a:xfrm>
              <a:off x="807746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图形 15"/>
            <p:cNvSpPr/>
            <p:nvPr/>
          </p:nvSpPr>
          <p:spPr>
            <a:xfrm>
              <a:off x="817190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图形 15"/>
            <p:cNvSpPr/>
            <p:nvPr/>
          </p:nvSpPr>
          <p:spPr>
            <a:xfrm>
              <a:off x="826625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图形 15"/>
            <p:cNvSpPr/>
            <p:nvPr/>
          </p:nvSpPr>
          <p:spPr>
            <a:xfrm>
              <a:off x="836061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图形 15"/>
            <p:cNvSpPr/>
            <p:nvPr/>
          </p:nvSpPr>
          <p:spPr>
            <a:xfrm>
              <a:off x="8454607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图形 15"/>
            <p:cNvSpPr/>
            <p:nvPr/>
          </p:nvSpPr>
          <p:spPr>
            <a:xfrm>
              <a:off x="854913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图形 15"/>
            <p:cNvSpPr/>
            <p:nvPr/>
          </p:nvSpPr>
          <p:spPr>
            <a:xfrm>
              <a:off x="864349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图形 15"/>
            <p:cNvSpPr/>
            <p:nvPr/>
          </p:nvSpPr>
          <p:spPr>
            <a:xfrm>
              <a:off x="873793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图形 15"/>
            <p:cNvSpPr/>
            <p:nvPr/>
          </p:nvSpPr>
          <p:spPr>
            <a:xfrm>
              <a:off x="7972764" y="2303717"/>
              <a:ext cx="10969" cy="33977"/>
            </a:xfrm>
            <a:custGeom>
              <a:avLst/>
              <a:gdLst>
                <a:gd name="connsiteX0" fmla="*/ 10969 w 10969"/>
                <a:gd name="connsiteY0" fmla="*/ 21938 h 33977"/>
                <a:gd name="connsiteX1" fmla="*/ 8204 w 10969"/>
                <a:gd name="connsiteY1" fmla="*/ 33978 h 33977"/>
                <a:gd name="connsiteX2" fmla="*/ 0 w 10969"/>
                <a:gd name="connsiteY2" fmla="*/ 0 h 33977"/>
                <a:gd name="connsiteX3" fmla="*/ 10969 w 10969"/>
                <a:gd name="connsiteY3" fmla="*/ 21938 h 3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69" h="33977">
                  <a:moveTo>
                    <a:pt x="10969" y="21938"/>
                  </a:moveTo>
                  <a:cubicBezTo>
                    <a:pt x="10940" y="26106"/>
                    <a:pt x="9997" y="30216"/>
                    <a:pt x="8204" y="33978"/>
                  </a:cubicBezTo>
                  <a:cubicBezTo>
                    <a:pt x="5261" y="22652"/>
                    <a:pt x="2408" y="11326"/>
                    <a:pt x="0" y="0"/>
                  </a:cubicBezTo>
                  <a:cubicBezTo>
                    <a:pt x="6911" y="5174"/>
                    <a:pt x="10976" y="13305"/>
                    <a:pt x="10969" y="2193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图形 15"/>
            <p:cNvSpPr/>
            <p:nvPr/>
          </p:nvSpPr>
          <p:spPr>
            <a:xfrm>
              <a:off x="8022437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图形 15"/>
            <p:cNvSpPr/>
            <p:nvPr/>
          </p:nvSpPr>
          <p:spPr>
            <a:xfrm>
              <a:off x="811679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图形 15"/>
            <p:cNvSpPr/>
            <p:nvPr/>
          </p:nvSpPr>
          <p:spPr>
            <a:xfrm>
              <a:off x="821096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图形 15"/>
            <p:cNvSpPr/>
            <p:nvPr/>
          </p:nvSpPr>
          <p:spPr>
            <a:xfrm>
              <a:off x="830531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图形 15"/>
            <p:cNvSpPr/>
            <p:nvPr/>
          </p:nvSpPr>
          <p:spPr>
            <a:xfrm>
              <a:off x="839976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图形 15"/>
            <p:cNvSpPr/>
            <p:nvPr/>
          </p:nvSpPr>
          <p:spPr>
            <a:xfrm>
              <a:off x="8494113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图形 15"/>
            <p:cNvSpPr/>
            <p:nvPr/>
          </p:nvSpPr>
          <p:spPr>
            <a:xfrm>
              <a:off x="8588556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图形 15"/>
            <p:cNvSpPr/>
            <p:nvPr/>
          </p:nvSpPr>
          <p:spPr>
            <a:xfrm>
              <a:off x="868282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图形 15"/>
            <p:cNvSpPr/>
            <p:nvPr/>
          </p:nvSpPr>
          <p:spPr>
            <a:xfrm>
              <a:off x="877699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图形 15"/>
            <p:cNvSpPr/>
            <p:nvPr/>
          </p:nvSpPr>
          <p:spPr>
            <a:xfrm>
              <a:off x="7992829" y="2378209"/>
              <a:ext cx="45482" cy="54829"/>
            </a:xfrm>
            <a:custGeom>
              <a:avLst/>
              <a:gdLst>
                <a:gd name="connsiteX0" fmla="*/ 45482 w 45482"/>
                <a:gd name="connsiteY0" fmla="*/ 27263 h 54829"/>
                <a:gd name="connsiteX1" fmla="*/ 18014 w 45482"/>
                <a:gd name="connsiteY1" fmla="*/ 54731 h 54829"/>
                <a:gd name="connsiteX2" fmla="*/ 14982 w 45482"/>
                <a:gd name="connsiteY2" fmla="*/ 54731 h 54829"/>
                <a:gd name="connsiteX3" fmla="*/ 0 w 45482"/>
                <a:gd name="connsiteY3" fmla="*/ 6840 h 54829"/>
                <a:gd name="connsiteX4" fmla="*/ 38643 w 45482"/>
                <a:gd name="connsiteY4" fmla="*/ 9275 h 54829"/>
                <a:gd name="connsiteX5" fmla="*/ 45483 w 45482"/>
                <a:gd name="connsiteY5" fmla="*/ 27530 h 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2" h="54829">
                  <a:moveTo>
                    <a:pt x="45482" y="27263"/>
                  </a:moveTo>
                  <a:cubicBezTo>
                    <a:pt x="45482" y="42433"/>
                    <a:pt x="33184" y="54731"/>
                    <a:pt x="18014" y="54731"/>
                  </a:cubicBezTo>
                  <a:cubicBezTo>
                    <a:pt x="17008" y="54862"/>
                    <a:pt x="15988" y="54862"/>
                    <a:pt x="14982" y="54731"/>
                  </a:cubicBezTo>
                  <a:cubicBezTo>
                    <a:pt x="9631" y="38856"/>
                    <a:pt x="4726" y="22982"/>
                    <a:pt x="0" y="6840"/>
                  </a:cubicBezTo>
                  <a:cubicBezTo>
                    <a:pt x="11343" y="-3158"/>
                    <a:pt x="28644" y="-2068"/>
                    <a:pt x="38643" y="9275"/>
                  </a:cubicBezTo>
                  <a:cubicBezTo>
                    <a:pt x="43085" y="14314"/>
                    <a:pt x="45520" y="20812"/>
                    <a:pt x="45483" y="2753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图形 15"/>
            <p:cNvSpPr/>
            <p:nvPr/>
          </p:nvSpPr>
          <p:spPr>
            <a:xfrm>
              <a:off x="807755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图形 15"/>
            <p:cNvSpPr/>
            <p:nvPr/>
          </p:nvSpPr>
          <p:spPr>
            <a:xfrm>
              <a:off x="817190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图形 15"/>
            <p:cNvSpPr/>
            <p:nvPr/>
          </p:nvSpPr>
          <p:spPr>
            <a:xfrm>
              <a:off x="826625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图形 15"/>
            <p:cNvSpPr/>
            <p:nvPr/>
          </p:nvSpPr>
          <p:spPr>
            <a:xfrm>
              <a:off x="8360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图形 15"/>
            <p:cNvSpPr/>
            <p:nvPr/>
          </p:nvSpPr>
          <p:spPr>
            <a:xfrm>
              <a:off x="8454607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图形 15"/>
            <p:cNvSpPr/>
            <p:nvPr/>
          </p:nvSpPr>
          <p:spPr>
            <a:xfrm>
              <a:off x="8549138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图形 15"/>
            <p:cNvSpPr/>
            <p:nvPr/>
          </p:nvSpPr>
          <p:spPr>
            <a:xfrm>
              <a:off x="864358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图形 15"/>
            <p:cNvSpPr/>
            <p:nvPr/>
          </p:nvSpPr>
          <p:spPr>
            <a:xfrm>
              <a:off x="873793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图形 15"/>
            <p:cNvSpPr/>
            <p:nvPr/>
          </p:nvSpPr>
          <p:spPr>
            <a:xfrm>
              <a:off x="8023508" y="2457530"/>
              <a:ext cx="54044" cy="55404"/>
            </a:xfrm>
            <a:custGeom>
              <a:avLst/>
              <a:gdLst>
                <a:gd name="connsiteX0" fmla="*/ 54044 w 54044"/>
                <a:gd name="connsiteY0" fmla="*/ 27669 h 55404"/>
                <a:gd name="connsiteX1" fmla="*/ 26487 w 54044"/>
                <a:gd name="connsiteY1" fmla="*/ 55404 h 55404"/>
                <a:gd name="connsiteX2" fmla="*/ 26486 w 54044"/>
                <a:gd name="connsiteY2" fmla="*/ 55404 h 55404"/>
                <a:gd name="connsiteX3" fmla="*/ 11504 w 54044"/>
                <a:gd name="connsiteY3" fmla="*/ 50856 h 55404"/>
                <a:gd name="connsiteX4" fmla="*/ 0 w 54044"/>
                <a:gd name="connsiteY4" fmla="*/ 20535 h 55404"/>
                <a:gd name="connsiteX5" fmla="*/ 33516 w 54044"/>
                <a:gd name="connsiteY5" fmla="*/ 898 h 55404"/>
                <a:gd name="connsiteX6" fmla="*/ 54044 w 54044"/>
                <a:gd name="connsiteY6" fmla="*/ 27669 h 5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44" h="55404">
                  <a:moveTo>
                    <a:pt x="54044" y="27669"/>
                  </a:moveTo>
                  <a:cubicBezTo>
                    <a:pt x="54093" y="42938"/>
                    <a:pt x="41756" y="55355"/>
                    <a:pt x="26487" y="55404"/>
                  </a:cubicBezTo>
                  <a:cubicBezTo>
                    <a:pt x="26487" y="55404"/>
                    <a:pt x="26487" y="55404"/>
                    <a:pt x="26486" y="55404"/>
                  </a:cubicBezTo>
                  <a:cubicBezTo>
                    <a:pt x="21150" y="55416"/>
                    <a:pt x="15933" y="53832"/>
                    <a:pt x="11504" y="50856"/>
                  </a:cubicBezTo>
                  <a:cubicBezTo>
                    <a:pt x="7669" y="40779"/>
                    <a:pt x="3656" y="30701"/>
                    <a:pt x="0" y="20535"/>
                  </a:cubicBezTo>
                  <a:cubicBezTo>
                    <a:pt x="3833" y="5857"/>
                    <a:pt x="18838" y="-2935"/>
                    <a:pt x="33516" y="898"/>
                  </a:cubicBezTo>
                  <a:cubicBezTo>
                    <a:pt x="45678" y="4074"/>
                    <a:pt x="54133" y="15100"/>
                    <a:pt x="54044" y="276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图形 15"/>
            <p:cNvSpPr/>
            <p:nvPr/>
          </p:nvSpPr>
          <p:spPr>
            <a:xfrm>
              <a:off x="811679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图形 15"/>
            <p:cNvSpPr/>
            <p:nvPr/>
          </p:nvSpPr>
          <p:spPr>
            <a:xfrm>
              <a:off x="821096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图形 15"/>
            <p:cNvSpPr/>
            <p:nvPr/>
          </p:nvSpPr>
          <p:spPr>
            <a:xfrm>
              <a:off x="830531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图形 15"/>
            <p:cNvSpPr/>
            <p:nvPr/>
          </p:nvSpPr>
          <p:spPr>
            <a:xfrm>
              <a:off x="839976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图形 15"/>
            <p:cNvSpPr/>
            <p:nvPr/>
          </p:nvSpPr>
          <p:spPr>
            <a:xfrm>
              <a:off x="8494113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图形 15"/>
            <p:cNvSpPr/>
            <p:nvPr/>
          </p:nvSpPr>
          <p:spPr>
            <a:xfrm>
              <a:off x="8588556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图形 15"/>
            <p:cNvSpPr/>
            <p:nvPr/>
          </p:nvSpPr>
          <p:spPr>
            <a:xfrm>
              <a:off x="868282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图形 15"/>
            <p:cNvSpPr/>
            <p:nvPr/>
          </p:nvSpPr>
          <p:spPr>
            <a:xfrm>
              <a:off x="877699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图形 15"/>
            <p:cNvSpPr/>
            <p:nvPr/>
          </p:nvSpPr>
          <p:spPr>
            <a:xfrm>
              <a:off x="807746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图形 15"/>
            <p:cNvSpPr/>
            <p:nvPr/>
          </p:nvSpPr>
          <p:spPr>
            <a:xfrm>
              <a:off x="817190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图形 15"/>
            <p:cNvSpPr/>
            <p:nvPr/>
          </p:nvSpPr>
          <p:spPr>
            <a:xfrm>
              <a:off x="826625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图形 15"/>
            <p:cNvSpPr/>
            <p:nvPr/>
          </p:nvSpPr>
          <p:spPr>
            <a:xfrm>
              <a:off x="836061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图形 15"/>
            <p:cNvSpPr/>
            <p:nvPr/>
          </p:nvSpPr>
          <p:spPr>
            <a:xfrm>
              <a:off x="8454607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图形 15"/>
            <p:cNvSpPr/>
            <p:nvPr/>
          </p:nvSpPr>
          <p:spPr>
            <a:xfrm>
              <a:off x="8549138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图形 15"/>
            <p:cNvSpPr/>
            <p:nvPr/>
          </p:nvSpPr>
          <p:spPr>
            <a:xfrm>
              <a:off x="864349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图形 15"/>
            <p:cNvSpPr/>
            <p:nvPr/>
          </p:nvSpPr>
          <p:spPr>
            <a:xfrm>
              <a:off x="873793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图形 15"/>
            <p:cNvSpPr/>
            <p:nvPr/>
          </p:nvSpPr>
          <p:spPr>
            <a:xfrm>
              <a:off x="811679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图形 15"/>
            <p:cNvSpPr/>
            <p:nvPr/>
          </p:nvSpPr>
          <p:spPr>
            <a:xfrm>
              <a:off x="821096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图形 15"/>
            <p:cNvSpPr/>
            <p:nvPr/>
          </p:nvSpPr>
          <p:spPr>
            <a:xfrm>
              <a:off x="830531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图形 15"/>
            <p:cNvSpPr/>
            <p:nvPr/>
          </p:nvSpPr>
          <p:spPr>
            <a:xfrm>
              <a:off x="839976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图形 15"/>
            <p:cNvSpPr/>
            <p:nvPr/>
          </p:nvSpPr>
          <p:spPr>
            <a:xfrm>
              <a:off x="8494113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图形 15"/>
            <p:cNvSpPr/>
            <p:nvPr/>
          </p:nvSpPr>
          <p:spPr>
            <a:xfrm>
              <a:off x="8588556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图形 15"/>
            <p:cNvSpPr/>
            <p:nvPr/>
          </p:nvSpPr>
          <p:spPr>
            <a:xfrm>
              <a:off x="868282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图形 15"/>
            <p:cNvSpPr/>
            <p:nvPr/>
          </p:nvSpPr>
          <p:spPr>
            <a:xfrm>
              <a:off x="877699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图形 15"/>
            <p:cNvSpPr/>
            <p:nvPr/>
          </p:nvSpPr>
          <p:spPr>
            <a:xfrm>
              <a:off x="817190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图形 15"/>
            <p:cNvSpPr/>
            <p:nvPr/>
          </p:nvSpPr>
          <p:spPr>
            <a:xfrm>
              <a:off x="826625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图形 15"/>
            <p:cNvSpPr/>
            <p:nvPr/>
          </p:nvSpPr>
          <p:spPr>
            <a:xfrm>
              <a:off x="836061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图形 15"/>
            <p:cNvSpPr/>
            <p:nvPr/>
          </p:nvSpPr>
          <p:spPr>
            <a:xfrm>
              <a:off x="8454607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图形 15"/>
            <p:cNvSpPr/>
            <p:nvPr/>
          </p:nvSpPr>
          <p:spPr>
            <a:xfrm>
              <a:off x="8549138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图形 15"/>
            <p:cNvSpPr/>
            <p:nvPr/>
          </p:nvSpPr>
          <p:spPr>
            <a:xfrm>
              <a:off x="8643492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图形 15"/>
            <p:cNvSpPr/>
            <p:nvPr/>
          </p:nvSpPr>
          <p:spPr>
            <a:xfrm>
              <a:off x="873793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图形 15"/>
            <p:cNvSpPr/>
            <p:nvPr/>
          </p:nvSpPr>
          <p:spPr>
            <a:xfrm>
              <a:off x="821096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图形 15"/>
            <p:cNvSpPr/>
            <p:nvPr/>
          </p:nvSpPr>
          <p:spPr>
            <a:xfrm>
              <a:off x="830531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图形 15"/>
            <p:cNvSpPr/>
            <p:nvPr/>
          </p:nvSpPr>
          <p:spPr>
            <a:xfrm>
              <a:off x="839976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图形 15"/>
            <p:cNvSpPr/>
            <p:nvPr/>
          </p:nvSpPr>
          <p:spPr>
            <a:xfrm>
              <a:off x="8494113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图形 15"/>
            <p:cNvSpPr/>
            <p:nvPr/>
          </p:nvSpPr>
          <p:spPr>
            <a:xfrm>
              <a:off x="8588556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图形 15"/>
            <p:cNvSpPr/>
            <p:nvPr/>
          </p:nvSpPr>
          <p:spPr>
            <a:xfrm>
              <a:off x="8682820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图形 15"/>
            <p:cNvSpPr/>
            <p:nvPr/>
          </p:nvSpPr>
          <p:spPr>
            <a:xfrm>
              <a:off x="877699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图形 15"/>
            <p:cNvSpPr/>
            <p:nvPr/>
          </p:nvSpPr>
          <p:spPr>
            <a:xfrm>
              <a:off x="826625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图形 15"/>
            <p:cNvSpPr/>
            <p:nvPr/>
          </p:nvSpPr>
          <p:spPr>
            <a:xfrm>
              <a:off x="8360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图形 15"/>
            <p:cNvSpPr/>
            <p:nvPr/>
          </p:nvSpPr>
          <p:spPr>
            <a:xfrm>
              <a:off x="8454607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图形 15"/>
            <p:cNvSpPr/>
            <p:nvPr/>
          </p:nvSpPr>
          <p:spPr>
            <a:xfrm>
              <a:off x="8549138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图形 15"/>
            <p:cNvSpPr/>
            <p:nvPr/>
          </p:nvSpPr>
          <p:spPr>
            <a:xfrm>
              <a:off x="864358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图形 15"/>
            <p:cNvSpPr/>
            <p:nvPr/>
          </p:nvSpPr>
          <p:spPr>
            <a:xfrm>
              <a:off x="8737934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图形 15"/>
            <p:cNvSpPr/>
            <p:nvPr/>
          </p:nvSpPr>
          <p:spPr>
            <a:xfrm>
              <a:off x="8313701" y="2936632"/>
              <a:ext cx="46822" cy="47176"/>
            </a:xfrm>
            <a:custGeom>
              <a:avLst/>
              <a:gdLst>
                <a:gd name="connsiteX0" fmla="*/ 46820 w 46822"/>
                <a:gd name="connsiteY0" fmla="*/ 27557 h 47176"/>
                <a:gd name="connsiteX1" fmla="*/ 38615 w 46822"/>
                <a:gd name="connsiteY1" fmla="*/ 47177 h 47176"/>
                <a:gd name="connsiteX2" fmla="*/ 0 w 46822"/>
                <a:gd name="connsiteY2" fmla="*/ 7848 h 47176"/>
                <a:gd name="connsiteX3" fmla="*/ 19263 w 46822"/>
                <a:gd name="connsiteY3" fmla="*/ 0 h 47176"/>
                <a:gd name="connsiteX4" fmla="*/ 46820 w 46822"/>
                <a:gd name="connsiteY4" fmla="*/ 27557 h 4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2" h="47176">
                  <a:moveTo>
                    <a:pt x="46820" y="27557"/>
                  </a:moveTo>
                  <a:cubicBezTo>
                    <a:pt x="46914" y="34950"/>
                    <a:pt x="43944" y="42051"/>
                    <a:pt x="38615" y="47177"/>
                  </a:cubicBezTo>
                  <a:cubicBezTo>
                    <a:pt x="25416" y="34335"/>
                    <a:pt x="11861" y="21225"/>
                    <a:pt x="0" y="7848"/>
                  </a:cubicBezTo>
                  <a:cubicBezTo>
                    <a:pt x="5133" y="2792"/>
                    <a:pt x="12058" y="-29"/>
                    <a:pt x="19263" y="0"/>
                  </a:cubicBezTo>
                  <a:cubicBezTo>
                    <a:pt x="34462" y="49"/>
                    <a:pt x="46771" y="12358"/>
                    <a:pt x="468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图形 15"/>
            <p:cNvSpPr/>
            <p:nvPr/>
          </p:nvSpPr>
          <p:spPr>
            <a:xfrm>
              <a:off x="839976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图形 15"/>
            <p:cNvSpPr/>
            <p:nvPr/>
          </p:nvSpPr>
          <p:spPr>
            <a:xfrm>
              <a:off x="8494113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图形 15"/>
            <p:cNvSpPr/>
            <p:nvPr/>
          </p:nvSpPr>
          <p:spPr>
            <a:xfrm>
              <a:off x="8588556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图形 15"/>
            <p:cNvSpPr/>
            <p:nvPr/>
          </p:nvSpPr>
          <p:spPr>
            <a:xfrm>
              <a:off x="8682820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图形 15"/>
            <p:cNvSpPr/>
            <p:nvPr/>
          </p:nvSpPr>
          <p:spPr>
            <a:xfrm>
              <a:off x="8776995" y="29366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图形 15"/>
            <p:cNvSpPr/>
            <p:nvPr/>
          </p:nvSpPr>
          <p:spPr>
            <a:xfrm>
              <a:off x="8387008" y="3016568"/>
              <a:ext cx="28537" cy="25119"/>
            </a:xfrm>
            <a:custGeom>
              <a:avLst/>
              <a:gdLst>
                <a:gd name="connsiteX0" fmla="*/ 28538 w 28537"/>
                <a:gd name="connsiteY0" fmla="*/ 25119 h 25119"/>
                <a:gd name="connsiteX1" fmla="*/ 0 w 28537"/>
                <a:gd name="connsiteY1" fmla="*/ 59 h 25119"/>
                <a:gd name="connsiteX2" fmla="*/ 1159 w 28537"/>
                <a:gd name="connsiteY2" fmla="*/ 59 h 25119"/>
                <a:gd name="connsiteX3" fmla="*/ 28538 w 28537"/>
                <a:gd name="connsiteY3" fmla="*/ 25119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37" h="25119">
                  <a:moveTo>
                    <a:pt x="28538" y="25119"/>
                  </a:moveTo>
                  <a:cubicBezTo>
                    <a:pt x="18818" y="16914"/>
                    <a:pt x="9364" y="8531"/>
                    <a:pt x="0" y="59"/>
                  </a:cubicBezTo>
                  <a:cubicBezTo>
                    <a:pt x="382" y="-20"/>
                    <a:pt x="777" y="-20"/>
                    <a:pt x="1159" y="59"/>
                  </a:cubicBezTo>
                  <a:cubicBezTo>
                    <a:pt x="15403" y="51"/>
                    <a:pt x="27289" y="10931"/>
                    <a:pt x="28538" y="2511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图形 15"/>
            <p:cNvSpPr/>
            <p:nvPr/>
          </p:nvSpPr>
          <p:spPr>
            <a:xfrm>
              <a:off x="8454607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图形 15"/>
            <p:cNvSpPr/>
            <p:nvPr/>
          </p:nvSpPr>
          <p:spPr>
            <a:xfrm>
              <a:off x="8549138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图形 15"/>
            <p:cNvSpPr/>
            <p:nvPr/>
          </p:nvSpPr>
          <p:spPr>
            <a:xfrm>
              <a:off x="8643492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图形 15"/>
            <p:cNvSpPr/>
            <p:nvPr/>
          </p:nvSpPr>
          <p:spPr>
            <a:xfrm>
              <a:off x="8737934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图形 15"/>
            <p:cNvSpPr/>
            <p:nvPr/>
          </p:nvSpPr>
          <p:spPr>
            <a:xfrm>
              <a:off x="8499197" y="3096355"/>
              <a:ext cx="50119" cy="43163"/>
            </a:xfrm>
            <a:custGeom>
              <a:avLst/>
              <a:gdLst>
                <a:gd name="connsiteX0" fmla="*/ 50120 w 50119"/>
                <a:gd name="connsiteY0" fmla="*/ 27557 h 43163"/>
                <a:gd name="connsiteX1" fmla="*/ 45036 w 50119"/>
                <a:gd name="connsiteY1" fmla="*/ 43164 h 43163"/>
                <a:gd name="connsiteX2" fmla="*/ 0 w 50119"/>
                <a:gd name="connsiteY2" fmla="*/ 11683 h 43163"/>
                <a:gd name="connsiteX3" fmla="*/ 22384 w 50119"/>
                <a:gd name="connsiteY3" fmla="*/ 0 h 43163"/>
                <a:gd name="connsiteX4" fmla="*/ 50120 w 50119"/>
                <a:gd name="connsiteY4" fmla="*/ 27557 h 43163"/>
                <a:gd name="connsiteX5" fmla="*/ 50120 w 50119"/>
                <a:gd name="connsiteY5" fmla="*/ 27557 h 4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19" h="43163">
                  <a:moveTo>
                    <a:pt x="50120" y="27557"/>
                  </a:moveTo>
                  <a:cubicBezTo>
                    <a:pt x="50102" y="33163"/>
                    <a:pt x="48324" y="38622"/>
                    <a:pt x="45036" y="43164"/>
                  </a:cubicBezTo>
                  <a:cubicBezTo>
                    <a:pt x="29697" y="33086"/>
                    <a:pt x="14715" y="22474"/>
                    <a:pt x="0" y="11683"/>
                  </a:cubicBezTo>
                  <a:cubicBezTo>
                    <a:pt x="5103" y="4363"/>
                    <a:pt x="13461" y="1"/>
                    <a:pt x="22384" y="0"/>
                  </a:cubicBezTo>
                  <a:cubicBezTo>
                    <a:pt x="37653" y="-49"/>
                    <a:pt x="50071" y="12288"/>
                    <a:pt x="50120" y="27557"/>
                  </a:cubicBezTo>
                  <a:cubicBezTo>
                    <a:pt x="50120" y="27557"/>
                    <a:pt x="50120" y="27557"/>
                    <a:pt x="501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图形 15"/>
            <p:cNvSpPr/>
            <p:nvPr/>
          </p:nvSpPr>
          <p:spPr>
            <a:xfrm>
              <a:off x="8588556" y="309626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图形 15"/>
            <p:cNvSpPr/>
            <p:nvPr/>
          </p:nvSpPr>
          <p:spPr>
            <a:xfrm>
              <a:off x="8682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图形 15"/>
            <p:cNvSpPr/>
            <p:nvPr/>
          </p:nvSpPr>
          <p:spPr>
            <a:xfrm>
              <a:off x="8776995" y="309626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图形 15"/>
            <p:cNvSpPr/>
            <p:nvPr/>
          </p:nvSpPr>
          <p:spPr>
            <a:xfrm>
              <a:off x="8643849" y="3174720"/>
              <a:ext cx="54885" cy="49788"/>
            </a:xfrm>
            <a:custGeom>
              <a:avLst/>
              <a:gdLst>
                <a:gd name="connsiteX0" fmla="*/ 54846 w 54885"/>
                <a:gd name="connsiteY0" fmla="*/ 28920 h 49788"/>
                <a:gd name="connsiteX1" fmla="*/ 45303 w 54885"/>
                <a:gd name="connsiteY1" fmla="*/ 49789 h 49788"/>
                <a:gd name="connsiteX2" fmla="*/ 0 w 54885"/>
                <a:gd name="connsiteY2" fmla="*/ 25799 h 49788"/>
                <a:gd name="connsiteX3" fmla="*/ 29087 w 54885"/>
                <a:gd name="connsiteY3" fmla="*/ 52 h 49788"/>
                <a:gd name="connsiteX4" fmla="*/ 54846 w 54885"/>
                <a:gd name="connsiteY4" fmla="*/ 28920 h 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85" h="49788">
                  <a:moveTo>
                    <a:pt x="54846" y="28920"/>
                  </a:moveTo>
                  <a:cubicBezTo>
                    <a:pt x="54899" y="36943"/>
                    <a:pt x="51406" y="44580"/>
                    <a:pt x="45303" y="49789"/>
                  </a:cubicBezTo>
                  <a:cubicBezTo>
                    <a:pt x="29965" y="42119"/>
                    <a:pt x="14982" y="34182"/>
                    <a:pt x="0" y="25799"/>
                  </a:cubicBezTo>
                  <a:cubicBezTo>
                    <a:pt x="922" y="10657"/>
                    <a:pt x="13945" y="-870"/>
                    <a:pt x="29087" y="52"/>
                  </a:cubicBezTo>
                  <a:cubicBezTo>
                    <a:pt x="44143" y="969"/>
                    <a:pt x="55643" y="13857"/>
                    <a:pt x="54846" y="289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图形 15"/>
            <p:cNvSpPr/>
            <p:nvPr/>
          </p:nvSpPr>
          <p:spPr>
            <a:xfrm>
              <a:off x="873793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图形 15"/>
            <p:cNvSpPr/>
            <p:nvPr/>
          </p:nvSpPr>
          <p:spPr>
            <a:xfrm>
              <a:off x="8782881" y="3255899"/>
              <a:ext cx="49541" cy="30946"/>
            </a:xfrm>
            <a:custGeom>
              <a:avLst/>
              <a:gdLst>
                <a:gd name="connsiteX0" fmla="*/ 49406 w 49541"/>
                <a:gd name="connsiteY0" fmla="*/ 27646 h 30946"/>
                <a:gd name="connsiteX1" fmla="*/ 49406 w 49541"/>
                <a:gd name="connsiteY1" fmla="*/ 30946 h 30946"/>
                <a:gd name="connsiteX2" fmla="*/ 0 w 49541"/>
                <a:gd name="connsiteY2" fmla="*/ 11505 h 30946"/>
                <a:gd name="connsiteX3" fmla="*/ 22117 w 49541"/>
                <a:gd name="connsiteY3" fmla="*/ 0 h 30946"/>
                <a:gd name="connsiteX4" fmla="*/ 49406 w 49541"/>
                <a:gd name="connsiteY4" fmla="*/ 27646 h 3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41" h="30946">
                  <a:moveTo>
                    <a:pt x="49406" y="27646"/>
                  </a:moveTo>
                  <a:cubicBezTo>
                    <a:pt x="49586" y="28739"/>
                    <a:pt x="49586" y="29854"/>
                    <a:pt x="49406" y="30946"/>
                  </a:cubicBezTo>
                  <a:cubicBezTo>
                    <a:pt x="32730" y="24703"/>
                    <a:pt x="16320" y="18283"/>
                    <a:pt x="0" y="11505"/>
                  </a:cubicBezTo>
                  <a:cubicBezTo>
                    <a:pt x="5026" y="4260"/>
                    <a:pt x="13299" y="-44"/>
                    <a:pt x="22117" y="0"/>
                  </a:cubicBezTo>
                  <a:cubicBezTo>
                    <a:pt x="37266" y="147"/>
                    <a:pt x="49455" y="12496"/>
                    <a:pt x="49406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0" name="图形 15"/>
          <p:cNvSpPr/>
          <p:nvPr/>
        </p:nvSpPr>
        <p:spPr>
          <a:xfrm>
            <a:off x="10877263" y="5045291"/>
            <a:ext cx="583456" cy="1152572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2675937" y="677773"/>
            <a:ext cx="1152482" cy="700336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26767" y="2567104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4" name="图形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12348" y="4915845"/>
            <a:ext cx="638175" cy="866775"/>
          </a:xfrm>
          <a:prstGeom prst="rect">
            <a:avLst/>
          </a:prstGeom>
        </p:spPr>
      </p:pic>
      <p:sp>
        <p:nvSpPr>
          <p:cNvPr id="856" name="文本框 855"/>
          <p:cNvSpPr txBox="1"/>
          <p:nvPr/>
        </p:nvSpPr>
        <p:spPr>
          <a:xfrm>
            <a:off x="5302534" y="2025139"/>
            <a:ext cx="15869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03</a:t>
            </a:r>
            <a:endParaRPr lang="zh-CN" altLang="en-US" sz="72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grpSp>
        <p:nvGrpSpPr>
          <p:cNvPr id="2" name="图形 13"/>
          <p:cNvGrpSpPr/>
          <p:nvPr/>
        </p:nvGrpSpPr>
        <p:grpSpPr>
          <a:xfrm>
            <a:off x="5502425" y="1395526"/>
            <a:ext cx="1187147" cy="745280"/>
            <a:chOff x="6569766" y="1258065"/>
            <a:chExt cx="1187147" cy="745280"/>
          </a:xfrm>
          <a:solidFill>
            <a:srgbClr val="5761AA"/>
          </a:solidFill>
        </p:grpSpPr>
        <p:sp>
          <p:nvSpPr>
            <p:cNvPr id="3" name="图形 13"/>
            <p:cNvSpPr/>
            <p:nvPr/>
          </p:nvSpPr>
          <p:spPr>
            <a:xfrm>
              <a:off x="6569766" y="1258065"/>
              <a:ext cx="1187147" cy="745280"/>
            </a:xfrm>
            <a:custGeom>
              <a:avLst/>
              <a:gdLst>
                <a:gd name="connsiteX0" fmla="*/ 1135387 w 1187147"/>
                <a:gd name="connsiteY0" fmla="*/ 134459 h 745280"/>
                <a:gd name="connsiteX1" fmla="*/ 1017613 w 1187147"/>
                <a:gd name="connsiteY1" fmla="*/ 53921 h 745280"/>
                <a:gd name="connsiteX2" fmla="*/ 874856 w 1187147"/>
                <a:gd name="connsiteY2" fmla="*/ 8357 h 745280"/>
                <a:gd name="connsiteX3" fmla="*/ 588153 w 1187147"/>
                <a:gd name="connsiteY3" fmla="*/ 49400 h 745280"/>
                <a:gd name="connsiteX4" fmla="*/ 476446 w 1187147"/>
                <a:gd name="connsiteY4" fmla="*/ 150519 h 745280"/>
                <a:gd name="connsiteX5" fmla="*/ 447895 w 1187147"/>
                <a:gd name="connsiteY5" fmla="*/ 268412 h 745280"/>
                <a:gd name="connsiteX6" fmla="*/ 319057 w 1187147"/>
                <a:gd name="connsiteY6" fmla="*/ 240575 h 745280"/>
                <a:gd name="connsiteX7" fmla="*/ 31164 w 1187147"/>
                <a:gd name="connsiteY7" fmla="*/ 339434 h 745280"/>
                <a:gd name="connsiteX8" fmla="*/ 90646 w 1187147"/>
                <a:gd name="connsiteY8" fmla="*/ 614835 h 745280"/>
                <a:gd name="connsiteX9" fmla="*/ 86958 w 1187147"/>
                <a:gd name="connsiteY9" fmla="*/ 623638 h 745280"/>
                <a:gd name="connsiteX10" fmla="*/ 76489 w 1187147"/>
                <a:gd name="connsiteY10" fmla="*/ 658495 h 745280"/>
                <a:gd name="connsiteX11" fmla="*/ 69708 w 1187147"/>
                <a:gd name="connsiteY11" fmla="*/ 690377 h 745280"/>
                <a:gd name="connsiteX12" fmla="*/ 80415 w 1187147"/>
                <a:gd name="connsiteY12" fmla="*/ 741413 h 745280"/>
                <a:gd name="connsiteX13" fmla="*/ 94691 w 1187147"/>
                <a:gd name="connsiteY13" fmla="*/ 744506 h 745280"/>
                <a:gd name="connsiteX14" fmla="*/ 215082 w 1187147"/>
                <a:gd name="connsiteY14" fmla="*/ 656591 h 745280"/>
                <a:gd name="connsiteX15" fmla="*/ 216391 w 1187147"/>
                <a:gd name="connsiteY15" fmla="*/ 656591 h 745280"/>
                <a:gd name="connsiteX16" fmla="*/ 236615 w 1187147"/>
                <a:gd name="connsiteY16" fmla="*/ 663848 h 745280"/>
                <a:gd name="connsiteX17" fmla="*/ 273256 w 1187147"/>
                <a:gd name="connsiteY17" fmla="*/ 676458 h 745280"/>
                <a:gd name="connsiteX18" fmla="*/ 361527 w 1187147"/>
                <a:gd name="connsiteY18" fmla="*/ 690496 h 745280"/>
                <a:gd name="connsiteX19" fmla="*/ 512135 w 1187147"/>
                <a:gd name="connsiteY19" fmla="*/ 657900 h 745280"/>
                <a:gd name="connsiteX20" fmla="*/ 634906 w 1187147"/>
                <a:gd name="connsiteY20" fmla="*/ 580573 h 745280"/>
                <a:gd name="connsiteX21" fmla="*/ 678090 w 1187147"/>
                <a:gd name="connsiteY21" fmla="*/ 494087 h 745280"/>
                <a:gd name="connsiteX22" fmla="*/ 732100 w 1187147"/>
                <a:gd name="connsiteY22" fmla="*/ 493254 h 745280"/>
                <a:gd name="connsiteX23" fmla="*/ 767789 w 1187147"/>
                <a:gd name="connsiteY23" fmla="*/ 497299 h 745280"/>
                <a:gd name="connsiteX24" fmla="*/ 776354 w 1187147"/>
                <a:gd name="connsiteY24" fmla="*/ 508124 h 745280"/>
                <a:gd name="connsiteX25" fmla="*/ 794793 w 1187147"/>
                <a:gd name="connsiteY25" fmla="*/ 523828 h 745280"/>
                <a:gd name="connsiteX26" fmla="*/ 845472 w 1187147"/>
                <a:gd name="connsiteY26" fmla="*/ 560825 h 745280"/>
                <a:gd name="connsiteX27" fmla="*/ 893653 w 1187147"/>
                <a:gd name="connsiteY27" fmla="*/ 580336 h 745280"/>
                <a:gd name="connsiteX28" fmla="*/ 908856 w 1187147"/>
                <a:gd name="connsiteY28" fmla="*/ 562788 h 745280"/>
                <a:gd name="connsiteX29" fmla="*/ 908285 w 1187147"/>
                <a:gd name="connsiteY29" fmla="*/ 559517 h 745280"/>
                <a:gd name="connsiteX30" fmla="*/ 896389 w 1187147"/>
                <a:gd name="connsiteY30" fmla="*/ 515857 h 745280"/>
                <a:gd name="connsiteX31" fmla="*/ 883422 w 1187147"/>
                <a:gd name="connsiteY31" fmla="*/ 486116 h 745280"/>
                <a:gd name="connsiteX32" fmla="*/ 1141216 w 1187147"/>
                <a:gd name="connsiteY32" fmla="*/ 376669 h 745280"/>
                <a:gd name="connsiteX33" fmla="*/ 1135387 w 1187147"/>
                <a:gd name="connsiteY33" fmla="*/ 134459 h 745280"/>
                <a:gd name="connsiteX34" fmla="*/ 645732 w 1187147"/>
                <a:gd name="connsiteY34" fmla="*/ 470294 h 745280"/>
                <a:gd name="connsiteX35" fmla="*/ 646802 w 1187147"/>
                <a:gd name="connsiteY35" fmla="*/ 487425 h 745280"/>
                <a:gd name="connsiteX36" fmla="*/ 646802 w 1187147"/>
                <a:gd name="connsiteY36" fmla="*/ 488376 h 745280"/>
                <a:gd name="connsiteX37" fmla="*/ 633954 w 1187147"/>
                <a:gd name="connsiteY37" fmla="*/ 528229 h 745280"/>
                <a:gd name="connsiteX38" fmla="*/ 519749 w 1187147"/>
                <a:gd name="connsiteY38" fmla="*/ 622092 h 745280"/>
                <a:gd name="connsiteX39" fmla="*/ 402807 w 1187147"/>
                <a:gd name="connsiteY39" fmla="*/ 657781 h 745280"/>
                <a:gd name="connsiteX40" fmla="*/ 273613 w 1187147"/>
                <a:gd name="connsiteY40" fmla="*/ 646360 h 745280"/>
                <a:gd name="connsiteX41" fmla="*/ 191528 w 1187147"/>
                <a:gd name="connsiteY41" fmla="*/ 639342 h 745280"/>
                <a:gd name="connsiteX42" fmla="*/ 96356 w 1187147"/>
                <a:gd name="connsiteY42" fmla="*/ 712623 h 745280"/>
                <a:gd name="connsiteX43" fmla="*/ 102186 w 1187147"/>
                <a:gd name="connsiteY43" fmla="*/ 673008 h 745280"/>
                <a:gd name="connsiteX44" fmla="*/ 114082 w 1187147"/>
                <a:gd name="connsiteY44" fmla="*/ 622449 h 745280"/>
                <a:gd name="connsiteX45" fmla="*/ 108015 w 1187147"/>
                <a:gd name="connsiteY45" fmla="*/ 611147 h 745280"/>
                <a:gd name="connsiteX46" fmla="*/ 105279 w 1187147"/>
                <a:gd name="connsiteY46" fmla="*/ 605437 h 745280"/>
                <a:gd name="connsiteX47" fmla="*/ 61024 w 1187147"/>
                <a:gd name="connsiteY47" fmla="*/ 345382 h 745280"/>
                <a:gd name="connsiteX48" fmla="*/ 323696 w 1187147"/>
                <a:gd name="connsiteY48" fmla="*/ 269721 h 745280"/>
                <a:gd name="connsiteX49" fmla="*/ 475851 w 1187147"/>
                <a:gd name="connsiteY49" fmla="*/ 311715 h 745280"/>
                <a:gd name="connsiteX50" fmla="*/ 617061 w 1187147"/>
                <a:gd name="connsiteY50" fmla="*/ 399035 h 745280"/>
                <a:gd name="connsiteX51" fmla="*/ 648230 w 1187147"/>
                <a:gd name="connsiteY51" fmla="*/ 466725 h 745280"/>
                <a:gd name="connsiteX52" fmla="*/ 645732 w 1187147"/>
                <a:gd name="connsiteY52" fmla="*/ 470294 h 745280"/>
                <a:gd name="connsiteX53" fmla="*/ 961938 w 1187147"/>
                <a:gd name="connsiteY53" fmla="*/ 439720 h 745280"/>
                <a:gd name="connsiteX54" fmla="*/ 860937 w 1187147"/>
                <a:gd name="connsiteY54" fmla="*/ 452449 h 745280"/>
                <a:gd name="connsiteX55" fmla="*/ 845234 w 1187147"/>
                <a:gd name="connsiteY55" fmla="*/ 469699 h 745280"/>
                <a:gd name="connsiteX56" fmla="*/ 861532 w 1187147"/>
                <a:gd name="connsiteY56" fmla="*/ 513597 h 745280"/>
                <a:gd name="connsiteX57" fmla="*/ 870455 w 1187147"/>
                <a:gd name="connsiteY57" fmla="*/ 540007 h 745280"/>
                <a:gd name="connsiteX58" fmla="*/ 848565 w 1187147"/>
                <a:gd name="connsiteY58" fmla="*/ 521805 h 745280"/>
                <a:gd name="connsiteX59" fmla="*/ 795031 w 1187147"/>
                <a:gd name="connsiteY59" fmla="*/ 479573 h 745280"/>
                <a:gd name="connsiteX60" fmla="*/ 737096 w 1187147"/>
                <a:gd name="connsiteY60" fmla="*/ 461134 h 745280"/>
                <a:gd name="connsiteX61" fmla="*/ 700217 w 1187147"/>
                <a:gd name="connsiteY61" fmla="*/ 464584 h 745280"/>
                <a:gd name="connsiteX62" fmla="*/ 680112 w 1187147"/>
                <a:gd name="connsiteY62" fmla="*/ 464584 h 745280"/>
                <a:gd name="connsiteX63" fmla="*/ 607187 w 1187147"/>
                <a:gd name="connsiteY63" fmla="*/ 351806 h 745280"/>
                <a:gd name="connsiteX64" fmla="*/ 465263 w 1187147"/>
                <a:gd name="connsiteY64" fmla="*/ 274717 h 745280"/>
                <a:gd name="connsiteX65" fmla="*/ 470855 w 1187147"/>
                <a:gd name="connsiteY65" fmla="*/ 216068 h 745280"/>
                <a:gd name="connsiteX66" fmla="*/ 511540 w 1187147"/>
                <a:gd name="connsiteY66" fmla="*/ 145523 h 745280"/>
                <a:gd name="connsiteX67" fmla="*/ 637642 w 1187147"/>
                <a:gd name="connsiteY67" fmla="*/ 54278 h 745280"/>
                <a:gd name="connsiteX68" fmla="*/ 939810 w 1187147"/>
                <a:gd name="connsiteY68" fmla="*/ 53088 h 745280"/>
                <a:gd name="connsiteX69" fmla="*/ 1153946 w 1187147"/>
                <a:gd name="connsiteY69" fmla="*/ 242240 h 745280"/>
                <a:gd name="connsiteX70" fmla="*/ 961938 w 1187147"/>
                <a:gd name="connsiteY70" fmla="*/ 439720 h 74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147" h="745280">
                  <a:moveTo>
                    <a:pt x="1135387" y="134459"/>
                  </a:moveTo>
                  <a:cubicBezTo>
                    <a:pt x="1104338" y="98770"/>
                    <a:pt x="1059845" y="74144"/>
                    <a:pt x="1017613" y="53921"/>
                  </a:cubicBezTo>
                  <a:cubicBezTo>
                    <a:pt x="972247" y="32499"/>
                    <a:pt x="924244" y="17179"/>
                    <a:pt x="874856" y="8357"/>
                  </a:cubicBezTo>
                  <a:cubicBezTo>
                    <a:pt x="777402" y="-10992"/>
                    <a:pt x="676264" y="3487"/>
                    <a:pt x="588153" y="49400"/>
                  </a:cubicBezTo>
                  <a:cubicBezTo>
                    <a:pt x="543595" y="74009"/>
                    <a:pt x="505357" y="108624"/>
                    <a:pt x="476446" y="150519"/>
                  </a:cubicBezTo>
                  <a:cubicBezTo>
                    <a:pt x="452524" y="184865"/>
                    <a:pt x="442337" y="226927"/>
                    <a:pt x="447895" y="268412"/>
                  </a:cubicBezTo>
                  <a:cubicBezTo>
                    <a:pt x="406206" y="254050"/>
                    <a:pt x="362956" y="244705"/>
                    <a:pt x="319057" y="240575"/>
                  </a:cubicBezTo>
                  <a:cubicBezTo>
                    <a:pt x="214131" y="231177"/>
                    <a:pt x="96000" y="246999"/>
                    <a:pt x="31164" y="339434"/>
                  </a:cubicBezTo>
                  <a:cubicBezTo>
                    <a:pt x="-31173" y="427943"/>
                    <a:pt x="5825" y="555353"/>
                    <a:pt x="90646" y="614835"/>
                  </a:cubicBezTo>
                  <a:cubicBezTo>
                    <a:pt x="88418" y="617243"/>
                    <a:pt x="87112" y="620361"/>
                    <a:pt x="86958" y="623638"/>
                  </a:cubicBezTo>
                  <a:cubicBezTo>
                    <a:pt x="86126" y="635535"/>
                    <a:pt x="78631" y="646479"/>
                    <a:pt x="76489" y="658495"/>
                  </a:cubicBezTo>
                  <a:cubicBezTo>
                    <a:pt x="74348" y="670510"/>
                    <a:pt x="71374" y="679908"/>
                    <a:pt x="69708" y="690377"/>
                  </a:cubicBezTo>
                  <a:cubicBezTo>
                    <a:pt x="65026" y="708125"/>
                    <a:pt x="68994" y="727043"/>
                    <a:pt x="80415" y="741413"/>
                  </a:cubicBezTo>
                  <a:cubicBezTo>
                    <a:pt x="84220" y="745033"/>
                    <a:pt x="89728" y="746227"/>
                    <a:pt x="94691" y="744506"/>
                  </a:cubicBezTo>
                  <a:cubicBezTo>
                    <a:pt x="143347" y="724758"/>
                    <a:pt x="175824" y="689306"/>
                    <a:pt x="215082" y="656591"/>
                  </a:cubicBezTo>
                  <a:lnTo>
                    <a:pt x="216391" y="656591"/>
                  </a:lnTo>
                  <a:cubicBezTo>
                    <a:pt x="223172" y="658852"/>
                    <a:pt x="229834" y="661231"/>
                    <a:pt x="236615" y="663848"/>
                  </a:cubicBezTo>
                  <a:cubicBezTo>
                    <a:pt x="248511" y="668488"/>
                    <a:pt x="260408" y="672532"/>
                    <a:pt x="273256" y="676458"/>
                  </a:cubicBezTo>
                  <a:cubicBezTo>
                    <a:pt x="301845" y="685387"/>
                    <a:pt x="331579" y="690115"/>
                    <a:pt x="361527" y="690496"/>
                  </a:cubicBezTo>
                  <a:cubicBezTo>
                    <a:pt x="413337" y="689237"/>
                    <a:pt x="464440" y="678177"/>
                    <a:pt x="512135" y="657900"/>
                  </a:cubicBezTo>
                  <a:cubicBezTo>
                    <a:pt x="558265" y="641501"/>
                    <a:pt x="600191" y="615094"/>
                    <a:pt x="634906" y="580573"/>
                  </a:cubicBezTo>
                  <a:cubicBezTo>
                    <a:pt x="657435" y="556578"/>
                    <a:pt x="672447" y="526513"/>
                    <a:pt x="678090" y="494087"/>
                  </a:cubicBezTo>
                  <a:cubicBezTo>
                    <a:pt x="696094" y="494877"/>
                    <a:pt x="714129" y="494598"/>
                    <a:pt x="732100" y="493254"/>
                  </a:cubicBezTo>
                  <a:cubicBezTo>
                    <a:pt x="743282" y="492183"/>
                    <a:pt x="758866" y="489685"/>
                    <a:pt x="767789" y="497299"/>
                  </a:cubicBezTo>
                  <a:cubicBezTo>
                    <a:pt x="771155" y="500472"/>
                    <a:pt x="774040" y="504119"/>
                    <a:pt x="776354" y="508124"/>
                  </a:cubicBezTo>
                  <a:cubicBezTo>
                    <a:pt x="781669" y="514262"/>
                    <a:pt x="787888" y="519557"/>
                    <a:pt x="794793" y="523828"/>
                  </a:cubicBezTo>
                  <a:cubicBezTo>
                    <a:pt x="811686" y="535724"/>
                    <a:pt x="828698" y="547620"/>
                    <a:pt x="845472" y="560825"/>
                  </a:cubicBezTo>
                  <a:cubicBezTo>
                    <a:pt x="858915" y="571175"/>
                    <a:pt x="875689" y="582834"/>
                    <a:pt x="893653" y="580336"/>
                  </a:cubicBezTo>
                  <a:cubicBezTo>
                    <a:pt x="902696" y="579688"/>
                    <a:pt x="909503" y="571832"/>
                    <a:pt x="908856" y="562788"/>
                  </a:cubicBezTo>
                  <a:cubicBezTo>
                    <a:pt x="908776" y="561682"/>
                    <a:pt x="908586" y="560585"/>
                    <a:pt x="908285" y="559517"/>
                  </a:cubicBezTo>
                  <a:cubicBezTo>
                    <a:pt x="904597" y="544884"/>
                    <a:pt x="900552" y="530371"/>
                    <a:pt x="896389" y="515857"/>
                  </a:cubicBezTo>
                  <a:cubicBezTo>
                    <a:pt x="892692" y="505682"/>
                    <a:pt x="888361" y="495749"/>
                    <a:pt x="883422" y="486116"/>
                  </a:cubicBezTo>
                  <a:cubicBezTo>
                    <a:pt x="979384" y="480370"/>
                    <a:pt x="1070430" y="441716"/>
                    <a:pt x="1141216" y="376669"/>
                  </a:cubicBezTo>
                  <a:cubicBezTo>
                    <a:pt x="1213427" y="312072"/>
                    <a:pt x="1192014" y="200127"/>
                    <a:pt x="1135387" y="134459"/>
                  </a:cubicBezTo>
                  <a:close/>
                  <a:moveTo>
                    <a:pt x="645732" y="470294"/>
                  </a:moveTo>
                  <a:cubicBezTo>
                    <a:pt x="646875" y="475928"/>
                    <a:pt x="647235" y="481692"/>
                    <a:pt x="646802" y="487425"/>
                  </a:cubicBezTo>
                  <a:lnTo>
                    <a:pt x="646802" y="488376"/>
                  </a:lnTo>
                  <a:cubicBezTo>
                    <a:pt x="644662" y="502258"/>
                    <a:pt x="640326" y="515712"/>
                    <a:pt x="633954" y="528229"/>
                  </a:cubicBezTo>
                  <a:cubicBezTo>
                    <a:pt x="610994" y="573793"/>
                    <a:pt x="564479" y="601392"/>
                    <a:pt x="519749" y="622092"/>
                  </a:cubicBezTo>
                  <a:cubicBezTo>
                    <a:pt x="482619" y="639370"/>
                    <a:pt x="443259" y="651383"/>
                    <a:pt x="402807" y="657781"/>
                  </a:cubicBezTo>
                  <a:cubicBezTo>
                    <a:pt x="359437" y="663961"/>
                    <a:pt x="315226" y="660053"/>
                    <a:pt x="273613" y="646360"/>
                  </a:cubicBezTo>
                  <a:cubicBezTo>
                    <a:pt x="246132" y="638033"/>
                    <a:pt x="215439" y="613883"/>
                    <a:pt x="191528" y="639342"/>
                  </a:cubicBezTo>
                  <a:cubicBezTo>
                    <a:pt x="164549" y="669379"/>
                    <a:pt x="132292" y="694217"/>
                    <a:pt x="96356" y="712623"/>
                  </a:cubicBezTo>
                  <a:cubicBezTo>
                    <a:pt x="95911" y="699176"/>
                    <a:pt x="97885" y="685758"/>
                    <a:pt x="102186" y="673008"/>
                  </a:cubicBezTo>
                  <a:cubicBezTo>
                    <a:pt x="107489" y="656499"/>
                    <a:pt x="111467" y="639591"/>
                    <a:pt x="114082" y="622449"/>
                  </a:cubicBezTo>
                  <a:cubicBezTo>
                    <a:pt x="114749" y="617760"/>
                    <a:pt x="112292" y="613181"/>
                    <a:pt x="108015" y="611147"/>
                  </a:cubicBezTo>
                  <a:cubicBezTo>
                    <a:pt x="108146" y="608900"/>
                    <a:pt x="107112" y="606743"/>
                    <a:pt x="105279" y="605437"/>
                  </a:cubicBezTo>
                  <a:cubicBezTo>
                    <a:pt x="26763" y="548453"/>
                    <a:pt x="-1789" y="423898"/>
                    <a:pt x="61024" y="345382"/>
                  </a:cubicBezTo>
                  <a:cubicBezTo>
                    <a:pt x="123837" y="266866"/>
                    <a:pt x="232094" y="260323"/>
                    <a:pt x="323696" y="269721"/>
                  </a:cubicBezTo>
                  <a:cubicBezTo>
                    <a:pt x="376513" y="274534"/>
                    <a:pt x="428043" y="288755"/>
                    <a:pt x="475851" y="311715"/>
                  </a:cubicBezTo>
                  <a:cubicBezTo>
                    <a:pt x="526054" y="336817"/>
                    <a:pt x="574948" y="361085"/>
                    <a:pt x="617061" y="399035"/>
                  </a:cubicBezTo>
                  <a:cubicBezTo>
                    <a:pt x="636359" y="416321"/>
                    <a:pt x="647641" y="440824"/>
                    <a:pt x="648230" y="466725"/>
                  </a:cubicBezTo>
                  <a:cubicBezTo>
                    <a:pt x="647243" y="467798"/>
                    <a:pt x="646403" y="468998"/>
                    <a:pt x="645732" y="470294"/>
                  </a:cubicBezTo>
                  <a:close/>
                  <a:moveTo>
                    <a:pt x="961938" y="439720"/>
                  </a:moveTo>
                  <a:cubicBezTo>
                    <a:pt x="929135" y="449173"/>
                    <a:pt x="895061" y="453468"/>
                    <a:pt x="860937" y="452449"/>
                  </a:cubicBezTo>
                  <a:cubicBezTo>
                    <a:pt x="851849" y="452899"/>
                    <a:pt x="844831" y="460608"/>
                    <a:pt x="845234" y="469699"/>
                  </a:cubicBezTo>
                  <a:cubicBezTo>
                    <a:pt x="848503" y="485047"/>
                    <a:pt x="853993" y="499835"/>
                    <a:pt x="861532" y="513597"/>
                  </a:cubicBezTo>
                  <a:cubicBezTo>
                    <a:pt x="865268" y="522124"/>
                    <a:pt x="868254" y="530961"/>
                    <a:pt x="870455" y="540007"/>
                  </a:cubicBezTo>
                  <a:cubicBezTo>
                    <a:pt x="862127" y="534297"/>
                    <a:pt x="854394" y="526564"/>
                    <a:pt x="848565" y="521805"/>
                  </a:cubicBezTo>
                  <a:cubicBezTo>
                    <a:pt x="830602" y="507173"/>
                    <a:pt x="809902" y="498013"/>
                    <a:pt x="795031" y="479573"/>
                  </a:cubicBezTo>
                  <a:cubicBezTo>
                    <a:pt x="780161" y="461134"/>
                    <a:pt x="759342" y="459944"/>
                    <a:pt x="737096" y="461134"/>
                  </a:cubicBezTo>
                  <a:cubicBezTo>
                    <a:pt x="725200" y="461848"/>
                    <a:pt x="712589" y="463751"/>
                    <a:pt x="700217" y="464584"/>
                  </a:cubicBezTo>
                  <a:cubicBezTo>
                    <a:pt x="693524" y="465060"/>
                    <a:pt x="686805" y="465060"/>
                    <a:pt x="680112" y="464584"/>
                  </a:cubicBezTo>
                  <a:cubicBezTo>
                    <a:pt x="678209" y="415095"/>
                    <a:pt x="644423" y="379644"/>
                    <a:pt x="607187" y="351806"/>
                  </a:cubicBezTo>
                  <a:cubicBezTo>
                    <a:pt x="563686" y="319649"/>
                    <a:pt x="515919" y="293704"/>
                    <a:pt x="465263" y="274717"/>
                  </a:cubicBezTo>
                  <a:cubicBezTo>
                    <a:pt x="464914" y="255019"/>
                    <a:pt x="466790" y="235345"/>
                    <a:pt x="470855" y="216068"/>
                  </a:cubicBezTo>
                  <a:cubicBezTo>
                    <a:pt x="479095" y="189861"/>
                    <a:pt x="492983" y="165780"/>
                    <a:pt x="511540" y="145523"/>
                  </a:cubicBezTo>
                  <a:cubicBezTo>
                    <a:pt x="545831" y="105632"/>
                    <a:pt x="589030" y="74374"/>
                    <a:pt x="637642" y="54278"/>
                  </a:cubicBezTo>
                  <a:cubicBezTo>
                    <a:pt x="733765" y="14900"/>
                    <a:pt x="842855" y="21443"/>
                    <a:pt x="939810" y="53088"/>
                  </a:cubicBezTo>
                  <a:cubicBezTo>
                    <a:pt x="1030342" y="82472"/>
                    <a:pt x="1137647" y="138980"/>
                    <a:pt x="1153946" y="242240"/>
                  </a:cubicBezTo>
                  <a:cubicBezTo>
                    <a:pt x="1171195" y="350854"/>
                    <a:pt x="1049019" y="413548"/>
                    <a:pt x="961938" y="439720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" name="图形 13"/>
            <p:cNvSpPr/>
            <p:nvPr/>
          </p:nvSpPr>
          <p:spPr>
            <a:xfrm>
              <a:off x="6713211" y="1684520"/>
              <a:ext cx="63341" cy="68607"/>
            </a:xfrm>
            <a:custGeom>
              <a:avLst/>
              <a:gdLst>
                <a:gd name="connsiteX0" fmla="*/ 61644 w 63341"/>
                <a:gd name="connsiteY0" fmla="*/ 27779 h 68607"/>
                <a:gd name="connsiteX1" fmla="*/ 59503 w 63341"/>
                <a:gd name="connsiteY1" fmla="*/ 12076 h 68607"/>
                <a:gd name="connsiteX2" fmla="*/ 24884 w 63341"/>
                <a:gd name="connsiteY2" fmla="*/ 179 h 68607"/>
                <a:gd name="connsiteX3" fmla="*/ 4779 w 63341"/>
                <a:gd name="connsiteY3" fmla="*/ 16239 h 68607"/>
                <a:gd name="connsiteX4" fmla="*/ 615 w 63341"/>
                <a:gd name="connsiteY4" fmla="*/ 36582 h 68607"/>
                <a:gd name="connsiteX5" fmla="*/ 615 w 63341"/>
                <a:gd name="connsiteY5" fmla="*/ 37415 h 68607"/>
                <a:gd name="connsiteX6" fmla="*/ 2876 w 63341"/>
                <a:gd name="connsiteY6" fmla="*/ 48359 h 68607"/>
                <a:gd name="connsiteX7" fmla="*/ 15843 w 63341"/>
                <a:gd name="connsiteY7" fmla="*/ 65252 h 68607"/>
                <a:gd name="connsiteX8" fmla="*/ 61763 w 63341"/>
                <a:gd name="connsiteY8" fmla="*/ 28255 h 6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41" h="68607">
                  <a:moveTo>
                    <a:pt x="61644" y="27779"/>
                  </a:moveTo>
                  <a:cubicBezTo>
                    <a:pt x="64542" y="22659"/>
                    <a:pt x="63665" y="16233"/>
                    <a:pt x="59503" y="12076"/>
                  </a:cubicBezTo>
                  <a:cubicBezTo>
                    <a:pt x="50181" y="3367"/>
                    <a:pt x="37591" y="-959"/>
                    <a:pt x="24884" y="179"/>
                  </a:cubicBezTo>
                  <a:cubicBezTo>
                    <a:pt x="15944" y="1890"/>
                    <a:pt x="8423" y="7899"/>
                    <a:pt x="4779" y="16239"/>
                  </a:cubicBezTo>
                  <a:cubicBezTo>
                    <a:pt x="1876" y="22619"/>
                    <a:pt x="452" y="29574"/>
                    <a:pt x="615" y="36582"/>
                  </a:cubicBezTo>
                  <a:cubicBezTo>
                    <a:pt x="615" y="36582"/>
                    <a:pt x="615" y="36582"/>
                    <a:pt x="615" y="37415"/>
                  </a:cubicBezTo>
                  <a:cubicBezTo>
                    <a:pt x="-718" y="41200"/>
                    <a:pt x="151" y="45413"/>
                    <a:pt x="2876" y="48359"/>
                  </a:cubicBezTo>
                  <a:cubicBezTo>
                    <a:pt x="4954" y="55403"/>
                    <a:pt x="9576" y="61423"/>
                    <a:pt x="15843" y="65252"/>
                  </a:cubicBezTo>
                  <a:cubicBezTo>
                    <a:pt x="37732" y="78219"/>
                    <a:pt x="67354" y="50977"/>
                    <a:pt x="61763" y="28255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图形 13"/>
            <p:cNvSpPr/>
            <p:nvPr/>
          </p:nvSpPr>
          <p:spPr>
            <a:xfrm>
              <a:off x="6866144" y="1694860"/>
              <a:ext cx="61329" cy="56936"/>
            </a:xfrm>
            <a:custGeom>
              <a:avLst/>
              <a:gdLst>
                <a:gd name="connsiteX0" fmla="*/ 43378 w 61329"/>
                <a:gd name="connsiteY0" fmla="*/ 2449 h 56936"/>
                <a:gd name="connsiteX1" fmla="*/ 4120 w 61329"/>
                <a:gd name="connsiteY1" fmla="*/ 12798 h 56936"/>
                <a:gd name="connsiteX2" fmla="*/ 1622 w 61329"/>
                <a:gd name="connsiteY2" fmla="*/ 23743 h 56936"/>
                <a:gd name="connsiteX3" fmla="*/ 1622 w 61329"/>
                <a:gd name="connsiteY3" fmla="*/ 23743 h 56936"/>
                <a:gd name="connsiteX4" fmla="*/ 2811 w 61329"/>
                <a:gd name="connsiteY4" fmla="*/ 43015 h 56936"/>
                <a:gd name="connsiteX5" fmla="*/ 55631 w 61329"/>
                <a:gd name="connsiteY5" fmla="*/ 49082 h 56936"/>
                <a:gd name="connsiteX6" fmla="*/ 61223 w 61329"/>
                <a:gd name="connsiteY6" fmla="*/ 39327 h 56936"/>
                <a:gd name="connsiteX7" fmla="*/ 43378 w 61329"/>
                <a:gd name="connsiteY7" fmla="*/ 2449 h 5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29" h="56936">
                  <a:moveTo>
                    <a:pt x="43378" y="2449"/>
                  </a:moveTo>
                  <a:cubicBezTo>
                    <a:pt x="29442" y="-3143"/>
                    <a:pt x="13488" y="1064"/>
                    <a:pt x="4120" y="12798"/>
                  </a:cubicBezTo>
                  <a:cubicBezTo>
                    <a:pt x="1209" y="15639"/>
                    <a:pt x="232" y="19921"/>
                    <a:pt x="1622" y="23743"/>
                  </a:cubicBezTo>
                  <a:lnTo>
                    <a:pt x="1622" y="23743"/>
                  </a:lnTo>
                  <a:cubicBezTo>
                    <a:pt x="-900" y="30020"/>
                    <a:pt x="-464" y="37097"/>
                    <a:pt x="2811" y="43015"/>
                  </a:cubicBezTo>
                  <a:cubicBezTo>
                    <a:pt x="12566" y="64072"/>
                    <a:pt x="39452" y="57053"/>
                    <a:pt x="55631" y="49082"/>
                  </a:cubicBezTo>
                  <a:cubicBezTo>
                    <a:pt x="59131" y="47091"/>
                    <a:pt x="61274" y="43354"/>
                    <a:pt x="61223" y="39327"/>
                  </a:cubicBezTo>
                  <a:cubicBezTo>
                    <a:pt x="62274" y="24733"/>
                    <a:pt x="55476" y="10682"/>
                    <a:pt x="43378" y="2449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图形 13"/>
            <p:cNvSpPr/>
            <p:nvPr/>
          </p:nvSpPr>
          <p:spPr>
            <a:xfrm>
              <a:off x="7015319" y="1694503"/>
              <a:ext cx="54698" cy="50913"/>
            </a:xfrm>
            <a:custGeom>
              <a:avLst/>
              <a:gdLst>
                <a:gd name="connsiteX0" fmla="*/ 52306 w 54698"/>
                <a:gd name="connsiteY0" fmla="*/ 14822 h 50913"/>
                <a:gd name="connsiteX1" fmla="*/ 33748 w 54698"/>
                <a:gd name="connsiteY1" fmla="*/ 1022 h 50913"/>
                <a:gd name="connsiteX2" fmla="*/ 8884 w 54698"/>
                <a:gd name="connsiteY2" fmla="*/ 7446 h 50913"/>
                <a:gd name="connsiteX3" fmla="*/ 6148 w 54698"/>
                <a:gd name="connsiteY3" fmla="*/ 11015 h 50913"/>
                <a:gd name="connsiteX4" fmla="*/ 3412 w 54698"/>
                <a:gd name="connsiteY4" fmla="*/ 37544 h 50913"/>
                <a:gd name="connsiteX5" fmla="*/ 8051 w 54698"/>
                <a:gd name="connsiteY5" fmla="*/ 42778 h 50913"/>
                <a:gd name="connsiteX6" fmla="*/ 15784 w 54698"/>
                <a:gd name="connsiteY6" fmla="*/ 47894 h 50913"/>
                <a:gd name="connsiteX7" fmla="*/ 21256 w 54698"/>
                <a:gd name="connsiteY7" fmla="*/ 50392 h 50913"/>
                <a:gd name="connsiteX8" fmla="*/ 38387 w 54698"/>
                <a:gd name="connsiteY8" fmla="*/ 48608 h 50913"/>
                <a:gd name="connsiteX9" fmla="*/ 46834 w 54698"/>
                <a:gd name="connsiteY9" fmla="*/ 39923 h 50913"/>
                <a:gd name="connsiteX10" fmla="*/ 48023 w 54698"/>
                <a:gd name="connsiteY10" fmla="*/ 39209 h 50913"/>
                <a:gd name="connsiteX11" fmla="*/ 52306 w 54698"/>
                <a:gd name="connsiteY11" fmla="*/ 14822 h 50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698" h="50913">
                  <a:moveTo>
                    <a:pt x="52306" y="14822"/>
                  </a:moveTo>
                  <a:cubicBezTo>
                    <a:pt x="48255" y="7887"/>
                    <a:pt x="41554" y="2905"/>
                    <a:pt x="33748" y="1022"/>
                  </a:cubicBezTo>
                  <a:cubicBezTo>
                    <a:pt x="24910" y="-1586"/>
                    <a:pt x="15353" y="883"/>
                    <a:pt x="8884" y="7446"/>
                  </a:cubicBezTo>
                  <a:cubicBezTo>
                    <a:pt x="7879" y="8561"/>
                    <a:pt x="6964" y="9754"/>
                    <a:pt x="6148" y="11015"/>
                  </a:cubicBezTo>
                  <a:cubicBezTo>
                    <a:pt x="-874" y="18121"/>
                    <a:pt x="-2012" y="29153"/>
                    <a:pt x="3412" y="37544"/>
                  </a:cubicBezTo>
                  <a:cubicBezTo>
                    <a:pt x="4565" y="39602"/>
                    <a:pt x="6147" y="41388"/>
                    <a:pt x="8051" y="42778"/>
                  </a:cubicBezTo>
                  <a:cubicBezTo>
                    <a:pt x="10328" y="44898"/>
                    <a:pt x="12942" y="46627"/>
                    <a:pt x="15784" y="47894"/>
                  </a:cubicBezTo>
                  <a:cubicBezTo>
                    <a:pt x="17313" y="49262"/>
                    <a:pt x="19221" y="50134"/>
                    <a:pt x="21256" y="50392"/>
                  </a:cubicBezTo>
                  <a:cubicBezTo>
                    <a:pt x="27019" y="51478"/>
                    <a:pt x="32973" y="50858"/>
                    <a:pt x="38387" y="48608"/>
                  </a:cubicBezTo>
                  <a:cubicBezTo>
                    <a:pt x="42193" y="46875"/>
                    <a:pt x="45209" y="43775"/>
                    <a:pt x="46834" y="39923"/>
                  </a:cubicBezTo>
                  <a:lnTo>
                    <a:pt x="48023" y="39209"/>
                  </a:lnTo>
                  <a:cubicBezTo>
                    <a:pt x="54921" y="33049"/>
                    <a:pt x="56692" y="22962"/>
                    <a:pt x="52306" y="14822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24587" y="5376132"/>
            <a:ext cx="1937384" cy="1152621"/>
          </a:xfrm>
          <a:prstGeom prst="rect">
            <a:avLst/>
          </a:prstGeom>
        </p:spPr>
      </p:pic>
      <p:sp>
        <p:nvSpPr>
          <p:cNvPr id="878" name="任意多边形: 形状 877"/>
          <p:cNvSpPr/>
          <p:nvPr/>
        </p:nvSpPr>
        <p:spPr>
          <a:xfrm>
            <a:off x="13296" y="0"/>
            <a:ext cx="1365485" cy="547112"/>
          </a:xfrm>
          <a:custGeom>
            <a:avLst/>
            <a:gdLst>
              <a:gd name="connsiteX0" fmla="*/ 0 w 1365485"/>
              <a:gd name="connsiteY0" fmla="*/ 0 h 547112"/>
              <a:gd name="connsiteX1" fmla="*/ 1365485 w 1365485"/>
              <a:gd name="connsiteY1" fmla="*/ 0 h 547112"/>
              <a:gd name="connsiteX2" fmla="*/ 1318357 w 1365485"/>
              <a:gd name="connsiteY2" fmla="*/ 30371 h 547112"/>
              <a:gd name="connsiteX3" fmla="*/ 1228314 w 1365485"/>
              <a:gd name="connsiteY3" fmla="*/ 182267 h 547112"/>
              <a:gd name="connsiteX4" fmla="*/ 1149112 w 1365485"/>
              <a:gd name="connsiteY4" fmla="*/ 395845 h 547112"/>
              <a:gd name="connsiteX5" fmla="*/ 603914 w 1365485"/>
              <a:gd name="connsiteY5" fmla="*/ 528145 h 547112"/>
              <a:gd name="connsiteX6" fmla="*/ 274975 w 1365485"/>
              <a:gd name="connsiteY6" fmla="*/ 349968 h 547112"/>
              <a:gd name="connsiteX7" fmla="*/ 158188 w 1365485"/>
              <a:gd name="connsiteY7" fmla="*/ 221267 h 547112"/>
              <a:gd name="connsiteX8" fmla="*/ 50923 w 1365485"/>
              <a:gd name="connsiteY8" fmla="*/ 65705 h 54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485" h="547112">
                <a:moveTo>
                  <a:pt x="0" y="0"/>
                </a:moveTo>
                <a:lnTo>
                  <a:pt x="1365485" y="0"/>
                </a:lnTo>
                <a:lnTo>
                  <a:pt x="1318357" y="30371"/>
                </a:lnTo>
                <a:cubicBezTo>
                  <a:pt x="1270502" y="71721"/>
                  <a:pt x="1244325" y="127946"/>
                  <a:pt x="1228314" y="182267"/>
                </a:cubicBezTo>
                <a:cubicBezTo>
                  <a:pt x="1206965" y="254695"/>
                  <a:pt x="1197281" y="330855"/>
                  <a:pt x="1149112" y="395845"/>
                </a:cubicBezTo>
                <a:cubicBezTo>
                  <a:pt x="1049209" y="530651"/>
                  <a:pt x="800839" y="577114"/>
                  <a:pt x="603914" y="528145"/>
                </a:cubicBezTo>
                <a:cubicBezTo>
                  <a:pt x="472799" y="495570"/>
                  <a:pt x="363285" y="429940"/>
                  <a:pt x="274975" y="349968"/>
                </a:cubicBezTo>
                <a:cubicBezTo>
                  <a:pt x="230953" y="309726"/>
                  <a:pt x="191869" y="266654"/>
                  <a:pt x="158188" y="221267"/>
                </a:cubicBezTo>
                <a:cubicBezTo>
                  <a:pt x="120243" y="170498"/>
                  <a:pt x="87347" y="117183"/>
                  <a:pt x="50923" y="65705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2" y="5832284"/>
            <a:ext cx="731280" cy="1025716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10877263" y="6112495"/>
            <a:ext cx="1314737" cy="77531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50" name="图形 15"/>
          <p:cNvSpPr/>
          <p:nvPr/>
        </p:nvSpPr>
        <p:spPr>
          <a:xfrm>
            <a:off x="11788858" y="5785617"/>
            <a:ext cx="457200" cy="903163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880981" y="1"/>
            <a:ext cx="944440" cy="573914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8368320" y="-188288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8600" y="212129"/>
            <a:ext cx="4114800" cy="875971"/>
            <a:chOff x="4038600" y="322933"/>
            <a:chExt cx="4114800" cy="875971"/>
          </a:xfrm>
        </p:grpSpPr>
        <p:sp>
          <p:nvSpPr>
            <p:cNvPr id="853" name="文本框 852"/>
            <p:cNvSpPr txBox="1"/>
            <p:nvPr/>
          </p:nvSpPr>
          <p:spPr>
            <a:xfrm>
              <a:off x="4438650" y="322933"/>
              <a:ext cx="33147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计划与实施</a:t>
              </a:r>
              <a:endParaRPr lang="zh-CN" altLang="en-US" sz="32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9" name="文本框 878"/>
            <p:cNvSpPr txBox="1"/>
            <p:nvPr/>
          </p:nvSpPr>
          <p:spPr>
            <a:xfrm>
              <a:off x="4038600" y="829572"/>
              <a:ext cx="411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9A825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PLANNING AND IMPLEMENTATION</a:t>
              </a:r>
              <a:endParaRPr lang="en-US" altLang="zh-CN" sz="1800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334504" y="1811008"/>
            <a:ext cx="3522992" cy="3522992"/>
          </a:xfrm>
          <a:custGeom>
            <a:avLst/>
            <a:gdLst>
              <a:gd name="connsiteX0" fmla="*/ 3190875 w 6381750"/>
              <a:gd name="connsiteY0" fmla="*/ 0 h 6381750"/>
              <a:gd name="connsiteX1" fmla="*/ 6381750 w 6381750"/>
              <a:gd name="connsiteY1" fmla="*/ 3190875 h 6381750"/>
              <a:gd name="connsiteX2" fmla="*/ 3190875 w 6381750"/>
              <a:gd name="connsiteY2" fmla="*/ 6381750 h 6381750"/>
              <a:gd name="connsiteX3" fmla="*/ 0 w 6381750"/>
              <a:gd name="connsiteY3" fmla="*/ 3190875 h 6381750"/>
              <a:gd name="connsiteX4" fmla="*/ 3190875 w 6381750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1750" h="6381750">
                <a:moveTo>
                  <a:pt x="3190875" y="0"/>
                </a:moveTo>
                <a:cubicBezTo>
                  <a:pt x="4953147" y="0"/>
                  <a:pt x="6381750" y="1428603"/>
                  <a:pt x="6381750" y="3190875"/>
                </a:cubicBezTo>
                <a:cubicBezTo>
                  <a:pt x="6381750" y="4953147"/>
                  <a:pt x="4953147" y="6381750"/>
                  <a:pt x="3190875" y="6381750"/>
                </a:cubicBezTo>
                <a:cubicBezTo>
                  <a:pt x="1428603" y="6381750"/>
                  <a:pt x="0" y="4953147"/>
                  <a:pt x="0" y="3190875"/>
                </a:cubicBezTo>
                <a:cubicBezTo>
                  <a:pt x="0" y="1428603"/>
                  <a:pt x="1428603" y="0"/>
                  <a:pt x="3190875" y="0"/>
                </a:cubicBezTo>
                <a:close/>
              </a:path>
            </a:pathLst>
          </a:custGeom>
        </p:spPr>
      </p:pic>
      <p:sp>
        <p:nvSpPr>
          <p:cNvPr id="13" name="椭圆 12"/>
          <p:cNvSpPr/>
          <p:nvPr/>
        </p:nvSpPr>
        <p:spPr>
          <a:xfrm>
            <a:off x="6819900" y="1811008"/>
            <a:ext cx="647700" cy="647700"/>
          </a:xfrm>
          <a:prstGeom prst="ellipse">
            <a:avLst/>
          </a:prstGeom>
          <a:solidFill>
            <a:srgbClr val="F9A825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" name="椭圆 13"/>
          <p:cNvSpPr/>
          <p:nvPr/>
        </p:nvSpPr>
        <p:spPr>
          <a:xfrm>
            <a:off x="7543800" y="3248654"/>
            <a:ext cx="647700" cy="647700"/>
          </a:xfrm>
          <a:prstGeom prst="ellipse">
            <a:avLst/>
          </a:prstGeom>
          <a:solidFill>
            <a:srgbClr val="F9A825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椭圆 14"/>
          <p:cNvSpPr/>
          <p:nvPr/>
        </p:nvSpPr>
        <p:spPr>
          <a:xfrm>
            <a:off x="6819900" y="4686300"/>
            <a:ext cx="647700" cy="647700"/>
          </a:xfrm>
          <a:prstGeom prst="ellipse">
            <a:avLst/>
          </a:prstGeom>
          <a:solidFill>
            <a:srgbClr val="F9A825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椭圆 15"/>
          <p:cNvSpPr/>
          <p:nvPr/>
        </p:nvSpPr>
        <p:spPr>
          <a:xfrm>
            <a:off x="4562768" y="1811008"/>
            <a:ext cx="647700" cy="647700"/>
          </a:xfrm>
          <a:prstGeom prst="ellipse">
            <a:avLst/>
          </a:prstGeom>
          <a:solidFill>
            <a:srgbClr val="1A237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7" name="椭圆 16"/>
          <p:cNvSpPr/>
          <p:nvPr/>
        </p:nvSpPr>
        <p:spPr>
          <a:xfrm>
            <a:off x="4000500" y="3248654"/>
            <a:ext cx="647700" cy="647700"/>
          </a:xfrm>
          <a:prstGeom prst="ellipse">
            <a:avLst/>
          </a:prstGeom>
          <a:solidFill>
            <a:srgbClr val="1A237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椭圆 17"/>
          <p:cNvSpPr/>
          <p:nvPr/>
        </p:nvSpPr>
        <p:spPr>
          <a:xfrm>
            <a:off x="4562768" y="4686300"/>
            <a:ext cx="647700" cy="647700"/>
          </a:xfrm>
          <a:prstGeom prst="ellipse">
            <a:avLst/>
          </a:prstGeom>
          <a:solidFill>
            <a:srgbClr val="1A237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19" name="图形 18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50848" y="4817248"/>
            <a:ext cx="385804" cy="385804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/>
        </p:nvPicPr>
        <p:blipFill>
          <a:blip r:embed="rId6" cstate="email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31448" y="3379602"/>
            <a:ext cx="385804" cy="385804"/>
          </a:xfrm>
          <a:prstGeom prst="rect">
            <a:avLst/>
          </a:prstGeom>
        </p:spPr>
      </p:pic>
      <p:pic>
        <p:nvPicPr>
          <p:cNvPr id="21" name="图形 20"/>
          <p:cNvPicPr>
            <a:picLocks noChangeAspect="1"/>
          </p:cNvPicPr>
          <p:nvPr/>
        </p:nvPicPr>
        <p:blipFill>
          <a:blip r:embed="rId8" cstate="email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93716" y="1941956"/>
            <a:ext cx="385804" cy="385804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/>
        </p:nvPicPr>
        <p:blipFill>
          <a:blip r:embed="rId10" cstate="email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3716" y="4817248"/>
            <a:ext cx="385804" cy="385804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12" cstate="email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74748" y="3379602"/>
            <a:ext cx="385804" cy="38580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>
          <a:blip r:embed="rId14" cstate="email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950848" y="1941956"/>
            <a:ext cx="385804" cy="385804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403142" y="1405132"/>
            <a:ext cx="3420538" cy="1199265"/>
            <a:chOff x="5838000" y="919725"/>
            <a:chExt cx="8540295" cy="1199265"/>
          </a:xfrm>
        </p:grpSpPr>
        <p:sp>
          <p:nvSpPr>
            <p:cNvPr id="36" name="文本框 35"/>
            <p:cNvSpPr txBox="1"/>
            <p:nvPr/>
          </p:nvSpPr>
          <p:spPr>
            <a:xfrm>
              <a:off x="8893349" y="919725"/>
              <a:ext cx="54839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计划与实施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838000" y="1410526"/>
              <a:ext cx="8540295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03142" y="3014857"/>
            <a:ext cx="3420538" cy="1199265"/>
            <a:chOff x="5838000" y="919725"/>
            <a:chExt cx="8540295" cy="1199265"/>
          </a:xfrm>
        </p:grpSpPr>
        <p:sp>
          <p:nvSpPr>
            <p:cNvPr id="46" name="文本框 45"/>
            <p:cNvSpPr txBox="1"/>
            <p:nvPr/>
          </p:nvSpPr>
          <p:spPr>
            <a:xfrm>
              <a:off x="8893349" y="919725"/>
              <a:ext cx="54839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计划与实施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838000" y="1410526"/>
              <a:ext cx="8540295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03142" y="4624582"/>
            <a:ext cx="3420538" cy="1199265"/>
            <a:chOff x="5838000" y="919725"/>
            <a:chExt cx="8540295" cy="1199265"/>
          </a:xfrm>
        </p:grpSpPr>
        <p:sp>
          <p:nvSpPr>
            <p:cNvPr id="49" name="文本框 48"/>
            <p:cNvSpPr txBox="1"/>
            <p:nvPr/>
          </p:nvSpPr>
          <p:spPr>
            <a:xfrm>
              <a:off x="8893349" y="919725"/>
              <a:ext cx="54839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计划与实施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838000" y="1410526"/>
              <a:ext cx="8540295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8368320" y="1405132"/>
            <a:ext cx="21964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计划与实施</a:t>
            </a:r>
            <a:endParaRPr lang="zh-CN" altLang="en-US" sz="2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368320" y="1895933"/>
            <a:ext cx="3420538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Despite being red, Mars is a cold place, not hot. It’s full of iron oxide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368320" y="3014857"/>
            <a:ext cx="21964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计划与实施</a:t>
            </a:r>
            <a:endParaRPr lang="zh-CN" altLang="en-US" sz="2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368320" y="3505658"/>
            <a:ext cx="3420538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Despite being red, Mars is a cold place, not hot. It’s full of iron oxide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368320" y="4624582"/>
            <a:ext cx="21964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计划与实施</a:t>
            </a:r>
            <a:endParaRPr lang="zh-CN" altLang="en-US" sz="2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368320" y="5115383"/>
            <a:ext cx="3420538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Despite being red, Mars is a cold place, not hot. It’s full of iron oxide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24587" y="5376132"/>
            <a:ext cx="1937384" cy="1152621"/>
          </a:xfrm>
          <a:prstGeom prst="rect">
            <a:avLst/>
          </a:prstGeom>
        </p:spPr>
      </p:pic>
      <p:sp>
        <p:nvSpPr>
          <p:cNvPr id="878" name="任意多边形: 形状 877"/>
          <p:cNvSpPr/>
          <p:nvPr/>
        </p:nvSpPr>
        <p:spPr>
          <a:xfrm>
            <a:off x="13296" y="0"/>
            <a:ext cx="1365485" cy="547112"/>
          </a:xfrm>
          <a:custGeom>
            <a:avLst/>
            <a:gdLst>
              <a:gd name="connsiteX0" fmla="*/ 0 w 1365485"/>
              <a:gd name="connsiteY0" fmla="*/ 0 h 547112"/>
              <a:gd name="connsiteX1" fmla="*/ 1365485 w 1365485"/>
              <a:gd name="connsiteY1" fmla="*/ 0 h 547112"/>
              <a:gd name="connsiteX2" fmla="*/ 1318357 w 1365485"/>
              <a:gd name="connsiteY2" fmla="*/ 30371 h 547112"/>
              <a:gd name="connsiteX3" fmla="*/ 1228314 w 1365485"/>
              <a:gd name="connsiteY3" fmla="*/ 182267 h 547112"/>
              <a:gd name="connsiteX4" fmla="*/ 1149112 w 1365485"/>
              <a:gd name="connsiteY4" fmla="*/ 395845 h 547112"/>
              <a:gd name="connsiteX5" fmla="*/ 603914 w 1365485"/>
              <a:gd name="connsiteY5" fmla="*/ 528145 h 547112"/>
              <a:gd name="connsiteX6" fmla="*/ 274975 w 1365485"/>
              <a:gd name="connsiteY6" fmla="*/ 349968 h 547112"/>
              <a:gd name="connsiteX7" fmla="*/ 158188 w 1365485"/>
              <a:gd name="connsiteY7" fmla="*/ 221267 h 547112"/>
              <a:gd name="connsiteX8" fmla="*/ 50923 w 1365485"/>
              <a:gd name="connsiteY8" fmla="*/ 65705 h 54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485" h="547112">
                <a:moveTo>
                  <a:pt x="0" y="0"/>
                </a:moveTo>
                <a:lnTo>
                  <a:pt x="1365485" y="0"/>
                </a:lnTo>
                <a:lnTo>
                  <a:pt x="1318357" y="30371"/>
                </a:lnTo>
                <a:cubicBezTo>
                  <a:pt x="1270502" y="71721"/>
                  <a:pt x="1244325" y="127946"/>
                  <a:pt x="1228314" y="182267"/>
                </a:cubicBezTo>
                <a:cubicBezTo>
                  <a:pt x="1206965" y="254695"/>
                  <a:pt x="1197281" y="330855"/>
                  <a:pt x="1149112" y="395845"/>
                </a:cubicBezTo>
                <a:cubicBezTo>
                  <a:pt x="1049209" y="530651"/>
                  <a:pt x="800839" y="577114"/>
                  <a:pt x="603914" y="528145"/>
                </a:cubicBezTo>
                <a:cubicBezTo>
                  <a:pt x="472799" y="495570"/>
                  <a:pt x="363285" y="429940"/>
                  <a:pt x="274975" y="349968"/>
                </a:cubicBezTo>
                <a:cubicBezTo>
                  <a:pt x="230953" y="309726"/>
                  <a:pt x="191869" y="266654"/>
                  <a:pt x="158188" y="221267"/>
                </a:cubicBezTo>
                <a:cubicBezTo>
                  <a:pt x="120243" y="170498"/>
                  <a:pt x="87347" y="117183"/>
                  <a:pt x="50923" y="65705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2" y="5832284"/>
            <a:ext cx="731280" cy="1025716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10877263" y="6112495"/>
            <a:ext cx="1314737" cy="77531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50" name="图形 15"/>
          <p:cNvSpPr/>
          <p:nvPr/>
        </p:nvSpPr>
        <p:spPr>
          <a:xfrm>
            <a:off x="11734800" y="5785617"/>
            <a:ext cx="457200" cy="903163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880981" y="1"/>
            <a:ext cx="944440" cy="573914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81241" y="-188288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8600" y="212129"/>
            <a:ext cx="4114800" cy="875971"/>
            <a:chOff x="4038600" y="322933"/>
            <a:chExt cx="4114800" cy="875971"/>
          </a:xfrm>
        </p:grpSpPr>
        <p:sp>
          <p:nvSpPr>
            <p:cNvPr id="853" name="文本框 852"/>
            <p:cNvSpPr txBox="1"/>
            <p:nvPr/>
          </p:nvSpPr>
          <p:spPr>
            <a:xfrm>
              <a:off x="4438650" y="322933"/>
              <a:ext cx="33147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计划与实施</a:t>
              </a:r>
              <a:endParaRPr lang="zh-CN" altLang="en-US" sz="32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9" name="文本框 878"/>
            <p:cNvSpPr txBox="1"/>
            <p:nvPr/>
          </p:nvSpPr>
          <p:spPr>
            <a:xfrm>
              <a:off x="4038600" y="829572"/>
              <a:ext cx="411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9A825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PLANNING AND IMPLEMENTATION</a:t>
              </a:r>
              <a:endParaRPr lang="en-US" altLang="zh-CN" sz="1800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877938" y="1303543"/>
            <a:ext cx="8314061" cy="2362200"/>
          </a:xfrm>
          <a:prstGeom prst="rect">
            <a:avLst/>
          </a:prstGeom>
          <a:solidFill>
            <a:srgbClr val="1A2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9" b="4339"/>
          <a:stretch>
            <a:fillRect/>
          </a:stretch>
        </p:blipFill>
        <p:spPr>
          <a:xfrm>
            <a:off x="0" y="1303543"/>
            <a:ext cx="3877939" cy="23622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280077" y="1703996"/>
            <a:ext cx="3898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计划与实施</a:t>
            </a:r>
            <a:endParaRPr lang="zh-CN" altLang="en-US" sz="24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80077" y="2163939"/>
            <a:ext cx="389860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Venus has a beautiful name and is the second planet from the Sun. It’s terribly hot—even hotter than Mercury</a:t>
            </a:r>
            <a:endParaRPr lang="en-US" altLang="zh-CN" sz="14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026285" y="1865456"/>
            <a:ext cx="0" cy="1238374"/>
          </a:xfrm>
          <a:prstGeom prst="line">
            <a:avLst/>
          </a:prstGeom>
          <a:ln w="12700">
            <a:solidFill>
              <a:srgbClr val="F4E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236037" y="1703996"/>
            <a:ext cx="3898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计划与实施</a:t>
            </a:r>
            <a:endParaRPr lang="zh-CN" altLang="en-US" sz="24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36037" y="2163939"/>
            <a:ext cx="389860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Venus has a beautiful name and is the second planet from the Sun. It’s terribly hot—even hotter than Mercury</a:t>
            </a:r>
            <a:endParaRPr lang="en-US" altLang="zh-CN" sz="14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19209" y="4051940"/>
            <a:ext cx="10699747" cy="2293933"/>
            <a:chOff x="819209" y="4005170"/>
            <a:chExt cx="10699747" cy="2293933"/>
          </a:xfrm>
        </p:grpSpPr>
        <p:grpSp>
          <p:nvGrpSpPr>
            <p:cNvPr id="20" name="组合 19"/>
            <p:cNvGrpSpPr/>
            <p:nvPr/>
          </p:nvGrpSpPr>
          <p:grpSpPr>
            <a:xfrm>
              <a:off x="819209" y="4005170"/>
              <a:ext cx="3460867" cy="2293933"/>
              <a:chOff x="626631" y="4005170"/>
              <a:chExt cx="3460867" cy="2293933"/>
            </a:xfrm>
          </p:grpSpPr>
          <p:pic>
            <p:nvPicPr>
              <p:cNvPr id="31" name="图形 3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082274" y="4144758"/>
                <a:ext cx="403416" cy="403416"/>
              </a:xfrm>
              <a:prstGeom prst="rect">
                <a:avLst/>
              </a:prstGeom>
            </p:spPr>
          </p:pic>
          <p:sp>
            <p:nvSpPr>
              <p:cNvPr id="33" name="文本框 52"/>
              <p:cNvSpPr txBox="1"/>
              <p:nvPr/>
            </p:nvSpPr>
            <p:spPr>
              <a:xfrm>
                <a:off x="1222170" y="4874342"/>
                <a:ext cx="21236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rgbClr val="1A237E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计划与实施</a:t>
                </a:r>
                <a:endPara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34" name="文本框 53"/>
              <p:cNvSpPr txBox="1"/>
              <p:nvPr/>
            </p:nvSpPr>
            <p:spPr>
              <a:xfrm>
                <a:off x="626631" y="5270680"/>
                <a:ext cx="3460867" cy="10284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OPPOSans R" panose="00020600040101010101" pitchFamily="18" charset="-122"/>
                    <a:sym typeface="阿里巴巴普惠体" panose="00020600040101010101" pitchFamily="18" charset="-122"/>
                  </a:rPr>
                  <a:t>A wonderful serenity has taken possession of my entire soul, like these sweet mornings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OPPOSans R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942686" y="4005170"/>
                <a:ext cx="682592" cy="682592"/>
              </a:xfrm>
              <a:prstGeom prst="ellipse">
                <a:avLst/>
              </a:prstGeom>
              <a:noFill/>
              <a:ln w="31750">
                <a:solidFill>
                  <a:srgbClr val="F9A8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438649" y="4005170"/>
              <a:ext cx="3460867" cy="2293933"/>
              <a:chOff x="626631" y="4005170"/>
              <a:chExt cx="3460867" cy="2293933"/>
            </a:xfrm>
          </p:grpSpPr>
          <p:pic>
            <p:nvPicPr>
              <p:cNvPr id="27" name="图形 2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082274" y="4144758"/>
                <a:ext cx="403416" cy="403416"/>
              </a:xfrm>
              <a:prstGeom prst="rect">
                <a:avLst/>
              </a:prstGeom>
            </p:spPr>
          </p:pic>
          <p:sp>
            <p:nvSpPr>
              <p:cNvPr id="28" name="文本框 52"/>
              <p:cNvSpPr txBox="1"/>
              <p:nvPr/>
            </p:nvSpPr>
            <p:spPr>
              <a:xfrm>
                <a:off x="1222170" y="4874342"/>
                <a:ext cx="21236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rgbClr val="1A237E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计划与实施</a:t>
                </a:r>
                <a:endPara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9" name="文本框 53"/>
              <p:cNvSpPr txBox="1"/>
              <p:nvPr/>
            </p:nvSpPr>
            <p:spPr>
              <a:xfrm>
                <a:off x="626631" y="5270680"/>
                <a:ext cx="3460867" cy="10284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OPPOSans R" panose="00020600040101010101" pitchFamily="18" charset="-122"/>
                    <a:sym typeface="阿里巴巴普惠体" panose="00020600040101010101" pitchFamily="18" charset="-122"/>
                  </a:rPr>
                  <a:t>A wonderful serenity has taken possession of my entire soul, like these sweet mornings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OPPOSans R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942686" y="4005170"/>
                <a:ext cx="682592" cy="682592"/>
              </a:xfrm>
              <a:prstGeom prst="ellipse">
                <a:avLst/>
              </a:prstGeom>
              <a:noFill/>
              <a:ln w="31750">
                <a:solidFill>
                  <a:srgbClr val="F9A8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058089" y="4005170"/>
              <a:ext cx="3460867" cy="2293933"/>
              <a:chOff x="626631" y="4005170"/>
              <a:chExt cx="3460867" cy="2293933"/>
            </a:xfrm>
          </p:grpSpPr>
          <p:pic>
            <p:nvPicPr>
              <p:cNvPr id="23" name="图形 2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082274" y="4144758"/>
                <a:ext cx="403416" cy="403416"/>
              </a:xfrm>
              <a:prstGeom prst="rect">
                <a:avLst/>
              </a:prstGeom>
            </p:spPr>
          </p:pic>
          <p:sp>
            <p:nvSpPr>
              <p:cNvPr id="24" name="文本框 52"/>
              <p:cNvSpPr txBox="1"/>
              <p:nvPr/>
            </p:nvSpPr>
            <p:spPr>
              <a:xfrm>
                <a:off x="1222170" y="4874342"/>
                <a:ext cx="21236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rgbClr val="1A237E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计划与实施</a:t>
                </a:r>
                <a:endPara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5" name="文本框 53"/>
              <p:cNvSpPr txBox="1"/>
              <p:nvPr/>
            </p:nvSpPr>
            <p:spPr>
              <a:xfrm>
                <a:off x="626631" y="5270680"/>
                <a:ext cx="3460867" cy="10284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OPPOSans R" panose="00020600040101010101" pitchFamily="18" charset="-122"/>
                    <a:sym typeface="阿里巴巴普惠体" panose="00020600040101010101" pitchFamily="18" charset="-122"/>
                  </a:rPr>
                  <a:t>A wonderful serenity has taken possession of my entire soul, like these sweet mornings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OPPOSans R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942686" y="4005170"/>
                <a:ext cx="682592" cy="682592"/>
              </a:xfrm>
              <a:prstGeom prst="ellipse">
                <a:avLst/>
              </a:prstGeom>
              <a:noFill/>
              <a:ln w="31750">
                <a:solidFill>
                  <a:srgbClr val="F9A8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16529" y="3001753"/>
            <a:ext cx="855894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评估与调整</a:t>
            </a:r>
            <a:endParaRPr lang="zh-CN" altLang="en-US" sz="66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6287" y="4489265"/>
            <a:ext cx="5999424" cy="709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It could be the part of the presentation where you can introduce your company or agency. 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9651" y="3960367"/>
            <a:ext cx="66326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EVALUATION AND ADJUSTMENT</a:t>
            </a:r>
            <a:endParaRPr lang="zh-CN" altLang="en-US" sz="28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14684" y="3422664"/>
            <a:ext cx="1937384" cy="115262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5981" y="3775971"/>
            <a:ext cx="573437" cy="446006"/>
          </a:xfrm>
          <a:prstGeom prst="rect">
            <a:avLst/>
          </a:prstGeom>
        </p:spPr>
      </p:pic>
      <p:sp>
        <p:nvSpPr>
          <p:cNvPr id="38" name="图形 15"/>
          <p:cNvSpPr/>
          <p:nvPr/>
        </p:nvSpPr>
        <p:spPr>
          <a:xfrm>
            <a:off x="-102578" y="0"/>
            <a:ext cx="4488645" cy="1378109"/>
          </a:xfrm>
          <a:custGeom>
            <a:avLst/>
            <a:gdLst>
              <a:gd name="connsiteX0" fmla="*/ 4488646 w 4488645"/>
              <a:gd name="connsiteY0" fmla="*/ 0 h 2193982"/>
              <a:gd name="connsiteX1" fmla="*/ 4228684 w 4488645"/>
              <a:gd name="connsiteY1" fmla="*/ 164360 h 2193982"/>
              <a:gd name="connsiteX2" fmla="*/ 3695472 w 4488645"/>
              <a:gd name="connsiteY2" fmla="*/ 345575 h 2193982"/>
              <a:gd name="connsiteX3" fmla="*/ 3334915 w 4488645"/>
              <a:gd name="connsiteY3" fmla="*/ 973408 h 2193982"/>
              <a:gd name="connsiteX4" fmla="*/ 3138717 w 4488645"/>
              <a:gd name="connsiteY4" fmla="*/ 1687924 h 2193982"/>
              <a:gd name="connsiteX5" fmla="*/ 1788163 w 4488645"/>
              <a:gd name="connsiteY5" fmla="*/ 2130528 h 2193982"/>
              <a:gd name="connsiteX6" fmla="*/ 973319 w 4488645"/>
              <a:gd name="connsiteY6" fmla="*/ 1534444 h 2193982"/>
              <a:gd name="connsiteX7" fmla="*/ 684017 w 4488645"/>
              <a:gd name="connsiteY7" fmla="*/ 1103879 h 2193982"/>
              <a:gd name="connsiteX8" fmla="*/ 100150 w 4488645"/>
              <a:gd name="connsiteY8" fmla="*/ 99882 h 2193982"/>
              <a:gd name="connsiteX9" fmla="*/ 0 w 4488645"/>
              <a:gd name="connsiteY9" fmla="*/ 0 h 21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88645" h="2193982">
                <a:moveTo>
                  <a:pt x="4488646" y="0"/>
                </a:moveTo>
                <a:cubicBezTo>
                  <a:pt x="4413269" y="70867"/>
                  <a:pt x="4325028" y="126656"/>
                  <a:pt x="4228684" y="164360"/>
                </a:cubicBezTo>
                <a:cubicBezTo>
                  <a:pt x="4052998" y="232316"/>
                  <a:pt x="3854928" y="245425"/>
                  <a:pt x="3695472" y="345575"/>
                </a:cubicBezTo>
                <a:cubicBezTo>
                  <a:pt x="3485452" y="477474"/>
                  <a:pt x="3387799" y="731104"/>
                  <a:pt x="3334915" y="973408"/>
                </a:cubicBezTo>
                <a:cubicBezTo>
                  <a:pt x="3282030" y="1215712"/>
                  <a:pt x="3258041" y="1470502"/>
                  <a:pt x="3138717" y="1687924"/>
                </a:cubicBezTo>
                <a:cubicBezTo>
                  <a:pt x="2891240" y="2138911"/>
                  <a:pt x="2275982" y="2294353"/>
                  <a:pt x="1788163" y="2130528"/>
                </a:cubicBezTo>
                <a:cubicBezTo>
                  <a:pt x="1463367" y="2021549"/>
                  <a:pt x="1192079" y="1801986"/>
                  <a:pt x="973319" y="1534444"/>
                </a:cubicBezTo>
                <a:cubicBezTo>
                  <a:pt x="864268" y="1399815"/>
                  <a:pt x="767450" y="1255722"/>
                  <a:pt x="684017" y="1103879"/>
                </a:cubicBezTo>
                <a:cubicBezTo>
                  <a:pt x="496023" y="764190"/>
                  <a:pt x="358061" y="390433"/>
                  <a:pt x="100150" y="99882"/>
                </a:cubicBezTo>
                <a:cubicBezTo>
                  <a:pt x="68797" y="64613"/>
                  <a:pt x="35353" y="31259"/>
                  <a:pt x="0" y="0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1" y="3854298"/>
            <a:ext cx="2141477" cy="3003702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8270545" y="4114530"/>
            <a:ext cx="3921455" cy="2773279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54" name="组合 853"/>
          <p:cNvGrpSpPr/>
          <p:nvPr/>
        </p:nvGrpSpPr>
        <p:grpSpPr>
          <a:xfrm>
            <a:off x="8055272" y="-1343140"/>
            <a:ext cx="3132929" cy="3120690"/>
            <a:chOff x="7940569" y="642101"/>
            <a:chExt cx="2739275" cy="2728574"/>
          </a:xfrm>
          <a:solidFill>
            <a:srgbClr val="E0F2F1"/>
          </a:solidFill>
        </p:grpSpPr>
        <p:sp>
          <p:nvSpPr>
            <p:cNvPr id="41" name="图形 15"/>
            <p:cNvSpPr/>
            <p:nvPr/>
          </p:nvSpPr>
          <p:spPr>
            <a:xfrm>
              <a:off x="10099011" y="898406"/>
              <a:ext cx="25060" cy="17836"/>
            </a:xfrm>
            <a:custGeom>
              <a:avLst/>
              <a:gdLst>
                <a:gd name="connsiteX0" fmla="*/ 25060 w 25060"/>
                <a:gd name="connsiteY0" fmla="*/ 17836 h 17836"/>
                <a:gd name="connsiteX1" fmla="*/ 0 w 25060"/>
                <a:gd name="connsiteY1" fmla="*/ 0 h 17836"/>
                <a:gd name="connsiteX2" fmla="*/ 25060 w 25060"/>
                <a:gd name="connsiteY2" fmla="*/ 17836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17836"/>
                  </a:moveTo>
                  <a:cubicBezTo>
                    <a:pt x="13833" y="17613"/>
                    <a:pt x="3889" y="10535"/>
                    <a:pt x="0" y="0"/>
                  </a:cubicBezTo>
                  <a:cubicBezTo>
                    <a:pt x="8830" y="5440"/>
                    <a:pt x="17212" y="11683"/>
                    <a:pt x="25060" y="1783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15"/>
            <p:cNvSpPr/>
            <p:nvPr/>
          </p:nvSpPr>
          <p:spPr>
            <a:xfrm>
              <a:off x="10058612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图形 15"/>
            <p:cNvSpPr/>
            <p:nvPr/>
          </p:nvSpPr>
          <p:spPr>
            <a:xfrm>
              <a:off x="10152508" y="947010"/>
              <a:ext cx="51825" cy="49368"/>
            </a:xfrm>
            <a:custGeom>
              <a:avLst/>
              <a:gdLst>
                <a:gd name="connsiteX0" fmla="*/ 51825 w 51825"/>
                <a:gd name="connsiteY0" fmla="*/ 34870 h 49368"/>
                <a:gd name="connsiteX1" fmla="*/ 14498 w 51825"/>
                <a:gd name="connsiteY1" fmla="*/ 46069 h 49368"/>
                <a:gd name="connsiteX2" fmla="*/ 3298 w 51825"/>
                <a:gd name="connsiteY2" fmla="*/ 8742 h 49368"/>
                <a:gd name="connsiteX3" fmla="*/ 10713 w 51825"/>
                <a:gd name="connsiteY3" fmla="*/ 0 h 49368"/>
                <a:gd name="connsiteX4" fmla="*/ 51825 w 51825"/>
                <a:gd name="connsiteY4" fmla="*/ 34870 h 4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25" h="49368">
                  <a:moveTo>
                    <a:pt x="51825" y="34870"/>
                  </a:moveTo>
                  <a:cubicBezTo>
                    <a:pt x="44610" y="48270"/>
                    <a:pt x="27898" y="53284"/>
                    <a:pt x="14498" y="46069"/>
                  </a:cubicBezTo>
                  <a:cubicBezTo>
                    <a:pt x="1098" y="38855"/>
                    <a:pt x="-3916" y="22143"/>
                    <a:pt x="3298" y="8742"/>
                  </a:cubicBezTo>
                  <a:cubicBezTo>
                    <a:pt x="5129" y="5341"/>
                    <a:pt x="7656" y="2362"/>
                    <a:pt x="10713" y="0"/>
                  </a:cubicBezTo>
                  <a:cubicBezTo>
                    <a:pt x="25071" y="11326"/>
                    <a:pt x="38805" y="22830"/>
                    <a:pt x="51825" y="3487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图形 15"/>
            <p:cNvSpPr/>
            <p:nvPr/>
          </p:nvSpPr>
          <p:spPr>
            <a:xfrm>
              <a:off x="1009785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图形 15"/>
            <p:cNvSpPr/>
            <p:nvPr/>
          </p:nvSpPr>
          <p:spPr>
            <a:xfrm>
              <a:off x="10192027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图形 15"/>
            <p:cNvSpPr/>
            <p:nvPr/>
          </p:nvSpPr>
          <p:spPr>
            <a:xfrm>
              <a:off x="1005852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图形 15"/>
            <p:cNvSpPr/>
            <p:nvPr/>
          </p:nvSpPr>
          <p:spPr>
            <a:xfrm>
              <a:off x="10152966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图形 15"/>
            <p:cNvSpPr/>
            <p:nvPr/>
          </p:nvSpPr>
          <p:spPr>
            <a:xfrm>
              <a:off x="10247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图形 15"/>
            <p:cNvSpPr/>
            <p:nvPr/>
          </p:nvSpPr>
          <p:spPr>
            <a:xfrm>
              <a:off x="10341583" y="1121537"/>
              <a:ext cx="28894" cy="34215"/>
            </a:xfrm>
            <a:custGeom>
              <a:avLst/>
              <a:gdLst>
                <a:gd name="connsiteX0" fmla="*/ 28894 w 28894"/>
                <a:gd name="connsiteY0" fmla="*/ 34156 h 34215"/>
                <a:gd name="connsiteX1" fmla="*/ 27735 w 28894"/>
                <a:gd name="connsiteY1" fmla="*/ 34156 h 34215"/>
                <a:gd name="connsiteX2" fmla="*/ 0 w 28894"/>
                <a:gd name="connsiteY2" fmla="*/ 6600 h 34215"/>
                <a:gd name="connsiteX3" fmla="*/ 0 w 28894"/>
                <a:gd name="connsiteY3" fmla="*/ 6599 h 34215"/>
                <a:gd name="connsiteX4" fmla="*/ 892 w 28894"/>
                <a:gd name="connsiteY4" fmla="*/ 0 h 34215"/>
                <a:gd name="connsiteX5" fmla="*/ 28894 w 28894"/>
                <a:gd name="connsiteY5" fmla="*/ 34156 h 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94" h="34215">
                  <a:moveTo>
                    <a:pt x="28894" y="34156"/>
                  </a:moveTo>
                  <a:cubicBezTo>
                    <a:pt x="28512" y="34236"/>
                    <a:pt x="28117" y="34236"/>
                    <a:pt x="27735" y="34156"/>
                  </a:cubicBezTo>
                  <a:cubicBezTo>
                    <a:pt x="12467" y="34206"/>
                    <a:pt x="49" y="21868"/>
                    <a:pt x="0" y="6600"/>
                  </a:cubicBezTo>
                  <a:cubicBezTo>
                    <a:pt x="0" y="6600"/>
                    <a:pt x="0" y="6599"/>
                    <a:pt x="0" y="6599"/>
                  </a:cubicBezTo>
                  <a:cubicBezTo>
                    <a:pt x="27" y="4371"/>
                    <a:pt x="327" y="2155"/>
                    <a:pt x="892" y="0"/>
                  </a:cubicBezTo>
                  <a:cubicBezTo>
                    <a:pt x="10435" y="11058"/>
                    <a:pt x="19887" y="22652"/>
                    <a:pt x="28894" y="3415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图形 15"/>
            <p:cNvSpPr/>
            <p:nvPr/>
          </p:nvSpPr>
          <p:spPr>
            <a:xfrm>
              <a:off x="10097852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图形 15"/>
            <p:cNvSpPr/>
            <p:nvPr/>
          </p:nvSpPr>
          <p:spPr>
            <a:xfrm>
              <a:off x="10192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15"/>
            <p:cNvSpPr/>
            <p:nvPr/>
          </p:nvSpPr>
          <p:spPr>
            <a:xfrm>
              <a:off x="1028638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图形 15"/>
            <p:cNvSpPr/>
            <p:nvPr/>
          </p:nvSpPr>
          <p:spPr>
            <a:xfrm>
              <a:off x="10380623" y="1185123"/>
              <a:ext cx="44701" cy="50480"/>
            </a:xfrm>
            <a:custGeom>
              <a:avLst/>
              <a:gdLst>
                <a:gd name="connsiteX0" fmla="*/ 44701 w 44701"/>
                <a:gd name="connsiteY0" fmla="*/ 44590 h 50480"/>
                <a:gd name="connsiteX1" fmla="*/ 27846 w 44701"/>
                <a:gd name="connsiteY1" fmla="*/ 50476 h 50480"/>
                <a:gd name="connsiteX2" fmla="*/ 4 w 44701"/>
                <a:gd name="connsiteY2" fmla="*/ 23569 h 50480"/>
                <a:gd name="connsiteX3" fmla="*/ 12686 w 44701"/>
                <a:gd name="connsiteY3" fmla="*/ 0 h 50480"/>
                <a:gd name="connsiteX4" fmla="*/ 44701 w 44701"/>
                <a:gd name="connsiteY4" fmla="*/ 44590 h 5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01" h="50480">
                  <a:moveTo>
                    <a:pt x="44701" y="44590"/>
                  </a:moveTo>
                  <a:cubicBezTo>
                    <a:pt x="39922" y="48424"/>
                    <a:pt x="33973" y="50502"/>
                    <a:pt x="27846" y="50476"/>
                  </a:cubicBezTo>
                  <a:cubicBezTo>
                    <a:pt x="12727" y="50735"/>
                    <a:pt x="262" y="38688"/>
                    <a:pt x="4" y="23569"/>
                  </a:cubicBezTo>
                  <a:cubicBezTo>
                    <a:pt x="-159" y="14041"/>
                    <a:pt x="4645" y="5114"/>
                    <a:pt x="12686" y="0"/>
                  </a:cubicBezTo>
                  <a:cubicBezTo>
                    <a:pt x="23832" y="14626"/>
                    <a:pt x="34624" y="29430"/>
                    <a:pt x="44701" y="445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图形 15"/>
            <p:cNvSpPr/>
            <p:nvPr/>
          </p:nvSpPr>
          <p:spPr>
            <a:xfrm>
              <a:off x="1005852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15"/>
            <p:cNvSpPr/>
            <p:nvPr/>
          </p:nvSpPr>
          <p:spPr>
            <a:xfrm>
              <a:off x="10152966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图形 15"/>
            <p:cNvSpPr/>
            <p:nvPr/>
          </p:nvSpPr>
          <p:spPr>
            <a:xfrm>
              <a:off x="10247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图形 15"/>
            <p:cNvSpPr/>
            <p:nvPr/>
          </p:nvSpPr>
          <p:spPr>
            <a:xfrm>
              <a:off x="1034167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图形 15"/>
            <p:cNvSpPr/>
            <p:nvPr/>
          </p:nvSpPr>
          <p:spPr>
            <a:xfrm>
              <a:off x="10435955" y="1264583"/>
              <a:ext cx="41985" cy="51011"/>
            </a:xfrm>
            <a:custGeom>
              <a:avLst/>
              <a:gdLst>
                <a:gd name="connsiteX0" fmla="*/ 41985 w 41985"/>
                <a:gd name="connsiteY0" fmla="*/ 46820 h 51011"/>
                <a:gd name="connsiteX1" fmla="*/ 27538 w 41985"/>
                <a:gd name="connsiteY1" fmla="*/ 51011 h 51011"/>
                <a:gd name="connsiteX2" fmla="*/ 0 w 41985"/>
                <a:gd name="connsiteY2" fmla="*/ 23436 h 51011"/>
                <a:gd name="connsiteX3" fmla="*/ 13091 w 41985"/>
                <a:gd name="connsiteY3" fmla="*/ 0 h 51011"/>
                <a:gd name="connsiteX4" fmla="*/ 41985 w 41985"/>
                <a:gd name="connsiteY4" fmla="*/ 46820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85" h="51011">
                  <a:moveTo>
                    <a:pt x="41985" y="46820"/>
                  </a:moveTo>
                  <a:cubicBezTo>
                    <a:pt x="37670" y="49570"/>
                    <a:pt x="32656" y="51025"/>
                    <a:pt x="27538" y="51011"/>
                  </a:cubicBezTo>
                  <a:cubicBezTo>
                    <a:pt x="12319" y="51001"/>
                    <a:pt x="-11" y="38655"/>
                    <a:pt x="0" y="23436"/>
                  </a:cubicBezTo>
                  <a:cubicBezTo>
                    <a:pt x="7" y="13883"/>
                    <a:pt x="4960" y="5015"/>
                    <a:pt x="13091" y="0"/>
                  </a:cubicBezTo>
                  <a:cubicBezTo>
                    <a:pt x="22990" y="15250"/>
                    <a:pt x="32799" y="30946"/>
                    <a:pt x="41985" y="468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图形 15"/>
            <p:cNvSpPr/>
            <p:nvPr/>
          </p:nvSpPr>
          <p:spPr>
            <a:xfrm>
              <a:off x="1009785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图形 15"/>
            <p:cNvSpPr/>
            <p:nvPr/>
          </p:nvSpPr>
          <p:spPr>
            <a:xfrm>
              <a:off x="10192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图形 15"/>
            <p:cNvSpPr/>
            <p:nvPr/>
          </p:nvSpPr>
          <p:spPr>
            <a:xfrm>
              <a:off x="1028638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图形 15"/>
            <p:cNvSpPr/>
            <p:nvPr/>
          </p:nvSpPr>
          <p:spPr>
            <a:xfrm>
              <a:off x="10381090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图形 15"/>
            <p:cNvSpPr/>
            <p:nvPr/>
          </p:nvSpPr>
          <p:spPr>
            <a:xfrm>
              <a:off x="10475175" y="1341100"/>
              <a:ext cx="45482" cy="54249"/>
            </a:xfrm>
            <a:custGeom>
              <a:avLst/>
              <a:gdLst>
                <a:gd name="connsiteX0" fmla="*/ 45482 w 45482"/>
                <a:gd name="connsiteY0" fmla="*/ 47622 h 54249"/>
                <a:gd name="connsiteX1" fmla="*/ 6627 w 45482"/>
                <a:gd name="connsiteY1" fmla="*/ 44618 h 54249"/>
                <a:gd name="connsiteX2" fmla="*/ 0 w 45482"/>
                <a:gd name="connsiteY2" fmla="*/ 26754 h 54249"/>
                <a:gd name="connsiteX3" fmla="*/ 19977 w 45482"/>
                <a:gd name="connsiteY3" fmla="*/ 0 h 54249"/>
                <a:gd name="connsiteX4" fmla="*/ 45482 w 45482"/>
                <a:gd name="connsiteY4" fmla="*/ 47622 h 5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82" h="54249">
                  <a:moveTo>
                    <a:pt x="45482" y="47622"/>
                  </a:moveTo>
                  <a:cubicBezTo>
                    <a:pt x="33923" y="57522"/>
                    <a:pt x="16527" y="56177"/>
                    <a:pt x="6627" y="44618"/>
                  </a:cubicBezTo>
                  <a:cubicBezTo>
                    <a:pt x="2364" y="39641"/>
                    <a:pt x="14" y="33307"/>
                    <a:pt x="0" y="26754"/>
                  </a:cubicBezTo>
                  <a:cubicBezTo>
                    <a:pt x="-56" y="14378"/>
                    <a:pt x="8094" y="3462"/>
                    <a:pt x="19977" y="0"/>
                  </a:cubicBezTo>
                  <a:cubicBezTo>
                    <a:pt x="28895" y="15785"/>
                    <a:pt x="37278" y="31570"/>
                    <a:pt x="45482" y="4762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图形 15"/>
            <p:cNvSpPr/>
            <p:nvPr/>
          </p:nvSpPr>
          <p:spPr>
            <a:xfrm>
              <a:off x="1005861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图形 15"/>
            <p:cNvSpPr/>
            <p:nvPr/>
          </p:nvSpPr>
          <p:spPr>
            <a:xfrm>
              <a:off x="10152966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图形 15"/>
            <p:cNvSpPr/>
            <p:nvPr/>
          </p:nvSpPr>
          <p:spPr>
            <a:xfrm>
              <a:off x="10247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图形 15"/>
            <p:cNvSpPr/>
            <p:nvPr/>
          </p:nvSpPr>
          <p:spPr>
            <a:xfrm>
              <a:off x="1034167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图形 15"/>
            <p:cNvSpPr/>
            <p:nvPr/>
          </p:nvSpPr>
          <p:spPr>
            <a:xfrm>
              <a:off x="10435847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图形 15"/>
            <p:cNvSpPr/>
            <p:nvPr/>
          </p:nvSpPr>
          <p:spPr>
            <a:xfrm>
              <a:off x="10530785" y="1427070"/>
              <a:ext cx="30271" cy="47956"/>
            </a:xfrm>
            <a:custGeom>
              <a:avLst/>
              <a:gdLst>
                <a:gd name="connsiteX0" fmla="*/ 30272 w 30271"/>
                <a:gd name="connsiteY0" fmla="*/ 47890 h 47956"/>
                <a:gd name="connsiteX1" fmla="*/ 27419 w 30271"/>
                <a:gd name="connsiteY1" fmla="*/ 47890 h 47956"/>
                <a:gd name="connsiteX2" fmla="*/ 0 w 30271"/>
                <a:gd name="connsiteY2" fmla="*/ 20195 h 47956"/>
                <a:gd name="connsiteX3" fmla="*/ 8958 w 30271"/>
                <a:gd name="connsiteY3" fmla="*/ 0 h 47956"/>
                <a:gd name="connsiteX4" fmla="*/ 30272 w 30271"/>
                <a:gd name="connsiteY4" fmla="*/ 47890 h 4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1" h="47956">
                  <a:moveTo>
                    <a:pt x="30272" y="47890"/>
                  </a:moveTo>
                  <a:cubicBezTo>
                    <a:pt x="29323" y="47979"/>
                    <a:pt x="28367" y="47979"/>
                    <a:pt x="27419" y="47890"/>
                  </a:cubicBezTo>
                  <a:cubicBezTo>
                    <a:pt x="12200" y="47814"/>
                    <a:pt x="-76" y="35414"/>
                    <a:pt x="0" y="20195"/>
                  </a:cubicBezTo>
                  <a:cubicBezTo>
                    <a:pt x="40" y="12509"/>
                    <a:pt x="3286" y="5188"/>
                    <a:pt x="8958" y="0"/>
                  </a:cubicBezTo>
                  <a:cubicBezTo>
                    <a:pt x="16093" y="15785"/>
                    <a:pt x="23137" y="31838"/>
                    <a:pt x="30272" y="478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图形 15"/>
            <p:cNvSpPr/>
            <p:nvPr/>
          </p:nvSpPr>
          <p:spPr>
            <a:xfrm>
              <a:off x="1009785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15"/>
            <p:cNvSpPr/>
            <p:nvPr/>
          </p:nvSpPr>
          <p:spPr>
            <a:xfrm>
              <a:off x="10192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15"/>
            <p:cNvSpPr/>
            <p:nvPr/>
          </p:nvSpPr>
          <p:spPr>
            <a:xfrm>
              <a:off x="1028638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图形 15"/>
            <p:cNvSpPr/>
            <p:nvPr/>
          </p:nvSpPr>
          <p:spPr>
            <a:xfrm>
              <a:off x="10381090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15"/>
            <p:cNvSpPr/>
            <p:nvPr/>
          </p:nvSpPr>
          <p:spPr>
            <a:xfrm>
              <a:off x="10475176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图形 15"/>
            <p:cNvSpPr/>
            <p:nvPr/>
          </p:nvSpPr>
          <p:spPr>
            <a:xfrm>
              <a:off x="10569529" y="1510632"/>
              <a:ext cx="21759" cy="43876"/>
            </a:xfrm>
            <a:custGeom>
              <a:avLst/>
              <a:gdLst>
                <a:gd name="connsiteX0" fmla="*/ 21760 w 21759"/>
                <a:gd name="connsiteY0" fmla="*/ 43877 h 43876"/>
                <a:gd name="connsiteX1" fmla="*/ 0 w 21759"/>
                <a:gd name="connsiteY1" fmla="*/ 16677 h 43876"/>
                <a:gd name="connsiteX2" fmla="*/ 5797 w 21759"/>
                <a:gd name="connsiteY2" fmla="*/ 0 h 43876"/>
                <a:gd name="connsiteX3" fmla="*/ 21760 w 21759"/>
                <a:gd name="connsiteY3" fmla="*/ 43877 h 4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9" h="43876">
                  <a:moveTo>
                    <a:pt x="21760" y="43877"/>
                  </a:moveTo>
                  <a:cubicBezTo>
                    <a:pt x="9044" y="41003"/>
                    <a:pt x="12" y="29712"/>
                    <a:pt x="0" y="16677"/>
                  </a:cubicBezTo>
                  <a:cubicBezTo>
                    <a:pt x="-11" y="10622"/>
                    <a:pt x="2034" y="4743"/>
                    <a:pt x="5797" y="0"/>
                  </a:cubicBezTo>
                  <a:cubicBezTo>
                    <a:pt x="11325" y="14358"/>
                    <a:pt x="16765" y="29073"/>
                    <a:pt x="21760" y="438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图形 15"/>
            <p:cNvSpPr/>
            <p:nvPr/>
          </p:nvSpPr>
          <p:spPr>
            <a:xfrm>
              <a:off x="1005852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图形 15"/>
            <p:cNvSpPr/>
            <p:nvPr/>
          </p:nvSpPr>
          <p:spPr>
            <a:xfrm>
              <a:off x="10152966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图形 15"/>
            <p:cNvSpPr/>
            <p:nvPr/>
          </p:nvSpPr>
          <p:spPr>
            <a:xfrm>
              <a:off x="10247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图形 15"/>
            <p:cNvSpPr/>
            <p:nvPr/>
          </p:nvSpPr>
          <p:spPr>
            <a:xfrm>
              <a:off x="1034167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图形 15"/>
            <p:cNvSpPr/>
            <p:nvPr/>
          </p:nvSpPr>
          <p:spPr>
            <a:xfrm>
              <a:off x="10435847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图形 15"/>
            <p:cNvSpPr/>
            <p:nvPr/>
          </p:nvSpPr>
          <p:spPr>
            <a:xfrm>
              <a:off x="1053020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图形 15"/>
            <p:cNvSpPr/>
            <p:nvPr/>
          </p:nvSpPr>
          <p:spPr>
            <a:xfrm>
              <a:off x="10097852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图形 15"/>
            <p:cNvSpPr/>
            <p:nvPr/>
          </p:nvSpPr>
          <p:spPr>
            <a:xfrm>
              <a:off x="10192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图形 15"/>
            <p:cNvSpPr/>
            <p:nvPr/>
          </p:nvSpPr>
          <p:spPr>
            <a:xfrm>
              <a:off x="1028638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图形 15"/>
            <p:cNvSpPr/>
            <p:nvPr/>
          </p:nvSpPr>
          <p:spPr>
            <a:xfrm>
              <a:off x="10380822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图形 15"/>
            <p:cNvSpPr/>
            <p:nvPr/>
          </p:nvSpPr>
          <p:spPr>
            <a:xfrm>
              <a:off x="10475176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图形 15"/>
            <p:cNvSpPr/>
            <p:nvPr/>
          </p:nvSpPr>
          <p:spPr>
            <a:xfrm>
              <a:off x="1056952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图形 15"/>
            <p:cNvSpPr/>
            <p:nvPr/>
          </p:nvSpPr>
          <p:spPr>
            <a:xfrm>
              <a:off x="1005852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图形 15"/>
            <p:cNvSpPr/>
            <p:nvPr/>
          </p:nvSpPr>
          <p:spPr>
            <a:xfrm>
              <a:off x="10152966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图形 15"/>
            <p:cNvSpPr/>
            <p:nvPr/>
          </p:nvSpPr>
          <p:spPr>
            <a:xfrm>
              <a:off x="10247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图形 15"/>
            <p:cNvSpPr/>
            <p:nvPr/>
          </p:nvSpPr>
          <p:spPr>
            <a:xfrm>
              <a:off x="1034167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图形 15"/>
            <p:cNvSpPr/>
            <p:nvPr/>
          </p:nvSpPr>
          <p:spPr>
            <a:xfrm>
              <a:off x="10435847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图形 15"/>
            <p:cNvSpPr/>
            <p:nvPr/>
          </p:nvSpPr>
          <p:spPr>
            <a:xfrm>
              <a:off x="1053020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图形 15"/>
            <p:cNvSpPr/>
            <p:nvPr/>
          </p:nvSpPr>
          <p:spPr>
            <a:xfrm>
              <a:off x="10624551" y="1741254"/>
              <a:ext cx="27203" cy="53240"/>
            </a:xfrm>
            <a:custGeom>
              <a:avLst/>
              <a:gdLst>
                <a:gd name="connsiteX0" fmla="*/ 27203 w 27203"/>
                <a:gd name="connsiteY0" fmla="*/ 53241 h 53240"/>
                <a:gd name="connsiteX1" fmla="*/ 3 w 27203"/>
                <a:gd name="connsiteY1" fmla="*/ 25595 h 53240"/>
                <a:gd name="connsiteX2" fmla="*/ 17839 w 27203"/>
                <a:gd name="connsiteY2" fmla="*/ 0 h 53240"/>
                <a:gd name="connsiteX3" fmla="*/ 27203 w 27203"/>
                <a:gd name="connsiteY3" fmla="*/ 53241 h 5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3" h="53240">
                  <a:moveTo>
                    <a:pt x="27203" y="53241"/>
                  </a:moveTo>
                  <a:cubicBezTo>
                    <a:pt x="12109" y="52997"/>
                    <a:pt x="1" y="40691"/>
                    <a:pt x="3" y="25595"/>
                  </a:cubicBezTo>
                  <a:cubicBezTo>
                    <a:pt x="-156" y="14121"/>
                    <a:pt x="7020" y="3824"/>
                    <a:pt x="17839" y="0"/>
                  </a:cubicBezTo>
                  <a:cubicBezTo>
                    <a:pt x="21317" y="17747"/>
                    <a:pt x="24438" y="35316"/>
                    <a:pt x="27203" y="532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图形 15"/>
            <p:cNvSpPr/>
            <p:nvPr/>
          </p:nvSpPr>
          <p:spPr>
            <a:xfrm>
              <a:off x="1009785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图形 15"/>
            <p:cNvSpPr/>
            <p:nvPr/>
          </p:nvSpPr>
          <p:spPr>
            <a:xfrm>
              <a:off x="10192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图形 15"/>
            <p:cNvSpPr/>
            <p:nvPr/>
          </p:nvSpPr>
          <p:spPr>
            <a:xfrm>
              <a:off x="1028638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图形 15"/>
            <p:cNvSpPr/>
            <p:nvPr/>
          </p:nvSpPr>
          <p:spPr>
            <a:xfrm>
              <a:off x="10381090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图形 15"/>
            <p:cNvSpPr/>
            <p:nvPr/>
          </p:nvSpPr>
          <p:spPr>
            <a:xfrm>
              <a:off x="10475176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图形 15"/>
            <p:cNvSpPr/>
            <p:nvPr/>
          </p:nvSpPr>
          <p:spPr>
            <a:xfrm>
              <a:off x="10569530" y="1819285"/>
              <a:ext cx="55113" cy="55113"/>
            </a:xfrm>
            <a:custGeom>
              <a:avLst/>
              <a:gdLst>
                <a:gd name="connsiteX0" fmla="*/ 55113 w 55113"/>
                <a:gd name="connsiteY0" fmla="*/ 27381 h 55113"/>
                <a:gd name="connsiteX1" fmla="*/ 27732 w 55113"/>
                <a:gd name="connsiteY1" fmla="*/ 55113 h 55113"/>
                <a:gd name="connsiteX2" fmla="*/ 1 w 55113"/>
                <a:gd name="connsiteY2" fmla="*/ 27733 h 55113"/>
                <a:gd name="connsiteX3" fmla="*/ 27200 w 55113"/>
                <a:gd name="connsiteY3" fmla="*/ 2 h 55113"/>
                <a:gd name="connsiteX4" fmla="*/ 55111 w 55113"/>
                <a:gd name="connsiteY4" fmla="*/ 27200 h 55113"/>
                <a:gd name="connsiteX5" fmla="*/ 55114 w 55113"/>
                <a:gd name="connsiteY5" fmla="*/ 27381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81"/>
                  </a:moveTo>
                  <a:cubicBezTo>
                    <a:pt x="55209" y="42600"/>
                    <a:pt x="42951" y="55016"/>
                    <a:pt x="27732" y="55113"/>
                  </a:cubicBezTo>
                  <a:cubicBezTo>
                    <a:pt x="12513" y="55210"/>
                    <a:pt x="97" y="42952"/>
                    <a:pt x="1" y="27733"/>
                  </a:cubicBezTo>
                  <a:cubicBezTo>
                    <a:pt x="-96" y="12585"/>
                    <a:pt x="12053" y="199"/>
                    <a:pt x="27200" y="2"/>
                  </a:cubicBezTo>
                  <a:cubicBezTo>
                    <a:pt x="42418" y="-195"/>
                    <a:pt x="54914" y="11982"/>
                    <a:pt x="55111" y="27200"/>
                  </a:cubicBezTo>
                  <a:cubicBezTo>
                    <a:pt x="55113" y="27260"/>
                    <a:pt x="55113" y="27321"/>
                    <a:pt x="55114" y="2738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图形 15"/>
            <p:cNvSpPr/>
            <p:nvPr/>
          </p:nvSpPr>
          <p:spPr>
            <a:xfrm>
              <a:off x="10058612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图形 15"/>
            <p:cNvSpPr/>
            <p:nvPr/>
          </p:nvSpPr>
          <p:spPr>
            <a:xfrm>
              <a:off x="10152966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图形 15"/>
            <p:cNvSpPr/>
            <p:nvPr/>
          </p:nvSpPr>
          <p:spPr>
            <a:xfrm>
              <a:off x="10247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图形 15"/>
            <p:cNvSpPr/>
            <p:nvPr/>
          </p:nvSpPr>
          <p:spPr>
            <a:xfrm>
              <a:off x="10341672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图形 15"/>
            <p:cNvSpPr/>
            <p:nvPr/>
          </p:nvSpPr>
          <p:spPr>
            <a:xfrm>
              <a:off x="10435847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图形 15"/>
            <p:cNvSpPr/>
            <p:nvPr/>
          </p:nvSpPr>
          <p:spPr>
            <a:xfrm>
              <a:off x="1053020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图形 15"/>
            <p:cNvSpPr/>
            <p:nvPr/>
          </p:nvSpPr>
          <p:spPr>
            <a:xfrm>
              <a:off x="10623163" y="1898970"/>
              <a:ext cx="43750" cy="55114"/>
            </a:xfrm>
            <a:custGeom>
              <a:avLst/>
              <a:gdLst>
                <a:gd name="connsiteX0" fmla="*/ 43751 w 43750"/>
                <a:gd name="connsiteY0" fmla="*/ 50699 h 55114"/>
                <a:gd name="connsiteX1" fmla="*/ 29125 w 43750"/>
                <a:gd name="connsiteY1" fmla="*/ 55069 h 55114"/>
                <a:gd name="connsiteX2" fmla="*/ 45 w 43750"/>
                <a:gd name="connsiteY2" fmla="*/ 29124 h 55114"/>
                <a:gd name="connsiteX3" fmla="*/ 25991 w 43750"/>
                <a:gd name="connsiteY3" fmla="*/ 45 h 55114"/>
                <a:gd name="connsiteX4" fmla="*/ 29125 w 43750"/>
                <a:gd name="connsiteY4" fmla="*/ 45 h 55114"/>
                <a:gd name="connsiteX5" fmla="*/ 40986 w 43750"/>
                <a:gd name="connsiteY5" fmla="*/ 2809 h 55114"/>
                <a:gd name="connsiteX6" fmla="*/ 43751 w 43750"/>
                <a:gd name="connsiteY6" fmla="*/ 50699 h 5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0" h="55114">
                  <a:moveTo>
                    <a:pt x="43751" y="50699"/>
                  </a:moveTo>
                  <a:cubicBezTo>
                    <a:pt x="39404" y="53545"/>
                    <a:pt x="34321" y="55064"/>
                    <a:pt x="29125" y="55069"/>
                  </a:cubicBezTo>
                  <a:cubicBezTo>
                    <a:pt x="13930" y="55935"/>
                    <a:pt x="911" y="44318"/>
                    <a:pt x="45" y="29124"/>
                  </a:cubicBezTo>
                  <a:cubicBezTo>
                    <a:pt x="-820" y="13929"/>
                    <a:pt x="10796" y="910"/>
                    <a:pt x="25991" y="45"/>
                  </a:cubicBezTo>
                  <a:cubicBezTo>
                    <a:pt x="27035" y="-15"/>
                    <a:pt x="28081" y="-15"/>
                    <a:pt x="29125" y="45"/>
                  </a:cubicBezTo>
                  <a:cubicBezTo>
                    <a:pt x="33232" y="93"/>
                    <a:pt x="37280" y="1037"/>
                    <a:pt x="40986" y="2809"/>
                  </a:cubicBezTo>
                  <a:cubicBezTo>
                    <a:pt x="42145" y="18416"/>
                    <a:pt x="43216" y="34736"/>
                    <a:pt x="43751" y="506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图形 15"/>
            <p:cNvSpPr/>
            <p:nvPr/>
          </p:nvSpPr>
          <p:spPr>
            <a:xfrm>
              <a:off x="1009785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图形 15"/>
            <p:cNvSpPr/>
            <p:nvPr/>
          </p:nvSpPr>
          <p:spPr>
            <a:xfrm>
              <a:off x="10192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图形 15"/>
            <p:cNvSpPr/>
            <p:nvPr/>
          </p:nvSpPr>
          <p:spPr>
            <a:xfrm>
              <a:off x="1028638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图形 15"/>
            <p:cNvSpPr/>
            <p:nvPr/>
          </p:nvSpPr>
          <p:spPr>
            <a:xfrm>
              <a:off x="10381090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图形 15"/>
            <p:cNvSpPr/>
            <p:nvPr/>
          </p:nvSpPr>
          <p:spPr>
            <a:xfrm>
              <a:off x="10475176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图形 15"/>
            <p:cNvSpPr/>
            <p:nvPr/>
          </p:nvSpPr>
          <p:spPr>
            <a:xfrm>
              <a:off x="1056952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图形 15"/>
            <p:cNvSpPr/>
            <p:nvPr/>
          </p:nvSpPr>
          <p:spPr>
            <a:xfrm>
              <a:off x="10663878" y="1992297"/>
              <a:ext cx="4195" cy="28716"/>
            </a:xfrm>
            <a:custGeom>
              <a:avLst/>
              <a:gdLst>
                <a:gd name="connsiteX0" fmla="*/ 4196 w 4195"/>
                <a:gd name="connsiteY0" fmla="*/ 14269 h 28716"/>
                <a:gd name="connsiteX1" fmla="*/ 4196 w 4195"/>
                <a:gd name="connsiteY1" fmla="*/ 28716 h 28716"/>
                <a:gd name="connsiteX2" fmla="*/ 4 w 4195"/>
                <a:gd name="connsiteY2" fmla="*/ 14269 h 28716"/>
                <a:gd name="connsiteX3" fmla="*/ 4196 w 4195"/>
                <a:gd name="connsiteY3" fmla="*/ 0 h 28716"/>
                <a:gd name="connsiteX4" fmla="*/ 4196 w 4195"/>
                <a:gd name="connsiteY4" fmla="*/ 14269 h 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5" h="28716">
                  <a:moveTo>
                    <a:pt x="4196" y="14269"/>
                  </a:moveTo>
                  <a:cubicBezTo>
                    <a:pt x="4196" y="19174"/>
                    <a:pt x="4196" y="23990"/>
                    <a:pt x="4196" y="28716"/>
                  </a:cubicBezTo>
                  <a:cubicBezTo>
                    <a:pt x="1446" y="24400"/>
                    <a:pt x="-9" y="19387"/>
                    <a:pt x="4" y="14269"/>
                  </a:cubicBezTo>
                  <a:cubicBezTo>
                    <a:pt x="-91" y="9196"/>
                    <a:pt x="1372" y="4215"/>
                    <a:pt x="4196" y="0"/>
                  </a:cubicBezTo>
                  <a:cubicBezTo>
                    <a:pt x="4196" y="4459"/>
                    <a:pt x="4196" y="9275"/>
                    <a:pt x="4196" y="142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图形 15"/>
            <p:cNvSpPr/>
            <p:nvPr/>
          </p:nvSpPr>
          <p:spPr>
            <a:xfrm>
              <a:off x="1005852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图形 15"/>
            <p:cNvSpPr/>
            <p:nvPr/>
          </p:nvSpPr>
          <p:spPr>
            <a:xfrm>
              <a:off x="10152966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图形 15"/>
            <p:cNvSpPr/>
            <p:nvPr/>
          </p:nvSpPr>
          <p:spPr>
            <a:xfrm>
              <a:off x="10247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图形 15"/>
            <p:cNvSpPr/>
            <p:nvPr/>
          </p:nvSpPr>
          <p:spPr>
            <a:xfrm>
              <a:off x="1034167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图形 15"/>
            <p:cNvSpPr/>
            <p:nvPr/>
          </p:nvSpPr>
          <p:spPr>
            <a:xfrm>
              <a:off x="10435847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图形 15"/>
            <p:cNvSpPr/>
            <p:nvPr/>
          </p:nvSpPr>
          <p:spPr>
            <a:xfrm>
              <a:off x="1053020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图形 15"/>
            <p:cNvSpPr/>
            <p:nvPr/>
          </p:nvSpPr>
          <p:spPr>
            <a:xfrm>
              <a:off x="1062455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图形 15"/>
            <p:cNvSpPr/>
            <p:nvPr/>
          </p:nvSpPr>
          <p:spPr>
            <a:xfrm>
              <a:off x="10097852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图形 15"/>
            <p:cNvSpPr/>
            <p:nvPr/>
          </p:nvSpPr>
          <p:spPr>
            <a:xfrm>
              <a:off x="10192027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图形 15"/>
            <p:cNvSpPr/>
            <p:nvPr/>
          </p:nvSpPr>
          <p:spPr>
            <a:xfrm>
              <a:off x="10286380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图形 15"/>
            <p:cNvSpPr/>
            <p:nvPr/>
          </p:nvSpPr>
          <p:spPr>
            <a:xfrm>
              <a:off x="10380822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图形 15"/>
            <p:cNvSpPr/>
            <p:nvPr/>
          </p:nvSpPr>
          <p:spPr>
            <a:xfrm>
              <a:off x="10475176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图形 15"/>
            <p:cNvSpPr/>
            <p:nvPr/>
          </p:nvSpPr>
          <p:spPr>
            <a:xfrm>
              <a:off x="1056952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图形 15"/>
            <p:cNvSpPr/>
            <p:nvPr/>
          </p:nvSpPr>
          <p:spPr>
            <a:xfrm>
              <a:off x="1005852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图形 15"/>
            <p:cNvSpPr/>
            <p:nvPr/>
          </p:nvSpPr>
          <p:spPr>
            <a:xfrm>
              <a:off x="10152966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图形 15"/>
            <p:cNvSpPr/>
            <p:nvPr/>
          </p:nvSpPr>
          <p:spPr>
            <a:xfrm>
              <a:off x="10247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图形 15"/>
            <p:cNvSpPr/>
            <p:nvPr/>
          </p:nvSpPr>
          <p:spPr>
            <a:xfrm>
              <a:off x="1034167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图形 15"/>
            <p:cNvSpPr/>
            <p:nvPr/>
          </p:nvSpPr>
          <p:spPr>
            <a:xfrm>
              <a:off x="10435847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图形 15"/>
            <p:cNvSpPr/>
            <p:nvPr/>
          </p:nvSpPr>
          <p:spPr>
            <a:xfrm>
              <a:off x="1053020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图形 15"/>
            <p:cNvSpPr/>
            <p:nvPr/>
          </p:nvSpPr>
          <p:spPr>
            <a:xfrm>
              <a:off x="10624552" y="2218282"/>
              <a:ext cx="27201" cy="53508"/>
            </a:xfrm>
            <a:custGeom>
              <a:avLst/>
              <a:gdLst>
                <a:gd name="connsiteX0" fmla="*/ 27202 w 27201"/>
                <a:gd name="connsiteY0" fmla="*/ 0 h 53508"/>
                <a:gd name="connsiteX1" fmla="*/ 17837 w 27201"/>
                <a:gd name="connsiteY1" fmla="*/ 53508 h 53508"/>
                <a:gd name="connsiteX2" fmla="*/ 1 w 27201"/>
                <a:gd name="connsiteY2" fmla="*/ 27735 h 53508"/>
                <a:gd name="connsiteX3" fmla="*/ 27202 w 27201"/>
                <a:gd name="connsiteY3" fmla="*/ 0 h 53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1" h="53508">
                  <a:moveTo>
                    <a:pt x="27202" y="0"/>
                  </a:moveTo>
                  <a:cubicBezTo>
                    <a:pt x="24407" y="17836"/>
                    <a:pt x="21286" y="35672"/>
                    <a:pt x="17837" y="53508"/>
                  </a:cubicBezTo>
                  <a:cubicBezTo>
                    <a:pt x="7042" y="49551"/>
                    <a:pt x="-98" y="39233"/>
                    <a:pt x="1" y="27735"/>
                  </a:cubicBezTo>
                  <a:cubicBezTo>
                    <a:pt x="-98" y="12585"/>
                    <a:pt x="12052" y="196"/>
                    <a:pt x="2720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图形 15"/>
            <p:cNvSpPr/>
            <p:nvPr/>
          </p:nvSpPr>
          <p:spPr>
            <a:xfrm>
              <a:off x="1009785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图形 15"/>
            <p:cNvSpPr/>
            <p:nvPr/>
          </p:nvSpPr>
          <p:spPr>
            <a:xfrm>
              <a:off x="1019202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图形 15"/>
            <p:cNvSpPr/>
            <p:nvPr/>
          </p:nvSpPr>
          <p:spPr>
            <a:xfrm>
              <a:off x="10286380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图形 15"/>
            <p:cNvSpPr/>
            <p:nvPr/>
          </p:nvSpPr>
          <p:spPr>
            <a:xfrm>
              <a:off x="10381090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图形 15"/>
            <p:cNvSpPr/>
            <p:nvPr/>
          </p:nvSpPr>
          <p:spPr>
            <a:xfrm>
              <a:off x="10475176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图形 15"/>
            <p:cNvSpPr/>
            <p:nvPr/>
          </p:nvSpPr>
          <p:spPr>
            <a:xfrm>
              <a:off x="1056952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图形 15"/>
            <p:cNvSpPr/>
            <p:nvPr/>
          </p:nvSpPr>
          <p:spPr>
            <a:xfrm>
              <a:off x="1005861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图形 15"/>
            <p:cNvSpPr/>
            <p:nvPr/>
          </p:nvSpPr>
          <p:spPr>
            <a:xfrm>
              <a:off x="10152966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图形 15"/>
            <p:cNvSpPr/>
            <p:nvPr/>
          </p:nvSpPr>
          <p:spPr>
            <a:xfrm>
              <a:off x="10247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图形 15"/>
            <p:cNvSpPr/>
            <p:nvPr/>
          </p:nvSpPr>
          <p:spPr>
            <a:xfrm>
              <a:off x="1034167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图形 15"/>
            <p:cNvSpPr/>
            <p:nvPr/>
          </p:nvSpPr>
          <p:spPr>
            <a:xfrm>
              <a:off x="10435847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图形 15"/>
            <p:cNvSpPr/>
            <p:nvPr/>
          </p:nvSpPr>
          <p:spPr>
            <a:xfrm>
              <a:off x="1053020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图形 15"/>
            <p:cNvSpPr/>
            <p:nvPr/>
          </p:nvSpPr>
          <p:spPr>
            <a:xfrm>
              <a:off x="1009785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图形 15"/>
            <p:cNvSpPr/>
            <p:nvPr/>
          </p:nvSpPr>
          <p:spPr>
            <a:xfrm>
              <a:off x="1019202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图形 15"/>
            <p:cNvSpPr/>
            <p:nvPr/>
          </p:nvSpPr>
          <p:spPr>
            <a:xfrm>
              <a:off x="10286380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图形 15"/>
            <p:cNvSpPr/>
            <p:nvPr/>
          </p:nvSpPr>
          <p:spPr>
            <a:xfrm>
              <a:off x="10381090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图形 15"/>
            <p:cNvSpPr/>
            <p:nvPr/>
          </p:nvSpPr>
          <p:spPr>
            <a:xfrm>
              <a:off x="10475176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图形 15"/>
            <p:cNvSpPr/>
            <p:nvPr/>
          </p:nvSpPr>
          <p:spPr>
            <a:xfrm>
              <a:off x="10569528" y="2458267"/>
              <a:ext cx="21761" cy="43698"/>
            </a:xfrm>
            <a:custGeom>
              <a:avLst/>
              <a:gdLst>
                <a:gd name="connsiteX0" fmla="*/ 21761 w 21761"/>
                <a:gd name="connsiteY0" fmla="*/ 0 h 43698"/>
                <a:gd name="connsiteX1" fmla="*/ 5797 w 21761"/>
                <a:gd name="connsiteY1" fmla="*/ 43699 h 43698"/>
                <a:gd name="connsiteX2" fmla="*/ 0 w 21761"/>
                <a:gd name="connsiteY2" fmla="*/ 26932 h 43698"/>
                <a:gd name="connsiteX3" fmla="*/ 21760 w 21761"/>
                <a:gd name="connsiteY3" fmla="*/ 0 h 4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61" h="43698">
                  <a:moveTo>
                    <a:pt x="21761" y="0"/>
                  </a:moveTo>
                  <a:cubicBezTo>
                    <a:pt x="16766" y="14804"/>
                    <a:pt x="11326" y="29251"/>
                    <a:pt x="5797" y="43699"/>
                  </a:cubicBezTo>
                  <a:cubicBezTo>
                    <a:pt x="2014" y="38932"/>
                    <a:pt x="-30" y="33018"/>
                    <a:pt x="0" y="26932"/>
                  </a:cubicBezTo>
                  <a:cubicBezTo>
                    <a:pt x="104" y="13986"/>
                    <a:pt x="9124" y="2821"/>
                    <a:pt x="217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图形 15"/>
            <p:cNvSpPr/>
            <p:nvPr/>
          </p:nvSpPr>
          <p:spPr>
            <a:xfrm>
              <a:off x="1005852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图形 15"/>
            <p:cNvSpPr/>
            <p:nvPr/>
          </p:nvSpPr>
          <p:spPr>
            <a:xfrm>
              <a:off x="10152966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图形 15"/>
            <p:cNvSpPr/>
            <p:nvPr/>
          </p:nvSpPr>
          <p:spPr>
            <a:xfrm>
              <a:off x="10247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图形 15"/>
            <p:cNvSpPr/>
            <p:nvPr/>
          </p:nvSpPr>
          <p:spPr>
            <a:xfrm>
              <a:off x="1034167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图形 15"/>
            <p:cNvSpPr/>
            <p:nvPr/>
          </p:nvSpPr>
          <p:spPr>
            <a:xfrm>
              <a:off x="10435847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图形 15"/>
            <p:cNvSpPr/>
            <p:nvPr/>
          </p:nvSpPr>
          <p:spPr>
            <a:xfrm>
              <a:off x="10530729" y="2537446"/>
              <a:ext cx="30327" cy="48082"/>
            </a:xfrm>
            <a:custGeom>
              <a:avLst/>
              <a:gdLst>
                <a:gd name="connsiteX0" fmla="*/ 30327 w 30327"/>
                <a:gd name="connsiteY0" fmla="*/ 371 h 48082"/>
                <a:gd name="connsiteX1" fmla="*/ 9013 w 30327"/>
                <a:gd name="connsiteY1" fmla="*/ 48082 h 48082"/>
                <a:gd name="connsiteX2" fmla="*/ 7223 w 30327"/>
                <a:gd name="connsiteY2" fmla="*/ 9026 h 48082"/>
                <a:gd name="connsiteX3" fmla="*/ 27473 w 30327"/>
                <a:gd name="connsiteY3" fmla="*/ 14 h 48082"/>
                <a:gd name="connsiteX4" fmla="*/ 30326 w 30327"/>
                <a:gd name="connsiteY4" fmla="*/ 371 h 4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27" h="48082">
                  <a:moveTo>
                    <a:pt x="30327" y="371"/>
                  </a:moveTo>
                  <a:cubicBezTo>
                    <a:pt x="23549" y="16423"/>
                    <a:pt x="16504" y="32386"/>
                    <a:pt x="9013" y="48082"/>
                  </a:cubicBezTo>
                  <a:cubicBezTo>
                    <a:pt x="-2266" y="37791"/>
                    <a:pt x="-3068" y="20305"/>
                    <a:pt x="7223" y="9026"/>
                  </a:cubicBezTo>
                  <a:cubicBezTo>
                    <a:pt x="12420" y="3329"/>
                    <a:pt x="19762" y="62"/>
                    <a:pt x="27473" y="14"/>
                  </a:cubicBezTo>
                  <a:cubicBezTo>
                    <a:pt x="28438" y="-44"/>
                    <a:pt x="29405" y="77"/>
                    <a:pt x="30326" y="37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图形 15"/>
            <p:cNvSpPr/>
            <p:nvPr/>
          </p:nvSpPr>
          <p:spPr>
            <a:xfrm>
              <a:off x="1009785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图形 15"/>
            <p:cNvSpPr/>
            <p:nvPr/>
          </p:nvSpPr>
          <p:spPr>
            <a:xfrm>
              <a:off x="1019202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图形 15"/>
            <p:cNvSpPr/>
            <p:nvPr/>
          </p:nvSpPr>
          <p:spPr>
            <a:xfrm>
              <a:off x="10286380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图形 15"/>
            <p:cNvSpPr/>
            <p:nvPr/>
          </p:nvSpPr>
          <p:spPr>
            <a:xfrm>
              <a:off x="10381090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图形 15"/>
            <p:cNvSpPr/>
            <p:nvPr/>
          </p:nvSpPr>
          <p:spPr>
            <a:xfrm>
              <a:off x="10475417" y="2617528"/>
              <a:ext cx="45240" cy="53881"/>
            </a:xfrm>
            <a:custGeom>
              <a:avLst/>
              <a:gdLst>
                <a:gd name="connsiteX0" fmla="*/ 45241 w 45240"/>
                <a:gd name="connsiteY0" fmla="*/ 6526 h 53881"/>
                <a:gd name="connsiteX1" fmla="*/ 19914 w 45240"/>
                <a:gd name="connsiteY1" fmla="*/ 53881 h 53881"/>
                <a:gd name="connsiteX2" fmla="*/ 1068 w 45240"/>
                <a:gd name="connsiteY2" fmla="*/ 19913 h 53881"/>
                <a:gd name="connsiteX3" fmla="*/ 35036 w 45240"/>
                <a:gd name="connsiteY3" fmla="*/ 1068 h 53881"/>
                <a:gd name="connsiteX4" fmla="*/ 45241 w 45240"/>
                <a:gd name="connsiteY4" fmla="*/ 6526 h 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0" h="53881">
                  <a:moveTo>
                    <a:pt x="45241" y="6526"/>
                  </a:moveTo>
                  <a:cubicBezTo>
                    <a:pt x="37214" y="22490"/>
                    <a:pt x="28653" y="38186"/>
                    <a:pt x="19914" y="53881"/>
                  </a:cubicBezTo>
                  <a:cubicBezTo>
                    <a:pt x="5329" y="49705"/>
                    <a:pt x="-3108" y="34497"/>
                    <a:pt x="1068" y="19913"/>
                  </a:cubicBezTo>
                  <a:cubicBezTo>
                    <a:pt x="5244" y="5330"/>
                    <a:pt x="20453" y="-3108"/>
                    <a:pt x="35036" y="1068"/>
                  </a:cubicBezTo>
                  <a:cubicBezTo>
                    <a:pt x="38786" y="2142"/>
                    <a:pt x="42265" y="4003"/>
                    <a:pt x="45241" y="65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图形 15"/>
            <p:cNvSpPr/>
            <p:nvPr/>
          </p:nvSpPr>
          <p:spPr>
            <a:xfrm>
              <a:off x="1005852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图形 15"/>
            <p:cNvSpPr/>
            <p:nvPr/>
          </p:nvSpPr>
          <p:spPr>
            <a:xfrm>
              <a:off x="10152966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图形 15"/>
            <p:cNvSpPr/>
            <p:nvPr/>
          </p:nvSpPr>
          <p:spPr>
            <a:xfrm>
              <a:off x="10247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图形 15"/>
            <p:cNvSpPr/>
            <p:nvPr/>
          </p:nvSpPr>
          <p:spPr>
            <a:xfrm>
              <a:off x="1034167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图形 15"/>
            <p:cNvSpPr/>
            <p:nvPr/>
          </p:nvSpPr>
          <p:spPr>
            <a:xfrm>
              <a:off x="10435950" y="2697182"/>
              <a:ext cx="41990" cy="51011"/>
            </a:xfrm>
            <a:custGeom>
              <a:avLst/>
              <a:gdLst>
                <a:gd name="connsiteX0" fmla="*/ 41991 w 41990"/>
                <a:gd name="connsiteY0" fmla="*/ 4192 h 51011"/>
                <a:gd name="connsiteX1" fmla="*/ 13095 w 41990"/>
                <a:gd name="connsiteY1" fmla="*/ 51011 h 51011"/>
                <a:gd name="connsiteX2" fmla="*/ 4106 w 41990"/>
                <a:gd name="connsiteY2" fmla="*/ 13091 h 51011"/>
                <a:gd name="connsiteX3" fmla="*/ 27542 w 41990"/>
                <a:gd name="connsiteY3" fmla="*/ 0 h 51011"/>
                <a:gd name="connsiteX4" fmla="*/ 41989 w 41990"/>
                <a:gd name="connsiteY4" fmla="*/ 4192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90" h="51011">
                  <a:moveTo>
                    <a:pt x="41991" y="4192"/>
                  </a:moveTo>
                  <a:cubicBezTo>
                    <a:pt x="33072" y="20066"/>
                    <a:pt x="22995" y="35672"/>
                    <a:pt x="13095" y="51011"/>
                  </a:cubicBezTo>
                  <a:cubicBezTo>
                    <a:pt x="141" y="43022"/>
                    <a:pt x="-3883" y="26045"/>
                    <a:pt x="4106" y="13091"/>
                  </a:cubicBezTo>
                  <a:cubicBezTo>
                    <a:pt x="9121" y="4960"/>
                    <a:pt x="17989" y="7"/>
                    <a:pt x="27542" y="0"/>
                  </a:cubicBezTo>
                  <a:cubicBezTo>
                    <a:pt x="32660" y="-13"/>
                    <a:pt x="37674" y="1441"/>
                    <a:pt x="41989" y="419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图形 15"/>
            <p:cNvSpPr/>
            <p:nvPr/>
          </p:nvSpPr>
          <p:spPr>
            <a:xfrm>
              <a:off x="1009785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图形 15"/>
            <p:cNvSpPr/>
            <p:nvPr/>
          </p:nvSpPr>
          <p:spPr>
            <a:xfrm>
              <a:off x="1019202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图形 15"/>
            <p:cNvSpPr/>
            <p:nvPr/>
          </p:nvSpPr>
          <p:spPr>
            <a:xfrm>
              <a:off x="10286380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图形 15"/>
            <p:cNvSpPr/>
            <p:nvPr/>
          </p:nvSpPr>
          <p:spPr>
            <a:xfrm>
              <a:off x="10380636" y="2776909"/>
              <a:ext cx="44866" cy="50745"/>
            </a:xfrm>
            <a:custGeom>
              <a:avLst/>
              <a:gdLst>
                <a:gd name="connsiteX0" fmla="*/ 44867 w 44866"/>
                <a:gd name="connsiteY0" fmla="*/ 6155 h 50745"/>
                <a:gd name="connsiteX1" fmla="*/ 12671 w 44866"/>
                <a:gd name="connsiteY1" fmla="*/ 50745 h 50745"/>
                <a:gd name="connsiteX2" fmla="*/ 4372 w 44866"/>
                <a:gd name="connsiteY2" fmla="*/ 12668 h 50745"/>
                <a:gd name="connsiteX3" fmla="*/ 27832 w 44866"/>
                <a:gd name="connsiteY3" fmla="*/ 1 h 50745"/>
                <a:gd name="connsiteX4" fmla="*/ 44865 w 44866"/>
                <a:gd name="connsiteY4" fmla="*/ 6155 h 5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6" h="50745">
                  <a:moveTo>
                    <a:pt x="44867" y="6155"/>
                  </a:moveTo>
                  <a:cubicBezTo>
                    <a:pt x="34611" y="21315"/>
                    <a:pt x="23819" y="36119"/>
                    <a:pt x="12671" y="50745"/>
                  </a:cubicBezTo>
                  <a:cubicBezTo>
                    <a:pt x="-135" y="42522"/>
                    <a:pt x="-3851" y="25475"/>
                    <a:pt x="4372" y="12668"/>
                  </a:cubicBezTo>
                  <a:cubicBezTo>
                    <a:pt x="9493" y="4692"/>
                    <a:pt x="18354" y="-92"/>
                    <a:pt x="27832" y="1"/>
                  </a:cubicBezTo>
                  <a:cubicBezTo>
                    <a:pt x="34052" y="10"/>
                    <a:pt x="40075" y="2186"/>
                    <a:pt x="44865" y="615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图形 15"/>
            <p:cNvSpPr/>
            <p:nvPr/>
          </p:nvSpPr>
          <p:spPr>
            <a:xfrm>
              <a:off x="10058612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图形 15"/>
            <p:cNvSpPr/>
            <p:nvPr/>
          </p:nvSpPr>
          <p:spPr>
            <a:xfrm>
              <a:off x="10152966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图形 15"/>
            <p:cNvSpPr/>
            <p:nvPr/>
          </p:nvSpPr>
          <p:spPr>
            <a:xfrm>
              <a:off x="10247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图形 15"/>
            <p:cNvSpPr/>
            <p:nvPr/>
          </p:nvSpPr>
          <p:spPr>
            <a:xfrm>
              <a:off x="1009785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图形 15"/>
            <p:cNvSpPr/>
            <p:nvPr/>
          </p:nvSpPr>
          <p:spPr>
            <a:xfrm>
              <a:off x="1019202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图形 15"/>
            <p:cNvSpPr/>
            <p:nvPr/>
          </p:nvSpPr>
          <p:spPr>
            <a:xfrm>
              <a:off x="1005852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图形 15"/>
            <p:cNvSpPr/>
            <p:nvPr/>
          </p:nvSpPr>
          <p:spPr>
            <a:xfrm>
              <a:off x="10152685" y="3016446"/>
              <a:ext cx="51648" cy="49230"/>
            </a:xfrm>
            <a:custGeom>
              <a:avLst/>
              <a:gdLst>
                <a:gd name="connsiteX0" fmla="*/ 51648 w 51648"/>
                <a:gd name="connsiteY0" fmla="*/ 14450 h 49230"/>
                <a:gd name="connsiteX1" fmla="*/ 10536 w 51648"/>
                <a:gd name="connsiteY1" fmla="*/ 49231 h 49230"/>
                <a:gd name="connsiteX2" fmla="*/ 5887 w 51648"/>
                <a:gd name="connsiteY2" fmla="*/ 10538 h 49230"/>
                <a:gd name="connsiteX3" fmla="*/ 27480 w 51648"/>
                <a:gd name="connsiteY3" fmla="*/ 3 h 49230"/>
                <a:gd name="connsiteX4" fmla="*/ 51647 w 51648"/>
                <a:gd name="connsiteY4" fmla="*/ 14450 h 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48" h="49230">
                  <a:moveTo>
                    <a:pt x="51648" y="14450"/>
                  </a:moveTo>
                  <a:cubicBezTo>
                    <a:pt x="38271" y="26401"/>
                    <a:pt x="24894" y="37905"/>
                    <a:pt x="10536" y="49231"/>
                  </a:cubicBezTo>
                  <a:cubicBezTo>
                    <a:pt x="-1432" y="39830"/>
                    <a:pt x="-3514" y="22507"/>
                    <a:pt x="5887" y="10538"/>
                  </a:cubicBezTo>
                  <a:cubicBezTo>
                    <a:pt x="11093" y="3908"/>
                    <a:pt x="19049" y="27"/>
                    <a:pt x="27480" y="3"/>
                  </a:cubicBezTo>
                  <a:cubicBezTo>
                    <a:pt x="37623" y="-153"/>
                    <a:pt x="46982" y="5442"/>
                    <a:pt x="51647" y="144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图形 15"/>
            <p:cNvSpPr/>
            <p:nvPr/>
          </p:nvSpPr>
          <p:spPr>
            <a:xfrm>
              <a:off x="10099011" y="3096534"/>
              <a:ext cx="25060" cy="17836"/>
            </a:xfrm>
            <a:custGeom>
              <a:avLst/>
              <a:gdLst>
                <a:gd name="connsiteX0" fmla="*/ 25060 w 25060"/>
                <a:gd name="connsiteY0" fmla="*/ 0 h 17836"/>
                <a:gd name="connsiteX1" fmla="*/ 0 w 25060"/>
                <a:gd name="connsiteY1" fmla="*/ 17836 h 17836"/>
                <a:gd name="connsiteX2" fmla="*/ 25060 w 25060"/>
                <a:gd name="connsiteY2" fmla="*/ 0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0"/>
                  </a:moveTo>
                  <a:cubicBezTo>
                    <a:pt x="16855" y="6064"/>
                    <a:pt x="8473" y="12396"/>
                    <a:pt x="0" y="17836"/>
                  </a:cubicBezTo>
                  <a:cubicBezTo>
                    <a:pt x="3888" y="7301"/>
                    <a:pt x="13832" y="223"/>
                    <a:pt x="250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图形 15"/>
            <p:cNvSpPr/>
            <p:nvPr/>
          </p:nvSpPr>
          <p:spPr>
            <a:xfrm>
              <a:off x="9029823" y="661632"/>
              <a:ext cx="43342" cy="15339"/>
            </a:xfrm>
            <a:custGeom>
              <a:avLst/>
              <a:gdLst>
                <a:gd name="connsiteX0" fmla="*/ 43342 w 43342"/>
                <a:gd name="connsiteY0" fmla="*/ 0 h 15339"/>
                <a:gd name="connsiteX1" fmla="*/ 18639 w 43342"/>
                <a:gd name="connsiteY1" fmla="*/ 15339 h 15339"/>
                <a:gd name="connsiteX2" fmla="*/ 0 w 43342"/>
                <a:gd name="connsiteY2" fmla="*/ 8026 h 15339"/>
                <a:gd name="connsiteX3" fmla="*/ 43342 w 43342"/>
                <a:gd name="connsiteY3" fmla="*/ 0 h 1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39">
                  <a:moveTo>
                    <a:pt x="43342" y="0"/>
                  </a:moveTo>
                  <a:cubicBezTo>
                    <a:pt x="38728" y="9425"/>
                    <a:pt x="29133" y="15383"/>
                    <a:pt x="18639" y="15339"/>
                  </a:cubicBezTo>
                  <a:cubicBezTo>
                    <a:pt x="11734" y="15299"/>
                    <a:pt x="5090" y="12692"/>
                    <a:pt x="0" y="8026"/>
                  </a:cubicBezTo>
                  <a:cubicBezTo>
                    <a:pt x="14447" y="4994"/>
                    <a:pt x="28894" y="2408"/>
                    <a:pt x="4334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图形 15"/>
            <p:cNvSpPr/>
            <p:nvPr/>
          </p:nvSpPr>
          <p:spPr>
            <a:xfrm>
              <a:off x="9115883" y="648522"/>
              <a:ext cx="54489" cy="28238"/>
            </a:xfrm>
            <a:custGeom>
              <a:avLst/>
              <a:gdLst>
                <a:gd name="connsiteX0" fmla="*/ 54489 w 54489"/>
                <a:gd name="connsiteY0" fmla="*/ 0 h 28238"/>
                <a:gd name="connsiteX1" fmla="*/ 54489 w 54489"/>
                <a:gd name="connsiteY1" fmla="*/ 892 h 28238"/>
                <a:gd name="connsiteX2" fmla="*/ 26723 w 54489"/>
                <a:gd name="connsiteY2" fmla="*/ 28238 h 28238"/>
                <a:gd name="connsiteX3" fmla="*/ 0 w 54489"/>
                <a:gd name="connsiteY3" fmla="*/ 6510 h 28238"/>
                <a:gd name="connsiteX4" fmla="*/ 54489 w 54489"/>
                <a:gd name="connsiteY4" fmla="*/ 0 h 2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89" h="28238">
                  <a:moveTo>
                    <a:pt x="54489" y="0"/>
                  </a:moveTo>
                  <a:lnTo>
                    <a:pt x="54489" y="892"/>
                  </a:lnTo>
                  <a:cubicBezTo>
                    <a:pt x="54373" y="16111"/>
                    <a:pt x="41942" y="28354"/>
                    <a:pt x="26723" y="28238"/>
                  </a:cubicBezTo>
                  <a:cubicBezTo>
                    <a:pt x="13829" y="28139"/>
                    <a:pt x="2727" y="19113"/>
                    <a:pt x="0" y="6510"/>
                  </a:cubicBezTo>
                  <a:cubicBezTo>
                    <a:pt x="18281" y="4013"/>
                    <a:pt x="36118" y="1784"/>
                    <a:pt x="5448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图形 15"/>
            <p:cNvSpPr/>
            <p:nvPr/>
          </p:nvSpPr>
          <p:spPr>
            <a:xfrm>
              <a:off x="9209451" y="642814"/>
              <a:ext cx="55274" cy="32676"/>
            </a:xfrm>
            <a:custGeom>
              <a:avLst/>
              <a:gdLst>
                <a:gd name="connsiteX0" fmla="*/ 55274 w 55274"/>
                <a:gd name="connsiteY0" fmla="*/ 6599 h 32676"/>
                <a:gd name="connsiteX1" fmla="*/ 26103 w 55274"/>
                <a:gd name="connsiteY1" fmla="*/ 32631 h 32676"/>
                <a:gd name="connsiteX2" fmla="*/ 72 w 55274"/>
                <a:gd name="connsiteY2" fmla="*/ 6599 h 32676"/>
                <a:gd name="connsiteX3" fmla="*/ 72 w 55274"/>
                <a:gd name="connsiteY3" fmla="*/ 2586 h 32676"/>
                <a:gd name="connsiteX4" fmla="*/ 54115 w 55274"/>
                <a:gd name="connsiteY4" fmla="*/ 0 h 32676"/>
                <a:gd name="connsiteX5" fmla="*/ 55274 w 55274"/>
                <a:gd name="connsiteY5" fmla="*/ 6599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4" h="32676">
                  <a:moveTo>
                    <a:pt x="55274" y="6599"/>
                  </a:moveTo>
                  <a:cubicBezTo>
                    <a:pt x="54408" y="21843"/>
                    <a:pt x="41347" y="33498"/>
                    <a:pt x="26103" y="32631"/>
                  </a:cubicBezTo>
                  <a:cubicBezTo>
                    <a:pt x="12070" y="31833"/>
                    <a:pt x="870" y="20633"/>
                    <a:pt x="72" y="6599"/>
                  </a:cubicBezTo>
                  <a:cubicBezTo>
                    <a:pt x="-24" y="5263"/>
                    <a:pt x="-24" y="3922"/>
                    <a:pt x="72" y="2586"/>
                  </a:cubicBezTo>
                  <a:cubicBezTo>
                    <a:pt x="17907" y="1159"/>
                    <a:pt x="35743" y="357"/>
                    <a:pt x="54115" y="0"/>
                  </a:cubicBezTo>
                  <a:cubicBezTo>
                    <a:pt x="54732" y="2153"/>
                    <a:pt x="55121" y="4365"/>
                    <a:pt x="55274" y="65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图形 15"/>
            <p:cNvSpPr/>
            <p:nvPr/>
          </p:nvSpPr>
          <p:spPr>
            <a:xfrm>
              <a:off x="9303965" y="642101"/>
              <a:ext cx="55206" cy="33390"/>
            </a:xfrm>
            <a:custGeom>
              <a:avLst/>
              <a:gdLst>
                <a:gd name="connsiteX0" fmla="*/ 55202 w 55206"/>
                <a:gd name="connsiteY0" fmla="*/ 7313 h 33390"/>
                <a:gd name="connsiteX1" fmla="*/ 26031 w 55206"/>
                <a:gd name="connsiteY1" fmla="*/ 33345 h 33390"/>
                <a:gd name="connsiteX2" fmla="*/ 0 w 55206"/>
                <a:gd name="connsiteY2" fmla="*/ 7313 h 33390"/>
                <a:gd name="connsiteX3" fmla="*/ 981 w 55206"/>
                <a:gd name="connsiteY3" fmla="*/ 0 h 33390"/>
                <a:gd name="connsiteX4" fmla="*/ 54489 w 55206"/>
                <a:gd name="connsiteY4" fmla="*/ 1249 h 33390"/>
                <a:gd name="connsiteX5" fmla="*/ 55202 w 55206"/>
                <a:gd name="connsiteY5" fmla="*/ 7313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7313"/>
                  </a:moveTo>
                  <a:cubicBezTo>
                    <a:pt x="54336" y="22557"/>
                    <a:pt x="41276" y="34212"/>
                    <a:pt x="26031" y="33345"/>
                  </a:cubicBezTo>
                  <a:cubicBezTo>
                    <a:pt x="11998" y="32547"/>
                    <a:pt x="798" y="21346"/>
                    <a:pt x="0" y="7313"/>
                  </a:cubicBezTo>
                  <a:cubicBezTo>
                    <a:pt x="-4" y="4842"/>
                    <a:pt x="326" y="2382"/>
                    <a:pt x="981" y="0"/>
                  </a:cubicBezTo>
                  <a:cubicBezTo>
                    <a:pt x="18817" y="0"/>
                    <a:pt x="36653" y="0"/>
                    <a:pt x="54489" y="1249"/>
                  </a:cubicBezTo>
                  <a:cubicBezTo>
                    <a:pt x="55001" y="3228"/>
                    <a:pt x="55241" y="5268"/>
                    <a:pt x="55202" y="731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图形 15"/>
            <p:cNvSpPr/>
            <p:nvPr/>
          </p:nvSpPr>
          <p:spPr>
            <a:xfrm>
              <a:off x="9398247" y="645401"/>
              <a:ext cx="55095" cy="30514"/>
            </a:xfrm>
            <a:custGeom>
              <a:avLst/>
              <a:gdLst>
                <a:gd name="connsiteX0" fmla="*/ 55096 w 55095"/>
                <a:gd name="connsiteY0" fmla="*/ 4905 h 30514"/>
                <a:gd name="connsiteX1" fmla="*/ 25660 w 55095"/>
                <a:gd name="connsiteY1" fmla="*/ 30445 h 30514"/>
                <a:gd name="connsiteX2" fmla="*/ 72 w 55095"/>
                <a:gd name="connsiteY2" fmla="*/ 4013 h 30514"/>
                <a:gd name="connsiteX3" fmla="*/ 72 w 55095"/>
                <a:gd name="connsiteY3" fmla="*/ 0 h 30514"/>
                <a:gd name="connsiteX4" fmla="*/ 55096 w 55095"/>
                <a:gd name="connsiteY4" fmla="*/ 4905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5" h="30514">
                  <a:moveTo>
                    <a:pt x="55096" y="4905"/>
                  </a:moveTo>
                  <a:cubicBezTo>
                    <a:pt x="54020" y="20086"/>
                    <a:pt x="40841" y="31521"/>
                    <a:pt x="25660" y="30445"/>
                  </a:cubicBezTo>
                  <a:cubicBezTo>
                    <a:pt x="11637" y="29451"/>
                    <a:pt x="611" y="18061"/>
                    <a:pt x="72" y="4013"/>
                  </a:cubicBezTo>
                  <a:cubicBezTo>
                    <a:pt x="-24" y="2677"/>
                    <a:pt x="-24" y="1336"/>
                    <a:pt x="72" y="0"/>
                  </a:cubicBezTo>
                  <a:cubicBezTo>
                    <a:pt x="18709" y="1249"/>
                    <a:pt x="36992" y="2765"/>
                    <a:pt x="55096" y="490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图形 15"/>
            <p:cNvSpPr/>
            <p:nvPr/>
          </p:nvSpPr>
          <p:spPr>
            <a:xfrm>
              <a:off x="9493919" y="655121"/>
              <a:ext cx="50476" cy="21849"/>
            </a:xfrm>
            <a:custGeom>
              <a:avLst/>
              <a:gdLst>
                <a:gd name="connsiteX0" fmla="*/ 50477 w 50476"/>
                <a:gd name="connsiteY0" fmla="*/ 8026 h 21849"/>
                <a:gd name="connsiteX1" fmla="*/ 26754 w 50476"/>
                <a:gd name="connsiteY1" fmla="*/ 21849 h 21849"/>
                <a:gd name="connsiteX2" fmla="*/ 0 w 50476"/>
                <a:gd name="connsiteY2" fmla="*/ 0 h 21849"/>
                <a:gd name="connsiteX3" fmla="*/ 50477 w 50476"/>
                <a:gd name="connsiteY3" fmla="*/ 8026 h 2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76" h="21849">
                  <a:moveTo>
                    <a:pt x="50477" y="8026"/>
                  </a:moveTo>
                  <a:cubicBezTo>
                    <a:pt x="45591" y="16525"/>
                    <a:pt x="36557" y="21789"/>
                    <a:pt x="26754" y="21849"/>
                  </a:cubicBezTo>
                  <a:cubicBezTo>
                    <a:pt x="13847" y="21654"/>
                    <a:pt x="2771" y="12607"/>
                    <a:pt x="0" y="0"/>
                  </a:cubicBezTo>
                  <a:cubicBezTo>
                    <a:pt x="16232" y="2319"/>
                    <a:pt x="33087" y="4816"/>
                    <a:pt x="50477" y="80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图形 15"/>
            <p:cNvSpPr/>
            <p:nvPr/>
          </p:nvSpPr>
          <p:spPr>
            <a:xfrm>
              <a:off x="8871349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图形 15"/>
            <p:cNvSpPr/>
            <p:nvPr/>
          </p:nvSpPr>
          <p:spPr>
            <a:xfrm>
              <a:off x="896579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图形 15"/>
            <p:cNvSpPr/>
            <p:nvPr/>
          </p:nvSpPr>
          <p:spPr>
            <a:xfrm>
              <a:off x="9060145" y="70158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图形 15"/>
            <p:cNvSpPr/>
            <p:nvPr/>
          </p:nvSpPr>
          <p:spPr>
            <a:xfrm>
              <a:off x="915449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图形 15"/>
            <p:cNvSpPr/>
            <p:nvPr/>
          </p:nvSpPr>
          <p:spPr>
            <a:xfrm>
              <a:off x="924885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图形 15"/>
            <p:cNvSpPr/>
            <p:nvPr/>
          </p:nvSpPr>
          <p:spPr>
            <a:xfrm>
              <a:off x="9343026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图形 15"/>
            <p:cNvSpPr/>
            <p:nvPr/>
          </p:nvSpPr>
          <p:spPr>
            <a:xfrm>
              <a:off x="943746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图形 15"/>
            <p:cNvSpPr/>
            <p:nvPr/>
          </p:nvSpPr>
          <p:spPr>
            <a:xfrm>
              <a:off x="953182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图形 15"/>
            <p:cNvSpPr/>
            <p:nvPr/>
          </p:nvSpPr>
          <p:spPr>
            <a:xfrm>
              <a:off x="9626175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图形 15"/>
            <p:cNvSpPr/>
            <p:nvPr/>
          </p:nvSpPr>
          <p:spPr>
            <a:xfrm>
              <a:off x="9720483" y="709700"/>
              <a:ext cx="55115" cy="48566"/>
            </a:xfrm>
            <a:custGeom>
              <a:avLst/>
              <a:gdLst>
                <a:gd name="connsiteX0" fmla="*/ 55070 w 55115"/>
                <a:gd name="connsiteY0" fmla="*/ 19441 h 48566"/>
                <a:gd name="connsiteX1" fmla="*/ 29124 w 55115"/>
                <a:gd name="connsiteY1" fmla="*/ 48521 h 48566"/>
                <a:gd name="connsiteX2" fmla="*/ 45 w 55115"/>
                <a:gd name="connsiteY2" fmla="*/ 22575 h 48566"/>
                <a:gd name="connsiteX3" fmla="*/ 45 w 55115"/>
                <a:gd name="connsiteY3" fmla="*/ 19441 h 48566"/>
                <a:gd name="connsiteX4" fmla="*/ 8071 w 55115"/>
                <a:gd name="connsiteY4" fmla="*/ 0 h 48566"/>
                <a:gd name="connsiteX5" fmla="*/ 54713 w 55115"/>
                <a:gd name="connsiteY5" fmla="*/ 15963 h 48566"/>
                <a:gd name="connsiteX6" fmla="*/ 55070 w 55115"/>
                <a:gd name="connsiteY6" fmla="*/ 19441 h 4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566">
                  <a:moveTo>
                    <a:pt x="55070" y="19441"/>
                  </a:moveTo>
                  <a:cubicBezTo>
                    <a:pt x="55935" y="34636"/>
                    <a:pt x="44320" y="47655"/>
                    <a:pt x="29124" y="48521"/>
                  </a:cubicBezTo>
                  <a:cubicBezTo>
                    <a:pt x="13929" y="49386"/>
                    <a:pt x="910" y="37770"/>
                    <a:pt x="45" y="22575"/>
                  </a:cubicBezTo>
                  <a:cubicBezTo>
                    <a:pt x="-15" y="21532"/>
                    <a:pt x="-15" y="20485"/>
                    <a:pt x="45" y="19441"/>
                  </a:cubicBezTo>
                  <a:cubicBezTo>
                    <a:pt x="83" y="12162"/>
                    <a:pt x="2964" y="5186"/>
                    <a:pt x="8071" y="0"/>
                  </a:cubicBezTo>
                  <a:cubicBezTo>
                    <a:pt x="23767" y="4994"/>
                    <a:pt x="39374" y="10434"/>
                    <a:pt x="54713" y="15963"/>
                  </a:cubicBezTo>
                  <a:cubicBezTo>
                    <a:pt x="55002" y="17099"/>
                    <a:pt x="55123" y="18271"/>
                    <a:pt x="55070" y="194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图形 15"/>
            <p:cNvSpPr/>
            <p:nvPr/>
          </p:nvSpPr>
          <p:spPr>
            <a:xfrm>
              <a:off x="9818448" y="742608"/>
              <a:ext cx="30945" cy="14093"/>
            </a:xfrm>
            <a:custGeom>
              <a:avLst/>
              <a:gdLst>
                <a:gd name="connsiteX0" fmla="*/ 30945 w 30945"/>
                <a:gd name="connsiteY0" fmla="*/ 13020 h 14093"/>
                <a:gd name="connsiteX1" fmla="*/ 23989 w 30945"/>
                <a:gd name="connsiteY1" fmla="*/ 14091 h 14093"/>
                <a:gd name="connsiteX2" fmla="*/ 0 w 30945"/>
                <a:gd name="connsiteY2" fmla="*/ 0 h 14093"/>
                <a:gd name="connsiteX3" fmla="*/ 30945 w 30945"/>
                <a:gd name="connsiteY3" fmla="*/ 13020 h 14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45" h="14093">
                  <a:moveTo>
                    <a:pt x="30945" y="13020"/>
                  </a:moveTo>
                  <a:cubicBezTo>
                    <a:pt x="28696" y="13737"/>
                    <a:pt x="26349" y="14098"/>
                    <a:pt x="23989" y="14091"/>
                  </a:cubicBezTo>
                  <a:cubicBezTo>
                    <a:pt x="13987" y="14248"/>
                    <a:pt x="4733" y="8812"/>
                    <a:pt x="0" y="0"/>
                  </a:cubicBezTo>
                  <a:cubicBezTo>
                    <a:pt x="10435" y="4191"/>
                    <a:pt x="20691" y="8561"/>
                    <a:pt x="30945" y="130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图形 15"/>
            <p:cNvSpPr/>
            <p:nvPr/>
          </p:nvSpPr>
          <p:spPr>
            <a:xfrm>
              <a:off x="8832287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图形 15"/>
            <p:cNvSpPr/>
            <p:nvPr/>
          </p:nvSpPr>
          <p:spPr>
            <a:xfrm>
              <a:off x="8926640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图形 15"/>
            <p:cNvSpPr/>
            <p:nvPr/>
          </p:nvSpPr>
          <p:spPr>
            <a:xfrm>
              <a:off x="9020815" y="78140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图形 15"/>
            <p:cNvSpPr/>
            <p:nvPr/>
          </p:nvSpPr>
          <p:spPr>
            <a:xfrm>
              <a:off x="9115169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图形 15"/>
            <p:cNvSpPr/>
            <p:nvPr/>
          </p:nvSpPr>
          <p:spPr>
            <a:xfrm>
              <a:off x="920961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图形 15"/>
            <p:cNvSpPr/>
            <p:nvPr/>
          </p:nvSpPr>
          <p:spPr>
            <a:xfrm>
              <a:off x="930396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图形 15"/>
            <p:cNvSpPr/>
            <p:nvPr/>
          </p:nvSpPr>
          <p:spPr>
            <a:xfrm>
              <a:off x="939831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图形 15"/>
            <p:cNvSpPr/>
            <p:nvPr/>
          </p:nvSpPr>
          <p:spPr>
            <a:xfrm>
              <a:off x="949249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图形 15"/>
            <p:cNvSpPr/>
            <p:nvPr/>
          </p:nvSpPr>
          <p:spPr>
            <a:xfrm>
              <a:off x="958720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图形 15"/>
            <p:cNvSpPr/>
            <p:nvPr/>
          </p:nvSpPr>
          <p:spPr>
            <a:xfrm>
              <a:off x="968128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图形 15"/>
            <p:cNvSpPr/>
            <p:nvPr/>
          </p:nvSpPr>
          <p:spPr>
            <a:xfrm>
              <a:off x="977564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图形 15"/>
            <p:cNvSpPr/>
            <p:nvPr/>
          </p:nvSpPr>
          <p:spPr>
            <a:xfrm>
              <a:off x="986999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图形 15"/>
            <p:cNvSpPr/>
            <p:nvPr/>
          </p:nvSpPr>
          <p:spPr>
            <a:xfrm>
              <a:off x="9965151" y="812614"/>
              <a:ext cx="37544" cy="23989"/>
            </a:xfrm>
            <a:custGeom>
              <a:avLst/>
              <a:gdLst>
                <a:gd name="connsiteX0" fmla="*/ 37545 w 37544"/>
                <a:gd name="connsiteY0" fmla="*/ 21760 h 23989"/>
                <a:gd name="connsiteX1" fmla="*/ 26754 w 37544"/>
                <a:gd name="connsiteY1" fmla="*/ 23990 h 23989"/>
                <a:gd name="connsiteX2" fmla="*/ 0 w 37544"/>
                <a:gd name="connsiteY2" fmla="*/ 0 h 23989"/>
                <a:gd name="connsiteX3" fmla="*/ 37545 w 37544"/>
                <a:gd name="connsiteY3" fmla="*/ 21760 h 2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44" h="23989">
                  <a:moveTo>
                    <a:pt x="37545" y="21760"/>
                  </a:moveTo>
                  <a:cubicBezTo>
                    <a:pt x="34142" y="23244"/>
                    <a:pt x="30466" y="24003"/>
                    <a:pt x="26754" y="23990"/>
                  </a:cubicBezTo>
                  <a:cubicBezTo>
                    <a:pt x="13117" y="23745"/>
                    <a:pt x="1724" y="13530"/>
                    <a:pt x="0" y="0"/>
                  </a:cubicBezTo>
                  <a:cubicBezTo>
                    <a:pt x="12307" y="6956"/>
                    <a:pt x="25148" y="14269"/>
                    <a:pt x="37545" y="2176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图形 15"/>
            <p:cNvSpPr/>
            <p:nvPr/>
          </p:nvSpPr>
          <p:spPr>
            <a:xfrm>
              <a:off x="8871349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图形 15"/>
            <p:cNvSpPr/>
            <p:nvPr/>
          </p:nvSpPr>
          <p:spPr>
            <a:xfrm>
              <a:off x="896579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图形 15"/>
            <p:cNvSpPr/>
            <p:nvPr/>
          </p:nvSpPr>
          <p:spPr>
            <a:xfrm>
              <a:off x="9060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图形 15"/>
            <p:cNvSpPr/>
            <p:nvPr/>
          </p:nvSpPr>
          <p:spPr>
            <a:xfrm>
              <a:off x="915449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图形 15"/>
            <p:cNvSpPr/>
            <p:nvPr/>
          </p:nvSpPr>
          <p:spPr>
            <a:xfrm>
              <a:off x="924831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图形 15"/>
            <p:cNvSpPr/>
            <p:nvPr/>
          </p:nvSpPr>
          <p:spPr>
            <a:xfrm>
              <a:off x="934302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图形 15"/>
            <p:cNvSpPr/>
            <p:nvPr/>
          </p:nvSpPr>
          <p:spPr>
            <a:xfrm>
              <a:off x="943746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图形 15"/>
            <p:cNvSpPr/>
            <p:nvPr/>
          </p:nvSpPr>
          <p:spPr>
            <a:xfrm>
              <a:off x="953182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图形 15"/>
            <p:cNvSpPr/>
            <p:nvPr/>
          </p:nvSpPr>
          <p:spPr>
            <a:xfrm>
              <a:off x="962617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图形 15"/>
            <p:cNvSpPr/>
            <p:nvPr/>
          </p:nvSpPr>
          <p:spPr>
            <a:xfrm>
              <a:off x="9720350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图形 15"/>
            <p:cNvSpPr/>
            <p:nvPr/>
          </p:nvSpPr>
          <p:spPr>
            <a:xfrm>
              <a:off x="9814703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图形 15"/>
            <p:cNvSpPr/>
            <p:nvPr/>
          </p:nvSpPr>
          <p:spPr>
            <a:xfrm>
              <a:off x="9909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图形 15"/>
            <p:cNvSpPr/>
            <p:nvPr/>
          </p:nvSpPr>
          <p:spPr>
            <a:xfrm>
              <a:off x="10003499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图形 15"/>
            <p:cNvSpPr/>
            <p:nvPr/>
          </p:nvSpPr>
          <p:spPr>
            <a:xfrm>
              <a:off x="8832288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图形 15"/>
            <p:cNvSpPr/>
            <p:nvPr/>
          </p:nvSpPr>
          <p:spPr>
            <a:xfrm>
              <a:off x="8926641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图形 15"/>
            <p:cNvSpPr/>
            <p:nvPr/>
          </p:nvSpPr>
          <p:spPr>
            <a:xfrm>
              <a:off x="9020815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图形 15"/>
            <p:cNvSpPr/>
            <p:nvPr/>
          </p:nvSpPr>
          <p:spPr>
            <a:xfrm>
              <a:off x="9115169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图形 15"/>
            <p:cNvSpPr/>
            <p:nvPr/>
          </p:nvSpPr>
          <p:spPr>
            <a:xfrm>
              <a:off x="920961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图形 15"/>
            <p:cNvSpPr/>
            <p:nvPr/>
          </p:nvSpPr>
          <p:spPr>
            <a:xfrm>
              <a:off x="930396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图形 15"/>
            <p:cNvSpPr/>
            <p:nvPr/>
          </p:nvSpPr>
          <p:spPr>
            <a:xfrm>
              <a:off x="939831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图形 15"/>
            <p:cNvSpPr/>
            <p:nvPr/>
          </p:nvSpPr>
          <p:spPr>
            <a:xfrm>
              <a:off x="949267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图形 15"/>
            <p:cNvSpPr/>
            <p:nvPr/>
          </p:nvSpPr>
          <p:spPr>
            <a:xfrm>
              <a:off x="9587203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图形 15"/>
            <p:cNvSpPr/>
            <p:nvPr/>
          </p:nvSpPr>
          <p:spPr>
            <a:xfrm>
              <a:off x="968128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图形 15"/>
            <p:cNvSpPr/>
            <p:nvPr/>
          </p:nvSpPr>
          <p:spPr>
            <a:xfrm>
              <a:off x="9775642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图形 15"/>
            <p:cNvSpPr/>
            <p:nvPr/>
          </p:nvSpPr>
          <p:spPr>
            <a:xfrm>
              <a:off x="986999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图形 15"/>
            <p:cNvSpPr/>
            <p:nvPr/>
          </p:nvSpPr>
          <p:spPr>
            <a:xfrm>
              <a:off x="9964170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图形 15"/>
            <p:cNvSpPr/>
            <p:nvPr/>
          </p:nvSpPr>
          <p:spPr>
            <a:xfrm>
              <a:off x="8871349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图形 15"/>
            <p:cNvSpPr/>
            <p:nvPr/>
          </p:nvSpPr>
          <p:spPr>
            <a:xfrm>
              <a:off x="896579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图形 15"/>
            <p:cNvSpPr/>
            <p:nvPr/>
          </p:nvSpPr>
          <p:spPr>
            <a:xfrm>
              <a:off x="9060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图形 15"/>
            <p:cNvSpPr/>
            <p:nvPr/>
          </p:nvSpPr>
          <p:spPr>
            <a:xfrm>
              <a:off x="915449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图形 15"/>
            <p:cNvSpPr/>
            <p:nvPr/>
          </p:nvSpPr>
          <p:spPr>
            <a:xfrm>
              <a:off x="9248316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图形 15"/>
            <p:cNvSpPr/>
            <p:nvPr/>
          </p:nvSpPr>
          <p:spPr>
            <a:xfrm>
              <a:off x="9343026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图形 15"/>
            <p:cNvSpPr/>
            <p:nvPr/>
          </p:nvSpPr>
          <p:spPr>
            <a:xfrm>
              <a:off x="943746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图形 15"/>
            <p:cNvSpPr/>
            <p:nvPr/>
          </p:nvSpPr>
          <p:spPr>
            <a:xfrm>
              <a:off x="953182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图形 15"/>
            <p:cNvSpPr/>
            <p:nvPr/>
          </p:nvSpPr>
          <p:spPr>
            <a:xfrm>
              <a:off x="962617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图形 15"/>
            <p:cNvSpPr/>
            <p:nvPr/>
          </p:nvSpPr>
          <p:spPr>
            <a:xfrm>
              <a:off x="9720350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图形 15"/>
            <p:cNvSpPr/>
            <p:nvPr/>
          </p:nvSpPr>
          <p:spPr>
            <a:xfrm>
              <a:off x="9814703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图形 15"/>
            <p:cNvSpPr/>
            <p:nvPr/>
          </p:nvSpPr>
          <p:spPr>
            <a:xfrm>
              <a:off x="9909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图形 15"/>
            <p:cNvSpPr/>
            <p:nvPr/>
          </p:nvSpPr>
          <p:spPr>
            <a:xfrm>
              <a:off x="10003499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图形 15"/>
            <p:cNvSpPr/>
            <p:nvPr/>
          </p:nvSpPr>
          <p:spPr>
            <a:xfrm>
              <a:off x="883228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图形 15"/>
            <p:cNvSpPr/>
            <p:nvPr/>
          </p:nvSpPr>
          <p:spPr>
            <a:xfrm>
              <a:off x="892664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图形 15"/>
            <p:cNvSpPr/>
            <p:nvPr/>
          </p:nvSpPr>
          <p:spPr>
            <a:xfrm>
              <a:off x="9020815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图形 15"/>
            <p:cNvSpPr/>
            <p:nvPr/>
          </p:nvSpPr>
          <p:spPr>
            <a:xfrm>
              <a:off x="9115169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图形 15"/>
            <p:cNvSpPr/>
            <p:nvPr/>
          </p:nvSpPr>
          <p:spPr>
            <a:xfrm>
              <a:off x="920961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图形 15"/>
            <p:cNvSpPr/>
            <p:nvPr/>
          </p:nvSpPr>
          <p:spPr>
            <a:xfrm>
              <a:off x="930396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图形 15"/>
            <p:cNvSpPr/>
            <p:nvPr/>
          </p:nvSpPr>
          <p:spPr>
            <a:xfrm>
              <a:off x="9398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图形 15"/>
            <p:cNvSpPr/>
            <p:nvPr/>
          </p:nvSpPr>
          <p:spPr>
            <a:xfrm>
              <a:off x="949249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图形 15"/>
            <p:cNvSpPr/>
            <p:nvPr/>
          </p:nvSpPr>
          <p:spPr>
            <a:xfrm>
              <a:off x="958720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图形 15"/>
            <p:cNvSpPr/>
            <p:nvPr/>
          </p:nvSpPr>
          <p:spPr>
            <a:xfrm>
              <a:off x="968128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图形 15"/>
            <p:cNvSpPr/>
            <p:nvPr/>
          </p:nvSpPr>
          <p:spPr>
            <a:xfrm>
              <a:off x="977564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图形 15"/>
            <p:cNvSpPr/>
            <p:nvPr/>
          </p:nvSpPr>
          <p:spPr>
            <a:xfrm>
              <a:off x="986999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图形 15"/>
            <p:cNvSpPr/>
            <p:nvPr/>
          </p:nvSpPr>
          <p:spPr>
            <a:xfrm>
              <a:off x="9964170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图形 15"/>
            <p:cNvSpPr/>
            <p:nvPr/>
          </p:nvSpPr>
          <p:spPr>
            <a:xfrm>
              <a:off x="887134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图形 15"/>
            <p:cNvSpPr/>
            <p:nvPr/>
          </p:nvSpPr>
          <p:spPr>
            <a:xfrm>
              <a:off x="896579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图形 15"/>
            <p:cNvSpPr/>
            <p:nvPr/>
          </p:nvSpPr>
          <p:spPr>
            <a:xfrm>
              <a:off x="9060145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图形 15"/>
            <p:cNvSpPr/>
            <p:nvPr/>
          </p:nvSpPr>
          <p:spPr>
            <a:xfrm>
              <a:off x="915449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图形 15"/>
            <p:cNvSpPr/>
            <p:nvPr/>
          </p:nvSpPr>
          <p:spPr>
            <a:xfrm>
              <a:off x="924885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图形 15"/>
            <p:cNvSpPr/>
            <p:nvPr/>
          </p:nvSpPr>
          <p:spPr>
            <a:xfrm>
              <a:off x="9343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图形 15"/>
            <p:cNvSpPr/>
            <p:nvPr/>
          </p:nvSpPr>
          <p:spPr>
            <a:xfrm>
              <a:off x="943746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图形 15"/>
            <p:cNvSpPr/>
            <p:nvPr/>
          </p:nvSpPr>
          <p:spPr>
            <a:xfrm>
              <a:off x="9531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图形 15"/>
            <p:cNvSpPr/>
            <p:nvPr/>
          </p:nvSpPr>
          <p:spPr>
            <a:xfrm>
              <a:off x="962617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图形 15"/>
            <p:cNvSpPr/>
            <p:nvPr/>
          </p:nvSpPr>
          <p:spPr>
            <a:xfrm>
              <a:off x="972035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图形 15"/>
            <p:cNvSpPr/>
            <p:nvPr/>
          </p:nvSpPr>
          <p:spPr>
            <a:xfrm>
              <a:off x="9814703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图形 15"/>
            <p:cNvSpPr/>
            <p:nvPr/>
          </p:nvSpPr>
          <p:spPr>
            <a:xfrm>
              <a:off x="990914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图形 15"/>
            <p:cNvSpPr/>
            <p:nvPr/>
          </p:nvSpPr>
          <p:spPr>
            <a:xfrm>
              <a:off x="10003499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图形 15"/>
            <p:cNvSpPr/>
            <p:nvPr/>
          </p:nvSpPr>
          <p:spPr>
            <a:xfrm>
              <a:off x="883228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图形 15"/>
            <p:cNvSpPr/>
            <p:nvPr/>
          </p:nvSpPr>
          <p:spPr>
            <a:xfrm>
              <a:off x="892664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图形 15"/>
            <p:cNvSpPr/>
            <p:nvPr/>
          </p:nvSpPr>
          <p:spPr>
            <a:xfrm>
              <a:off x="9020815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图形 15"/>
            <p:cNvSpPr/>
            <p:nvPr/>
          </p:nvSpPr>
          <p:spPr>
            <a:xfrm>
              <a:off x="9115169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图形 15"/>
            <p:cNvSpPr/>
            <p:nvPr/>
          </p:nvSpPr>
          <p:spPr>
            <a:xfrm>
              <a:off x="920961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图形 15"/>
            <p:cNvSpPr/>
            <p:nvPr/>
          </p:nvSpPr>
          <p:spPr>
            <a:xfrm>
              <a:off x="930396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图形 15"/>
            <p:cNvSpPr/>
            <p:nvPr/>
          </p:nvSpPr>
          <p:spPr>
            <a:xfrm>
              <a:off x="9398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图形 15"/>
            <p:cNvSpPr/>
            <p:nvPr/>
          </p:nvSpPr>
          <p:spPr>
            <a:xfrm>
              <a:off x="949249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图形 15"/>
            <p:cNvSpPr/>
            <p:nvPr/>
          </p:nvSpPr>
          <p:spPr>
            <a:xfrm>
              <a:off x="958720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图形 15"/>
            <p:cNvSpPr/>
            <p:nvPr/>
          </p:nvSpPr>
          <p:spPr>
            <a:xfrm>
              <a:off x="968128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图形 15"/>
            <p:cNvSpPr/>
            <p:nvPr/>
          </p:nvSpPr>
          <p:spPr>
            <a:xfrm>
              <a:off x="977564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图形 15"/>
            <p:cNvSpPr/>
            <p:nvPr/>
          </p:nvSpPr>
          <p:spPr>
            <a:xfrm>
              <a:off x="986999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图形 15"/>
            <p:cNvSpPr/>
            <p:nvPr/>
          </p:nvSpPr>
          <p:spPr>
            <a:xfrm>
              <a:off x="9964170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图形 15"/>
            <p:cNvSpPr/>
            <p:nvPr/>
          </p:nvSpPr>
          <p:spPr>
            <a:xfrm>
              <a:off x="887134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图形 15"/>
            <p:cNvSpPr/>
            <p:nvPr/>
          </p:nvSpPr>
          <p:spPr>
            <a:xfrm>
              <a:off x="896579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图形 15"/>
            <p:cNvSpPr/>
            <p:nvPr/>
          </p:nvSpPr>
          <p:spPr>
            <a:xfrm>
              <a:off x="9060145" y="134020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图形 15"/>
            <p:cNvSpPr/>
            <p:nvPr/>
          </p:nvSpPr>
          <p:spPr>
            <a:xfrm>
              <a:off x="915449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图形 15"/>
            <p:cNvSpPr/>
            <p:nvPr/>
          </p:nvSpPr>
          <p:spPr>
            <a:xfrm>
              <a:off x="924831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图形 15"/>
            <p:cNvSpPr/>
            <p:nvPr/>
          </p:nvSpPr>
          <p:spPr>
            <a:xfrm>
              <a:off x="9343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图形 15"/>
            <p:cNvSpPr/>
            <p:nvPr/>
          </p:nvSpPr>
          <p:spPr>
            <a:xfrm>
              <a:off x="943746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图形 15"/>
            <p:cNvSpPr/>
            <p:nvPr/>
          </p:nvSpPr>
          <p:spPr>
            <a:xfrm>
              <a:off x="953182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图形 15"/>
            <p:cNvSpPr/>
            <p:nvPr/>
          </p:nvSpPr>
          <p:spPr>
            <a:xfrm>
              <a:off x="962617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图形 15"/>
            <p:cNvSpPr/>
            <p:nvPr/>
          </p:nvSpPr>
          <p:spPr>
            <a:xfrm>
              <a:off x="972035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图形 15"/>
            <p:cNvSpPr/>
            <p:nvPr/>
          </p:nvSpPr>
          <p:spPr>
            <a:xfrm>
              <a:off x="9814703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图形 15"/>
            <p:cNvSpPr/>
            <p:nvPr/>
          </p:nvSpPr>
          <p:spPr>
            <a:xfrm>
              <a:off x="990914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图形 15"/>
            <p:cNvSpPr/>
            <p:nvPr/>
          </p:nvSpPr>
          <p:spPr>
            <a:xfrm>
              <a:off x="10003499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图形 15"/>
            <p:cNvSpPr/>
            <p:nvPr/>
          </p:nvSpPr>
          <p:spPr>
            <a:xfrm>
              <a:off x="883228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图形 15"/>
            <p:cNvSpPr/>
            <p:nvPr/>
          </p:nvSpPr>
          <p:spPr>
            <a:xfrm>
              <a:off x="8926641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图形 15"/>
            <p:cNvSpPr/>
            <p:nvPr/>
          </p:nvSpPr>
          <p:spPr>
            <a:xfrm>
              <a:off x="9020815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图形 15"/>
            <p:cNvSpPr/>
            <p:nvPr/>
          </p:nvSpPr>
          <p:spPr>
            <a:xfrm>
              <a:off x="9115169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图形 15"/>
            <p:cNvSpPr/>
            <p:nvPr/>
          </p:nvSpPr>
          <p:spPr>
            <a:xfrm>
              <a:off x="9209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图形 15"/>
            <p:cNvSpPr/>
            <p:nvPr/>
          </p:nvSpPr>
          <p:spPr>
            <a:xfrm>
              <a:off x="930396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图形 15"/>
            <p:cNvSpPr/>
            <p:nvPr/>
          </p:nvSpPr>
          <p:spPr>
            <a:xfrm>
              <a:off x="9398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图形 15"/>
            <p:cNvSpPr/>
            <p:nvPr/>
          </p:nvSpPr>
          <p:spPr>
            <a:xfrm>
              <a:off x="949267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图形 15"/>
            <p:cNvSpPr/>
            <p:nvPr/>
          </p:nvSpPr>
          <p:spPr>
            <a:xfrm>
              <a:off x="9587203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图形 15"/>
            <p:cNvSpPr/>
            <p:nvPr/>
          </p:nvSpPr>
          <p:spPr>
            <a:xfrm>
              <a:off x="968128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图形 15"/>
            <p:cNvSpPr/>
            <p:nvPr/>
          </p:nvSpPr>
          <p:spPr>
            <a:xfrm>
              <a:off x="9775642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图形 15"/>
            <p:cNvSpPr/>
            <p:nvPr/>
          </p:nvSpPr>
          <p:spPr>
            <a:xfrm>
              <a:off x="986999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图形 15"/>
            <p:cNvSpPr/>
            <p:nvPr/>
          </p:nvSpPr>
          <p:spPr>
            <a:xfrm>
              <a:off x="9964170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图形 15"/>
            <p:cNvSpPr/>
            <p:nvPr/>
          </p:nvSpPr>
          <p:spPr>
            <a:xfrm>
              <a:off x="887134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图形 15"/>
            <p:cNvSpPr/>
            <p:nvPr/>
          </p:nvSpPr>
          <p:spPr>
            <a:xfrm>
              <a:off x="896579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图形 15"/>
            <p:cNvSpPr/>
            <p:nvPr/>
          </p:nvSpPr>
          <p:spPr>
            <a:xfrm>
              <a:off x="9060145" y="1499841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图形 15"/>
            <p:cNvSpPr/>
            <p:nvPr/>
          </p:nvSpPr>
          <p:spPr>
            <a:xfrm>
              <a:off x="915449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图形 15"/>
            <p:cNvSpPr/>
            <p:nvPr/>
          </p:nvSpPr>
          <p:spPr>
            <a:xfrm>
              <a:off x="924831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图形 15"/>
            <p:cNvSpPr/>
            <p:nvPr/>
          </p:nvSpPr>
          <p:spPr>
            <a:xfrm>
              <a:off x="9343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图形 15"/>
            <p:cNvSpPr/>
            <p:nvPr/>
          </p:nvSpPr>
          <p:spPr>
            <a:xfrm>
              <a:off x="943746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图形 15"/>
            <p:cNvSpPr/>
            <p:nvPr/>
          </p:nvSpPr>
          <p:spPr>
            <a:xfrm>
              <a:off x="953182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图形 15"/>
            <p:cNvSpPr/>
            <p:nvPr/>
          </p:nvSpPr>
          <p:spPr>
            <a:xfrm>
              <a:off x="962617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图形 15"/>
            <p:cNvSpPr/>
            <p:nvPr/>
          </p:nvSpPr>
          <p:spPr>
            <a:xfrm>
              <a:off x="972035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图形 15"/>
            <p:cNvSpPr/>
            <p:nvPr/>
          </p:nvSpPr>
          <p:spPr>
            <a:xfrm>
              <a:off x="9814703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图形 15"/>
            <p:cNvSpPr/>
            <p:nvPr/>
          </p:nvSpPr>
          <p:spPr>
            <a:xfrm>
              <a:off x="990914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图形 15"/>
            <p:cNvSpPr/>
            <p:nvPr/>
          </p:nvSpPr>
          <p:spPr>
            <a:xfrm>
              <a:off x="10003499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图形 15"/>
            <p:cNvSpPr/>
            <p:nvPr/>
          </p:nvSpPr>
          <p:spPr>
            <a:xfrm>
              <a:off x="883228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图形 15"/>
            <p:cNvSpPr/>
            <p:nvPr/>
          </p:nvSpPr>
          <p:spPr>
            <a:xfrm>
              <a:off x="892664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图形 15"/>
            <p:cNvSpPr/>
            <p:nvPr/>
          </p:nvSpPr>
          <p:spPr>
            <a:xfrm>
              <a:off x="9020815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图形 15"/>
            <p:cNvSpPr/>
            <p:nvPr/>
          </p:nvSpPr>
          <p:spPr>
            <a:xfrm>
              <a:off x="9115169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图形 15"/>
            <p:cNvSpPr/>
            <p:nvPr/>
          </p:nvSpPr>
          <p:spPr>
            <a:xfrm>
              <a:off x="920961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图形 15"/>
            <p:cNvSpPr/>
            <p:nvPr/>
          </p:nvSpPr>
          <p:spPr>
            <a:xfrm>
              <a:off x="930396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图形 15"/>
            <p:cNvSpPr/>
            <p:nvPr/>
          </p:nvSpPr>
          <p:spPr>
            <a:xfrm>
              <a:off x="9398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图形 15"/>
            <p:cNvSpPr/>
            <p:nvPr/>
          </p:nvSpPr>
          <p:spPr>
            <a:xfrm>
              <a:off x="949249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图形 15"/>
            <p:cNvSpPr/>
            <p:nvPr/>
          </p:nvSpPr>
          <p:spPr>
            <a:xfrm>
              <a:off x="958720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图形 15"/>
            <p:cNvSpPr/>
            <p:nvPr/>
          </p:nvSpPr>
          <p:spPr>
            <a:xfrm>
              <a:off x="968128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图形 15"/>
            <p:cNvSpPr/>
            <p:nvPr/>
          </p:nvSpPr>
          <p:spPr>
            <a:xfrm>
              <a:off x="977564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图形 15"/>
            <p:cNvSpPr/>
            <p:nvPr/>
          </p:nvSpPr>
          <p:spPr>
            <a:xfrm>
              <a:off x="986999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图形 15"/>
            <p:cNvSpPr/>
            <p:nvPr/>
          </p:nvSpPr>
          <p:spPr>
            <a:xfrm>
              <a:off x="996417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图形 15"/>
            <p:cNvSpPr/>
            <p:nvPr/>
          </p:nvSpPr>
          <p:spPr>
            <a:xfrm>
              <a:off x="887134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图形 15"/>
            <p:cNvSpPr/>
            <p:nvPr/>
          </p:nvSpPr>
          <p:spPr>
            <a:xfrm>
              <a:off x="896579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图形 15"/>
            <p:cNvSpPr/>
            <p:nvPr/>
          </p:nvSpPr>
          <p:spPr>
            <a:xfrm>
              <a:off x="9060145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图形 15"/>
            <p:cNvSpPr/>
            <p:nvPr/>
          </p:nvSpPr>
          <p:spPr>
            <a:xfrm>
              <a:off x="915449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图形 15"/>
            <p:cNvSpPr/>
            <p:nvPr/>
          </p:nvSpPr>
          <p:spPr>
            <a:xfrm>
              <a:off x="924885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图形 15"/>
            <p:cNvSpPr/>
            <p:nvPr/>
          </p:nvSpPr>
          <p:spPr>
            <a:xfrm>
              <a:off x="9343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图形 15"/>
            <p:cNvSpPr/>
            <p:nvPr/>
          </p:nvSpPr>
          <p:spPr>
            <a:xfrm>
              <a:off x="943746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图形 15"/>
            <p:cNvSpPr/>
            <p:nvPr/>
          </p:nvSpPr>
          <p:spPr>
            <a:xfrm>
              <a:off x="9531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图形 15"/>
            <p:cNvSpPr/>
            <p:nvPr/>
          </p:nvSpPr>
          <p:spPr>
            <a:xfrm>
              <a:off x="962617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图形 15"/>
            <p:cNvSpPr/>
            <p:nvPr/>
          </p:nvSpPr>
          <p:spPr>
            <a:xfrm>
              <a:off x="972035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图形 15"/>
            <p:cNvSpPr/>
            <p:nvPr/>
          </p:nvSpPr>
          <p:spPr>
            <a:xfrm>
              <a:off x="9814703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图形 15"/>
            <p:cNvSpPr/>
            <p:nvPr/>
          </p:nvSpPr>
          <p:spPr>
            <a:xfrm>
              <a:off x="990914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图形 15"/>
            <p:cNvSpPr/>
            <p:nvPr/>
          </p:nvSpPr>
          <p:spPr>
            <a:xfrm>
              <a:off x="1000349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图形 15"/>
            <p:cNvSpPr/>
            <p:nvPr/>
          </p:nvSpPr>
          <p:spPr>
            <a:xfrm>
              <a:off x="883228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图形 15"/>
            <p:cNvSpPr/>
            <p:nvPr/>
          </p:nvSpPr>
          <p:spPr>
            <a:xfrm>
              <a:off x="892664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图形 15"/>
            <p:cNvSpPr/>
            <p:nvPr/>
          </p:nvSpPr>
          <p:spPr>
            <a:xfrm>
              <a:off x="9020815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图形 15"/>
            <p:cNvSpPr/>
            <p:nvPr/>
          </p:nvSpPr>
          <p:spPr>
            <a:xfrm>
              <a:off x="9115168" y="1739023"/>
              <a:ext cx="55292" cy="55292"/>
            </a:xfrm>
            <a:custGeom>
              <a:avLst/>
              <a:gdLst>
                <a:gd name="connsiteX0" fmla="*/ 55292 w 55292"/>
                <a:gd name="connsiteY0" fmla="*/ 27826 h 55292"/>
                <a:gd name="connsiteX1" fmla="*/ 27467 w 55292"/>
                <a:gd name="connsiteY1" fmla="*/ 55292 h 55292"/>
                <a:gd name="connsiteX2" fmla="*/ 1 w 55292"/>
                <a:gd name="connsiteY2" fmla="*/ 27466 h 55292"/>
                <a:gd name="connsiteX3" fmla="*/ 27826 w 55292"/>
                <a:gd name="connsiteY3" fmla="*/ 1 h 55292"/>
                <a:gd name="connsiteX4" fmla="*/ 27913 w 55292"/>
                <a:gd name="connsiteY4" fmla="*/ 1 h 55292"/>
                <a:gd name="connsiteX5" fmla="*/ 55292 w 55292"/>
                <a:gd name="connsiteY5" fmla="*/ 27735 h 55292"/>
                <a:gd name="connsiteX6" fmla="*/ 55291 w 55292"/>
                <a:gd name="connsiteY6" fmla="*/ 2782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2" h="55292">
                  <a:moveTo>
                    <a:pt x="55292" y="27826"/>
                  </a:moveTo>
                  <a:cubicBezTo>
                    <a:pt x="55193" y="43094"/>
                    <a:pt x="42735" y="55391"/>
                    <a:pt x="27467" y="55292"/>
                  </a:cubicBezTo>
                  <a:cubicBezTo>
                    <a:pt x="12199" y="55192"/>
                    <a:pt x="-98" y="42735"/>
                    <a:pt x="1" y="27466"/>
                  </a:cubicBezTo>
                  <a:cubicBezTo>
                    <a:pt x="100" y="12198"/>
                    <a:pt x="12558" y="-99"/>
                    <a:pt x="27826" y="1"/>
                  </a:cubicBezTo>
                  <a:cubicBezTo>
                    <a:pt x="27855" y="1"/>
                    <a:pt x="27884" y="1"/>
                    <a:pt x="27913" y="1"/>
                  </a:cubicBezTo>
                  <a:cubicBezTo>
                    <a:pt x="43132" y="99"/>
                    <a:pt x="55390" y="12516"/>
                    <a:pt x="55292" y="27735"/>
                  </a:cubicBezTo>
                  <a:cubicBezTo>
                    <a:pt x="55292" y="27765"/>
                    <a:pt x="55292" y="27795"/>
                    <a:pt x="55291" y="278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图形 15"/>
            <p:cNvSpPr/>
            <p:nvPr/>
          </p:nvSpPr>
          <p:spPr>
            <a:xfrm>
              <a:off x="920961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图形 15"/>
            <p:cNvSpPr/>
            <p:nvPr/>
          </p:nvSpPr>
          <p:spPr>
            <a:xfrm>
              <a:off x="930396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图形 15"/>
            <p:cNvSpPr/>
            <p:nvPr/>
          </p:nvSpPr>
          <p:spPr>
            <a:xfrm>
              <a:off x="9398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图形 15"/>
            <p:cNvSpPr/>
            <p:nvPr/>
          </p:nvSpPr>
          <p:spPr>
            <a:xfrm>
              <a:off x="949249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图形 15"/>
            <p:cNvSpPr/>
            <p:nvPr/>
          </p:nvSpPr>
          <p:spPr>
            <a:xfrm>
              <a:off x="958720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图形 15"/>
            <p:cNvSpPr/>
            <p:nvPr/>
          </p:nvSpPr>
          <p:spPr>
            <a:xfrm>
              <a:off x="968128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图形 15"/>
            <p:cNvSpPr/>
            <p:nvPr/>
          </p:nvSpPr>
          <p:spPr>
            <a:xfrm>
              <a:off x="9775643" y="1739023"/>
              <a:ext cx="55114" cy="55113"/>
            </a:xfrm>
            <a:custGeom>
              <a:avLst/>
              <a:gdLst>
                <a:gd name="connsiteX0" fmla="*/ 55112 w 55114"/>
                <a:gd name="connsiteY0" fmla="*/ 27825 h 55113"/>
                <a:gd name="connsiteX1" fmla="*/ 27289 w 55114"/>
                <a:gd name="connsiteY1" fmla="*/ 55112 h 55113"/>
                <a:gd name="connsiteX2" fmla="*/ 1 w 55114"/>
                <a:gd name="connsiteY2" fmla="*/ 27289 h 55113"/>
                <a:gd name="connsiteX3" fmla="*/ 27377 w 55114"/>
                <a:gd name="connsiteY3" fmla="*/ 1 h 55113"/>
                <a:gd name="connsiteX4" fmla="*/ 55113 w 55114"/>
                <a:gd name="connsiteY4" fmla="*/ 27377 h 55113"/>
                <a:gd name="connsiteX5" fmla="*/ 55112 w 55114"/>
                <a:gd name="connsiteY5" fmla="*/ 27825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4" h="55113">
                  <a:moveTo>
                    <a:pt x="55112" y="27825"/>
                  </a:moveTo>
                  <a:cubicBezTo>
                    <a:pt x="54964" y="43044"/>
                    <a:pt x="42507" y="55261"/>
                    <a:pt x="27289" y="55112"/>
                  </a:cubicBezTo>
                  <a:cubicBezTo>
                    <a:pt x="12071" y="54964"/>
                    <a:pt x="-147" y="42507"/>
                    <a:pt x="1" y="27289"/>
                  </a:cubicBezTo>
                  <a:cubicBezTo>
                    <a:pt x="147" y="12245"/>
                    <a:pt x="12333" y="99"/>
                    <a:pt x="27377" y="1"/>
                  </a:cubicBezTo>
                  <a:cubicBezTo>
                    <a:pt x="42596" y="-99"/>
                    <a:pt x="55014" y="12158"/>
                    <a:pt x="55113" y="27377"/>
                  </a:cubicBezTo>
                  <a:cubicBezTo>
                    <a:pt x="55114" y="27527"/>
                    <a:pt x="55114" y="27676"/>
                    <a:pt x="55112" y="278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图形 15"/>
            <p:cNvSpPr/>
            <p:nvPr/>
          </p:nvSpPr>
          <p:spPr>
            <a:xfrm>
              <a:off x="986999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图形 15"/>
            <p:cNvSpPr/>
            <p:nvPr/>
          </p:nvSpPr>
          <p:spPr>
            <a:xfrm>
              <a:off x="996417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图形 15"/>
            <p:cNvSpPr/>
            <p:nvPr/>
          </p:nvSpPr>
          <p:spPr>
            <a:xfrm>
              <a:off x="887134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图形 15"/>
            <p:cNvSpPr/>
            <p:nvPr/>
          </p:nvSpPr>
          <p:spPr>
            <a:xfrm>
              <a:off x="896579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图形 15"/>
            <p:cNvSpPr/>
            <p:nvPr/>
          </p:nvSpPr>
          <p:spPr>
            <a:xfrm>
              <a:off x="9060145" y="181910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图形 15"/>
            <p:cNvSpPr/>
            <p:nvPr/>
          </p:nvSpPr>
          <p:spPr>
            <a:xfrm>
              <a:off x="915449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图形 15"/>
            <p:cNvSpPr/>
            <p:nvPr/>
          </p:nvSpPr>
          <p:spPr>
            <a:xfrm>
              <a:off x="9248316" y="1819273"/>
              <a:ext cx="55292" cy="55292"/>
            </a:xfrm>
            <a:custGeom>
              <a:avLst/>
              <a:gdLst>
                <a:gd name="connsiteX0" fmla="*/ 55292 w 55292"/>
                <a:gd name="connsiteY0" fmla="*/ 27393 h 55292"/>
                <a:gd name="connsiteX1" fmla="*/ 27900 w 55292"/>
                <a:gd name="connsiteY1" fmla="*/ 55291 h 55292"/>
                <a:gd name="connsiteX2" fmla="*/ 1 w 55292"/>
                <a:gd name="connsiteY2" fmla="*/ 27899 h 55292"/>
                <a:gd name="connsiteX3" fmla="*/ 27393 w 55292"/>
                <a:gd name="connsiteY3" fmla="*/ 1 h 55292"/>
                <a:gd name="connsiteX4" fmla="*/ 28537 w 55292"/>
                <a:gd name="connsiteY4" fmla="*/ 14 h 55292"/>
                <a:gd name="connsiteX5" fmla="*/ 55292 w 55292"/>
                <a:gd name="connsiteY5" fmla="*/ 27393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393"/>
                  </a:moveTo>
                  <a:cubicBezTo>
                    <a:pt x="55431" y="42661"/>
                    <a:pt x="43168" y="55151"/>
                    <a:pt x="27900" y="55291"/>
                  </a:cubicBezTo>
                  <a:cubicBezTo>
                    <a:pt x="12631" y="55431"/>
                    <a:pt x="142" y="43167"/>
                    <a:pt x="1" y="27899"/>
                  </a:cubicBezTo>
                  <a:cubicBezTo>
                    <a:pt x="-138" y="12631"/>
                    <a:pt x="12125" y="141"/>
                    <a:pt x="27393" y="1"/>
                  </a:cubicBezTo>
                  <a:cubicBezTo>
                    <a:pt x="27774" y="-2"/>
                    <a:pt x="28156" y="2"/>
                    <a:pt x="28537" y="14"/>
                  </a:cubicBezTo>
                  <a:cubicBezTo>
                    <a:pt x="43354" y="492"/>
                    <a:pt x="55156" y="12570"/>
                    <a:pt x="55292" y="2739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图形 15"/>
            <p:cNvSpPr/>
            <p:nvPr/>
          </p:nvSpPr>
          <p:spPr>
            <a:xfrm>
              <a:off x="9343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图形 15"/>
            <p:cNvSpPr/>
            <p:nvPr/>
          </p:nvSpPr>
          <p:spPr>
            <a:xfrm>
              <a:off x="943746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图形 15"/>
            <p:cNvSpPr/>
            <p:nvPr/>
          </p:nvSpPr>
          <p:spPr>
            <a:xfrm>
              <a:off x="953182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图形 15"/>
            <p:cNvSpPr/>
            <p:nvPr/>
          </p:nvSpPr>
          <p:spPr>
            <a:xfrm>
              <a:off x="9626175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图形 15"/>
            <p:cNvSpPr/>
            <p:nvPr/>
          </p:nvSpPr>
          <p:spPr>
            <a:xfrm>
              <a:off x="972035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图形 15"/>
            <p:cNvSpPr/>
            <p:nvPr/>
          </p:nvSpPr>
          <p:spPr>
            <a:xfrm>
              <a:off x="9814703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图形 15"/>
            <p:cNvSpPr/>
            <p:nvPr/>
          </p:nvSpPr>
          <p:spPr>
            <a:xfrm>
              <a:off x="9909146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645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1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7" y="12516"/>
                    <a:pt x="12160" y="99"/>
                    <a:pt x="27379" y="1"/>
                  </a:cubicBezTo>
                  <a:cubicBezTo>
                    <a:pt x="27468" y="0"/>
                    <a:pt x="27556" y="0"/>
                    <a:pt x="27645" y="0"/>
                  </a:cubicBezTo>
                  <a:cubicBezTo>
                    <a:pt x="42760" y="49"/>
                    <a:pt x="55016" y="1226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图形 15"/>
            <p:cNvSpPr/>
            <p:nvPr/>
          </p:nvSpPr>
          <p:spPr>
            <a:xfrm>
              <a:off x="10003499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图形 15"/>
            <p:cNvSpPr/>
            <p:nvPr/>
          </p:nvSpPr>
          <p:spPr>
            <a:xfrm>
              <a:off x="883228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图形 15"/>
            <p:cNvSpPr/>
            <p:nvPr/>
          </p:nvSpPr>
          <p:spPr>
            <a:xfrm>
              <a:off x="8926641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图形 15"/>
            <p:cNvSpPr/>
            <p:nvPr/>
          </p:nvSpPr>
          <p:spPr>
            <a:xfrm>
              <a:off x="9020815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图形 15"/>
            <p:cNvSpPr/>
            <p:nvPr/>
          </p:nvSpPr>
          <p:spPr>
            <a:xfrm>
              <a:off x="9115169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图形 15"/>
            <p:cNvSpPr/>
            <p:nvPr/>
          </p:nvSpPr>
          <p:spPr>
            <a:xfrm>
              <a:off x="9209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图形 15"/>
            <p:cNvSpPr/>
            <p:nvPr/>
          </p:nvSpPr>
          <p:spPr>
            <a:xfrm>
              <a:off x="930396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图形 15"/>
            <p:cNvSpPr/>
            <p:nvPr/>
          </p:nvSpPr>
          <p:spPr>
            <a:xfrm>
              <a:off x="9398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图形 15"/>
            <p:cNvSpPr/>
            <p:nvPr/>
          </p:nvSpPr>
          <p:spPr>
            <a:xfrm>
              <a:off x="949267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图形 15"/>
            <p:cNvSpPr/>
            <p:nvPr/>
          </p:nvSpPr>
          <p:spPr>
            <a:xfrm>
              <a:off x="9587203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图形 15"/>
            <p:cNvSpPr/>
            <p:nvPr/>
          </p:nvSpPr>
          <p:spPr>
            <a:xfrm>
              <a:off x="968128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图形 15"/>
            <p:cNvSpPr/>
            <p:nvPr/>
          </p:nvSpPr>
          <p:spPr>
            <a:xfrm>
              <a:off x="9775642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图形 15"/>
            <p:cNvSpPr/>
            <p:nvPr/>
          </p:nvSpPr>
          <p:spPr>
            <a:xfrm>
              <a:off x="986999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图形 15"/>
            <p:cNvSpPr/>
            <p:nvPr/>
          </p:nvSpPr>
          <p:spPr>
            <a:xfrm>
              <a:off x="996417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图形 15"/>
            <p:cNvSpPr/>
            <p:nvPr/>
          </p:nvSpPr>
          <p:spPr>
            <a:xfrm>
              <a:off x="887134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图形 15"/>
            <p:cNvSpPr/>
            <p:nvPr/>
          </p:nvSpPr>
          <p:spPr>
            <a:xfrm>
              <a:off x="896579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图形 15"/>
            <p:cNvSpPr/>
            <p:nvPr/>
          </p:nvSpPr>
          <p:spPr>
            <a:xfrm>
              <a:off x="9060145" y="1979010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图形 15"/>
            <p:cNvSpPr/>
            <p:nvPr/>
          </p:nvSpPr>
          <p:spPr>
            <a:xfrm>
              <a:off x="915449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图形 15"/>
            <p:cNvSpPr/>
            <p:nvPr/>
          </p:nvSpPr>
          <p:spPr>
            <a:xfrm>
              <a:off x="924831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图形 15"/>
            <p:cNvSpPr/>
            <p:nvPr/>
          </p:nvSpPr>
          <p:spPr>
            <a:xfrm>
              <a:off x="9343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图形 15"/>
            <p:cNvSpPr/>
            <p:nvPr/>
          </p:nvSpPr>
          <p:spPr>
            <a:xfrm>
              <a:off x="943746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图形 15"/>
            <p:cNvSpPr/>
            <p:nvPr/>
          </p:nvSpPr>
          <p:spPr>
            <a:xfrm>
              <a:off x="953182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图形 15"/>
            <p:cNvSpPr/>
            <p:nvPr/>
          </p:nvSpPr>
          <p:spPr>
            <a:xfrm>
              <a:off x="962617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图形 15"/>
            <p:cNvSpPr/>
            <p:nvPr/>
          </p:nvSpPr>
          <p:spPr>
            <a:xfrm>
              <a:off x="972035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图形 15"/>
            <p:cNvSpPr/>
            <p:nvPr/>
          </p:nvSpPr>
          <p:spPr>
            <a:xfrm>
              <a:off x="9814703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图形 15"/>
            <p:cNvSpPr/>
            <p:nvPr/>
          </p:nvSpPr>
          <p:spPr>
            <a:xfrm>
              <a:off x="990914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图形 15"/>
            <p:cNvSpPr/>
            <p:nvPr/>
          </p:nvSpPr>
          <p:spPr>
            <a:xfrm>
              <a:off x="1000349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图形 15"/>
            <p:cNvSpPr/>
            <p:nvPr/>
          </p:nvSpPr>
          <p:spPr>
            <a:xfrm>
              <a:off x="883228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图形 15"/>
            <p:cNvSpPr/>
            <p:nvPr/>
          </p:nvSpPr>
          <p:spPr>
            <a:xfrm>
              <a:off x="892664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图形 15"/>
            <p:cNvSpPr/>
            <p:nvPr/>
          </p:nvSpPr>
          <p:spPr>
            <a:xfrm>
              <a:off x="9020815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图形 15"/>
            <p:cNvSpPr/>
            <p:nvPr/>
          </p:nvSpPr>
          <p:spPr>
            <a:xfrm>
              <a:off x="9115169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图形 15"/>
            <p:cNvSpPr/>
            <p:nvPr/>
          </p:nvSpPr>
          <p:spPr>
            <a:xfrm>
              <a:off x="920961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图形 15"/>
            <p:cNvSpPr/>
            <p:nvPr/>
          </p:nvSpPr>
          <p:spPr>
            <a:xfrm>
              <a:off x="930396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图形 15"/>
            <p:cNvSpPr/>
            <p:nvPr/>
          </p:nvSpPr>
          <p:spPr>
            <a:xfrm>
              <a:off x="9398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图形 15"/>
            <p:cNvSpPr/>
            <p:nvPr/>
          </p:nvSpPr>
          <p:spPr>
            <a:xfrm>
              <a:off x="949249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图形 15"/>
            <p:cNvSpPr/>
            <p:nvPr/>
          </p:nvSpPr>
          <p:spPr>
            <a:xfrm>
              <a:off x="958720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图形 15"/>
            <p:cNvSpPr/>
            <p:nvPr/>
          </p:nvSpPr>
          <p:spPr>
            <a:xfrm>
              <a:off x="968128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图形 15"/>
            <p:cNvSpPr/>
            <p:nvPr/>
          </p:nvSpPr>
          <p:spPr>
            <a:xfrm>
              <a:off x="977564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图形 15"/>
            <p:cNvSpPr/>
            <p:nvPr/>
          </p:nvSpPr>
          <p:spPr>
            <a:xfrm>
              <a:off x="986999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图形 15"/>
            <p:cNvSpPr/>
            <p:nvPr/>
          </p:nvSpPr>
          <p:spPr>
            <a:xfrm>
              <a:off x="996417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图形 15"/>
            <p:cNvSpPr/>
            <p:nvPr/>
          </p:nvSpPr>
          <p:spPr>
            <a:xfrm>
              <a:off x="887134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图形 15"/>
            <p:cNvSpPr/>
            <p:nvPr/>
          </p:nvSpPr>
          <p:spPr>
            <a:xfrm>
              <a:off x="896579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图形 15"/>
            <p:cNvSpPr/>
            <p:nvPr/>
          </p:nvSpPr>
          <p:spPr>
            <a:xfrm>
              <a:off x="9060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图形 15"/>
            <p:cNvSpPr/>
            <p:nvPr/>
          </p:nvSpPr>
          <p:spPr>
            <a:xfrm>
              <a:off x="915449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图形 15"/>
            <p:cNvSpPr/>
            <p:nvPr/>
          </p:nvSpPr>
          <p:spPr>
            <a:xfrm>
              <a:off x="924885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图形 15"/>
            <p:cNvSpPr/>
            <p:nvPr/>
          </p:nvSpPr>
          <p:spPr>
            <a:xfrm>
              <a:off x="9343026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图形 15"/>
            <p:cNvSpPr/>
            <p:nvPr/>
          </p:nvSpPr>
          <p:spPr>
            <a:xfrm>
              <a:off x="943746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图形 15"/>
            <p:cNvSpPr/>
            <p:nvPr/>
          </p:nvSpPr>
          <p:spPr>
            <a:xfrm>
              <a:off x="9531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图形 15"/>
            <p:cNvSpPr/>
            <p:nvPr/>
          </p:nvSpPr>
          <p:spPr>
            <a:xfrm>
              <a:off x="962617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图形 15"/>
            <p:cNvSpPr/>
            <p:nvPr/>
          </p:nvSpPr>
          <p:spPr>
            <a:xfrm>
              <a:off x="9720350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图形 15"/>
            <p:cNvSpPr/>
            <p:nvPr/>
          </p:nvSpPr>
          <p:spPr>
            <a:xfrm>
              <a:off x="9814703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图形 15"/>
            <p:cNvSpPr/>
            <p:nvPr/>
          </p:nvSpPr>
          <p:spPr>
            <a:xfrm>
              <a:off x="9909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图形 15"/>
            <p:cNvSpPr/>
            <p:nvPr/>
          </p:nvSpPr>
          <p:spPr>
            <a:xfrm>
              <a:off x="1000349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图形 15"/>
            <p:cNvSpPr/>
            <p:nvPr/>
          </p:nvSpPr>
          <p:spPr>
            <a:xfrm>
              <a:off x="883228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图形 15"/>
            <p:cNvSpPr/>
            <p:nvPr/>
          </p:nvSpPr>
          <p:spPr>
            <a:xfrm>
              <a:off x="892664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图形 15"/>
            <p:cNvSpPr/>
            <p:nvPr/>
          </p:nvSpPr>
          <p:spPr>
            <a:xfrm>
              <a:off x="9020815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图形 15"/>
            <p:cNvSpPr/>
            <p:nvPr/>
          </p:nvSpPr>
          <p:spPr>
            <a:xfrm>
              <a:off x="9115169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图形 15"/>
            <p:cNvSpPr/>
            <p:nvPr/>
          </p:nvSpPr>
          <p:spPr>
            <a:xfrm>
              <a:off x="920961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图形 15"/>
            <p:cNvSpPr/>
            <p:nvPr/>
          </p:nvSpPr>
          <p:spPr>
            <a:xfrm>
              <a:off x="930396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图形 15"/>
            <p:cNvSpPr/>
            <p:nvPr/>
          </p:nvSpPr>
          <p:spPr>
            <a:xfrm>
              <a:off x="9398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图形 15"/>
            <p:cNvSpPr/>
            <p:nvPr/>
          </p:nvSpPr>
          <p:spPr>
            <a:xfrm>
              <a:off x="949249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图形 15"/>
            <p:cNvSpPr/>
            <p:nvPr/>
          </p:nvSpPr>
          <p:spPr>
            <a:xfrm>
              <a:off x="958720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图形 15"/>
            <p:cNvSpPr/>
            <p:nvPr/>
          </p:nvSpPr>
          <p:spPr>
            <a:xfrm>
              <a:off x="968128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图形 15"/>
            <p:cNvSpPr/>
            <p:nvPr/>
          </p:nvSpPr>
          <p:spPr>
            <a:xfrm>
              <a:off x="977564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图形 15"/>
            <p:cNvSpPr/>
            <p:nvPr/>
          </p:nvSpPr>
          <p:spPr>
            <a:xfrm>
              <a:off x="986999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图形 15"/>
            <p:cNvSpPr/>
            <p:nvPr/>
          </p:nvSpPr>
          <p:spPr>
            <a:xfrm>
              <a:off x="996417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图形 15"/>
            <p:cNvSpPr/>
            <p:nvPr/>
          </p:nvSpPr>
          <p:spPr>
            <a:xfrm>
              <a:off x="887134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图形 15"/>
            <p:cNvSpPr/>
            <p:nvPr/>
          </p:nvSpPr>
          <p:spPr>
            <a:xfrm>
              <a:off x="896579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图形 15"/>
            <p:cNvSpPr/>
            <p:nvPr/>
          </p:nvSpPr>
          <p:spPr>
            <a:xfrm>
              <a:off x="9060145" y="229809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图形 15"/>
            <p:cNvSpPr/>
            <p:nvPr/>
          </p:nvSpPr>
          <p:spPr>
            <a:xfrm>
              <a:off x="915449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图形 15"/>
            <p:cNvSpPr/>
            <p:nvPr/>
          </p:nvSpPr>
          <p:spPr>
            <a:xfrm>
              <a:off x="924831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图形 15"/>
            <p:cNvSpPr/>
            <p:nvPr/>
          </p:nvSpPr>
          <p:spPr>
            <a:xfrm>
              <a:off x="9343026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图形 15"/>
            <p:cNvSpPr/>
            <p:nvPr/>
          </p:nvSpPr>
          <p:spPr>
            <a:xfrm>
              <a:off x="943746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图形 15"/>
            <p:cNvSpPr/>
            <p:nvPr/>
          </p:nvSpPr>
          <p:spPr>
            <a:xfrm>
              <a:off x="953182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图形 15"/>
            <p:cNvSpPr/>
            <p:nvPr/>
          </p:nvSpPr>
          <p:spPr>
            <a:xfrm>
              <a:off x="962617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图形 15"/>
            <p:cNvSpPr/>
            <p:nvPr/>
          </p:nvSpPr>
          <p:spPr>
            <a:xfrm>
              <a:off x="9720350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图形 15"/>
            <p:cNvSpPr/>
            <p:nvPr/>
          </p:nvSpPr>
          <p:spPr>
            <a:xfrm>
              <a:off x="9814703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图形 15"/>
            <p:cNvSpPr/>
            <p:nvPr/>
          </p:nvSpPr>
          <p:spPr>
            <a:xfrm>
              <a:off x="990914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图形 15"/>
            <p:cNvSpPr/>
            <p:nvPr/>
          </p:nvSpPr>
          <p:spPr>
            <a:xfrm>
              <a:off x="1000349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图形 15"/>
            <p:cNvSpPr/>
            <p:nvPr/>
          </p:nvSpPr>
          <p:spPr>
            <a:xfrm>
              <a:off x="883228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图形 15"/>
            <p:cNvSpPr/>
            <p:nvPr/>
          </p:nvSpPr>
          <p:spPr>
            <a:xfrm>
              <a:off x="8926641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图形 15"/>
            <p:cNvSpPr/>
            <p:nvPr/>
          </p:nvSpPr>
          <p:spPr>
            <a:xfrm>
              <a:off x="9020815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图形 15"/>
            <p:cNvSpPr/>
            <p:nvPr/>
          </p:nvSpPr>
          <p:spPr>
            <a:xfrm>
              <a:off x="9115169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图形 15"/>
            <p:cNvSpPr/>
            <p:nvPr/>
          </p:nvSpPr>
          <p:spPr>
            <a:xfrm>
              <a:off x="9209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图形 15"/>
            <p:cNvSpPr/>
            <p:nvPr/>
          </p:nvSpPr>
          <p:spPr>
            <a:xfrm>
              <a:off x="930396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图形 15"/>
            <p:cNvSpPr/>
            <p:nvPr/>
          </p:nvSpPr>
          <p:spPr>
            <a:xfrm>
              <a:off x="9398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图形 15"/>
            <p:cNvSpPr/>
            <p:nvPr/>
          </p:nvSpPr>
          <p:spPr>
            <a:xfrm>
              <a:off x="949267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图形 15"/>
            <p:cNvSpPr/>
            <p:nvPr/>
          </p:nvSpPr>
          <p:spPr>
            <a:xfrm>
              <a:off x="9587203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图形 15"/>
            <p:cNvSpPr/>
            <p:nvPr/>
          </p:nvSpPr>
          <p:spPr>
            <a:xfrm>
              <a:off x="968128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图形 15"/>
            <p:cNvSpPr/>
            <p:nvPr/>
          </p:nvSpPr>
          <p:spPr>
            <a:xfrm>
              <a:off x="9775642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图形 15"/>
            <p:cNvSpPr/>
            <p:nvPr/>
          </p:nvSpPr>
          <p:spPr>
            <a:xfrm>
              <a:off x="986999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图形 15"/>
            <p:cNvSpPr/>
            <p:nvPr/>
          </p:nvSpPr>
          <p:spPr>
            <a:xfrm>
              <a:off x="996417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图形 15"/>
            <p:cNvSpPr/>
            <p:nvPr/>
          </p:nvSpPr>
          <p:spPr>
            <a:xfrm>
              <a:off x="887134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图形 15"/>
            <p:cNvSpPr/>
            <p:nvPr/>
          </p:nvSpPr>
          <p:spPr>
            <a:xfrm>
              <a:off x="896579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图形 15"/>
            <p:cNvSpPr/>
            <p:nvPr/>
          </p:nvSpPr>
          <p:spPr>
            <a:xfrm>
              <a:off x="9060145" y="2457732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图形 15"/>
            <p:cNvSpPr/>
            <p:nvPr/>
          </p:nvSpPr>
          <p:spPr>
            <a:xfrm>
              <a:off x="915449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图形 15"/>
            <p:cNvSpPr/>
            <p:nvPr/>
          </p:nvSpPr>
          <p:spPr>
            <a:xfrm>
              <a:off x="924831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图形 15"/>
            <p:cNvSpPr/>
            <p:nvPr/>
          </p:nvSpPr>
          <p:spPr>
            <a:xfrm>
              <a:off x="9343026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图形 15"/>
            <p:cNvSpPr/>
            <p:nvPr/>
          </p:nvSpPr>
          <p:spPr>
            <a:xfrm>
              <a:off x="943746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图形 15"/>
            <p:cNvSpPr/>
            <p:nvPr/>
          </p:nvSpPr>
          <p:spPr>
            <a:xfrm>
              <a:off x="953182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图形 15"/>
            <p:cNvSpPr/>
            <p:nvPr/>
          </p:nvSpPr>
          <p:spPr>
            <a:xfrm>
              <a:off x="962617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图形 15"/>
            <p:cNvSpPr/>
            <p:nvPr/>
          </p:nvSpPr>
          <p:spPr>
            <a:xfrm>
              <a:off x="9720350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图形 15"/>
            <p:cNvSpPr/>
            <p:nvPr/>
          </p:nvSpPr>
          <p:spPr>
            <a:xfrm>
              <a:off x="9814703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图形 15"/>
            <p:cNvSpPr/>
            <p:nvPr/>
          </p:nvSpPr>
          <p:spPr>
            <a:xfrm>
              <a:off x="990914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图形 15"/>
            <p:cNvSpPr/>
            <p:nvPr/>
          </p:nvSpPr>
          <p:spPr>
            <a:xfrm>
              <a:off x="10003499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图形 15"/>
            <p:cNvSpPr/>
            <p:nvPr/>
          </p:nvSpPr>
          <p:spPr>
            <a:xfrm>
              <a:off x="883228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图形 15"/>
            <p:cNvSpPr/>
            <p:nvPr/>
          </p:nvSpPr>
          <p:spPr>
            <a:xfrm>
              <a:off x="892664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图形 15"/>
            <p:cNvSpPr/>
            <p:nvPr/>
          </p:nvSpPr>
          <p:spPr>
            <a:xfrm>
              <a:off x="9020815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图形 15"/>
            <p:cNvSpPr/>
            <p:nvPr/>
          </p:nvSpPr>
          <p:spPr>
            <a:xfrm>
              <a:off x="9115169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图形 15"/>
            <p:cNvSpPr/>
            <p:nvPr/>
          </p:nvSpPr>
          <p:spPr>
            <a:xfrm>
              <a:off x="920961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图形 15"/>
            <p:cNvSpPr/>
            <p:nvPr/>
          </p:nvSpPr>
          <p:spPr>
            <a:xfrm>
              <a:off x="930396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图形 15"/>
            <p:cNvSpPr/>
            <p:nvPr/>
          </p:nvSpPr>
          <p:spPr>
            <a:xfrm>
              <a:off x="9398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图形 15"/>
            <p:cNvSpPr/>
            <p:nvPr/>
          </p:nvSpPr>
          <p:spPr>
            <a:xfrm>
              <a:off x="9492493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图形 15"/>
            <p:cNvSpPr/>
            <p:nvPr/>
          </p:nvSpPr>
          <p:spPr>
            <a:xfrm>
              <a:off x="958720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图形 15"/>
            <p:cNvSpPr/>
            <p:nvPr/>
          </p:nvSpPr>
          <p:spPr>
            <a:xfrm>
              <a:off x="968128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图形 15"/>
            <p:cNvSpPr/>
            <p:nvPr/>
          </p:nvSpPr>
          <p:spPr>
            <a:xfrm>
              <a:off x="977564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图形 15"/>
            <p:cNvSpPr/>
            <p:nvPr/>
          </p:nvSpPr>
          <p:spPr>
            <a:xfrm>
              <a:off x="986999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图形 15"/>
            <p:cNvSpPr/>
            <p:nvPr/>
          </p:nvSpPr>
          <p:spPr>
            <a:xfrm>
              <a:off x="9964170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图形 15"/>
            <p:cNvSpPr/>
            <p:nvPr/>
          </p:nvSpPr>
          <p:spPr>
            <a:xfrm>
              <a:off x="887134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图形 15"/>
            <p:cNvSpPr/>
            <p:nvPr/>
          </p:nvSpPr>
          <p:spPr>
            <a:xfrm>
              <a:off x="896579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图形 15"/>
            <p:cNvSpPr/>
            <p:nvPr/>
          </p:nvSpPr>
          <p:spPr>
            <a:xfrm>
              <a:off x="9060145" y="26173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图形 15"/>
            <p:cNvSpPr/>
            <p:nvPr/>
          </p:nvSpPr>
          <p:spPr>
            <a:xfrm>
              <a:off x="915449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图形 15"/>
            <p:cNvSpPr/>
            <p:nvPr/>
          </p:nvSpPr>
          <p:spPr>
            <a:xfrm>
              <a:off x="924831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图形 15"/>
            <p:cNvSpPr/>
            <p:nvPr/>
          </p:nvSpPr>
          <p:spPr>
            <a:xfrm>
              <a:off x="9343026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图形 15"/>
            <p:cNvSpPr/>
            <p:nvPr/>
          </p:nvSpPr>
          <p:spPr>
            <a:xfrm>
              <a:off x="943746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图形 15"/>
            <p:cNvSpPr/>
            <p:nvPr/>
          </p:nvSpPr>
          <p:spPr>
            <a:xfrm>
              <a:off x="953182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图形 15"/>
            <p:cNvSpPr/>
            <p:nvPr/>
          </p:nvSpPr>
          <p:spPr>
            <a:xfrm>
              <a:off x="962617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图形 15"/>
            <p:cNvSpPr/>
            <p:nvPr/>
          </p:nvSpPr>
          <p:spPr>
            <a:xfrm>
              <a:off x="9720350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图形 15"/>
            <p:cNvSpPr/>
            <p:nvPr/>
          </p:nvSpPr>
          <p:spPr>
            <a:xfrm>
              <a:off x="9814703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图形 15"/>
            <p:cNvSpPr/>
            <p:nvPr/>
          </p:nvSpPr>
          <p:spPr>
            <a:xfrm>
              <a:off x="990914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图形 15"/>
            <p:cNvSpPr/>
            <p:nvPr/>
          </p:nvSpPr>
          <p:spPr>
            <a:xfrm>
              <a:off x="10003499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图形 15"/>
            <p:cNvSpPr/>
            <p:nvPr/>
          </p:nvSpPr>
          <p:spPr>
            <a:xfrm>
              <a:off x="883228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图形 15"/>
            <p:cNvSpPr/>
            <p:nvPr/>
          </p:nvSpPr>
          <p:spPr>
            <a:xfrm>
              <a:off x="892664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图形 15"/>
            <p:cNvSpPr/>
            <p:nvPr/>
          </p:nvSpPr>
          <p:spPr>
            <a:xfrm>
              <a:off x="9020815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图形 15"/>
            <p:cNvSpPr/>
            <p:nvPr/>
          </p:nvSpPr>
          <p:spPr>
            <a:xfrm>
              <a:off x="9115169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图形 15"/>
            <p:cNvSpPr/>
            <p:nvPr/>
          </p:nvSpPr>
          <p:spPr>
            <a:xfrm>
              <a:off x="920961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图形 15"/>
            <p:cNvSpPr/>
            <p:nvPr/>
          </p:nvSpPr>
          <p:spPr>
            <a:xfrm>
              <a:off x="930396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图形 15"/>
            <p:cNvSpPr/>
            <p:nvPr/>
          </p:nvSpPr>
          <p:spPr>
            <a:xfrm>
              <a:off x="9398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图形 15"/>
            <p:cNvSpPr/>
            <p:nvPr/>
          </p:nvSpPr>
          <p:spPr>
            <a:xfrm>
              <a:off x="9492493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图形 15"/>
            <p:cNvSpPr/>
            <p:nvPr/>
          </p:nvSpPr>
          <p:spPr>
            <a:xfrm>
              <a:off x="958720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图形 15"/>
            <p:cNvSpPr/>
            <p:nvPr/>
          </p:nvSpPr>
          <p:spPr>
            <a:xfrm>
              <a:off x="968128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图形 15"/>
            <p:cNvSpPr/>
            <p:nvPr/>
          </p:nvSpPr>
          <p:spPr>
            <a:xfrm>
              <a:off x="977564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图形 15"/>
            <p:cNvSpPr/>
            <p:nvPr/>
          </p:nvSpPr>
          <p:spPr>
            <a:xfrm>
              <a:off x="986999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图形 15"/>
            <p:cNvSpPr/>
            <p:nvPr/>
          </p:nvSpPr>
          <p:spPr>
            <a:xfrm>
              <a:off x="9964170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图形 15"/>
            <p:cNvSpPr/>
            <p:nvPr/>
          </p:nvSpPr>
          <p:spPr>
            <a:xfrm>
              <a:off x="887134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图形 15"/>
            <p:cNvSpPr/>
            <p:nvPr/>
          </p:nvSpPr>
          <p:spPr>
            <a:xfrm>
              <a:off x="896579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图形 15"/>
            <p:cNvSpPr/>
            <p:nvPr/>
          </p:nvSpPr>
          <p:spPr>
            <a:xfrm>
              <a:off x="9060145" y="277699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图形 15"/>
            <p:cNvSpPr/>
            <p:nvPr/>
          </p:nvSpPr>
          <p:spPr>
            <a:xfrm>
              <a:off x="915449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图形 15"/>
            <p:cNvSpPr/>
            <p:nvPr/>
          </p:nvSpPr>
          <p:spPr>
            <a:xfrm>
              <a:off x="924831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图形 15"/>
            <p:cNvSpPr/>
            <p:nvPr/>
          </p:nvSpPr>
          <p:spPr>
            <a:xfrm>
              <a:off x="9343026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图形 15"/>
            <p:cNvSpPr/>
            <p:nvPr/>
          </p:nvSpPr>
          <p:spPr>
            <a:xfrm>
              <a:off x="943746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图形 15"/>
            <p:cNvSpPr/>
            <p:nvPr/>
          </p:nvSpPr>
          <p:spPr>
            <a:xfrm>
              <a:off x="953182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图形 15"/>
            <p:cNvSpPr/>
            <p:nvPr/>
          </p:nvSpPr>
          <p:spPr>
            <a:xfrm>
              <a:off x="962617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图形 15"/>
            <p:cNvSpPr/>
            <p:nvPr/>
          </p:nvSpPr>
          <p:spPr>
            <a:xfrm>
              <a:off x="9720350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图形 15"/>
            <p:cNvSpPr/>
            <p:nvPr/>
          </p:nvSpPr>
          <p:spPr>
            <a:xfrm>
              <a:off x="9814703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图形 15"/>
            <p:cNvSpPr/>
            <p:nvPr/>
          </p:nvSpPr>
          <p:spPr>
            <a:xfrm>
              <a:off x="990914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图形 15"/>
            <p:cNvSpPr/>
            <p:nvPr/>
          </p:nvSpPr>
          <p:spPr>
            <a:xfrm>
              <a:off x="10003499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图形 15"/>
            <p:cNvSpPr/>
            <p:nvPr/>
          </p:nvSpPr>
          <p:spPr>
            <a:xfrm>
              <a:off x="883228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图形 15"/>
            <p:cNvSpPr/>
            <p:nvPr/>
          </p:nvSpPr>
          <p:spPr>
            <a:xfrm>
              <a:off x="8926641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图形 15"/>
            <p:cNvSpPr/>
            <p:nvPr/>
          </p:nvSpPr>
          <p:spPr>
            <a:xfrm>
              <a:off x="9020815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图形 15"/>
            <p:cNvSpPr/>
            <p:nvPr/>
          </p:nvSpPr>
          <p:spPr>
            <a:xfrm>
              <a:off x="9115169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图形 15"/>
            <p:cNvSpPr/>
            <p:nvPr/>
          </p:nvSpPr>
          <p:spPr>
            <a:xfrm>
              <a:off x="9209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图形 15"/>
            <p:cNvSpPr/>
            <p:nvPr/>
          </p:nvSpPr>
          <p:spPr>
            <a:xfrm>
              <a:off x="930396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图形 15"/>
            <p:cNvSpPr/>
            <p:nvPr/>
          </p:nvSpPr>
          <p:spPr>
            <a:xfrm>
              <a:off x="9398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图形 15"/>
            <p:cNvSpPr/>
            <p:nvPr/>
          </p:nvSpPr>
          <p:spPr>
            <a:xfrm>
              <a:off x="949267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图形 15"/>
            <p:cNvSpPr/>
            <p:nvPr/>
          </p:nvSpPr>
          <p:spPr>
            <a:xfrm>
              <a:off x="9587203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图形 15"/>
            <p:cNvSpPr/>
            <p:nvPr/>
          </p:nvSpPr>
          <p:spPr>
            <a:xfrm>
              <a:off x="968128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图形 15"/>
            <p:cNvSpPr/>
            <p:nvPr/>
          </p:nvSpPr>
          <p:spPr>
            <a:xfrm>
              <a:off x="9775642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图形 15"/>
            <p:cNvSpPr/>
            <p:nvPr/>
          </p:nvSpPr>
          <p:spPr>
            <a:xfrm>
              <a:off x="986999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图形 15"/>
            <p:cNvSpPr/>
            <p:nvPr/>
          </p:nvSpPr>
          <p:spPr>
            <a:xfrm>
              <a:off x="9964170" y="285681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图形 15"/>
            <p:cNvSpPr/>
            <p:nvPr/>
          </p:nvSpPr>
          <p:spPr>
            <a:xfrm>
              <a:off x="8871349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图形 15"/>
            <p:cNvSpPr/>
            <p:nvPr/>
          </p:nvSpPr>
          <p:spPr>
            <a:xfrm>
              <a:off x="896579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图形 15"/>
            <p:cNvSpPr/>
            <p:nvPr/>
          </p:nvSpPr>
          <p:spPr>
            <a:xfrm>
              <a:off x="9060145" y="2936633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图形 15"/>
            <p:cNvSpPr/>
            <p:nvPr/>
          </p:nvSpPr>
          <p:spPr>
            <a:xfrm>
              <a:off x="915449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图形 15"/>
            <p:cNvSpPr/>
            <p:nvPr/>
          </p:nvSpPr>
          <p:spPr>
            <a:xfrm>
              <a:off x="924831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图形 15"/>
            <p:cNvSpPr/>
            <p:nvPr/>
          </p:nvSpPr>
          <p:spPr>
            <a:xfrm>
              <a:off x="9343026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图形 15"/>
            <p:cNvSpPr/>
            <p:nvPr/>
          </p:nvSpPr>
          <p:spPr>
            <a:xfrm>
              <a:off x="943746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图形 15"/>
            <p:cNvSpPr/>
            <p:nvPr/>
          </p:nvSpPr>
          <p:spPr>
            <a:xfrm>
              <a:off x="953182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图形 15"/>
            <p:cNvSpPr/>
            <p:nvPr/>
          </p:nvSpPr>
          <p:spPr>
            <a:xfrm>
              <a:off x="962617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图形 15"/>
            <p:cNvSpPr/>
            <p:nvPr/>
          </p:nvSpPr>
          <p:spPr>
            <a:xfrm>
              <a:off x="9720350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图形 15"/>
            <p:cNvSpPr/>
            <p:nvPr/>
          </p:nvSpPr>
          <p:spPr>
            <a:xfrm>
              <a:off x="9814703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图形 15"/>
            <p:cNvSpPr/>
            <p:nvPr/>
          </p:nvSpPr>
          <p:spPr>
            <a:xfrm>
              <a:off x="990914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图形 15"/>
            <p:cNvSpPr/>
            <p:nvPr/>
          </p:nvSpPr>
          <p:spPr>
            <a:xfrm>
              <a:off x="10003499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图形 15"/>
            <p:cNvSpPr/>
            <p:nvPr/>
          </p:nvSpPr>
          <p:spPr>
            <a:xfrm>
              <a:off x="8832287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图形 15"/>
            <p:cNvSpPr/>
            <p:nvPr/>
          </p:nvSpPr>
          <p:spPr>
            <a:xfrm>
              <a:off x="8926640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图形 15"/>
            <p:cNvSpPr/>
            <p:nvPr/>
          </p:nvSpPr>
          <p:spPr>
            <a:xfrm>
              <a:off x="9020815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图形 15"/>
            <p:cNvSpPr/>
            <p:nvPr/>
          </p:nvSpPr>
          <p:spPr>
            <a:xfrm>
              <a:off x="9115169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图形 15"/>
            <p:cNvSpPr/>
            <p:nvPr/>
          </p:nvSpPr>
          <p:spPr>
            <a:xfrm>
              <a:off x="920961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图形 15"/>
            <p:cNvSpPr/>
            <p:nvPr/>
          </p:nvSpPr>
          <p:spPr>
            <a:xfrm>
              <a:off x="930396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图形 15"/>
            <p:cNvSpPr/>
            <p:nvPr/>
          </p:nvSpPr>
          <p:spPr>
            <a:xfrm>
              <a:off x="939831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图形 15"/>
            <p:cNvSpPr/>
            <p:nvPr/>
          </p:nvSpPr>
          <p:spPr>
            <a:xfrm>
              <a:off x="9492493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图形 15"/>
            <p:cNvSpPr/>
            <p:nvPr/>
          </p:nvSpPr>
          <p:spPr>
            <a:xfrm>
              <a:off x="958720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图形 15"/>
            <p:cNvSpPr/>
            <p:nvPr/>
          </p:nvSpPr>
          <p:spPr>
            <a:xfrm>
              <a:off x="968128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图形 15"/>
            <p:cNvSpPr/>
            <p:nvPr/>
          </p:nvSpPr>
          <p:spPr>
            <a:xfrm>
              <a:off x="977564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图形 15"/>
            <p:cNvSpPr/>
            <p:nvPr/>
          </p:nvSpPr>
          <p:spPr>
            <a:xfrm>
              <a:off x="986999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图形 15"/>
            <p:cNvSpPr/>
            <p:nvPr/>
          </p:nvSpPr>
          <p:spPr>
            <a:xfrm>
              <a:off x="9964170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图形 15"/>
            <p:cNvSpPr/>
            <p:nvPr/>
          </p:nvSpPr>
          <p:spPr>
            <a:xfrm>
              <a:off x="8871349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图形 15"/>
            <p:cNvSpPr/>
            <p:nvPr/>
          </p:nvSpPr>
          <p:spPr>
            <a:xfrm>
              <a:off x="896579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图形 15"/>
            <p:cNvSpPr/>
            <p:nvPr/>
          </p:nvSpPr>
          <p:spPr>
            <a:xfrm>
              <a:off x="9060145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图形 15"/>
            <p:cNvSpPr/>
            <p:nvPr/>
          </p:nvSpPr>
          <p:spPr>
            <a:xfrm>
              <a:off x="915449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图形 15"/>
            <p:cNvSpPr/>
            <p:nvPr/>
          </p:nvSpPr>
          <p:spPr>
            <a:xfrm>
              <a:off x="924885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图形 15"/>
            <p:cNvSpPr/>
            <p:nvPr/>
          </p:nvSpPr>
          <p:spPr>
            <a:xfrm>
              <a:off x="9343026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图形 15"/>
            <p:cNvSpPr/>
            <p:nvPr/>
          </p:nvSpPr>
          <p:spPr>
            <a:xfrm>
              <a:off x="943746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图形 15"/>
            <p:cNvSpPr/>
            <p:nvPr/>
          </p:nvSpPr>
          <p:spPr>
            <a:xfrm>
              <a:off x="9531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图形 15"/>
            <p:cNvSpPr/>
            <p:nvPr/>
          </p:nvSpPr>
          <p:spPr>
            <a:xfrm>
              <a:off x="962617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图形 15"/>
            <p:cNvSpPr/>
            <p:nvPr/>
          </p:nvSpPr>
          <p:spPr>
            <a:xfrm>
              <a:off x="9720350" y="309626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图形 15"/>
            <p:cNvSpPr/>
            <p:nvPr/>
          </p:nvSpPr>
          <p:spPr>
            <a:xfrm>
              <a:off x="9814703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图形 15"/>
            <p:cNvSpPr/>
            <p:nvPr/>
          </p:nvSpPr>
          <p:spPr>
            <a:xfrm>
              <a:off x="990914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图形 15"/>
            <p:cNvSpPr/>
            <p:nvPr/>
          </p:nvSpPr>
          <p:spPr>
            <a:xfrm>
              <a:off x="10003499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图形 15"/>
            <p:cNvSpPr/>
            <p:nvPr/>
          </p:nvSpPr>
          <p:spPr>
            <a:xfrm>
              <a:off x="8832288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图形 15"/>
            <p:cNvSpPr/>
            <p:nvPr/>
          </p:nvSpPr>
          <p:spPr>
            <a:xfrm>
              <a:off x="8926641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图形 15"/>
            <p:cNvSpPr/>
            <p:nvPr/>
          </p:nvSpPr>
          <p:spPr>
            <a:xfrm>
              <a:off x="9020815" y="3176083"/>
              <a:ext cx="55292" cy="55291"/>
            </a:xfrm>
            <a:custGeom>
              <a:avLst/>
              <a:gdLst>
                <a:gd name="connsiteX0" fmla="*/ 55292 w 55292"/>
                <a:gd name="connsiteY0" fmla="*/ 27646 h 55291"/>
                <a:gd name="connsiteX1" fmla="*/ 27646 w 55292"/>
                <a:gd name="connsiteY1" fmla="*/ 55292 h 55291"/>
                <a:gd name="connsiteX2" fmla="*/ 0 w 55292"/>
                <a:gd name="connsiteY2" fmla="*/ 27646 h 55291"/>
                <a:gd name="connsiteX3" fmla="*/ 27646 w 55292"/>
                <a:gd name="connsiteY3" fmla="*/ 0 h 55291"/>
                <a:gd name="connsiteX4" fmla="*/ 27736 w 55292"/>
                <a:gd name="connsiteY4" fmla="*/ 0 h 55291"/>
                <a:gd name="connsiteX5" fmla="*/ 55292 w 55292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图形 15"/>
            <p:cNvSpPr/>
            <p:nvPr/>
          </p:nvSpPr>
          <p:spPr>
            <a:xfrm>
              <a:off x="9115169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图形 15"/>
            <p:cNvSpPr/>
            <p:nvPr/>
          </p:nvSpPr>
          <p:spPr>
            <a:xfrm>
              <a:off x="920961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图形 15"/>
            <p:cNvSpPr/>
            <p:nvPr/>
          </p:nvSpPr>
          <p:spPr>
            <a:xfrm>
              <a:off x="930396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图形 15"/>
            <p:cNvSpPr/>
            <p:nvPr/>
          </p:nvSpPr>
          <p:spPr>
            <a:xfrm>
              <a:off x="939831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图形 15"/>
            <p:cNvSpPr/>
            <p:nvPr/>
          </p:nvSpPr>
          <p:spPr>
            <a:xfrm>
              <a:off x="9492493" y="3176083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图形 15"/>
            <p:cNvSpPr/>
            <p:nvPr/>
          </p:nvSpPr>
          <p:spPr>
            <a:xfrm>
              <a:off x="9587203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图形 15"/>
            <p:cNvSpPr/>
            <p:nvPr/>
          </p:nvSpPr>
          <p:spPr>
            <a:xfrm>
              <a:off x="968128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图形 15"/>
            <p:cNvSpPr/>
            <p:nvPr/>
          </p:nvSpPr>
          <p:spPr>
            <a:xfrm>
              <a:off x="977564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图形 15"/>
            <p:cNvSpPr/>
            <p:nvPr/>
          </p:nvSpPr>
          <p:spPr>
            <a:xfrm>
              <a:off x="986999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图形 15"/>
            <p:cNvSpPr/>
            <p:nvPr/>
          </p:nvSpPr>
          <p:spPr>
            <a:xfrm>
              <a:off x="9964705" y="3175873"/>
              <a:ext cx="37991" cy="24289"/>
            </a:xfrm>
            <a:custGeom>
              <a:avLst/>
              <a:gdLst>
                <a:gd name="connsiteX0" fmla="*/ 37991 w 37991"/>
                <a:gd name="connsiteY0" fmla="*/ 2529 h 24289"/>
                <a:gd name="connsiteX1" fmla="*/ 0 w 37991"/>
                <a:gd name="connsiteY1" fmla="*/ 24289 h 24289"/>
                <a:gd name="connsiteX2" fmla="*/ 29107 w 37991"/>
                <a:gd name="connsiteY2" fmla="*/ 116 h 24289"/>
                <a:gd name="connsiteX3" fmla="*/ 37991 w 37991"/>
                <a:gd name="connsiteY3" fmla="*/ 2529 h 2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91" h="24289">
                  <a:moveTo>
                    <a:pt x="37991" y="2529"/>
                  </a:moveTo>
                  <a:cubicBezTo>
                    <a:pt x="25416" y="10020"/>
                    <a:pt x="12753" y="17333"/>
                    <a:pt x="0" y="24289"/>
                  </a:cubicBezTo>
                  <a:cubicBezTo>
                    <a:pt x="1363" y="9576"/>
                    <a:pt x="14394" y="-1247"/>
                    <a:pt x="29107" y="116"/>
                  </a:cubicBezTo>
                  <a:cubicBezTo>
                    <a:pt x="32185" y="401"/>
                    <a:pt x="35191" y="1217"/>
                    <a:pt x="37991" y="252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图形 15"/>
            <p:cNvSpPr/>
            <p:nvPr/>
          </p:nvSpPr>
          <p:spPr>
            <a:xfrm>
              <a:off x="8871349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图形 15"/>
            <p:cNvSpPr/>
            <p:nvPr/>
          </p:nvSpPr>
          <p:spPr>
            <a:xfrm>
              <a:off x="896579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图形 15"/>
            <p:cNvSpPr/>
            <p:nvPr/>
          </p:nvSpPr>
          <p:spPr>
            <a:xfrm>
              <a:off x="906014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图形 15"/>
            <p:cNvSpPr/>
            <p:nvPr/>
          </p:nvSpPr>
          <p:spPr>
            <a:xfrm>
              <a:off x="915449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图形 15"/>
            <p:cNvSpPr/>
            <p:nvPr/>
          </p:nvSpPr>
          <p:spPr>
            <a:xfrm>
              <a:off x="9248316" y="3255900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图形 15"/>
            <p:cNvSpPr/>
            <p:nvPr/>
          </p:nvSpPr>
          <p:spPr>
            <a:xfrm>
              <a:off x="9343026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图形 15"/>
            <p:cNvSpPr/>
            <p:nvPr/>
          </p:nvSpPr>
          <p:spPr>
            <a:xfrm>
              <a:off x="943746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图形 15"/>
            <p:cNvSpPr/>
            <p:nvPr/>
          </p:nvSpPr>
          <p:spPr>
            <a:xfrm>
              <a:off x="953182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图形 15"/>
            <p:cNvSpPr/>
            <p:nvPr/>
          </p:nvSpPr>
          <p:spPr>
            <a:xfrm>
              <a:off x="962617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图形 15"/>
            <p:cNvSpPr/>
            <p:nvPr/>
          </p:nvSpPr>
          <p:spPr>
            <a:xfrm>
              <a:off x="9720838" y="3254421"/>
              <a:ext cx="55115" cy="48655"/>
            </a:xfrm>
            <a:custGeom>
              <a:avLst/>
              <a:gdLst>
                <a:gd name="connsiteX0" fmla="*/ 54714 w 55115"/>
                <a:gd name="connsiteY0" fmla="*/ 29125 h 48655"/>
                <a:gd name="connsiteX1" fmla="*/ 54714 w 55115"/>
                <a:gd name="connsiteY1" fmla="*/ 32603 h 48655"/>
                <a:gd name="connsiteX2" fmla="*/ 8072 w 55115"/>
                <a:gd name="connsiteY2" fmla="*/ 48655 h 48655"/>
                <a:gd name="connsiteX3" fmla="*/ 45 w 55115"/>
                <a:gd name="connsiteY3" fmla="*/ 29125 h 48655"/>
                <a:gd name="connsiteX4" fmla="*/ 25991 w 55115"/>
                <a:gd name="connsiteY4" fmla="*/ 45 h 48655"/>
                <a:gd name="connsiteX5" fmla="*/ 55070 w 55115"/>
                <a:gd name="connsiteY5" fmla="*/ 25991 h 48655"/>
                <a:gd name="connsiteX6" fmla="*/ 55070 w 55115"/>
                <a:gd name="connsiteY6" fmla="*/ 29125 h 4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655">
                  <a:moveTo>
                    <a:pt x="54714" y="29125"/>
                  </a:moveTo>
                  <a:cubicBezTo>
                    <a:pt x="54895" y="30277"/>
                    <a:pt x="54895" y="31450"/>
                    <a:pt x="54714" y="32603"/>
                  </a:cubicBezTo>
                  <a:cubicBezTo>
                    <a:pt x="39374" y="38221"/>
                    <a:pt x="23768" y="43572"/>
                    <a:pt x="8072" y="48655"/>
                  </a:cubicBezTo>
                  <a:cubicBezTo>
                    <a:pt x="2942" y="43447"/>
                    <a:pt x="61" y="36435"/>
                    <a:pt x="45" y="29125"/>
                  </a:cubicBezTo>
                  <a:cubicBezTo>
                    <a:pt x="-820" y="13930"/>
                    <a:pt x="10796" y="911"/>
                    <a:pt x="25991" y="45"/>
                  </a:cubicBezTo>
                  <a:cubicBezTo>
                    <a:pt x="41186" y="-820"/>
                    <a:pt x="54205" y="10796"/>
                    <a:pt x="55070" y="25991"/>
                  </a:cubicBezTo>
                  <a:cubicBezTo>
                    <a:pt x="55130" y="27034"/>
                    <a:pt x="55130" y="28081"/>
                    <a:pt x="55070" y="291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图形 15"/>
            <p:cNvSpPr/>
            <p:nvPr/>
          </p:nvSpPr>
          <p:spPr>
            <a:xfrm>
              <a:off x="9818270" y="3255896"/>
              <a:ext cx="31481" cy="14450"/>
            </a:xfrm>
            <a:custGeom>
              <a:avLst/>
              <a:gdLst>
                <a:gd name="connsiteX0" fmla="*/ 31481 w 31481"/>
                <a:gd name="connsiteY0" fmla="*/ 1073 h 14450"/>
                <a:gd name="connsiteX1" fmla="*/ 0 w 31481"/>
                <a:gd name="connsiteY1" fmla="*/ 14450 h 14450"/>
                <a:gd name="connsiteX2" fmla="*/ 24168 w 31481"/>
                <a:gd name="connsiteY2" fmla="*/ 3 h 14450"/>
                <a:gd name="connsiteX3" fmla="*/ 31480 w 31481"/>
                <a:gd name="connsiteY3" fmla="*/ 1073 h 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1" h="14450">
                  <a:moveTo>
                    <a:pt x="31481" y="1073"/>
                  </a:moveTo>
                  <a:cubicBezTo>
                    <a:pt x="21047" y="5711"/>
                    <a:pt x="10613" y="9991"/>
                    <a:pt x="0" y="14450"/>
                  </a:cubicBezTo>
                  <a:cubicBezTo>
                    <a:pt x="4666" y="5442"/>
                    <a:pt x="14025" y="-153"/>
                    <a:pt x="24168" y="3"/>
                  </a:cubicBezTo>
                  <a:cubicBezTo>
                    <a:pt x="26645" y="-17"/>
                    <a:pt x="29112" y="344"/>
                    <a:pt x="31480" y="107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图形 15"/>
            <p:cNvSpPr/>
            <p:nvPr/>
          </p:nvSpPr>
          <p:spPr>
            <a:xfrm>
              <a:off x="9029823" y="3335783"/>
              <a:ext cx="43342" cy="15361"/>
            </a:xfrm>
            <a:custGeom>
              <a:avLst/>
              <a:gdLst>
                <a:gd name="connsiteX0" fmla="*/ 43342 w 43342"/>
                <a:gd name="connsiteY0" fmla="*/ 15362 h 15361"/>
                <a:gd name="connsiteX1" fmla="*/ 0 w 43342"/>
                <a:gd name="connsiteY1" fmla="*/ 7335 h 15361"/>
                <a:gd name="connsiteX2" fmla="*/ 38818 w 43342"/>
                <a:gd name="connsiteY2" fmla="*/ 8782 h 15361"/>
                <a:gd name="connsiteX3" fmla="*/ 43341 w 43342"/>
                <a:gd name="connsiteY3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61">
                  <a:moveTo>
                    <a:pt x="43342" y="15362"/>
                  </a:moveTo>
                  <a:cubicBezTo>
                    <a:pt x="28895" y="12984"/>
                    <a:pt x="14447" y="10308"/>
                    <a:pt x="0" y="7335"/>
                  </a:cubicBezTo>
                  <a:cubicBezTo>
                    <a:pt x="11119" y="-2985"/>
                    <a:pt x="28498" y="-2337"/>
                    <a:pt x="38818" y="8782"/>
                  </a:cubicBezTo>
                  <a:cubicBezTo>
                    <a:pt x="40638" y="10743"/>
                    <a:pt x="42162" y="12960"/>
                    <a:pt x="43341" y="1536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图形 15"/>
            <p:cNvSpPr/>
            <p:nvPr/>
          </p:nvSpPr>
          <p:spPr>
            <a:xfrm>
              <a:off x="9115882" y="3336010"/>
              <a:ext cx="54490" cy="28244"/>
            </a:xfrm>
            <a:custGeom>
              <a:avLst/>
              <a:gdLst>
                <a:gd name="connsiteX0" fmla="*/ 54490 w 54490"/>
                <a:gd name="connsiteY0" fmla="*/ 27352 h 28244"/>
                <a:gd name="connsiteX1" fmla="*/ 54490 w 54490"/>
                <a:gd name="connsiteY1" fmla="*/ 28244 h 28244"/>
                <a:gd name="connsiteX2" fmla="*/ 0 w 54490"/>
                <a:gd name="connsiteY2" fmla="*/ 21734 h 28244"/>
                <a:gd name="connsiteX3" fmla="*/ 32762 w 54490"/>
                <a:gd name="connsiteY3" fmla="*/ 629 h 28244"/>
                <a:gd name="connsiteX4" fmla="*/ 54489 w 54490"/>
                <a:gd name="connsiteY4" fmla="*/ 27352 h 2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90" h="28244">
                  <a:moveTo>
                    <a:pt x="54490" y="27352"/>
                  </a:moveTo>
                  <a:lnTo>
                    <a:pt x="54490" y="28244"/>
                  </a:lnTo>
                  <a:cubicBezTo>
                    <a:pt x="36654" y="26461"/>
                    <a:pt x="18104" y="24231"/>
                    <a:pt x="0" y="21734"/>
                  </a:cubicBezTo>
                  <a:cubicBezTo>
                    <a:pt x="3219" y="6859"/>
                    <a:pt x="17887" y="-2590"/>
                    <a:pt x="32762" y="629"/>
                  </a:cubicBezTo>
                  <a:cubicBezTo>
                    <a:pt x="45365" y="3357"/>
                    <a:pt x="54391" y="14458"/>
                    <a:pt x="54489" y="2735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图形 15"/>
            <p:cNvSpPr/>
            <p:nvPr/>
          </p:nvSpPr>
          <p:spPr>
            <a:xfrm>
              <a:off x="9209809" y="3337285"/>
              <a:ext cx="55271" cy="32676"/>
            </a:xfrm>
            <a:custGeom>
              <a:avLst/>
              <a:gdLst>
                <a:gd name="connsiteX0" fmla="*/ 54916 w 55271"/>
                <a:gd name="connsiteY0" fmla="*/ 26078 h 32676"/>
                <a:gd name="connsiteX1" fmla="*/ 54113 w 55271"/>
                <a:gd name="connsiteY1" fmla="*/ 32677 h 32676"/>
                <a:gd name="connsiteX2" fmla="*/ 69 w 55271"/>
                <a:gd name="connsiteY2" fmla="*/ 30091 h 32676"/>
                <a:gd name="connsiteX3" fmla="*/ 69 w 55271"/>
                <a:gd name="connsiteY3" fmla="*/ 26077 h 32676"/>
                <a:gd name="connsiteX4" fmla="*/ 29240 w 55271"/>
                <a:gd name="connsiteY4" fmla="*/ 45 h 32676"/>
                <a:gd name="connsiteX5" fmla="*/ 55272 w 55271"/>
                <a:gd name="connsiteY5" fmla="*/ 26077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1" h="32676">
                  <a:moveTo>
                    <a:pt x="54916" y="26078"/>
                  </a:moveTo>
                  <a:cubicBezTo>
                    <a:pt x="54879" y="28299"/>
                    <a:pt x="54610" y="30511"/>
                    <a:pt x="54113" y="32677"/>
                  </a:cubicBezTo>
                  <a:cubicBezTo>
                    <a:pt x="36277" y="32677"/>
                    <a:pt x="18441" y="31428"/>
                    <a:pt x="69" y="30091"/>
                  </a:cubicBezTo>
                  <a:cubicBezTo>
                    <a:pt x="-23" y="28755"/>
                    <a:pt x="-23" y="27414"/>
                    <a:pt x="69" y="26077"/>
                  </a:cubicBezTo>
                  <a:cubicBezTo>
                    <a:pt x="936" y="10833"/>
                    <a:pt x="13996" y="-821"/>
                    <a:pt x="29240" y="45"/>
                  </a:cubicBezTo>
                  <a:cubicBezTo>
                    <a:pt x="43274" y="843"/>
                    <a:pt x="54474" y="12044"/>
                    <a:pt x="5527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图形 15"/>
            <p:cNvSpPr/>
            <p:nvPr/>
          </p:nvSpPr>
          <p:spPr>
            <a:xfrm>
              <a:off x="9303965" y="3337285"/>
              <a:ext cx="55206" cy="33390"/>
            </a:xfrm>
            <a:custGeom>
              <a:avLst/>
              <a:gdLst>
                <a:gd name="connsiteX0" fmla="*/ 55202 w 55206"/>
                <a:gd name="connsiteY0" fmla="*/ 26078 h 33390"/>
                <a:gd name="connsiteX1" fmla="*/ 54489 w 55206"/>
                <a:gd name="connsiteY1" fmla="*/ 32142 h 33390"/>
                <a:gd name="connsiteX2" fmla="*/ 981 w 55206"/>
                <a:gd name="connsiteY2" fmla="*/ 33390 h 33390"/>
                <a:gd name="connsiteX3" fmla="*/ 0 w 55206"/>
                <a:gd name="connsiteY3" fmla="*/ 26077 h 33390"/>
                <a:gd name="connsiteX4" fmla="*/ 29171 w 55206"/>
                <a:gd name="connsiteY4" fmla="*/ 45 h 33390"/>
                <a:gd name="connsiteX5" fmla="*/ 55202 w 55206"/>
                <a:gd name="connsiteY5" fmla="*/ 26077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26078"/>
                  </a:moveTo>
                  <a:cubicBezTo>
                    <a:pt x="55240" y="28122"/>
                    <a:pt x="55001" y="30162"/>
                    <a:pt x="54489" y="32142"/>
                  </a:cubicBezTo>
                  <a:cubicBezTo>
                    <a:pt x="36653" y="33034"/>
                    <a:pt x="18817" y="33390"/>
                    <a:pt x="981" y="33390"/>
                  </a:cubicBezTo>
                  <a:cubicBezTo>
                    <a:pt x="331" y="31007"/>
                    <a:pt x="1" y="28548"/>
                    <a:pt x="0" y="26077"/>
                  </a:cubicBezTo>
                  <a:cubicBezTo>
                    <a:pt x="867" y="10833"/>
                    <a:pt x="13927" y="-821"/>
                    <a:pt x="29171" y="45"/>
                  </a:cubicBezTo>
                  <a:cubicBezTo>
                    <a:pt x="43205" y="843"/>
                    <a:pt x="54404" y="12044"/>
                    <a:pt x="5520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图形 15"/>
            <p:cNvSpPr/>
            <p:nvPr/>
          </p:nvSpPr>
          <p:spPr>
            <a:xfrm>
              <a:off x="9398605" y="3336504"/>
              <a:ext cx="55094" cy="30514"/>
            </a:xfrm>
            <a:custGeom>
              <a:avLst/>
              <a:gdLst>
                <a:gd name="connsiteX0" fmla="*/ 54737 w 55094"/>
                <a:gd name="connsiteY0" fmla="*/ 25609 h 30514"/>
                <a:gd name="connsiteX1" fmla="*/ 69 w 55094"/>
                <a:gd name="connsiteY1" fmla="*/ 30514 h 30514"/>
                <a:gd name="connsiteX2" fmla="*/ 69 w 55094"/>
                <a:gd name="connsiteY2" fmla="*/ 26501 h 30514"/>
                <a:gd name="connsiteX3" fmla="*/ 28662 w 55094"/>
                <a:gd name="connsiteY3" fmla="*/ 21 h 30514"/>
                <a:gd name="connsiteX4" fmla="*/ 55094 w 55094"/>
                <a:gd name="connsiteY4" fmla="*/ 25609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4" h="30514">
                  <a:moveTo>
                    <a:pt x="54737" y="25609"/>
                  </a:moveTo>
                  <a:cubicBezTo>
                    <a:pt x="36901" y="27661"/>
                    <a:pt x="18351" y="29266"/>
                    <a:pt x="69" y="30514"/>
                  </a:cubicBezTo>
                  <a:cubicBezTo>
                    <a:pt x="-23" y="29178"/>
                    <a:pt x="-23" y="27837"/>
                    <a:pt x="69" y="26501"/>
                  </a:cubicBezTo>
                  <a:cubicBezTo>
                    <a:pt x="653" y="11293"/>
                    <a:pt x="13454" y="-563"/>
                    <a:pt x="28662" y="21"/>
                  </a:cubicBezTo>
                  <a:cubicBezTo>
                    <a:pt x="42710" y="560"/>
                    <a:pt x="54100" y="11586"/>
                    <a:pt x="55094" y="2560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图形 15"/>
            <p:cNvSpPr/>
            <p:nvPr/>
          </p:nvSpPr>
          <p:spPr>
            <a:xfrm>
              <a:off x="9493563" y="3335732"/>
              <a:ext cx="50833" cy="21833"/>
            </a:xfrm>
            <a:custGeom>
              <a:avLst/>
              <a:gdLst>
                <a:gd name="connsiteX0" fmla="*/ 50833 w 50833"/>
                <a:gd name="connsiteY0" fmla="*/ 13807 h 21833"/>
                <a:gd name="connsiteX1" fmla="*/ 0 w 50833"/>
                <a:gd name="connsiteY1" fmla="*/ 21833 h 21833"/>
                <a:gd name="connsiteX2" fmla="*/ 32684 w 50833"/>
                <a:gd name="connsiteY2" fmla="*/ 608 h 21833"/>
                <a:gd name="connsiteX3" fmla="*/ 50834 w 50833"/>
                <a:gd name="connsiteY3" fmla="*/ 13807 h 2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33" h="21833">
                  <a:moveTo>
                    <a:pt x="50833" y="13807"/>
                  </a:moveTo>
                  <a:cubicBezTo>
                    <a:pt x="33888" y="16839"/>
                    <a:pt x="17033" y="19604"/>
                    <a:pt x="0" y="21833"/>
                  </a:cubicBezTo>
                  <a:cubicBezTo>
                    <a:pt x="3164" y="6947"/>
                    <a:pt x="17797" y="-2556"/>
                    <a:pt x="32684" y="608"/>
                  </a:cubicBezTo>
                  <a:cubicBezTo>
                    <a:pt x="40333" y="2233"/>
                    <a:pt x="46930" y="7032"/>
                    <a:pt x="50834" y="1380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图形 15"/>
            <p:cNvSpPr/>
            <p:nvPr/>
          </p:nvSpPr>
          <p:spPr>
            <a:xfrm>
              <a:off x="8782525" y="725842"/>
              <a:ext cx="49774" cy="30857"/>
            </a:xfrm>
            <a:custGeom>
              <a:avLst/>
              <a:gdLst>
                <a:gd name="connsiteX0" fmla="*/ 49762 w 49774"/>
                <a:gd name="connsiteY0" fmla="*/ 3300 h 30857"/>
                <a:gd name="connsiteX1" fmla="*/ 22206 w 49774"/>
                <a:gd name="connsiteY1" fmla="*/ 30857 h 30857"/>
                <a:gd name="connsiteX2" fmla="*/ 22117 w 49774"/>
                <a:gd name="connsiteY2" fmla="*/ 30857 h 30857"/>
                <a:gd name="connsiteX3" fmla="*/ 0 w 49774"/>
                <a:gd name="connsiteY3" fmla="*/ 19531 h 30857"/>
                <a:gd name="connsiteX4" fmla="*/ 49405 w 49774"/>
                <a:gd name="connsiteY4" fmla="*/ 0 h 30857"/>
                <a:gd name="connsiteX5" fmla="*/ 49762 w 49774"/>
                <a:gd name="connsiteY5" fmla="*/ 3300 h 3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74" h="30857">
                  <a:moveTo>
                    <a:pt x="49762" y="3300"/>
                  </a:moveTo>
                  <a:cubicBezTo>
                    <a:pt x="49762" y="18519"/>
                    <a:pt x="37425" y="30857"/>
                    <a:pt x="22206" y="30857"/>
                  </a:cubicBezTo>
                  <a:cubicBezTo>
                    <a:pt x="22176" y="30857"/>
                    <a:pt x="22147" y="30857"/>
                    <a:pt x="22117" y="30857"/>
                  </a:cubicBezTo>
                  <a:cubicBezTo>
                    <a:pt x="13332" y="30941"/>
                    <a:pt x="5065" y="26708"/>
                    <a:pt x="0" y="19531"/>
                  </a:cubicBezTo>
                  <a:cubicBezTo>
                    <a:pt x="16320" y="12753"/>
                    <a:pt x="32729" y="6332"/>
                    <a:pt x="49405" y="0"/>
                  </a:cubicBezTo>
                  <a:cubicBezTo>
                    <a:pt x="49695" y="1075"/>
                    <a:pt x="49815" y="2188"/>
                    <a:pt x="49762" y="330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图形 15"/>
            <p:cNvSpPr/>
            <p:nvPr/>
          </p:nvSpPr>
          <p:spPr>
            <a:xfrm>
              <a:off x="8643849" y="788179"/>
              <a:ext cx="54847" cy="47837"/>
            </a:xfrm>
            <a:custGeom>
              <a:avLst/>
              <a:gdLst>
                <a:gd name="connsiteX0" fmla="*/ 54846 w 54847"/>
                <a:gd name="connsiteY0" fmla="*/ 20779 h 47837"/>
                <a:gd name="connsiteX1" fmla="*/ 26795 w 54847"/>
                <a:gd name="connsiteY1" fmla="*/ 47833 h 47837"/>
                <a:gd name="connsiteX2" fmla="*/ 0 w 54847"/>
                <a:gd name="connsiteY2" fmla="*/ 24079 h 47837"/>
                <a:gd name="connsiteX3" fmla="*/ 45303 w 54847"/>
                <a:gd name="connsiteY3" fmla="*/ 0 h 47837"/>
                <a:gd name="connsiteX4" fmla="*/ 54846 w 54847"/>
                <a:gd name="connsiteY4" fmla="*/ 20779 h 4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47" h="47837">
                  <a:moveTo>
                    <a:pt x="54846" y="20779"/>
                  </a:moveTo>
                  <a:cubicBezTo>
                    <a:pt x="54570" y="35996"/>
                    <a:pt x="42011" y="48108"/>
                    <a:pt x="26795" y="47833"/>
                  </a:cubicBezTo>
                  <a:cubicBezTo>
                    <a:pt x="13235" y="47587"/>
                    <a:pt x="1869" y="37512"/>
                    <a:pt x="0" y="24079"/>
                  </a:cubicBezTo>
                  <a:cubicBezTo>
                    <a:pt x="14982" y="15696"/>
                    <a:pt x="29965" y="7670"/>
                    <a:pt x="45303" y="0"/>
                  </a:cubicBezTo>
                  <a:cubicBezTo>
                    <a:pt x="51433" y="5150"/>
                    <a:pt x="54934" y="12774"/>
                    <a:pt x="54846" y="207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图形 15"/>
            <p:cNvSpPr/>
            <p:nvPr/>
          </p:nvSpPr>
          <p:spPr>
            <a:xfrm>
              <a:off x="8737934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图形 15"/>
            <p:cNvSpPr/>
            <p:nvPr/>
          </p:nvSpPr>
          <p:spPr>
            <a:xfrm>
              <a:off x="8499197" y="873079"/>
              <a:ext cx="50120" cy="43341"/>
            </a:xfrm>
            <a:custGeom>
              <a:avLst/>
              <a:gdLst>
                <a:gd name="connsiteX0" fmla="*/ 50120 w 50120"/>
                <a:gd name="connsiteY0" fmla="*/ 15785 h 43341"/>
                <a:gd name="connsiteX1" fmla="*/ 22385 w 50120"/>
                <a:gd name="connsiteY1" fmla="*/ 43342 h 43341"/>
                <a:gd name="connsiteX2" fmla="*/ 22384 w 50120"/>
                <a:gd name="connsiteY2" fmla="*/ 43342 h 43341"/>
                <a:gd name="connsiteX3" fmla="*/ 0 w 50120"/>
                <a:gd name="connsiteY3" fmla="*/ 31659 h 43341"/>
                <a:gd name="connsiteX4" fmla="*/ 45215 w 50120"/>
                <a:gd name="connsiteY4" fmla="*/ 0 h 43341"/>
                <a:gd name="connsiteX5" fmla="*/ 50120 w 50120"/>
                <a:gd name="connsiteY5" fmla="*/ 15785 h 4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20" h="43341">
                  <a:moveTo>
                    <a:pt x="50120" y="15785"/>
                  </a:moveTo>
                  <a:cubicBezTo>
                    <a:pt x="50071" y="31053"/>
                    <a:pt x="37654" y="43391"/>
                    <a:pt x="22385" y="43342"/>
                  </a:cubicBezTo>
                  <a:cubicBezTo>
                    <a:pt x="22385" y="43342"/>
                    <a:pt x="22385" y="43342"/>
                    <a:pt x="22384" y="43342"/>
                  </a:cubicBezTo>
                  <a:cubicBezTo>
                    <a:pt x="13462" y="43341"/>
                    <a:pt x="5103" y="38979"/>
                    <a:pt x="0" y="31659"/>
                  </a:cubicBezTo>
                  <a:cubicBezTo>
                    <a:pt x="14716" y="20690"/>
                    <a:pt x="29876" y="10077"/>
                    <a:pt x="45215" y="0"/>
                  </a:cubicBezTo>
                  <a:cubicBezTo>
                    <a:pt x="48362" y="4667"/>
                    <a:pt x="50068" y="10156"/>
                    <a:pt x="50120" y="1578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图形 15"/>
            <p:cNvSpPr/>
            <p:nvPr/>
          </p:nvSpPr>
          <p:spPr>
            <a:xfrm>
              <a:off x="8588557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图形 15"/>
            <p:cNvSpPr/>
            <p:nvPr/>
          </p:nvSpPr>
          <p:spPr>
            <a:xfrm>
              <a:off x="8682821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图形 15"/>
            <p:cNvSpPr/>
            <p:nvPr/>
          </p:nvSpPr>
          <p:spPr>
            <a:xfrm>
              <a:off x="8776996" y="861218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图形 15"/>
            <p:cNvSpPr/>
            <p:nvPr/>
          </p:nvSpPr>
          <p:spPr>
            <a:xfrm>
              <a:off x="8387186" y="971089"/>
              <a:ext cx="28359" cy="25119"/>
            </a:xfrm>
            <a:custGeom>
              <a:avLst/>
              <a:gdLst>
                <a:gd name="connsiteX0" fmla="*/ 28359 w 28359"/>
                <a:gd name="connsiteY0" fmla="*/ 0 h 25119"/>
                <a:gd name="connsiteX1" fmla="*/ 981 w 28359"/>
                <a:gd name="connsiteY1" fmla="*/ 25060 h 25119"/>
                <a:gd name="connsiteX2" fmla="*/ 0 w 28359"/>
                <a:gd name="connsiteY2" fmla="*/ 25060 h 25119"/>
                <a:gd name="connsiteX3" fmla="*/ 28359 w 28359"/>
                <a:gd name="connsiteY3" fmla="*/ 0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59" h="25119">
                  <a:moveTo>
                    <a:pt x="28359" y="0"/>
                  </a:moveTo>
                  <a:cubicBezTo>
                    <a:pt x="27111" y="14188"/>
                    <a:pt x="15224" y="25068"/>
                    <a:pt x="981" y="25060"/>
                  </a:cubicBezTo>
                  <a:cubicBezTo>
                    <a:pt x="659" y="25139"/>
                    <a:pt x="322" y="25139"/>
                    <a:pt x="0" y="25060"/>
                  </a:cubicBezTo>
                  <a:cubicBezTo>
                    <a:pt x="9364" y="16409"/>
                    <a:pt x="18817" y="8205"/>
                    <a:pt x="2835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图形 15"/>
            <p:cNvSpPr/>
            <p:nvPr/>
          </p:nvSpPr>
          <p:spPr>
            <a:xfrm>
              <a:off x="8454607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图形 15"/>
            <p:cNvSpPr/>
            <p:nvPr/>
          </p:nvSpPr>
          <p:spPr>
            <a:xfrm>
              <a:off x="8549138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图形 15"/>
            <p:cNvSpPr/>
            <p:nvPr/>
          </p:nvSpPr>
          <p:spPr>
            <a:xfrm>
              <a:off x="864358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图形 15"/>
            <p:cNvSpPr/>
            <p:nvPr/>
          </p:nvSpPr>
          <p:spPr>
            <a:xfrm>
              <a:off x="873793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图形 15"/>
            <p:cNvSpPr/>
            <p:nvPr/>
          </p:nvSpPr>
          <p:spPr>
            <a:xfrm>
              <a:off x="8313701" y="1028878"/>
              <a:ext cx="46820" cy="47266"/>
            </a:xfrm>
            <a:custGeom>
              <a:avLst/>
              <a:gdLst>
                <a:gd name="connsiteX0" fmla="*/ 46820 w 46820"/>
                <a:gd name="connsiteY0" fmla="*/ 19531 h 47266"/>
                <a:gd name="connsiteX1" fmla="*/ 19263 w 46820"/>
                <a:gd name="connsiteY1" fmla="*/ 47266 h 47266"/>
                <a:gd name="connsiteX2" fmla="*/ 19263 w 46820"/>
                <a:gd name="connsiteY2" fmla="*/ 47266 h 47266"/>
                <a:gd name="connsiteX3" fmla="*/ 0 w 46820"/>
                <a:gd name="connsiteY3" fmla="*/ 39239 h 47266"/>
                <a:gd name="connsiteX4" fmla="*/ 38793 w 46820"/>
                <a:gd name="connsiteY4" fmla="*/ 0 h 47266"/>
                <a:gd name="connsiteX5" fmla="*/ 46820 w 46820"/>
                <a:gd name="connsiteY5" fmla="*/ 19531 h 4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20" h="47266">
                  <a:moveTo>
                    <a:pt x="46820" y="19531"/>
                  </a:moveTo>
                  <a:cubicBezTo>
                    <a:pt x="46869" y="34799"/>
                    <a:pt x="34532" y="47216"/>
                    <a:pt x="19263" y="47266"/>
                  </a:cubicBezTo>
                  <a:cubicBezTo>
                    <a:pt x="19263" y="47266"/>
                    <a:pt x="19263" y="47266"/>
                    <a:pt x="19263" y="47266"/>
                  </a:cubicBezTo>
                  <a:cubicBezTo>
                    <a:pt x="12020" y="47308"/>
                    <a:pt x="5070" y="44412"/>
                    <a:pt x="0" y="39239"/>
                  </a:cubicBezTo>
                  <a:cubicBezTo>
                    <a:pt x="12486" y="25773"/>
                    <a:pt x="25595" y="12485"/>
                    <a:pt x="38793" y="0"/>
                  </a:cubicBezTo>
                  <a:cubicBezTo>
                    <a:pt x="43923" y="5208"/>
                    <a:pt x="46805" y="12221"/>
                    <a:pt x="46820" y="1953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图形 15"/>
            <p:cNvSpPr/>
            <p:nvPr/>
          </p:nvSpPr>
          <p:spPr>
            <a:xfrm>
              <a:off x="839976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图形 15"/>
            <p:cNvSpPr/>
            <p:nvPr/>
          </p:nvSpPr>
          <p:spPr>
            <a:xfrm>
              <a:off x="8494114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图形 15"/>
            <p:cNvSpPr/>
            <p:nvPr/>
          </p:nvSpPr>
          <p:spPr>
            <a:xfrm>
              <a:off x="8588557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图形 15"/>
            <p:cNvSpPr/>
            <p:nvPr/>
          </p:nvSpPr>
          <p:spPr>
            <a:xfrm>
              <a:off x="8682821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图形 15"/>
            <p:cNvSpPr/>
            <p:nvPr/>
          </p:nvSpPr>
          <p:spPr>
            <a:xfrm>
              <a:off x="8776996" y="1020851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图形 15"/>
            <p:cNvSpPr/>
            <p:nvPr/>
          </p:nvSpPr>
          <p:spPr>
            <a:xfrm>
              <a:off x="826625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图形 15"/>
            <p:cNvSpPr/>
            <p:nvPr/>
          </p:nvSpPr>
          <p:spPr>
            <a:xfrm>
              <a:off x="836061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图形 15"/>
            <p:cNvSpPr/>
            <p:nvPr/>
          </p:nvSpPr>
          <p:spPr>
            <a:xfrm>
              <a:off x="8454607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图形 15"/>
            <p:cNvSpPr/>
            <p:nvPr/>
          </p:nvSpPr>
          <p:spPr>
            <a:xfrm>
              <a:off x="8549138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图形 15"/>
            <p:cNvSpPr/>
            <p:nvPr/>
          </p:nvSpPr>
          <p:spPr>
            <a:xfrm>
              <a:off x="8643492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图形 15"/>
            <p:cNvSpPr/>
            <p:nvPr/>
          </p:nvSpPr>
          <p:spPr>
            <a:xfrm>
              <a:off x="8737934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图形 15"/>
            <p:cNvSpPr/>
            <p:nvPr/>
          </p:nvSpPr>
          <p:spPr>
            <a:xfrm>
              <a:off x="821096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图形 15"/>
            <p:cNvSpPr/>
            <p:nvPr/>
          </p:nvSpPr>
          <p:spPr>
            <a:xfrm>
              <a:off x="830531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图形 15"/>
            <p:cNvSpPr/>
            <p:nvPr/>
          </p:nvSpPr>
          <p:spPr>
            <a:xfrm>
              <a:off x="839976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图形 15"/>
            <p:cNvSpPr/>
            <p:nvPr/>
          </p:nvSpPr>
          <p:spPr>
            <a:xfrm>
              <a:off x="8494113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图形 15"/>
            <p:cNvSpPr/>
            <p:nvPr/>
          </p:nvSpPr>
          <p:spPr>
            <a:xfrm>
              <a:off x="8588556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图形 15"/>
            <p:cNvSpPr/>
            <p:nvPr/>
          </p:nvSpPr>
          <p:spPr>
            <a:xfrm>
              <a:off x="8682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图形 15"/>
            <p:cNvSpPr/>
            <p:nvPr/>
          </p:nvSpPr>
          <p:spPr>
            <a:xfrm>
              <a:off x="877699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图形 15"/>
            <p:cNvSpPr/>
            <p:nvPr/>
          </p:nvSpPr>
          <p:spPr>
            <a:xfrm>
              <a:off x="817190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图形 15"/>
            <p:cNvSpPr/>
            <p:nvPr/>
          </p:nvSpPr>
          <p:spPr>
            <a:xfrm>
              <a:off x="826625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图形 15"/>
            <p:cNvSpPr/>
            <p:nvPr/>
          </p:nvSpPr>
          <p:spPr>
            <a:xfrm>
              <a:off x="836061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图形 15"/>
            <p:cNvSpPr/>
            <p:nvPr/>
          </p:nvSpPr>
          <p:spPr>
            <a:xfrm>
              <a:off x="8454607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图形 15"/>
            <p:cNvSpPr/>
            <p:nvPr/>
          </p:nvSpPr>
          <p:spPr>
            <a:xfrm>
              <a:off x="8549138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图形 15"/>
            <p:cNvSpPr/>
            <p:nvPr/>
          </p:nvSpPr>
          <p:spPr>
            <a:xfrm>
              <a:off x="8643492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图形 15"/>
            <p:cNvSpPr/>
            <p:nvPr/>
          </p:nvSpPr>
          <p:spPr>
            <a:xfrm>
              <a:off x="873793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图形 15"/>
            <p:cNvSpPr/>
            <p:nvPr/>
          </p:nvSpPr>
          <p:spPr>
            <a:xfrm>
              <a:off x="811679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图形 15"/>
            <p:cNvSpPr/>
            <p:nvPr/>
          </p:nvSpPr>
          <p:spPr>
            <a:xfrm>
              <a:off x="821096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图形 15"/>
            <p:cNvSpPr/>
            <p:nvPr/>
          </p:nvSpPr>
          <p:spPr>
            <a:xfrm>
              <a:off x="830531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图形 15"/>
            <p:cNvSpPr/>
            <p:nvPr/>
          </p:nvSpPr>
          <p:spPr>
            <a:xfrm>
              <a:off x="839976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图形 15"/>
            <p:cNvSpPr/>
            <p:nvPr/>
          </p:nvSpPr>
          <p:spPr>
            <a:xfrm>
              <a:off x="8494113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图形 15"/>
            <p:cNvSpPr/>
            <p:nvPr/>
          </p:nvSpPr>
          <p:spPr>
            <a:xfrm>
              <a:off x="8588556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图形 15"/>
            <p:cNvSpPr/>
            <p:nvPr/>
          </p:nvSpPr>
          <p:spPr>
            <a:xfrm>
              <a:off x="868282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图形 15"/>
            <p:cNvSpPr/>
            <p:nvPr/>
          </p:nvSpPr>
          <p:spPr>
            <a:xfrm>
              <a:off x="877699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图形 15"/>
            <p:cNvSpPr/>
            <p:nvPr/>
          </p:nvSpPr>
          <p:spPr>
            <a:xfrm>
              <a:off x="807755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图形 15"/>
            <p:cNvSpPr/>
            <p:nvPr/>
          </p:nvSpPr>
          <p:spPr>
            <a:xfrm>
              <a:off x="817190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图形 15"/>
            <p:cNvSpPr/>
            <p:nvPr/>
          </p:nvSpPr>
          <p:spPr>
            <a:xfrm>
              <a:off x="826625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图形 15"/>
            <p:cNvSpPr/>
            <p:nvPr/>
          </p:nvSpPr>
          <p:spPr>
            <a:xfrm>
              <a:off x="8360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图形 15"/>
            <p:cNvSpPr/>
            <p:nvPr/>
          </p:nvSpPr>
          <p:spPr>
            <a:xfrm>
              <a:off x="8454607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图形 15"/>
            <p:cNvSpPr/>
            <p:nvPr/>
          </p:nvSpPr>
          <p:spPr>
            <a:xfrm>
              <a:off x="8549138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图形 15"/>
            <p:cNvSpPr/>
            <p:nvPr/>
          </p:nvSpPr>
          <p:spPr>
            <a:xfrm>
              <a:off x="864358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图形 15"/>
            <p:cNvSpPr/>
            <p:nvPr/>
          </p:nvSpPr>
          <p:spPr>
            <a:xfrm>
              <a:off x="873793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图形 15"/>
            <p:cNvSpPr/>
            <p:nvPr/>
          </p:nvSpPr>
          <p:spPr>
            <a:xfrm>
              <a:off x="8022437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图形 15"/>
            <p:cNvSpPr/>
            <p:nvPr/>
          </p:nvSpPr>
          <p:spPr>
            <a:xfrm>
              <a:off x="811679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图形 15"/>
            <p:cNvSpPr/>
            <p:nvPr/>
          </p:nvSpPr>
          <p:spPr>
            <a:xfrm>
              <a:off x="821096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图形 15"/>
            <p:cNvSpPr/>
            <p:nvPr/>
          </p:nvSpPr>
          <p:spPr>
            <a:xfrm>
              <a:off x="830531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图形 15"/>
            <p:cNvSpPr/>
            <p:nvPr/>
          </p:nvSpPr>
          <p:spPr>
            <a:xfrm>
              <a:off x="839976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图形 15"/>
            <p:cNvSpPr/>
            <p:nvPr/>
          </p:nvSpPr>
          <p:spPr>
            <a:xfrm>
              <a:off x="8494113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图形 15"/>
            <p:cNvSpPr/>
            <p:nvPr/>
          </p:nvSpPr>
          <p:spPr>
            <a:xfrm>
              <a:off x="8588556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图形 15"/>
            <p:cNvSpPr/>
            <p:nvPr/>
          </p:nvSpPr>
          <p:spPr>
            <a:xfrm>
              <a:off x="868282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图形 15"/>
            <p:cNvSpPr/>
            <p:nvPr/>
          </p:nvSpPr>
          <p:spPr>
            <a:xfrm>
              <a:off x="877699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图形 15"/>
            <p:cNvSpPr/>
            <p:nvPr/>
          </p:nvSpPr>
          <p:spPr>
            <a:xfrm>
              <a:off x="7992829" y="1579796"/>
              <a:ext cx="45483" cy="54930"/>
            </a:xfrm>
            <a:custGeom>
              <a:avLst/>
              <a:gdLst>
                <a:gd name="connsiteX0" fmla="*/ 45483 w 45483"/>
                <a:gd name="connsiteY0" fmla="*/ 27508 h 54930"/>
                <a:gd name="connsiteX1" fmla="*/ 17970 w 45483"/>
                <a:gd name="connsiteY1" fmla="*/ 54931 h 54930"/>
                <a:gd name="connsiteX2" fmla="*/ 0 w 45483"/>
                <a:gd name="connsiteY2" fmla="*/ 48198 h 54930"/>
                <a:gd name="connsiteX3" fmla="*/ 14983 w 45483"/>
                <a:gd name="connsiteY3" fmla="*/ 130 h 54930"/>
                <a:gd name="connsiteX4" fmla="*/ 18015 w 45483"/>
                <a:gd name="connsiteY4" fmla="*/ 130 h 54930"/>
                <a:gd name="connsiteX5" fmla="*/ 45483 w 45483"/>
                <a:gd name="connsiteY5" fmla="*/ 27508 h 5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3" h="54930">
                  <a:moveTo>
                    <a:pt x="45483" y="27508"/>
                  </a:moveTo>
                  <a:cubicBezTo>
                    <a:pt x="45457" y="42678"/>
                    <a:pt x="33140" y="54956"/>
                    <a:pt x="17970" y="54931"/>
                  </a:cubicBezTo>
                  <a:cubicBezTo>
                    <a:pt x="11365" y="54920"/>
                    <a:pt x="4986" y="52530"/>
                    <a:pt x="0" y="48198"/>
                  </a:cubicBezTo>
                  <a:cubicBezTo>
                    <a:pt x="4727" y="32057"/>
                    <a:pt x="9632" y="16004"/>
                    <a:pt x="14983" y="130"/>
                  </a:cubicBezTo>
                  <a:cubicBezTo>
                    <a:pt x="15986" y="-43"/>
                    <a:pt x="17012" y="-43"/>
                    <a:pt x="18015" y="130"/>
                  </a:cubicBezTo>
                  <a:cubicBezTo>
                    <a:pt x="33130" y="178"/>
                    <a:pt x="45385" y="12394"/>
                    <a:pt x="45483" y="2750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图形 15"/>
            <p:cNvSpPr/>
            <p:nvPr/>
          </p:nvSpPr>
          <p:spPr>
            <a:xfrm>
              <a:off x="807746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图形 15"/>
            <p:cNvSpPr/>
            <p:nvPr/>
          </p:nvSpPr>
          <p:spPr>
            <a:xfrm>
              <a:off x="817190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图形 15"/>
            <p:cNvSpPr/>
            <p:nvPr/>
          </p:nvSpPr>
          <p:spPr>
            <a:xfrm>
              <a:off x="826625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图形 15"/>
            <p:cNvSpPr/>
            <p:nvPr/>
          </p:nvSpPr>
          <p:spPr>
            <a:xfrm>
              <a:off x="836061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图形 15"/>
            <p:cNvSpPr/>
            <p:nvPr/>
          </p:nvSpPr>
          <p:spPr>
            <a:xfrm>
              <a:off x="8454607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图形 15"/>
            <p:cNvSpPr/>
            <p:nvPr/>
          </p:nvSpPr>
          <p:spPr>
            <a:xfrm>
              <a:off x="8549138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图形 15"/>
            <p:cNvSpPr/>
            <p:nvPr/>
          </p:nvSpPr>
          <p:spPr>
            <a:xfrm>
              <a:off x="864349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图形 15"/>
            <p:cNvSpPr/>
            <p:nvPr/>
          </p:nvSpPr>
          <p:spPr>
            <a:xfrm>
              <a:off x="873793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图形 15"/>
            <p:cNvSpPr/>
            <p:nvPr/>
          </p:nvSpPr>
          <p:spPr>
            <a:xfrm>
              <a:off x="7972942" y="1675082"/>
              <a:ext cx="10792" cy="33710"/>
            </a:xfrm>
            <a:custGeom>
              <a:avLst/>
              <a:gdLst>
                <a:gd name="connsiteX0" fmla="*/ 10791 w 10792"/>
                <a:gd name="connsiteY0" fmla="*/ 11950 h 33710"/>
                <a:gd name="connsiteX1" fmla="*/ 0 w 10792"/>
                <a:gd name="connsiteY1" fmla="*/ 33710 h 33710"/>
                <a:gd name="connsiteX2" fmla="*/ 7848 w 10792"/>
                <a:gd name="connsiteY2" fmla="*/ 0 h 33710"/>
                <a:gd name="connsiteX3" fmla="*/ 10791 w 10792"/>
                <a:gd name="connsiteY3" fmla="*/ 11950 h 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2" h="33710">
                  <a:moveTo>
                    <a:pt x="10791" y="11950"/>
                  </a:moveTo>
                  <a:cubicBezTo>
                    <a:pt x="10884" y="20512"/>
                    <a:pt x="6872" y="28602"/>
                    <a:pt x="0" y="33710"/>
                  </a:cubicBezTo>
                  <a:cubicBezTo>
                    <a:pt x="2230" y="22384"/>
                    <a:pt x="4905" y="11148"/>
                    <a:pt x="7848" y="0"/>
                  </a:cubicBezTo>
                  <a:cubicBezTo>
                    <a:pt x="9780" y="3687"/>
                    <a:pt x="10789" y="7788"/>
                    <a:pt x="10791" y="119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图形 15"/>
            <p:cNvSpPr/>
            <p:nvPr/>
          </p:nvSpPr>
          <p:spPr>
            <a:xfrm>
              <a:off x="8022437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图形 15"/>
            <p:cNvSpPr/>
            <p:nvPr/>
          </p:nvSpPr>
          <p:spPr>
            <a:xfrm>
              <a:off x="8116790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图形 15"/>
            <p:cNvSpPr/>
            <p:nvPr/>
          </p:nvSpPr>
          <p:spPr>
            <a:xfrm>
              <a:off x="821096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图形 15"/>
            <p:cNvSpPr/>
            <p:nvPr/>
          </p:nvSpPr>
          <p:spPr>
            <a:xfrm>
              <a:off x="830531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图形 15"/>
            <p:cNvSpPr/>
            <p:nvPr/>
          </p:nvSpPr>
          <p:spPr>
            <a:xfrm>
              <a:off x="839976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图形 15"/>
            <p:cNvSpPr/>
            <p:nvPr/>
          </p:nvSpPr>
          <p:spPr>
            <a:xfrm>
              <a:off x="8494113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图形 15"/>
            <p:cNvSpPr/>
            <p:nvPr/>
          </p:nvSpPr>
          <p:spPr>
            <a:xfrm>
              <a:off x="8588556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图形 15"/>
            <p:cNvSpPr/>
            <p:nvPr/>
          </p:nvSpPr>
          <p:spPr>
            <a:xfrm>
              <a:off x="8682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图形 15"/>
            <p:cNvSpPr/>
            <p:nvPr/>
          </p:nvSpPr>
          <p:spPr>
            <a:xfrm>
              <a:off x="877699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图形 15"/>
            <p:cNvSpPr/>
            <p:nvPr/>
          </p:nvSpPr>
          <p:spPr>
            <a:xfrm>
              <a:off x="7983109" y="1739022"/>
              <a:ext cx="55293" cy="55293"/>
            </a:xfrm>
            <a:custGeom>
              <a:avLst/>
              <a:gdLst>
                <a:gd name="connsiteX0" fmla="*/ 55291 w 55293"/>
                <a:gd name="connsiteY0" fmla="*/ 27827 h 55293"/>
                <a:gd name="connsiteX1" fmla="*/ 27466 w 55293"/>
                <a:gd name="connsiteY1" fmla="*/ 55293 h 55293"/>
                <a:gd name="connsiteX2" fmla="*/ 1 w 55293"/>
                <a:gd name="connsiteY2" fmla="*/ 27467 h 55293"/>
                <a:gd name="connsiteX3" fmla="*/ 27378 w 55293"/>
                <a:gd name="connsiteY3" fmla="*/ 2 h 55293"/>
                <a:gd name="connsiteX4" fmla="*/ 55291 w 55293"/>
                <a:gd name="connsiteY4" fmla="*/ 27199 h 55293"/>
                <a:gd name="connsiteX5" fmla="*/ 55292 w 55293"/>
                <a:gd name="connsiteY5" fmla="*/ 27827 h 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3" h="55293">
                  <a:moveTo>
                    <a:pt x="55291" y="27827"/>
                  </a:moveTo>
                  <a:cubicBezTo>
                    <a:pt x="55192" y="43095"/>
                    <a:pt x="42734" y="55392"/>
                    <a:pt x="27466" y="55293"/>
                  </a:cubicBezTo>
                  <a:cubicBezTo>
                    <a:pt x="12198" y="55193"/>
                    <a:pt x="-99" y="42736"/>
                    <a:pt x="1" y="27467"/>
                  </a:cubicBezTo>
                  <a:cubicBezTo>
                    <a:pt x="99" y="12374"/>
                    <a:pt x="12285" y="149"/>
                    <a:pt x="27378" y="2"/>
                  </a:cubicBezTo>
                  <a:cubicBezTo>
                    <a:pt x="42596" y="-195"/>
                    <a:pt x="55093" y="11981"/>
                    <a:pt x="55291" y="27199"/>
                  </a:cubicBezTo>
                  <a:cubicBezTo>
                    <a:pt x="55293" y="27408"/>
                    <a:pt x="55294" y="27617"/>
                    <a:pt x="55292" y="2782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图形 15"/>
            <p:cNvSpPr/>
            <p:nvPr/>
          </p:nvSpPr>
          <p:spPr>
            <a:xfrm>
              <a:off x="807746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图形 15"/>
            <p:cNvSpPr/>
            <p:nvPr/>
          </p:nvSpPr>
          <p:spPr>
            <a:xfrm>
              <a:off x="817190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图形 15"/>
            <p:cNvSpPr/>
            <p:nvPr/>
          </p:nvSpPr>
          <p:spPr>
            <a:xfrm>
              <a:off x="826625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图形 15"/>
            <p:cNvSpPr/>
            <p:nvPr/>
          </p:nvSpPr>
          <p:spPr>
            <a:xfrm>
              <a:off x="836061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图形 15"/>
            <p:cNvSpPr/>
            <p:nvPr/>
          </p:nvSpPr>
          <p:spPr>
            <a:xfrm>
              <a:off x="8454607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图形 15"/>
            <p:cNvSpPr/>
            <p:nvPr/>
          </p:nvSpPr>
          <p:spPr>
            <a:xfrm>
              <a:off x="8549138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图形 15"/>
            <p:cNvSpPr/>
            <p:nvPr/>
          </p:nvSpPr>
          <p:spPr>
            <a:xfrm>
              <a:off x="864349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图形 15"/>
            <p:cNvSpPr/>
            <p:nvPr/>
          </p:nvSpPr>
          <p:spPr>
            <a:xfrm>
              <a:off x="873793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图形 15"/>
            <p:cNvSpPr/>
            <p:nvPr/>
          </p:nvSpPr>
          <p:spPr>
            <a:xfrm>
              <a:off x="7946634" y="1818920"/>
              <a:ext cx="37098" cy="55394"/>
            </a:xfrm>
            <a:custGeom>
              <a:avLst/>
              <a:gdLst>
                <a:gd name="connsiteX0" fmla="*/ 37099 w 37098"/>
                <a:gd name="connsiteY0" fmla="*/ 27835 h 55394"/>
                <a:gd name="connsiteX1" fmla="*/ 9453 w 37098"/>
                <a:gd name="connsiteY1" fmla="*/ 55391 h 55394"/>
                <a:gd name="connsiteX2" fmla="*/ 0 w 37098"/>
                <a:gd name="connsiteY2" fmla="*/ 53608 h 55394"/>
                <a:gd name="connsiteX3" fmla="*/ 6242 w 37098"/>
                <a:gd name="connsiteY3" fmla="*/ 99 h 55394"/>
                <a:gd name="connsiteX4" fmla="*/ 9453 w 37098"/>
                <a:gd name="connsiteY4" fmla="*/ 99 h 55394"/>
                <a:gd name="connsiteX5" fmla="*/ 37099 w 37098"/>
                <a:gd name="connsiteY5" fmla="*/ 27745 h 55394"/>
                <a:gd name="connsiteX6" fmla="*/ 37099 w 37098"/>
                <a:gd name="connsiteY6" fmla="*/ 27835 h 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5394">
                  <a:moveTo>
                    <a:pt x="37099" y="27835"/>
                  </a:moveTo>
                  <a:cubicBezTo>
                    <a:pt x="37050" y="43068"/>
                    <a:pt x="24687" y="55391"/>
                    <a:pt x="9453" y="55391"/>
                  </a:cubicBezTo>
                  <a:cubicBezTo>
                    <a:pt x="6213" y="55446"/>
                    <a:pt x="2997" y="54839"/>
                    <a:pt x="0" y="53608"/>
                  </a:cubicBezTo>
                  <a:cubicBezTo>
                    <a:pt x="1784" y="35772"/>
                    <a:pt x="3864" y="17935"/>
                    <a:pt x="6242" y="99"/>
                  </a:cubicBezTo>
                  <a:cubicBezTo>
                    <a:pt x="7309" y="-33"/>
                    <a:pt x="8387" y="-33"/>
                    <a:pt x="9453" y="99"/>
                  </a:cubicBezTo>
                  <a:cubicBezTo>
                    <a:pt x="24721" y="99"/>
                    <a:pt x="37099" y="12477"/>
                    <a:pt x="37099" y="27745"/>
                  </a:cubicBezTo>
                  <a:cubicBezTo>
                    <a:pt x="37099" y="27775"/>
                    <a:pt x="37099" y="27805"/>
                    <a:pt x="37099" y="2783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图形 15"/>
            <p:cNvSpPr/>
            <p:nvPr/>
          </p:nvSpPr>
          <p:spPr>
            <a:xfrm>
              <a:off x="8022437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图形 15"/>
            <p:cNvSpPr/>
            <p:nvPr/>
          </p:nvSpPr>
          <p:spPr>
            <a:xfrm>
              <a:off x="8116791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图形 15"/>
            <p:cNvSpPr/>
            <p:nvPr/>
          </p:nvSpPr>
          <p:spPr>
            <a:xfrm>
              <a:off x="821096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图形 15"/>
            <p:cNvSpPr/>
            <p:nvPr/>
          </p:nvSpPr>
          <p:spPr>
            <a:xfrm>
              <a:off x="830531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图形 15"/>
            <p:cNvSpPr/>
            <p:nvPr/>
          </p:nvSpPr>
          <p:spPr>
            <a:xfrm>
              <a:off x="839976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图形 15"/>
            <p:cNvSpPr/>
            <p:nvPr/>
          </p:nvSpPr>
          <p:spPr>
            <a:xfrm>
              <a:off x="8494113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图形 15"/>
            <p:cNvSpPr/>
            <p:nvPr/>
          </p:nvSpPr>
          <p:spPr>
            <a:xfrm>
              <a:off x="8588557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图形 15"/>
            <p:cNvSpPr/>
            <p:nvPr/>
          </p:nvSpPr>
          <p:spPr>
            <a:xfrm>
              <a:off x="8682820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图形 15"/>
            <p:cNvSpPr/>
            <p:nvPr/>
          </p:nvSpPr>
          <p:spPr>
            <a:xfrm>
              <a:off x="877699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图形 15"/>
            <p:cNvSpPr/>
            <p:nvPr/>
          </p:nvSpPr>
          <p:spPr>
            <a:xfrm>
              <a:off x="7941461" y="1917832"/>
              <a:ext cx="2676" cy="20154"/>
            </a:xfrm>
            <a:custGeom>
              <a:avLst/>
              <a:gdLst>
                <a:gd name="connsiteX0" fmla="*/ 2675 w 2676"/>
                <a:gd name="connsiteY0" fmla="*/ 8472 h 20154"/>
                <a:gd name="connsiteX1" fmla="*/ 0 w 2676"/>
                <a:gd name="connsiteY1" fmla="*/ 20155 h 20154"/>
                <a:gd name="connsiteX2" fmla="*/ 1249 w 2676"/>
                <a:gd name="connsiteY2" fmla="*/ 0 h 20154"/>
                <a:gd name="connsiteX3" fmla="*/ 2675 w 2676"/>
                <a:gd name="connsiteY3" fmla="*/ 8472 h 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154">
                  <a:moveTo>
                    <a:pt x="2675" y="8472"/>
                  </a:moveTo>
                  <a:cubicBezTo>
                    <a:pt x="2720" y="12523"/>
                    <a:pt x="1804" y="16527"/>
                    <a:pt x="0" y="20155"/>
                  </a:cubicBezTo>
                  <a:cubicBezTo>
                    <a:pt x="0" y="13377"/>
                    <a:pt x="714" y="6778"/>
                    <a:pt x="1249" y="0"/>
                  </a:cubicBezTo>
                  <a:cubicBezTo>
                    <a:pt x="2178" y="2729"/>
                    <a:pt x="2660" y="5590"/>
                    <a:pt x="2675" y="847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图形 15"/>
            <p:cNvSpPr/>
            <p:nvPr/>
          </p:nvSpPr>
          <p:spPr>
            <a:xfrm>
              <a:off x="798310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图形 15"/>
            <p:cNvSpPr/>
            <p:nvPr/>
          </p:nvSpPr>
          <p:spPr>
            <a:xfrm>
              <a:off x="807755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图形 15"/>
            <p:cNvSpPr/>
            <p:nvPr/>
          </p:nvSpPr>
          <p:spPr>
            <a:xfrm>
              <a:off x="817190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图形 15"/>
            <p:cNvSpPr/>
            <p:nvPr/>
          </p:nvSpPr>
          <p:spPr>
            <a:xfrm>
              <a:off x="826625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图形 15"/>
            <p:cNvSpPr/>
            <p:nvPr/>
          </p:nvSpPr>
          <p:spPr>
            <a:xfrm>
              <a:off x="8360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图形 15"/>
            <p:cNvSpPr/>
            <p:nvPr/>
          </p:nvSpPr>
          <p:spPr>
            <a:xfrm>
              <a:off x="8454607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图形 15"/>
            <p:cNvSpPr/>
            <p:nvPr/>
          </p:nvSpPr>
          <p:spPr>
            <a:xfrm>
              <a:off x="854913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图形 15"/>
            <p:cNvSpPr/>
            <p:nvPr/>
          </p:nvSpPr>
          <p:spPr>
            <a:xfrm>
              <a:off x="864358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图形 15"/>
            <p:cNvSpPr/>
            <p:nvPr/>
          </p:nvSpPr>
          <p:spPr>
            <a:xfrm>
              <a:off x="873793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图形 15"/>
            <p:cNvSpPr/>
            <p:nvPr/>
          </p:nvSpPr>
          <p:spPr>
            <a:xfrm>
              <a:off x="7940569" y="1979010"/>
              <a:ext cx="43163" cy="55203"/>
            </a:xfrm>
            <a:custGeom>
              <a:avLst/>
              <a:gdLst>
                <a:gd name="connsiteX0" fmla="*/ 43164 w 43163"/>
                <a:gd name="connsiteY0" fmla="*/ 27557 h 55203"/>
                <a:gd name="connsiteX1" fmla="*/ 15518 w 43163"/>
                <a:gd name="connsiteY1" fmla="*/ 55203 h 55203"/>
                <a:gd name="connsiteX2" fmla="*/ 1 w 43163"/>
                <a:gd name="connsiteY2" fmla="*/ 50387 h 55203"/>
                <a:gd name="connsiteX3" fmla="*/ 0 w 43163"/>
                <a:gd name="connsiteY3" fmla="*/ 27557 h 55203"/>
                <a:gd name="connsiteX4" fmla="*/ 0 w 43163"/>
                <a:gd name="connsiteY4" fmla="*/ 4905 h 55203"/>
                <a:gd name="connsiteX5" fmla="*/ 15517 w 43163"/>
                <a:gd name="connsiteY5" fmla="*/ 0 h 55203"/>
                <a:gd name="connsiteX6" fmla="*/ 43163 w 43163"/>
                <a:gd name="connsiteY6" fmla="*/ 27557 h 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63" h="55203">
                  <a:moveTo>
                    <a:pt x="43164" y="27557"/>
                  </a:moveTo>
                  <a:cubicBezTo>
                    <a:pt x="43164" y="42825"/>
                    <a:pt x="30786" y="55203"/>
                    <a:pt x="15518" y="55203"/>
                  </a:cubicBezTo>
                  <a:cubicBezTo>
                    <a:pt x="9971" y="55245"/>
                    <a:pt x="4549" y="53562"/>
                    <a:pt x="1" y="50387"/>
                  </a:cubicBezTo>
                  <a:cubicBezTo>
                    <a:pt x="0" y="42896"/>
                    <a:pt x="0" y="35226"/>
                    <a:pt x="0" y="27557"/>
                  </a:cubicBezTo>
                  <a:cubicBezTo>
                    <a:pt x="0" y="19887"/>
                    <a:pt x="0" y="12396"/>
                    <a:pt x="0" y="4905"/>
                  </a:cubicBezTo>
                  <a:cubicBezTo>
                    <a:pt x="4537" y="1698"/>
                    <a:pt x="9961" y="-16"/>
                    <a:pt x="15517" y="0"/>
                  </a:cubicBezTo>
                  <a:cubicBezTo>
                    <a:pt x="30751" y="0"/>
                    <a:pt x="43114" y="12323"/>
                    <a:pt x="4316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图形 15"/>
            <p:cNvSpPr/>
            <p:nvPr/>
          </p:nvSpPr>
          <p:spPr>
            <a:xfrm>
              <a:off x="8022437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图形 15"/>
            <p:cNvSpPr/>
            <p:nvPr/>
          </p:nvSpPr>
          <p:spPr>
            <a:xfrm>
              <a:off x="811679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图形 15"/>
            <p:cNvSpPr/>
            <p:nvPr/>
          </p:nvSpPr>
          <p:spPr>
            <a:xfrm>
              <a:off x="821096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图形 15"/>
            <p:cNvSpPr/>
            <p:nvPr/>
          </p:nvSpPr>
          <p:spPr>
            <a:xfrm>
              <a:off x="830531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图形 15"/>
            <p:cNvSpPr/>
            <p:nvPr/>
          </p:nvSpPr>
          <p:spPr>
            <a:xfrm>
              <a:off x="839976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图形 15"/>
            <p:cNvSpPr/>
            <p:nvPr/>
          </p:nvSpPr>
          <p:spPr>
            <a:xfrm>
              <a:off x="8494113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图形 15"/>
            <p:cNvSpPr/>
            <p:nvPr/>
          </p:nvSpPr>
          <p:spPr>
            <a:xfrm>
              <a:off x="8588556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图形 15"/>
            <p:cNvSpPr/>
            <p:nvPr/>
          </p:nvSpPr>
          <p:spPr>
            <a:xfrm>
              <a:off x="868282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图形 15"/>
            <p:cNvSpPr/>
            <p:nvPr/>
          </p:nvSpPr>
          <p:spPr>
            <a:xfrm>
              <a:off x="877699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图形 15"/>
            <p:cNvSpPr/>
            <p:nvPr/>
          </p:nvSpPr>
          <p:spPr>
            <a:xfrm>
              <a:off x="7941461" y="2074701"/>
              <a:ext cx="2676" cy="20422"/>
            </a:xfrm>
            <a:custGeom>
              <a:avLst/>
              <a:gdLst>
                <a:gd name="connsiteX0" fmla="*/ 2675 w 2676"/>
                <a:gd name="connsiteY0" fmla="*/ 11504 h 20422"/>
                <a:gd name="connsiteX1" fmla="*/ 1249 w 2676"/>
                <a:gd name="connsiteY1" fmla="*/ 20422 h 20422"/>
                <a:gd name="connsiteX2" fmla="*/ 0 w 2676"/>
                <a:gd name="connsiteY2" fmla="*/ 0 h 20422"/>
                <a:gd name="connsiteX3" fmla="*/ 2675 w 2676"/>
                <a:gd name="connsiteY3" fmla="*/ 11504 h 20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422">
                  <a:moveTo>
                    <a:pt x="2675" y="11504"/>
                  </a:moveTo>
                  <a:cubicBezTo>
                    <a:pt x="2709" y="14536"/>
                    <a:pt x="2226" y="17552"/>
                    <a:pt x="1249" y="20422"/>
                  </a:cubicBezTo>
                  <a:cubicBezTo>
                    <a:pt x="714" y="13645"/>
                    <a:pt x="357" y="6867"/>
                    <a:pt x="0" y="0"/>
                  </a:cubicBezTo>
                  <a:cubicBezTo>
                    <a:pt x="1737" y="3588"/>
                    <a:pt x="2652" y="7518"/>
                    <a:pt x="2675" y="115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图形 15"/>
            <p:cNvSpPr/>
            <p:nvPr/>
          </p:nvSpPr>
          <p:spPr>
            <a:xfrm>
              <a:off x="798310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图形 15"/>
            <p:cNvSpPr/>
            <p:nvPr/>
          </p:nvSpPr>
          <p:spPr>
            <a:xfrm>
              <a:off x="807746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图形 15"/>
            <p:cNvSpPr/>
            <p:nvPr/>
          </p:nvSpPr>
          <p:spPr>
            <a:xfrm>
              <a:off x="817190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图形 15"/>
            <p:cNvSpPr/>
            <p:nvPr/>
          </p:nvSpPr>
          <p:spPr>
            <a:xfrm>
              <a:off x="826625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图形 15"/>
            <p:cNvSpPr/>
            <p:nvPr/>
          </p:nvSpPr>
          <p:spPr>
            <a:xfrm>
              <a:off x="836061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图形 15"/>
            <p:cNvSpPr/>
            <p:nvPr/>
          </p:nvSpPr>
          <p:spPr>
            <a:xfrm>
              <a:off x="8454607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图形 15"/>
            <p:cNvSpPr/>
            <p:nvPr/>
          </p:nvSpPr>
          <p:spPr>
            <a:xfrm>
              <a:off x="854913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图形 15"/>
            <p:cNvSpPr/>
            <p:nvPr/>
          </p:nvSpPr>
          <p:spPr>
            <a:xfrm>
              <a:off x="864349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图形 15"/>
            <p:cNvSpPr/>
            <p:nvPr/>
          </p:nvSpPr>
          <p:spPr>
            <a:xfrm>
              <a:off x="873793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图形 15"/>
            <p:cNvSpPr/>
            <p:nvPr/>
          </p:nvSpPr>
          <p:spPr>
            <a:xfrm>
              <a:off x="7946634" y="2138818"/>
              <a:ext cx="37098" cy="54802"/>
            </a:xfrm>
            <a:custGeom>
              <a:avLst/>
              <a:gdLst>
                <a:gd name="connsiteX0" fmla="*/ 37099 w 37098"/>
                <a:gd name="connsiteY0" fmla="*/ 27204 h 54802"/>
                <a:gd name="connsiteX1" fmla="*/ 9453 w 37098"/>
                <a:gd name="connsiteY1" fmla="*/ 54671 h 54802"/>
                <a:gd name="connsiteX2" fmla="*/ 9453 w 37098"/>
                <a:gd name="connsiteY2" fmla="*/ 54671 h 54802"/>
                <a:gd name="connsiteX3" fmla="*/ 6242 w 37098"/>
                <a:gd name="connsiteY3" fmla="*/ 54671 h 54802"/>
                <a:gd name="connsiteX4" fmla="*/ 0 w 37098"/>
                <a:gd name="connsiteY4" fmla="*/ 1787 h 54802"/>
                <a:gd name="connsiteX5" fmla="*/ 9453 w 37098"/>
                <a:gd name="connsiteY5" fmla="*/ 3 h 54802"/>
                <a:gd name="connsiteX6" fmla="*/ 37099 w 37098"/>
                <a:gd name="connsiteY6" fmla="*/ 27204 h 5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4802">
                  <a:moveTo>
                    <a:pt x="37099" y="27204"/>
                  </a:moveTo>
                  <a:cubicBezTo>
                    <a:pt x="37050" y="42423"/>
                    <a:pt x="24672" y="54720"/>
                    <a:pt x="9453" y="54671"/>
                  </a:cubicBezTo>
                  <a:cubicBezTo>
                    <a:pt x="9453" y="54671"/>
                    <a:pt x="9453" y="54671"/>
                    <a:pt x="9453" y="54671"/>
                  </a:cubicBezTo>
                  <a:cubicBezTo>
                    <a:pt x="8390" y="54846"/>
                    <a:pt x="7305" y="54846"/>
                    <a:pt x="6242" y="54671"/>
                  </a:cubicBezTo>
                  <a:cubicBezTo>
                    <a:pt x="3835" y="37281"/>
                    <a:pt x="1783" y="19534"/>
                    <a:pt x="0" y="1787"/>
                  </a:cubicBezTo>
                  <a:cubicBezTo>
                    <a:pt x="2997" y="555"/>
                    <a:pt x="6213" y="-51"/>
                    <a:pt x="9453" y="3"/>
                  </a:cubicBezTo>
                  <a:cubicBezTo>
                    <a:pt x="24549" y="2"/>
                    <a:pt x="36856" y="12109"/>
                    <a:pt x="37099" y="272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图形 15"/>
            <p:cNvSpPr/>
            <p:nvPr/>
          </p:nvSpPr>
          <p:spPr>
            <a:xfrm>
              <a:off x="802243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图形 15"/>
            <p:cNvSpPr/>
            <p:nvPr/>
          </p:nvSpPr>
          <p:spPr>
            <a:xfrm>
              <a:off x="8116790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图形 15"/>
            <p:cNvSpPr/>
            <p:nvPr/>
          </p:nvSpPr>
          <p:spPr>
            <a:xfrm>
              <a:off x="8210965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图形 15"/>
            <p:cNvSpPr/>
            <p:nvPr/>
          </p:nvSpPr>
          <p:spPr>
            <a:xfrm>
              <a:off x="830531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图形 15"/>
            <p:cNvSpPr/>
            <p:nvPr/>
          </p:nvSpPr>
          <p:spPr>
            <a:xfrm>
              <a:off x="839976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图形 15"/>
            <p:cNvSpPr/>
            <p:nvPr/>
          </p:nvSpPr>
          <p:spPr>
            <a:xfrm>
              <a:off x="8494114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图形 15"/>
            <p:cNvSpPr/>
            <p:nvPr/>
          </p:nvSpPr>
          <p:spPr>
            <a:xfrm>
              <a:off x="8588557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图形 15"/>
            <p:cNvSpPr/>
            <p:nvPr/>
          </p:nvSpPr>
          <p:spPr>
            <a:xfrm>
              <a:off x="8682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图形 15"/>
            <p:cNvSpPr/>
            <p:nvPr/>
          </p:nvSpPr>
          <p:spPr>
            <a:xfrm>
              <a:off x="8776996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图形 15"/>
            <p:cNvSpPr/>
            <p:nvPr/>
          </p:nvSpPr>
          <p:spPr>
            <a:xfrm>
              <a:off x="798310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图形 15"/>
            <p:cNvSpPr/>
            <p:nvPr/>
          </p:nvSpPr>
          <p:spPr>
            <a:xfrm>
              <a:off x="807746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图形 15"/>
            <p:cNvSpPr/>
            <p:nvPr/>
          </p:nvSpPr>
          <p:spPr>
            <a:xfrm>
              <a:off x="817190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图形 15"/>
            <p:cNvSpPr/>
            <p:nvPr/>
          </p:nvSpPr>
          <p:spPr>
            <a:xfrm>
              <a:off x="826625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图形 15"/>
            <p:cNvSpPr/>
            <p:nvPr/>
          </p:nvSpPr>
          <p:spPr>
            <a:xfrm>
              <a:off x="836061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图形 15"/>
            <p:cNvSpPr/>
            <p:nvPr/>
          </p:nvSpPr>
          <p:spPr>
            <a:xfrm>
              <a:off x="8454607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图形 15"/>
            <p:cNvSpPr/>
            <p:nvPr/>
          </p:nvSpPr>
          <p:spPr>
            <a:xfrm>
              <a:off x="854913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图形 15"/>
            <p:cNvSpPr/>
            <p:nvPr/>
          </p:nvSpPr>
          <p:spPr>
            <a:xfrm>
              <a:off x="864349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图形 15"/>
            <p:cNvSpPr/>
            <p:nvPr/>
          </p:nvSpPr>
          <p:spPr>
            <a:xfrm>
              <a:off x="873793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图形 15"/>
            <p:cNvSpPr/>
            <p:nvPr/>
          </p:nvSpPr>
          <p:spPr>
            <a:xfrm>
              <a:off x="7972764" y="2303717"/>
              <a:ext cx="10969" cy="33977"/>
            </a:xfrm>
            <a:custGeom>
              <a:avLst/>
              <a:gdLst>
                <a:gd name="connsiteX0" fmla="*/ 10969 w 10969"/>
                <a:gd name="connsiteY0" fmla="*/ 21938 h 33977"/>
                <a:gd name="connsiteX1" fmla="*/ 8204 w 10969"/>
                <a:gd name="connsiteY1" fmla="*/ 33978 h 33977"/>
                <a:gd name="connsiteX2" fmla="*/ 0 w 10969"/>
                <a:gd name="connsiteY2" fmla="*/ 0 h 33977"/>
                <a:gd name="connsiteX3" fmla="*/ 10969 w 10969"/>
                <a:gd name="connsiteY3" fmla="*/ 21938 h 3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69" h="33977">
                  <a:moveTo>
                    <a:pt x="10969" y="21938"/>
                  </a:moveTo>
                  <a:cubicBezTo>
                    <a:pt x="10940" y="26106"/>
                    <a:pt x="9997" y="30216"/>
                    <a:pt x="8204" y="33978"/>
                  </a:cubicBezTo>
                  <a:cubicBezTo>
                    <a:pt x="5261" y="22652"/>
                    <a:pt x="2408" y="11326"/>
                    <a:pt x="0" y="0"/>
                  </a:cubicBezTo>
                  <a:cubicBezTo>
                    <a:pt x="6911" y="5174"/>
                    <a:pt x="10976" y="13305"/>
                    <a:pt x="10969" y="2193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图形 15"/>
            <p:cNvSpPr/>
            <p:nvPr/>
          </p:nvSpPr>
          <p:spPr>
            <a:xfrm>
              <a:off x="8022437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图形 15"/>
            <p:cNvSpPr/>
            <p:nvPr/>
          </p:nvSpPr>
          <p:spPr>
            <a:xfrm>
              <a:off x="811679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图形 15"/>
            <p:cNvSpPr/>
            <p:nvPr/>
          </p:nvSpPr>
          <p:spPr>
            <a:xfrm>
              <a:off x="821096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图形 15"/>
            <p:cNvSpPr/>
            <p:nvPr/>
          </p:nvSpPr>
          <p:spPr>
            <a:xfrm>
              <a:off x="830531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图形 15"/>
            <p:cNvSpPr/>
            <p:nvPr/>
          </p:nvSpPr>
          <p:spPr>
            <a:xfrm>
              <a:off x="839976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图形 15"/>
            <p:cNvSpPr/>
            <p:nvPr/>
          </p:nvSpPr>
          <p:spPr>
            <a:xfrm>
              <a:off x="8494113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图形 15"/>
            <p:cNvSpPr/>
            <p:nvPr/>
          </p:nvSpPr>
          <p:spPr>
            <a:xfrm>
              <a:off x="8588556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图形 15"/>
            <p:cNvSpPr/>
            <p:nvPr/>
          </p:nvSpPr>
          <p:spPr>
            <a:xfrm>
              <a:off x="868282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图形 15"/>
            <p:cNvSpPr/>
            <p:nvPr/>
          </p:nvSpPr>
          <p:spPr>
            <a:xfrm>
              <a:off x="877699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图形 15"/>
            <p:cNvSpPr/>
            <p:nvPr/>
          </p:nvSpPr>
          <p:spPr>
            <a:xfrm>
              <a:off x="7992829" y="2378209"/>
              <a:ext cx="45482" cy="54829"/>
            </a:xfrm>
            <a:custGeom>
              <a:avLst/>
              <a:gdLst>
                <a:gd name="connsiteX0" fmla="*/ 45482 w 45482"/>
                <a:gd name="connsiteY0" fmla="*/ 27263 h 54829"/>
                <a:gd name="connsiteX1" fmla="*/ 18014 w 45482"/>
                <a:gd name="connsiteY1" fmla="*/ 54731 h 54829"/>
                <a:gd name="connsiteX2" fmla="*/ 14982 w 45482"/>
                <a:gd name="connsiteY2" fmla="*/ 54731 h 54829"/>
                <a:gd name="connsiteX3" fmla="*/ 0 w 45482"/>
                <a:gd name="connsiteY3" fmla="*/ 6840 h 54829"/>
                <a:gd name="connsiteX4" fmla="*/ 38643 w 45482"/>
                <a:gd name="connsiteY4" fmla="*/ 9275 h 54829"/>
                <a:gd name="connsiteX5" fmla="*/ 45483 w 45482"/>
                <a:gd name="connsiteY5" fmla="*/ 27530 h 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2" h="54829">
                  <a:moveTo>
                    <a:pt x="45482" y="27263"/>
                  </a:moveTo>
                  <a:cubicBezTo>
                    <a:pt x="45482" y="42433"/>
                    <a:pt x="33184" y="54731"/>
                    <a:pt x="18014" y="54731"/>
                  </a:cubicBezTo>
                  <a:cubicBezTo>
                    <a:pt x="17008" y="54862"/>
                    <a:pt x="15988" y="54862"/>
                    <a:pt x="14982" y="54731"/>
                  </a:cubicBezTo>
                  <a:cubicBezTo>
                    <a:pt x="9631" y="38856"/>
                    <a:pt x="4726" y="22982"/>
                    <a:pt x="0" y="6840"/>
                  </a:cubicBezTo>
                  <a:cubicBezTo>
                    <a:pt x="11343" y="-3158"/>
                    <a:pt x="28644" y="-2068"/>
                    <a:pt x="38643" y="9275"/>
                  </a:cubicBezTo>
                  <a:cubicBezTo>
                    <a:pt x="43085" y="14314"/>
                    <a:pt x="45520" y="20812"/>
                    <a:pt x="45483" y="2753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图形 15"/>
            <p:cNvSpPr/>
            <p:nvPr/>
          </p:nvSpPr>
          <p:spPr>
            <a:xfrm>
              <a:off x="807755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图形 15"/>
            <p:cNvSpPr/>
            <p:nvPr/>
          </p:nvSpPr>
          <p:spPr>
            <a:xfrm>
              <a:off x="817190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图形 15"/>
            <p:cNvSpPr/>
            <p:nvPr/>
          </p:nvSpPr>
          <p:spPr>
            <a:xfrm>
              <a:off x="826625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图形 15"/>
            <p:cNvSpPr/>
            <p:nvPr/>
          </p:nvSpPr>
          <p:spPr>
            <a:xfrm>
              <a:off x="8360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图形 15"/>
            <p:cNvSpPr/>
            <p:nvPr/>
          </p:nvSpPr>
          <p:spPr>
            <a:xfrm>
              <a:off x="8454607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图形 15"/>
            <p:cNvSpPr/>
            <p:nvPr/>
          </p:nvSpPr>
          <p:spPr>
            <a:xfrm>
              <a:off x="8549138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图形 15"/>
            <p:cNvSpPr/>
            <p:nvPr/>
          </p:nvSpPr>
          <p:spPr>
            <a:xfrm>
              <a:off x="864358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图形 15"/>
            <p:cNvSpPr/>
            <p:nvPr/>
          </p:nvSpPr>
          <p:spPr>
            <a:xfrm>
              <a:off x="873793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图形 15"/>
            <p:cNvSpPr/>
            <p:nvPr/>
          </p:nvSpPr>
          <p:spPr>
            <a:xfrm>
              <a:off x="8023508" y="2457530"/>
              <a:ext cx="54044" cy="55404"/>
            </a:xfrm>
            <a:custGeom>
              <a:avLst/>
              <a:gdLst>
                <a:gd name="connsiteX0" fmla="*/ 54044 w 54044"/>
                <a:gd name="connsiteY0" fmla="*/ 27669 h 55404"/>
                <a:gd name="connsiteX1" fmla="*/ 26487 w 54044"/>
                <a:gd name="connsiteY1" fmla="*/ 55404 h 55404"/>
                <a:gd name="connsiteX2" fmla="*/ 26486 w 54044"/>
                <a:gd name="connsiteY2" fmla="*/ 55404 h 55404"/>
                <a:gd name="connsiteX3" fmla="*/ 11504 w 54044"/>
                <a:gd name="connsiteY3" fmla="*/ 50856 h 55404"/>
                <a:gd name="connsiteX4" fmla="*/ 0 w 54044"/>
                <a:gd name="connsiteY4" fmla="*/ 20535 h 55404"/>
                <a:gd name="connsiteX5" fmla="*/ 33516 w 54044"/>
                <a:gd name="connsiteY5" fmla="*/ 898 h 55404"/>
                <a:gd name="connsiteX6" fmla="*/ 54044 w 54044"/>
                <a:gd name="connsiteY6" fmla="*/ 27669 h 5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44" h="55404">
                  <a:moveTo>
                    <a:pt x="54044" y="27669"/>
                  </a:moveTo>
                  <a:cubicBezTo>
                    <a:pt x="54093" y="42938"/>
                    <a:pt x="41756" y="55355"/>
                    <a:pt x="26487" y="55404"/>
                  </a:cubicBezTo>
                  <a:cubicBezTo>
                    <a:pt x="26487" y="55404"/>
                    <a:pt x="26487" y="55404"/>
                    <a:pt x="26486" y="55404"/>
                  </a:cubicBezTo>
                  <a:cubicBezTo>
                    <a:pt x="21150" y="55416"/>
                    <a:pt x="15933" y="53832"/>
                    <a:pt x="11504" y="50856"/>
                  </a:cubicBezTo>
                  <a:cubicBezTo>
                    <a:pt x="7669" y="40779"/>
                    <a:pt x="3656" y="30701"/>
                    <a:pt x="0" y="20535"/>
                  </a:cubicBezTo>
                  <a:cubicBezTo>
                    <a:pt x="3833" y="5857"/>
                    <a:pt x="18838" y="-2935"/>
                    <a:pt x="33516" y="898"/>
                  </a:cubicBezTo>
                  <a:cubicBezTo>
                    <a:pt x="45678" y="4074"/>
                    <a:pt x="54133" y="15100"/>
                    <a:pt x="54044" y="276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图形 15"/>
            <p:cNvSpPr/>
            <p:nvPr/>
          </p:nvSpPr>
          <p:spPr>
            <a:xfrm>
              <a:off x="811679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图形 15"/>
            <p:cNvSpPr/>
            <p:nvPr/>
          </p:nvSpPr>
          <p:spPr>
            <a:xfrm>
              <a:off x="821096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图形 15"/>
            <p:cNvSpPr/>
            <p:nvPr/>
          </p:nvSpPr>
          <p:spPr>
            <a:xfrm>
              <a:off x="830531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图形 15"/>
            <p:cNvSpPr/>
            <p:nvPr/>
          </p:nvSpPr>
          <p:spPr>
            <a:xfrm>
              <a:off x="839976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图形 15"/>
            <p:cNvSpPr/>
            <p:nvPr/>
          </p:nvSpPr>
          <p:spPr>
            <a:xfrm>
              <a:off x="8494113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图形 15"/>
            <p:cNvSpPr/>
            <p:nvPr/>
          </p:nvSpPr>
          <p:spPr>
            <a:xfrm>
              <a:off x="8588556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图形 15"/>
            <p:cNvSpPr/>
            <p:nvPr/>
          </p:nvSpPr>
          <p:spPr>
            <a:xfrm>
              <a:off x="868282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图形 15"/>
            <p:cNvSpPr/>
            <p:nvPr/>
          </p:nvSpPr>
          <p:spPr>
            <a:xfrm>
              <a:off x="877699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图形 15"/>
            <p:cNvSpPr/>
            <p:nvPr/>
          </p:nvSpPr>
          <p:spPr>
            <a:xfrm>
              <a:off x="807746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图形 15"/>
            <p:cNvSpPr/>
            <p:nvPr/>
          </p:nvSpPr>
          <p:spPr>
            <a:xfrm>
              <a:off x="817190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图形 15"/>
            <p:cNvSpPr/>
            <p:nvPr/>
          </p:nvSpPr>
          <p:spPr>
            <a:xfrm>
              <a:off x="826625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图形 15"/>
            <p:cNvSpPr/>
            <p:nvPr/>
          </p:nvSpPr>
          <p:spPr>
            <a:xfrm>
              <a:off x="836061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图形 15"/>
            <p:cNvSpPr/>
            <p:nvPr/>
          </p:nvSpPr>
          <p:spPr>
            <a:xfrm>
              <a:off x="8454607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图形 15"/>
            <p:cNvSpPr/>
            <p:nvPr/>
          </p:nvSpPr>
          <p:spPr>
            <a:xfrm>
              <a:off x="8549138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图形 15"/>
            <p:cNvSpPr/>
            <p:nvPr/>
          </p:nvSpPr>
          <p:spPr>
            <a:xfrm>
              <a:off x="864349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图形 15"/>
            <p:cNvSpPr/>
            <p:nvPr/>
          </p:nvSpPr>
          <p:spPr>
            <a:xfrm>
              <a:off x="873793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图形 15"/>
            <p:cNvSpPr/>
            <p:nvPr/>
          </p:nvSpPr>
          <p:spPr>
            <a:xfrm>
              <a:off x="811679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图形 15"/>
            <p:cNvSpPr/>
            <p:nvPr/>
          </p:nvSpPr>
          <p:spPr>
            <a:xfrm>
              <a:off x="821096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图形 15"/>
            <p:cNvSpPr/>
            <p:nvPr/>
          </p:nvSpPr>
          <p:spPr>
            <a:xfrm>
              <a:off x="830531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图形 15"/>
            <p:cNvSpPr/>
            <p:nvPr/>
          </p:nvSpPr>
          <p:spPr>
            <a:xfrm>
              <a:off x="839976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图形 15"/>
            <p:cNvSpPr/>
            <p:nvPr/>
          </p:nvSpPr>
          <p:spPr>
            <a:xfrm>
              <a:off x="8494113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图形 15"/>
            <p:cNvSpPr/>
            <p:nvPr/>
          </p:nvSpPr>
          <p:spPr>
            <a:xfrm>
              <a:off x="8588556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图形 15"/>
            <p:cNvSpPr/>
            <p:nvPr/>
          </p:nvSpPr>
          <p:spPr>
            <a:xfrm>
              <a:off x="868282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图形 15"/>
            <p:cNvSpPr/>
            <p:nvPr/>
          </p:nvSpPr>
          <p:spPr>
            <a:xfrm>
              <a:off x="877699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图形 15"/>
            <p:cNvSpPr/>
            <p:nvPr/>
          </p:nvSpPr>
          <p:spPr>
            <a:xfrm>
              <a:off x="817190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图形 15"/>
            <p:cNvSpPr/>
            <p:nvPr/>
          </p:nvSpPr>
          <p:spPr>
            <a:xfrm>
              <a:off x="826625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图形 15"/>
            <p:cNvSpPr/>
            <p:nvPr/>
          </p:nvSpPr>
          <p:spPr>
            <a:xfrm>
              <a:off x="836061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图形 15"/>
            <p:cNvSpPr/>
            <p:nvPr/>
          </p:nvSpPr>
          <p:spPr>
            <a:xfrm>
              <a:off x="8454607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图形 15"/>
            <p:cNvSpPr/>
            <p:nvPr/>
          </p:nvSpPr>
          <p:spPr>
            <a:xfrm>
              <a:off x="8549138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图形 15"/>
            <p:cNvSpPr/>
            <p:nvPr/>
          </p:nvSpPr>
          <p:spPr>
            <a:xfrm>
              <a:off x="8643492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图形 15"/>
            <p:cNvSpPr/>
            <p:nvPr/>
          </p:nvSpPr>
          <p:spPr>
            <a:xfrm>
              <a:off x="873793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图形 15"/>
            <p:cNvSpPr/>
            <p:nvPr/>
          </p:nvSpPr>
          <p:spPr>
            <a:xfrm>
              <a:off x="821096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图形 15"/>
            <p:cNvSpPr/>
            <p:nvPr/>
          </p:nvSpPr>
          <p:spPr>
            <a:xfrm>
              <a:off x="830531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图形 15"/>
            <p:cNvSpPr/>
            <p:nvPr/>
          </p:nvSpPr>
          <p:spPr>
            <a:xfrm>
              <a:off x="839976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图形 15"/>
            <p:cNvSpPr/>
            <p:nvPr/>
          </p:nvSpPr>
          <p:spPr>
            <a:xfrm>
              <a:off x="8494113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图形 15"/>
            <p:cNvSpPr/>
            <p:nvPr/>
          </p:nvSpPr>
          <p:spPr>
            <a:xfrm>
              <a:off x="8588556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图形 15"/>
            <p:cNvSpPr/>
            <p:nvPr/>
          </p:nvSpPr>
          <p:spPr>
            <a:xfrm>
              <a:off x="8682820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图形 15"/>
            <p:cNvSpPr/>
            <p:nvPr/>
          </p:nvSpPr>
          <p:spPr>
            <a:xfrm>
              <a:off x="877699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图形 15"/>
            <p:cNvSpPr/>
            <p:nvPr/>
          </p:nvSpPr>
          <p:spPr>
            <a:xfrm>
              <a:off x="826625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图形 15"/>
            <p:cNvSpPr/>
            <p:nvPr/>
          </p:nvSpPr>
          <p:spPr>
            <a:xfrm>
              <a:off x="8360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图形 15"/>
            <p:cNvSpPr/>
            <p:nvPr/>
          </p:nvSpPr>
          <p:spPr>
            <a:xfrm>
              <a:off x="8454607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图形 15"/>
            <p:cNvSpPr/>
            <p:nvPr/>
          </p:nvSpPr>
          <p:spPr>
            <a:xfrm>
              <a:off x="8549138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图形 15"/>
            <p:cNvSpPr/>
            <p:nvPr/>
          </p:nvSpPr>
          <p:spPr>
            <a:xfrm>
              <a:off x="864358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图形 15"/>
            <p:cNvSpPr/>
            <p:nvPr/>
          </p:nvSpPr>
          <p:spPr>
            <a:xfrm>
              <a:off x="8737934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图形 15"/>
            <p:cNvSpPr/>
            <p:nvPr/>
          </p:nvSpPr>
          <p:spPr>
            <a:xfrm>
              <a:off x="8313701" y="2936632"/>
              <a:ext cx="46822" cy="47176"/>
            </a:xfrm>
            <a:custGeom>
              <a:avLst/>
              <a:gdLst>
                <a:gd name="connsiteX0" fmla="*/ 46820 w 46822"/>
                <a:gd name="connsiteY0" fmla="*/ 27557 h 47176"/>
                <a:gd name="connsiteX1" fmla="*/ 38615 w 46822"/>
                <a:gd name="connsiteY1" fmla="*/ 47177 h 47176"/>
                <a:gd name="connsiteX2" fmla="*/ 0 w 46822"/>
                <a:gd name="connsiteY2" fmla="*/ 7848 h 47176"/>
                <a:gd name="connsiteX3" fmla="*/ 19263 w 46822"/>
                <a:gd name="connsiteY3" fmla="*/ 0 h 47176"/>
                <a:gd name="connsiteX4" fmla="*/ 46820 w 46822"/>
                <a:gd name="connsiteY4" fmla="*/ 27557 h 4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2" h="47176">
                  <a:moveTo>
                    <a:pt x="46820" y="27557"/>
                  </a:moveTo>
                  <a:cubicBezTo>
                    <a:pt x="46914" y="34950"/>
                    <a:pt x="43944" y="42051"/>
                    <a:pt x="38615" y="47177"/>
                  </a:cubicBezTo>
                  <a:cubicBezTo>
                    <a:pt x="25416" y="34335"/>
                    <a:pt x="11861" y="21225"/>
                    <a:pt x="0" y="7848"/>
                  </a:cubicBezTo>
                  <a:cubicBezTo>
                    <a:pt x="5133" y="2792"/>
                    <a:pt x="12058" y="-29"/>
                    <a:pt x="19263" y="0"/>
                  </a:cubicBezTo>
                  <a:cubicBezTo>
                    <a:pt x="34462" y="49"/>
                    <a:pt x="46771" y="12358"/>
                    <a:pt x="468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图形 15"/>
            <p:cNvSpPr/>
            <p:nvPr/>
          </p:nvSpPr>
          <p:spPr>
            <a:xfrm>
              <a:off x="839976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图形 15"/>
            <p:cNvSpPr/>
            <p:nvPr/>
          </p:nvSpPr>
          <p:spPr>
            <a:xfrm>
              <a:off x="8494113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图形 15"/>
            <p:cNvSpPr/>
            <p:nvPr/>
          </p:nvSpPr>
          <p:spPr>
            <a:xfrm>
              <a:off x="8588556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图形 15"/>
            <p:cNvSpPr/>
            <p:nvPr/>
          </p:nvSpPr>
          <p:spPr>
            <a:xfrm>
              <a:off x="8682820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图形 15"/>
            <p:cNvSpPr/>
            <p:nvPr/>
          </p:nvSpPr>
          <p:spPr>
            <a:xfrm>
              <a:off x="8776995" y="29366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图形 15"/>
            <p:cNvSpPr/>
            <p:nvPr/>
          </p:nvSpPr>
          <p:spPr>
            <a:xfrm>
              <a:off x="8387008" y="3016568"/>
              <a:ext cx="28537" cy="25119"/>
            </a:xfrm>
            <a:custGeom>
              <a:avLst/>
              <a:gdLst>
                <a:gd name="connsiteX0" fmla="*/ 28538 w 28537"/>
                <a:gd name="connsiteY0" fmla="*/ 25119 h 25119"/>
                <a:gd name="connsiteX1" fmla="*/ 0 w 28537"/>
                <a:gd name="connsiteY1" fmla="*/ 59 h 25119"/>
                <a:gd name="connsiteX2" fmla="*/ 1159 w 28537"/>
                <a:gd name="connsiteY2" fmla="*/ 59 h 25119"/>
                <a:gd name="connsiteX3" fmla="*/ 28538 w 28537"/>
                <a:gd name="connsiteY3" fmla="*/ 25119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37" h="25119">
                  <a:moveTo>
                    <a:pt x="28538" y="25119"/>
                  </a:moveTo>
                  <a:cubicBezTo>
                    <a:pt x="18818" y="16914"/>
                    <a:pt x="9364" y="8531"/>
                    <a:pt x="0" y="59"/>
                  </a:cubicBezTo>
                  <a:cubicBezTo>
                    <a:pt x="382" y="-20"/>
                    <a:pt x="777" y="-20"/>
                    <a:pt x="1159" y="59"/>
                  </a:cubicBezTo>
                  <a:cubicBezTo>
                    <a:pt x="15403" y="51"/>
                    <a:pt x="27289" y="10931"/>
                    <a:pt x="28538" y="2511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图形 15"/>
            <p:cNvSpPr/>
            <p:nvPr/>
          </p:nvSpPr>
          <p:spPr>
            <a:xfrm>
              <a:off x="8454607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图形 15"/>
            <p:cNvSpPr/>
            <p:nvPr/>
          </p:nvSpPr>
          <p:spPr>
            <a:xfrm>
              <a:off x="8549138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图形 15"/>
            <p:cNvSpPr/>
            <p:nvPr/>
          </p:nvSpPr>
          <p:spPr>
            <a:xfrm>
              <a:off x="8643492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图形 15"/>
            <p:cNvSpPr/>
            <p:nvPr/>
          </p:nvSpPr>
          <p:spPr>
            <a:xfrm>
              <a:off x="8737934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图形 15"/>
            <p:cNvSpPr/>
            <p:nvPr/>
          </p:nvSpPr>
          <p:spPr>
            <a:xfrm>
              <a:off x="8499197" y="3096355"/>
              <a:ext cx="50119" cy="43163"/>
            </a:xfrm>
            <a:custGeom>
              <a:avLst/>
              <a:gdLst>
                <a:gd name="connsiteX0" fmla="*/ 50120 w 50119"/>
                <a:gd name="connsiteY0" fmla="*/ 27557 h 43163"/>
                <a:gd name="connsiteX1" fmla="*/ 45036 w 50119"/>
                <a:gd name="connsiteY1" fmla="*/ 43164 h 43163"/>
                <a:gd name="connsiteX2" fmla="*/ 0 w 50119"/>
                <a:gd name="connsiteY2" fmla="*/ 11683 h 43163"/>
                <a:gd name="connsiteX3" fmla="*/ 22384 w 50119"/>
                <a:gd name="connsiteY3" fmla="*/ 0 h 43163"/>
                <a:gd name="connsiteX4" fmla="*/ 50120 w 50119"/>
                <a:gd name="connsiteY4" fmla="*/ 27557 h 43163"/>
                <a:gd name="connsiteX5" fmla="*/ 50120 w 50119"/>
                <a:gd name="connsiteY5" fmla="*/ 27557 h 4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19" h="43163">
                  <a:moveTo>
                    <a:pt x="50120" y="27557"/>
                  </a:moveTo>
                  <a:cubicBezTo>
                    <a:pt x="50102" y="33163"/>
                    <a:pt x="48324" y="38622"/>
                    <a:pt x="45036" y="43164"/>
                  </a:cubicBezTo>
                  <a:cubicBezTo>
                    <a:pt x="29697" y="33086"/>
                    <a:pt x="14715" y="22474"/>
                    <a:pt x="0" y="11683"/>
                  </a:cubicBezTo>
                  <a:cubicBezTo>
                    <a:pt x="5103" y="4363"/>
                    <a:pt x="13461" y="1"/>
                    <a:pt x="22384" y="0"/>
                  </a:cubicBezTo>
                  <a:cubicBezTo>
                    <a:pt x="37653" y="-49"/>
                    <a:pt x="50071" y="12288"/>
                    <a:pt x="50120" y="27557"/>
                  </a:cubicBezTo>
                  <a:cubicBezTo>
                    <a:pt x="50120" y="27557"/>
                    <a:pt x="50120" y="27557"/>
                    <a:pt x="501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图形 15"/>
            <p:cNvSpPr/>
            <p:nvPr/>
          </p:nvSpPr>
          <p:spPr>
            <a:xfrm>
              <a:off x="8588556" y="309626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图形 15"/>
            <p:cNvSpPr/>
            <p:nvPr/>
          </p:nvSpPr>
          <p:spPr>
            <a:xfrm>
              <a:off x="8682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图形 15"/>
            <p:cNvSpPr/>
            <p:nvPr/>
          </p:nvSpPr>
          <p:spPr>
            <a:xfrm>
              <a:off x="8776995" y="309626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图形 15"/>
            <p:cNvSpPr/>
            <p:nvPr/>
          </p:nvSpPr>
          <p:spPr>
            <a:xfrm>
              <a:off x="8643849" y="3174720"/>
              <a:ext cx="54885" cy="49788"/>
            </a:xfrm>
            <a:custGeom>
              <a:avLst/>
              <a:gdLst>
                <a:gd name="connsiteX0" fmla="*/ 54846 w 54885"/>
                <a:gd name="connsiteY0" fmla="*/ 28920 h 49788"/>
                <a:gd name="connsiteX1" fmla="*/ 45303 w 54885"/>
                <a:gd name="connsiteY1" fmla="*/ 49789 h 49788"/>
                <a:gd name="connsiteX2" fmla="*/ 0 w 54885"/>
                <a:gd name="connsiteY2" fmla="*/ 25799 h 49788"/>
                <a:gd name="connsiteX3" fmla="*/ 29087 w 54885"/>
                <a:gd name="connsiteY3" fmla="*/ 52 h 49788"/>
                <a:gd name="connsiteX4" fmla="*/ 54846 w 54885"/>
                <a:gd name="connsiteY4" fmla="*/ 28920 h 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85" h="49788">
                  <a:moveTo>
                    <a:pt x="54846" y="28920"/>
                  </a:moveTo>
                  <a:cubicBezTo>
                    <a:pt x="54899" y="36943"/>
                    <a:pt x="51406" y="44580"/>
                    <a:pt x="45303" y="49789"/>
                  </a:cubicBezTo>
                  <a:cubicBezTo>
                    <a:pt x="29965" y="42119"/>
                    <a:pt x="14982" y="34182"/>
                    <a:pt x="0" y="25799"/>
                  </a:cubicBezTo>
                  <a:cubicBezTo>
                    <a:pt x="922" y="10657"/>
                    <a:pt x="13945" y="-870"/>
                    <a:pt x="29087" y="52"/>
                  </a:cubicBezTo>
                  <a:cubicBezTo>
                    <a:pt x="44143" y="969"/>
                    <a:pt x="55643" y="13857"/>
                    <a:pt x="54846" y="289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图形 15"/>
            <p:cNvSpPr/>
            <p:nvPr/>
          </p:nvSpPr>
          <p:spPr>
            <a:xfrm>
              <a:off x="873793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图形 15"/>
            <p:cNvSpPr/>
            <p:nvPr/>
          </p:nvSpPr>
          <p:spPr>
            <a:xfrm>
              <a:off x="8782881" y="3255899"/>
              <a:ext cx="49541" cy="30946"/>
            </a:xfrm>
            <a:custGeom>
              <a:avLst/>
              <a:gdLst>
                <a:gd name="connsiteX0" fmla="*/ 49406 w 49541"/>
                <a:gd name="connsiteY0" fmla="*/ 27646 h 30946"/>
                <a:gd name="connsiteX1" fmla="*/ 49406 w 49541"/>
                <a:gd name="connsiteY1" fmla="*/ 30946 h 30946"/>
                <a:gd name="connsiteX2" fmla="*/ 0 w 49541"/>
                <a:gd name="connsiteY2" fmla="*/ 11505 h 30946"/>
                <a:gd name="connsiteX3" fmla="*/ 22117 w 49541"/>
                <a:gd name="connsiteY3" fmla="*/ 0 h 30946"/>
                <a:gd name="connsiteX4" fmla="*/ 49406 w 49541"/>
                <a:gd name="connsiteY4" fmla="*/ 27646 h 3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41" h="30946">
                  <a:moveTo>
                    <a:pt x="49406" y="27646"/>
                  </a:moveTo>
                  <a:cubicBezTo>
                    <a:pt x="49586" y="28739"/>
                    <a:pt x="49586" y="29854"/>
                    <a:pt x="49406" y="30946"/>
                  </a:cubicBezTo>
                  <a:cubicBezTo>
                    <a:pt x="32730" y="24703"/>
                    <a:pt x="16320" y="18283"/>
                    <a:pt x="0" y="11505"/>
                  </a:cubicBezTo>
                  <a:cubicBezTo>
                    <a:pt x="5026" y="4260"/>
                    <a:pt x="13299" y="-44"/>
                    <a:pt x="22117" y="0"/>
                  </a:cubicBezTo>
                  <a:cubicBezTo>
                    <a:pt x="37266" y="147"/>
                    <a:pt x="49455" y="12496"/>
                    <a:pt x="49406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0" name="图形 15"/>
          <p:cNvSpPr/>
          <p:nvPr/>
        </p:nvSpPr>
        <p:spPr>
          <a:xfrm>
            <a:off x="10877263" y="5045291"/>
            <a:ext cx="583456" cy="1152572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2675937" y="677773"/>
            <a:ext cx="1152482" cy="700336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26767" y="2567104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4" name="图形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12348" y="4915845"/>
            <a:ext cx="638175" cy="866775"/>
          </a:xfrm>
          <a:prstGeom prst="rect">
            <a:avLst/>
          </a:prstGeom>
        </p:spPr>
      </p:pic>
      <p:sp>
        <p:nvSpPr>
          <p:cNvPr id="856" name="文本框 855"/>
          <p:cNvSpPr txBox="1"/>
          <p:nvPr/>
        </p:nvSpPr>
        <p:spPr>
          <a:xfrm>
            <a:off x="5302534" y="2025139"/>
            <a:ext cx="15869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04</a:t>
            </a:r>
            <a:endParaRPr lang="zh-CN" altLang="en-US" sz="72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grpSp>
        <p:nvGrpSpPr>
          <p:cNvPr id="2" name="图形 13"/>
          <p:cNvGrpSpPr/>
          <p:nvPr/>
        </p:nvGrpSpPr>
        <p:grpSpPr>
          <a:xfrm>
            <a:off x="5502425" y="1395526"/>
            <a:ext cx="1187147" cy="745280"/>
            <a:chOff x="6569766" y="1258065"/>
            <a:chExt cx="1187147" cy="745280"/>
          </a:xfrm>
          <a:solidFill>
            <a:srgbClr val="5761AA"/>
          </a:solidFill>
        </p:grpSpPr>
        <p:sp>
          <p:nvSpPr>
            <p:cNvPr id="3" name="图形 13"/>
            <p:cNvSpPr/>
            <p:nvPr/>
          </p:nvSpPr>
          <p:spPr>
            <a:xfrm>
              <a:off x="6569766" y="1258065"/>
              <a:ext cx="1187147" cy="745280"/>
            </a:xfrm>
            <a:custGeom>
              <a:avLst/>
              <a:gdLst>
                <a:gd name="connsiteX0" fmla="*/ 1135387 w 1187147"/>
                <a:gd name="connsiteY0" fmla="*/ 134459 h 745280"/>
                <a:gd name="connsiteX1" fmla="*/ 1017613 w 1187147"/>
                <a:gd name="connsiteY1" fmla="*/ 53921 h 745280"/>
                <a:gd name="connsiteX2" fmla="*/ 874856 w 1187147"/>
                <a:gd name="connsiteY2" fmla="*/ 8357 h 745280"/>
                <a:gd name="connsiteX3" fmla="*/ 588153 w 1187147"/>
                <a:gd name="connsiteY3" fmla="*/ 49400 h 745280"/>
                <a:gd name="connsiteX4" fmla="*/ 476446 w 1187147"/>
                <a:gd name="connsiteY4" fmla="*/ 150519 h 745280"/>
                <a:gd name="connsiteX5" fmla="*/ 447895 w 1187147"/>
                <a:gd name="connsiteY5" fmla="*/ 268412 h 745280"/>
                <a:gd name="connsiteX6" fmla="*/ 319057 w 1187147"/>
                <a:gd name="connsiteY6" fmla="*/ 240575 h 745280"/>
                <a:gd name="connsiteX7" fmla="*/ 31164 w 1187147"/>
                <a:gd name="connsiteY7" fmla="*/ 339434 h 745280"/>
                <a:gd name="connsiteX8" fmla="*/ 90646 w 1187147"/>
                <a:gd name="connsiteY8" fmla="*/ 614835 h 745280"/>
                <a:gd name="connsiteX9" fmla="*/ 86958 w 1187147"/>
                <a:gd name="connsiteY9" fmla="*/ 623638 h 745280"/>
                <a:gd name="connsiteX10" fmla="*/ 76489 w 1187147"/>
                <a:gd name="connsiteY10" fmla="*/ 658495 h 745280"/>
                <a:gd name="connsiteX11" fmla="*/ 69708 w 1187147"/>
                <a:gd name="connsiteY11" fmla="*/ 690377 h 745280"/>
                <a:gd name="connsiteX12" fmla="*/ 80415 w 1187147"/>
                <a:gd name="connsiteY12" fmla="*/ 741413 h 745280"/>
                <a:gd name="connsiteX13" fmla="*/ 94691 w 1187147"/>
                <a:gd name="connsiteY13" fmla="*/ 744506 h 745280"/>
                <a:gd name="connsiteX14" fmla="*/ 215082 w 1187147"/>
                <a:gd name="connsiteY14" fmla="*/ 656591 h 745280"/>
                <a:gd name="connsiteX15" fmla="*/ 216391 w 1187147"/>
                <a:gd name="connsiteY15" fmla="*/ 656591 h 745280"/>
                <a:gd name="connsiteX16" fmla="*/ 236615 w 1187147"/>
                <a:gd name="connsiteY16" fmla="*/ 663848 h 745280"/>
                <a:gd name="connsiteX17" fmla="*/ 273256 w 1187147"/>
                <a:gd name="connsiteY17" fmla="*/ 676458 h 745280"/>
                <a:gd name="connsiteX18" fmla="*/ 361527 w 1187147"/>
                <a:gd name="connsiteY18" fmla="*/ 690496 h 745280"/>
                <a:gd name="connsiteX19" fmla="*/ 512135 w 1187147"/>
                <a:gd name="connsiteY19" fmla="*/ 657900 h 745280"/>
                <a:gd name="connsiteX20" fmla="*/ 634906 w 1187147"/>
                <a:gd name="connsiteY20" fmla="*/ 580573 h 745280"/>
                <a:gd name="connsiteX21" fmla="*/ 678090 w 1187147"/>
                <a:gd name="connsiteY21" fmla="*/ 494087 h 745280"/>
                <a:gd name="connsiteX22" fmla="*/ 732100 w 1187147"/>
                <a:gd name="connsiteY22" fmla="*/ 493254 h 745280"/>
                <a:gd name="connsiteX23" fmla="*/ 767789 w 1187147"/>
                <a:gd name="connsiteY23" fmla="*/ 497299 h 745280"/>
                <a:gd name="connsiteX24" fmla="*/ 776354 w 1187147"/>
                <a:gd name="connsiteY24" fmla="*/ 508124 h 745280"/>
                <a:gd name="connsiteX25" fmla="*/ 794793 w 1187147"/>
                <a:gd name="connsiteY25" fmla="*/ 523828 h 745280"/>
                <a:gd name="connsiteX26" fmla="*/ 845472 w 1187147"/>
                <a:gd name="connsiteY26" fmla="*/ 560825 h 745280"/>
                <a:gd name="connsiteX27" fmla="*/ 893653 w 1187147"/>
                <a:gd name="connsiteY27" fmla="*/ 580336 h 745280"/>
                <a:gd name="connsiteX28" fmla="*/ 908856 w 1187147"/>
                <a:gd name="connsiteY28" fmla="*/ 562788 h 745280"/>
                <a:gd name="connsiteX29" fmla="*/ 908285 w 1187147"/>
                <a:gd name="connsiteY29" fmla="*/ 559517 h 745280"/>
                <a:gd name="connsiteX30" fmla="*/ 896389 w 1187147"/>
                <a:gd name="connsiteY30" fmla="*/ 515857 h 745280"/>
                <a:gd name="connsiteX31" fmla="*/ 883422 w 1187147"/>
                <a:gd name="connsiteY31" fmla="*/ 486116 h 745280"/>
                <a:gd name="connsiteX32" fmla="*/ 1141216 w 1187147"/>
                <a:gd name="connsiteY32" fmla="*/ 376669 h 745280"/>
                <a:gd name="connsiteX33" fmla="*/ 1135387 w 1187147"/>
                <a:gd name="connsiteY33" fmla="*/ 134459 h 745280"/>
                <a:gd name="connsiteX34" fmla="*/ 645732 w 1187147"/>
                <a:gd name="connsiteY34" fmla="*/ 470294 h 745280"/>
                <a:gd name="connsiteX35" fmla="*/ 646802 w 1187147"/>
                <a:gd name="connsiteY35" fmla="*/ 487425 h 745280"/>
                <a:gd name="connsiteX36" fmla="*/ 646802 w 1187147"/>
                <a:gd name="connsiteY36" fmla="*/ 488376 h 745280"/>
                <a:gd name="connsiteX37" fmla="*/ 633954 w 1187147"/>
                <a:gd name="connsiteY37" fmla="*/ 528229 h 745280"/>
                <a:gd name="connsiteX38" fmla="*/ 519749 w 1187147"/>
                <a:gd name="connsiteY38" fmla="*/ 622092 h 745280"/>
                <a:gd name="connsiteX39" fmla="*/ 402807 w 1187147"/>
                <a:gd name="connsiteY39" fmla="*/ 657781 h 745280"/>
                <a:gd name="connsiteX40" fmla="*/ 273613 w 1187147"/>
                <a:gd name="connsiteY40" fmla="*/ 646360 h 745280"/>
                <a:gd name="connsiteX41" fmla="*/ 191528 w 1187147"/>
                <a:gd name="connsiteY41" fmla="*/ 639342 h 745280"/>
                <a:gd name="connsiteX42" fmla="*/ 96356 w 1187147"/>
                <a:gd name="connsiteY42" fmla="*/ 712623 h 745280"/>
                <a:gd name="connsiteX43" fmla="*/ 102186 w 1187147"/>
                <a:gd name="connsiteY43" fmla="*/ 673008 h 745280"/>
                <a:gd name="connsiteX44" fmla="*/ 114082 w 1187147"/>
                <a:gd name="connsiteY44" fmla="*/ 622449 h 745280"/>
                <a:gd name="connsiteX45" fmla="*/ 108015 w 1187147"/>
                <a:gd name="connsiteY45" fmla="*/ 611147 h 745280"/>
                <a:gd name="connsiteX46" fmla="*/ 105279 w 1187147"/>
                <a:gd name="connsiteY46" fmla="*/ 605437 h 745280"/>
                <a:gd name="connsiteX47" fmla="*/ 61024 w 1187147"/>
                <a:gd name="connsiteY47" fmla="*/ 345382 h 745280"/>
                <a:gd name="connsiteX48" fmla="*/ 323696 w 1187147"/>
                <a:gd name="connsiteY48" fmla="*/ 269721 h 745280"/>
                <a:gd name="connsiteX49" fmla="*/ 475851 w 1187147"/>
                <a:gd name="connsiteY49" fmla="*/ 311715 h 745280"/>
                <a:gd name="connsiteX50" fmla="*/ 617061 w 1187147"/>
                <a:gd name="connsiteY50" fmla="*/ 399035 h 745280"/>
                <a:gd name="connsiteX51" fmla="*/ 648230 w 1187147"/>
                <a:gd name="connsiteY51" fmla="*/ 466725 h 745280"/>
                <a:gd name="connsiteX52" fmla="*/ 645732 w 1187147"/>
                <a:gd name="connsiteY52" fmla="*/ 470294 h 745280"/>
                <a:gd name="connsiteX53" fmla="*/ 961938 w 1187147"/>
                <a:gd name="connsiteY53" fmla="*/ 439720 h 745280"/>
                <a:gd name="connsiteX54" fmla="*/ 860937 w 1187147"/>
                <a:gd name="connsiteY54" fmla="*/ 452449 h 745280"/>
                <a:gd name="connsiteX55" fmla="*/ 845234 w 1187147"/>
                <a:gd name="connsiteY55" fmla="*/ 469699 h 745280"/>
                <a:gd name="connsiteX56" fmla="*/ 861532 w 1187147"/>
                <a:gd name="connsiteY56" fmla="*/ 513597 h 745280"/>
                <a:gd name="connsiteX57" fmla="*/ 870455 w 1187147"/>
                <a:gd name="connsiteY57" fmla="*/ 540007 h 745280"/>
                <a:gd name="connsiteX58" fmla="*/ 848565 w 1187147"/>
                <a:gd name="connsiteY58" fmla="*/ 521805 h 745280"/>
                <a:gd name="connsiteX59" fmla="*/ 795031 w 1187147"/>
                <a:gd name="connsiteY59" fmla="*/ 479573 h 745280"/>
                <a:gd name="connsiteX60" fmla="*/ 737096 w 1187147"/>
                <a:gd name="connsiteY60" fmla="*/ 461134 h 745280"/>
                <a:gd name="connsiteX61" fmla="*/ 700217 w 1187147"/>
                <a:gd name="connsiteY61" fmla="*/ 464584 h 745280"/>
                <a:gd name="connsiteX62" fmla="*/ 680112 w 1187147"/>
                <a:gd name="connsiteY62" fmla="*/ 464584 h 745280"/>
                <a:gd name="connsiteX63" fmla="*/ 607187 w 1187147"/>
                <a:gd name="connsiteY63" fmla="*/ 351806 h 745280"/>
                <a:gd name="connsiteX64" fmla="*/ 465263 w 1187147"/>
                <a:gd name="connsiteY64" fmla="*/ 274717 h 745280"/>
                <a:gd name="connsiteX65" fmla="*/ 470855 w 1187147"/>
                <a:gd name="connsiteY65" fmla="*/ 216068 h 745280"/>
                <a:gd name="connsiteX66" fmla="*/ 511540 w 1187147"/>
                <a:gd name="connsiteY66" fmla="*/ 145523 h 745280"/>
                <a:gd name="connsiteX67" fmla="*/ 637642 w 1187147"/>
                <a:gd name="connsiteY67" fmla="*/ 54278 h 745280"/>
                <a:gd name="connsiteX68" fmla="*/ 939810 w 1187147"/>
                <a:gd name="connsiteY68" fmla="*/ 53088 h 745280"/>
                <a:gd name="connsiteX69" fmla="*/ 1153946 w 1187147"/>
                <a:gd name="connsiteY69" fmla="*/ 242240 h 745280"/>
                <a:gd name="connsiteX70" fmla="*/ 961938 w 1187147"/>
                <a:gd name="connsiteY70" fmla="*/ 439720 h 74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147" h="745280">
                  <a:moveTo>
                    <a:pt x="1135387" y="134459"/>
                  </a:moveTo>
                  <a:cubicBezTo>
                    <a:pt x="1104338" y="98770"/>
                    <a:pt x="1059845" y="74144"/>
                    <a:pt x="1017613" y="53921"/>
                  </a:cubicBezTo>
                  <a:cubicBezTo>
                    <a:pt x="972247" y="32499"/>
                    <a:pt x="924244" y="17179"/>
                    <a:pt x="874856" y="8357"/>
                  </a:cubicBezTo>
                  <a:cubicBezTo>
                    <a:pt x="777402" y="-10992"/>
                    <a:pt x="676264" y="3487"/>
                    <a:pt x="588153" y="49400"/>
                  </a:cubicBezTo>
                  <a:cubicBezTo>
                    <a:pt x="543595" y="74009"/>
                    <a:pt x="505357" y="108624"/>
                    <a:pt x="476446" y="150519"/>
                  </a:cubicBezTo>
                  <a:cubicBezTo>
                    <a:pt x="452524" y="184865"/>
                    <a:pt x="442337" y="226927"/>
                    <a:pt x="447895" y="268412"/>
                  </a:cubicBezTo>
                  <a:cubicBezTo>
                    <a:pt x="406206" y="254050"/>
                    <a:pt x="362956" y="244705"/>
                    <a:pt x="319057" y="240575"/>
                  </a:cubicBezTo>
                  <a:cubicBezTo>
                    <a:pt x="214131" y="231177"/>
                    <a:pt x="96000" y="246999"/>
                    <a:pt x="31164" y="339434"/>
                  </a:cubicBezTo>
                  <a:cubicBezTo>
                    <a:pt x="-31173" y="427943"/>
                    <a:pt x="5825" y="555353"/>
                    <a:pt x="90646" y="614835"/>
                  </a:cubicBezTo>
                  <a:cubicBezTo>
                    <a:pt x="88418" y="617243"/>
                    <a:pt x="87112" y="620361"/>
                    <a:pt x="86958" y="623638"/>
                  </a:cubicBezTo>
                  <a:cubicBezTo>
                    <a:pt x="86126" y="635535"/>
                    <a:pt x="78631" y="646479"/>
                    <a:pt x="76489" y="658495"/>
                  </a:cubicBezTo>
                  <a:cubicBezTo>
                    <a:pt x="74348" y="670510"/>
                    <a:pt x="71374" y="679908"/>
                    <a:pt x="69708" y="690377"/>
                  </a:cubicBezTo>
                  <a:cubicBezTo>
                    <a:pt x="65026" y="708125"/>
                    <a:pt x="68994" y="727043"/>
                    <a:pt x="80415" y="741413"/>
                  </a:cubicBezTo>
                  <a:cubicBezTo>
                    <a:pt x="84220" y="745033"/>
                    <a:pt x="89728" y="746227"/>
                    <a:pt x="94691" y="744506"/>
                  </a:cubicBezTo>
                  <a:cubicBezTo>
                    <a:pt x="143347" y="724758"/>
                    <a:pt x="175824" y="689306"/>
                    <a:pt x="215082" y="656591"/>
                  </a:cubicBezTo>
                  <a:lnTo>
                    <a:pt x="216391" y="656591"/>
                  </a:lnTo>
                  <a:cubicBezTo>
                    <a:pt x="223172" y="658852"/>
                    <a:pt x="229834" y="661231"/>
                    <a:pt x="236615" y="663848"/>
                  </a:cubicBezTo>
                  <a:cubicBezTo>
                    <a:pt x="248511" y="668488"/>
                    <a:pt x="260408" y="672532"/>
                    <a:pt x="273256" y="676458"/>
                  </a:cubicBezTo>
                  <a:cubicBezTo>
                    <a:pt x="301845" y="685387"/>
                    <a:pt x="331579" y="690115"/>
                    <a:pt x="361527" y="690496"/>
                  </a:cubicBezTo>
                  <a:cubicBezTo>
                    <a:pt x="413337" y="689237"/>
                    <a:pt x="464440" y="678177"/>
                    <a:pt x="512135" y="657900"/>
                  </a:cubicBezTo>
                  <a:cubicBezTo>
                    <a:pt x="558265" y="641501"/>
                    <a:pt x="600191" y="615094"/>
                    <a:pt x="634906" y="580573"/>
                  </a:cubicBezTo>
                  <a:cubicBezTo>
                    <a:pt x="657435" y="556578"/>
                    <a:pt x="672447" y="526513"/>
                    <a:pt x="678090" y="494087"/>
                  </a:cubicBezTo>
                  <a:cubicBezTo>
                    <a:pt x="696094" y="494877"/>
                    <a:pt x="714129" y="494598"/>
                    <a:pt x="732100" y="493254"/>
                  </a:cubicBezTo>
                  <a:cubicBezTo>
                    <a:pt x="743282" y="492183"/>
                    <a:pt x="758866" y="489685"/>
                    <a:pt x="767789" y="497299"/>
                  </a:cubicBezTo>
                  <a:cubicBezTo>
                    <a:pt x="771155" y="500472"/>
                    <a:pt x="774040" y="504119"/>
                    <a:pt x="776354" y="508124"/>
                  </a:cubicBezTo>
                  <a:cubicBezTo>
                    <a:pt x="781669" y="514262"/>
                    <a:pt x="787888" y="519557"/>
                    <a:pt x="794793" y="523828"/>
                  </a:cubicBezTo>
                  <a:cubicBezTo>
                    <a:pt x="811686" y="535724"/>
                    <a:pt x="828698" y="547620"/>
                    <a:pt x="845472" y="560825"/>
                  </a:cubicBezTo>
                  <a:cubicBezTo>
                    <a:pt x="858915" y="571175"/>
                    <a:pt x="875689" y="582834"/>
                    <a:pt x="893653" y="580336"/>
                  </a:cubicBezTo>
                  <a:cubicBezTo>
                    <a:pt x="902696" y="579688"/>
                    <a:pt x="909503" y="571832"/>
                    <a:pt x="908856" y="562788"/>
                  </a:cubicBezTo>
                  <a:cubicBezTo>
                    <a:pt x="908776" y="561682"/>
                    <a:pt x="908586" y="560585"/>
                    <a:pt x="908285" y="559517"/>
                  </a:cubicBezTo>
                  <a:cubicBezTo>
                    <a:pt x="904597" y="544884"/>
                    <a:pt x="900552" y="530371"/>
                    <a:pt x="896389" y="515857"/>
                  </a:cubicBezTo>
                  <a:cubicBezTo>
                    <a:pt x="892692" y="505682"/>
                    <a:pt x="888361" y="495749"/>
                    <a:pt x="883422" y="486116"/>
                  </a:cubicBezTo>
                  <a:cubicBezTo>
                    <a:pt x="979384" y="480370"/>
                    <a:pt x="1070430" y="441716"/>
                    <a:pt x="1141216" y="376669"/>
                  </a:cubicBezTo>
                  <a:cubicBezTo>
                    <a:pt x="1213427" y="312072"/>
                    <a:pt x="1192014" y="200127"/>
                    <a:pt x="1135387" y="134459"/>
                  </a:cubicBezTo>
                  <a:close/>
                  <a:moveTo>
                    <a:pt x="645732" y="470294"/>
                  </a:moveTo>
                  <a:cubicBezTo>
                    <a:pt x="646875" y="475928"/>
                    <a:pt x="647235" y="481692"/>
                    <a:pt x="646802" y="487425"/>
                  </a:cubicBezTo>
                  <a:lnTo>
                    <a:pt x="646802" y="488376"/>
                  </a:lnTo>
                  <a:cubicBezTo>
                    <a:pt x="644662" y="502258"/>
                    <a:pt x="640326" y="515712"/>
                    <a:pt x="633954" y="528229"/>
                  </a:cubicBezTo>
                  <a:cubicBezTo>
                    <a:pt x="610994" y="573793"/>
                    <a:pt x="564479" y="601392"/>
                    <a:pt x="519749" y="622092"/>
                  </a:cubicBezTo>
                  <a:cubicBezTo>
                    <a:pt x="482619" y="639370"/>
                    <a:pt x="443259" y="651383"/>
                    <a:pt x="402807" y="657781"/>
                  </a:cubicBezTo>
                  <a:cubicBezTo>
                    <a:pt x="359437" y="663961"/>
                    <a:pt x="315226" y="660053"/>
                    <a:pt x="273613" y="646360"/>
                  </a:cubicBezTo>
                  <a:cubicBezTo>
                    <a:pt x="246132" y="638033"/>
                    <a:pt x="215439" y="613883"/>
                    <a:pt x="191528" y="639342"/>
                  </a:cubicBezTo>
                  <a:cubicBezTo>
                    <a:pt x="164549" y="669379"/>
                    <a:pt x="132292" y="694217"/>
                    <a:pt x="96356" y="712623"/>
                  </a:cubicBezTo>
                  <a:cubicBezTo>
                    <a:pt x="95911" y="699176"/>
                    <a:pt x="97885" y="685758"/>
                    <a:pt x="102186" y="673008"/>
                  </a:cubicBezTo>
                  <a:cubicBezTo>
                    <a:pt x="107489" y="656499"/>
                    <a:pt x="111467" y="639591"/>
                    <a:pt x="114082" y="622449"/>
                  </a:cubicBezTo>
                  <a:cubicBezTo>
                    <a:pt x="114749" y="617760"/>
                    <a:pt x="112292" y="613181"/>
                    <a:pt x="108015" y="611147"/>
                  </a:cubicBezTo>
                  <a:cubicBezTo>
                    <a:pt x="108146" y="608900"/>
                    <a:pt x="107112" y="606743"/>
                    <a:pt x="105279" y="605437"/>
                  </a:cubicBezTo>
                  <a:cubicBezTo>
                    <a:pt x="26763" y="548453"/>
                    <a:pt x="-1789" y="423898"/>
                    <a:pt x="61024" y="345382"/>
                  </a:cubicBezTo>
                  <a:cubicBezTo>
                    <a:pt x="123837" y="266866"/>
                    <a:pt x="232094" y="260323"/>
                    <a:pt x="323696" y="269721"/>
                  </a:cubicBezTo>
                  <a:cubicBezTo>
                    <a:pt x="376513" y="274534"/>
                    <a:pt x="428043" y="288755"/>
                    <a:pt x="475851" y="311715"/>
                  </a:cubicBezTo>
                  <a:cubicBezTo>
                    <a:pt x="526054" y="336817"/>
                    <a:pt x="574948" y="361085"/>
                    <a:pt x="617061" y="399035"/>
                  </a:cubicBezTo>
                  <a:cubicBezTo>
                    <a:pt x="636359" y="416321"/>
                    <a:pt x="647641" y="440824"/>
                    <a:pt x="648230" y="466725"/>
                  </a:cubicBezTo>
                  <a:cubicBezTo>
                    <a:pt x="647243" y="467798"/>
                    <a:pt x="646403" y="468998"/>
                    <a:pt x="645732" y="470294"/>
                  </a:cubicBezTo>
                  <a:close/>
                  <a:moveTo>
                    <a:pt x="961938" y="439720"/>
                  </a:moveTo>
                  <a:cubicBezTo>
                    <a:pt x="929135" y="449173"/>
                    <a:pt x="895061" y="453468"/>
                    <a:pt x="860937" y="452449"/>
                  </a:cubicBezTo>
                  <a:cubicBezTo>
                    <a:pt x="851849" y="452899"/>
                    <a:pt x="844831" y="460608"/>
                    <a:pt x="845234" y="469699"/>
                  </a:cubicBezTo>
                  <a:cubicBezTo>
                    <a:pt x="848503" y="485047"/>
                    <a:pt x="853993" y="499835"/>
                    <a:pt x="861532" y="513597"/>
                  </a:cubicBezTo>
                  <a:cubicBezTo>
                    <a:pt x="865268" y="522124"/>
                    <a:pt x="868254" y="530961"/>
                    <a:pt x="870455" y="540007"/>
                  </a:cubicBezTo>
                  <a:cubicBezTo>
                    <a:pt x="862127" y="534297"/>
                    <a:pt x="854394" y="526564"/>
                    <a:pt x="848565" y="521805"/>
                  </a:cubicBezTo>
                  <a:cubicBezTo>
                    <a:pt x="830602" y="507173"/>
                    <a:pt x="809902" y="498013"/>
                    <a:pt x="795031" y="479573"/>
                  </a:cubicBezTo>
                  <a:cubicBezTo>
                    <a:pt x="780161" y="461134"/>
                    <a:pt x="759342" y="459944"/>
                    <a:pt x="737096" y="461134"/>
                  </a:cubicBezTo>
                  <a:cubicBezTo>
                    <a:pt x="725200" y="461848"/>
                    <a:pt x="712589" y="463751"/>
                    <a:pt x="700217" y="464584"/>
                  </a:cubicBezTo>
                  <a:cubicBezTo>
                    <a:pt x="693524" y="465060"/>
                    <a:pt x="686805" y="465060"/>
                    <a:pt x="680112" y="464584"/>
                  </a:cubicBezTo>
                  <a:cubicBezTo>
                    <a:pt x="678209" y="415095"/>
                    <a:pt x="644423" y="379644"/>
                    <a:pt x="607187" y="351806"/>
                  </a:cubicBezTo>
                  <a:cubicBezTo>
                    <a:pt x="563686" y="319649"/>
                    <a:pt x="515919" y="293704"/>
                    <a:pt x="465263" y="274717"/>
                  </a:cubicBezTo>
                  <a:cubicBezTo>
                    <a:pt x="464914" y="255019"/>
                    <a:pt x="466790" y="235345"/>
                    <a:pt x="470855" y="216068"/>
                  </a:cubicBezTo>
                  <a:cubicBezTo>
                    <a:pt x="479095" y="189861"/>
                    <a:pt x="492983" y="165780"/>
                    <a:pt x="511540" y="145523"/>
                  </a:cubicBezTo>
                  <a:cubicBezTo>
                    <a:pt x="545831" y="105632"/>
                    <a:pt x="589030" y="74374"/>
                    <a:pt x="637642" y="54278"/>
                  </a:cubicBezTo>
                  <a:cubicBezTo>
                    <a:pt x="733765" y="14900"/>
                    <a:pt x="842855" y="21443"/>
                    <a:pt x="939810" y="53088"/>
                  </a:cubicBezTo>
                  <a:cubicBezTo>
                    <a:pt x="1030342" y="82472"/>
                    <a:pt x="1137647" y="138980"/>
                    <a:pt x="1153946" y="242240"/>
                  </a:cubicBezTo>
                  <a:cubicBezTo>
                    <a:pt x="1171195" y="350854"/>
                    <a:pt x="1049019" y="413548"/>
                    <a:pt x="961938" y="439720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" name="图形 13"/>
            <p:cNvSpPr/>
            <p:nvPr/>
          </p:nvSpPr>
          <p:spPr>
            <a:xfrm>
              <a:off x="6713211" y="1684520"/>
              <a:ext cx="63341" cy="68607"/>
            </a:xfrm>
            <a:custGeom>
              <a:avLst/>
              <a:gdLst>
                <a:gd name="connsiteX0" fmla="*/ 61644 w 63341"/>
                <a:gd name="connsiteY0" fmla="*/ 27779 h 68607"/>
                <a:gd name="connsiteX1" fmla="*/ 59503 w 63341"/>
                <a:gd name="connsiteY1" fmla="*/ 12076 h 68607"/>
                <a:gd name="connsiteX2" fmla="*/ 24884 w 63341"/>
                <a:gd name="connsiteY2" fmla="*/ 179 h 68607"/>
                <a:gd name="connsiteX3" fmla="*/ 4779 w 63341"/>
                <a:gd name="connsiteY3" fmla="*/ 16239 h 68607"/>
                <a:gd name="connsiteX4" fmla="*/ 615 w 63341"/>
                <a:gd name="connsiteY4" fmla="*/ 36582 h 68607"/>
                <a:gd name="connsiteX5" fmla="*/ 615 w 63341"/>
                <a:gd name="connsiteY5" fmla="*/ 37415 h 68607"/>
                <a:gd name="connsiteX6" fmla="*/ 2876 w 63341"/>
                <a:gd name="connsiteY6" fmla="*/ 48359 h 68607"/>
                <a:gd name="connsiteX7" fmla="*/ 15843 w 63341"/>
                <a:gd name="connsiteY7" fmla="*/ 65252 h 68607"/>
                <a:gd name="connsiteX8" fmla="*/ 61763 w 63341"/>
                <a:gd name="connsiteY8" fmla="*/ 28255 h 6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41" h="68607">
                  <a:moveTo>
                    <a:pt x="61644" y="27779"/>
                  </a:moveTo>
                  <a:cubicBezTo>
                    <a:pt x="64542" y="22659"/>
                    <a:pt x="63665" y="16233"/>
                    <a:pt x="59503" y="12076"/>
                  </a:cubicBezTo>
                  <a:cubicBezTo>
                    <a:pt x="50181" y="3367"/>
                    <a:pt x="37591" y="-959"/>
                    <a:pt x="24884" y="179"/>
                  </a:cubicBezTo>
                  <a:cubicBezTo>
                    <a:pt x="15944" y="1890"/>
                    <a:pt x="8423" y="7899"/>
                    <a:pt x="4779" y="16239"/>
                  </a:cubicBezTo>
                  <a:cubicBezTo>
                    <a:pt x="1876" y="22619"/>
                    <a:pt x="452" y="29574"/>
                    <a:pt x="615" y="36582"/>
                  </a:cubicBezTo>
                  <a:cubicBezTo>
                    <a:pt x="615" y="36582"/>
                    <a:pt x="615" y="36582"/>
                    <a:pt x="615" y="37415"/>
                  </a:cubicBezTo>
                  <a:cubicBezTo>
                    <a:pt x="-718" y="41200"/>
                    <a:pt x="151" y="45413"/>
                    <a:pt x="2876" y="48359"/>
                  </a:cubicBezTo>
                  <a:cubicBezTo>
                    <a:pt x="4954" y="55403"/>
                    <a:pt x="9576" y="61423"/>
                    <a:pt x="15843" y="65252"/>
                  </a:cubicBezTo>
                  <a:cubicBezTo>
                    <a:pt x="37732" y="78219"/>
                    <a:pt x="67354" y="50977"/>
                    <a:pt x="61763" y="28255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图形 13"/>
            <p:cNvSpPr/>
            <p:nvPr/>
          </p:nvSpPr>
          <p:spPr>
            <a:xfrm>
              <a:off x="6866144" y="1694860"/>
              <a:ext cx="61329" cy="56936"/>
            </a:xfrm>
            <a:custGeom>
              <a:avLst/>
              <a:gdLst>
                <a:gd name="connsiteX0" fmla="*/ 43378 w 61329"/>
                <a:gd name="connsiteY0" fmla="*/ 2449 h 56936"/>
                <a:gd name="connsiteX1" fmla="*/ 4120 w 61329"/>
                <a:gd name="connsiteY1" fmla="*/ 12798 h 56936"/>
                <a:gd name="connsiteX2" fmla="*/ 1622 w 61329"/>
                <a:gd name="connsiteY2" fmla="*/ 23743 h 56936"/>
                <a:gd name="connsiteX3" fmla="*/ 1622 w 61329"/>
                <a:gd name="connsiteY3" fmla="*/ 23743 h 56936"/>
                <a:gd name="connsiteX4" fmla="*/ 2811 w 61329"/>
                <a:gd name="connsiteY4" fmla="*/ 43015 h 56936"/>
                <a:gd name="connsiteX5" fmla="*/ 55631 w 61329"/>
                <a:gd name="connsiteY5" fmla="*/ 49082 h 56936"/>
                <a:gd name="connsiteX6" fmla="*/ 61223 w 61329"/>
                <a:gd name="connsiteY6" fmla="*/ 39327 h 56936"/>
                <a:gd name="connsiteX7" fmla="*/ 43378 w 61329"/>
                <a:gd name="connsiteY7" fmla="*/ 2449 h 5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29" h="56936">
                  <a:moveTo>
                    <a:pt x="43378" y="2449"/>
                  </a:moveTo>
                  <a:cubicBezTo>
                    <a:pt x="29442" y="-3143"/>
                    <a:pt x="13488" y="1064"/>
                    <a:pt x="4120" y="12798"/>
                  </a:cubicBezTo>
                  <a:cubicBezTo>
                    <a:pt x="1209" y="15639"/>
                    <a:pt x="232" y="19921"/>
                    <a:pt x="1622" y="23743"/>
                  </a:cubicBezTo>
                  <a:lnTo>
                    <a:pt x="1622" y="23743"/>
                  </a:lnTo>
                  <a:cubicBezTo>
                    <a:pt x="-900" y="30020"/>
                    <a:pt x="-464" y="37097"/>
                    <a:pt x="2811" y="43015"/>
                  </a:cubicBezTo>
                  <a:cubicBezTo>
                    <a:pt x="12566" y="64072"/>
                    <a:pt x="39452" y="57053"/>
                    <a:pt x="55631" y="49082"/>
                  </a:cubicBezTo>
                  <a:cubicBezTo>
                    <a:pt x="59131" y="47091"/>
                    <a:pt x="61274" y="43354"/>
                    <a:pt x="61223" y="39327"/>
                  </a:cubicBezTo>
                  <a:cubicBezTo>
                    <a:pt x="62274" y="24733"/>
                    <a:pt x="55476" y="10682"/>
                    <a:pt x="43378" y="2449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图形 13"/>
            <p:cNvSpPr/>
            <p:nvPr/>
          </p:nvSpPr>
          <p:spPr>
            <a:xfrm>
              <a:off x="7015319" y="1694503"/>
              <a:ext cx="54698" cy="50913"/>
            </a:xfrm>
            <a:custGeom>
              <a:avLst/>
              <a:gdLst>
                <a:gd name="connsiteX0" fmla="*/ 52306 w 54698"/>
                <a:gd name="connsiteY0" fmla="*/ 14822 h 50913"/>
                <a:gd name="connsiteX1" fmla="*/ 33748 w 54698"/>
                <a:gd name="connsiteY1" fmla="*/ 1022 h 50913"/>
                <a:gd name="connsiteX2" fmla="*/ 8884 w 54698"/>
                <a:gd name="connsiteY2" fmla="*/ 7446 h 50913"/>
                <a:gd name="connsiteX3" fmla="*/ 6148 w 54698"/>
                <a:gd name="connsiteY3" fmla="*/ 11015 h 50913"/>
                <a:gd name="connsiteX4" fmla="*/ 3412 w 54698"/>
                <a:gd name="connsiteY4" fmla="*/ 37544 h 50913"/>
                <a:gd name="connsiteX5" fmla="*/ 8051 w 54698"/>
                <a:gd name="connsiteY5" fmla="*/ 42778 h 50913"/>
                <a:gd name="connsiteX6" fmla="*/ 15784 w 54698"/>
                <a:gd name="connsiteY6" fmla="*/ 47894 h 50913"/>
                <a:gd name="connsiteX7" fmla="*/ 21256 w 54698"/>
                <a:gd name="connsiteY7" fmla="*/ 50392 h 50913"/>
                <a:gd name="connsiteX8" fmla="*/ 38387 w 54698"/>
                <a:gd name="connsiteY8" fmla="*/ 48608 h 50913"/>
                <a:gd name="connsiteX9" fmla="*/ 46834 w 54698"/>
                <a:gd name="connsiteY9" fmla="*/ 39923 h 50913"/>
                <a:gd name="connsiteX10" fmla="*/ 48023 w 54698"/>
                <a:gd name="connsiteY10" fmla="*/ 39209 h 50913"/>
                <a:gd name="connsiteX11" fmla="*/ 52306 w 54698"/>
                <a:gd name="connsiteY11" fmla="*/ 14822 h 50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698" h="50913">
                  <a:moveTo>
                    <a:pt x="52306" y="14822"/>
                  </a:moveTo>
                  <a:cubicBezTo>
                    <a:pt x="48255" y="7887"/>
                    <a:pt x="41554" y="2905"/>
                    <a:pt x="33748" y="1022"/>
                  </a:cubicBezTo>
                  <a:cubicBezTo>
                    <a:pt x="24910" y="-1586"/>
                    <a:pt x="15353" y="883"/>
                    <a:pt x="8884" y="7446"/>
                  </a:cubicBezTo>
                  <a:cubicBezTo>
                    <a:pt x="7879" y="8561"/>
                    <a:pt x="6964" y="9754"/>
                    <a:pt x="6148" y="11015"/>
                  </a:cubicBezTo>
                  <a:cubicBezTo>
                    <a:pt x="-874" y="18121"/>
                    <a:pt x="-2012" y="29153"/>
                    <a:pt x="3412" y="37544"/>
                  </a:cubicBezTo>
                  <a:cubicBezTo>
                    <a:pt x="4565" y="39602"/>
                    <a:pt x="6147" y="41388"/>
                    <a:pt x="8051" y="42778"/>
                  </a:cubicBezTo>
                  <a:cubicBezTo>
                    <a:pt x="10328" y="44898"/>
                    <a:pt x="12942" y="46627"/>
                    <a:pt x="15784" y="47894"/>
                  </a:cubicBezTo>
                  <a:cubicBezTo>
                    <a:pt x="17313" y="49262"/>
                    <a:pt x="19221" y="50134"/>
                    <a:pt x="21256" y="50392"/>
                  </a:cubicBezTo>
                  <a:cubicBezTo>
                    <a:pt x="27019" y="51478"/>
                    <a:pt x="32973" y="50858"/>
                    <a:pt x="38387" y="48608"/>
                  </a:cubicBezTo>
                  <a:cubicBezTo>
                    <a:pt x="42193" y="46875"/>
                    <a:pt x="45209" y="43775"/>
                    <a:pt x="46834" y="39923"/>
                  </a:cubicBezTo>
                  <a:lnTo>
                    <a:pt x="48023" y="39209"/>
                  </a:lnTo>
                  <a:cubicBezTo>
                    <a:pt x="54921" y="33049"/>
                    <a:pt x="56692" y="22962"/>
                    <a:pt x="52306" y="14822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24587" y="5376132"/>
            <a:ext cx="1937384" cy="1152621"/>
          </a:xfrm>
          <a:prstGeom prst="rect">
            <a:avLst/>
          </a:prstGeom>
        </p:spPr>
      </p:pic>
      <p:sp>
        <p:nvSpPr>
          <p:cNvPr id="878" name="任意多边形: 形状 877"/>
          <p:cNvSpPr/>
          <p:nvPr/>
        </p:nvSpPr>
        <p:spPr>
          <a:xfrm>
            <a:off x="13296" y="0"/>
            <a:ext cx="1365485" cy="547112"/>
          </a:xfrm>
          <a:custGeom>
            <a:avLst/>
            <a:gdLst>
              <a:gd name="connsiteX0" fmla="*/ 0 w 1365485"/>
              <a:gd name="connsiteY0" fmla="*/ 0 h 547112"/>
              <a:gd name="connsiteX1" fmla="*/ 1365485 w 1365485"/>
              <a:gd name="connsiteY1" fmla="*/ 0 h 547112"/>
              <a:gd name="connsiteX2" fmla="*/ 1318357 w 1365485"/>
              <a:gd name="connsiteY2" fmla="*/ 30371 h 547112"/>
              <a:gd name="connsiteX3" fmla="*/ 1228314 w 1365485"/>
              <a:gd name="connsiteY3" fmla="*/ 182267 h 547112"/>
              <a:gd name="connsiteX4" fmla="*/ 1149112 w 1365485"/>
              <a:gd name="connsiteY4" fmla="*/ 395845 h 547112"/>
              <a:gd name="connsiteX5" fmla="*/ 603914 w 1365485"/>
              <a:gd name="connsiteY5" fmla="*/ 528145 h 547112"/>
              <a:gd name="connsiteX6" fmla="*/ 274975 w 1365485"/>
              <a:gd name="connsiteY6" fmla="*/ 349968 h 547112"/>
              <a:gd name="connsiteX7" fmla="*/ 158188 w 1365485"/>
              <a:gd name="connsiteY7" fmla="*/ 221267 h 547112"/>
              <a:gd name="connsiteX8" fmla="*/ 50923 w 1365485"/>
              <a:gd name="connsiteY8" fmla="*/ 65705 h 54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485" h="547112">
                <a:moveTo>
                  <a:pt x="0" y="0"/>
                </a:moveTo>
                <a:lnTo>
                  <a:pt x="1365485" y="0"/>
                </a:lnTo>
                <a:lnTo>
                  <a:pt x="1318357" y="30371"/>
                </a:lnTo>
                <a:cubicBezTo>
                  <a:pt x="1270502" y="71721"/>
                  <a:pt x="1244325" y="127946"/>
                  <a:pt x="1228314" y="182267"/>
                </a:cubicBezTo>
                <a:cubicBezTo>
                  <a:pt x="1206965" y="254695"/>
                  <a:pt x="1197281" y="330855"/>
                  <a:pt x="1149112" y="395845"/>
                </a:cubicBezTo>
                <a:cubicBezTo>
                  <a:pt x="1049209" y="530651"/>
                  <a:pt x="800839" y="577114"/>
                  <a:pt x="603914" y="528145"/>
                </a:cubicBezTo>
                <a:cubicBezTo>
                  <a:pt x="472799" y="495570"/>
                  <a:pt x="363285" y="429940"/>
                  <a:pt x="274975" y="349968"/>
                </a:cubicBezTo>
                <a:cubicBezTo>
                  <a:pt x="230953" y="309726"/>
                  <a:pt x="191869" y="266654"/>
                  <a:pt x="158188" y="221267"/>
                </a:cubicBezTo>
                <a:cubicBezTo>
                  <a:pt x="120243" y="170498"/>
                  <a:pt x="87347" y="117183"/>
                  <a:pt x="50923" y="65705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2" y="5832284"/>
            <a:ext cx="731280" cy="1025716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10877263" y="6112495"/>
            <a:ext cx="1314737" cy="77531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50" name="图形 15"/>
          <p:cNvSpPr/>
          <p:nvPr/>
        </p:nvSpPr>
        <p:spPr>
          <a:xfrm>
            <a:off x="11734800" y="5785617"/>
            <a:ext cx="457200" cy="903163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880981" y="1"/>
            <a:ext cx="944440" cy="573914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81241" y="-188288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8600" y="212129"/>
            <a:ext cx="4114800" cy="875971"/>
            <a:chOff x="4038600" y="322933"/>
            <a:chExt cx="4114800" cy="875971"/>
          </a:xfrm>
        </p:grpSpPr>
        <p:sp>
          <p:nvSpPr>
            <p:cNvPr id="853" name="文本框 852"/>
            <p:cNvSpPr txBox="1"/>
            <p:nvPr/>
          </p:nvSpPr>
          <p:spPr>
            <a:xfrm>
              <a:off x="4438650" y="322933"/>
              <a:ext cx="33147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32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9" name="文本框 878"/>
            <p:cNvSpPr txBox="1"/>
            <p:nvPr/>
          </p:nvSpPr>
          <p:spPr>
            <a:xfrm>
              <a:off x="4038600" y="829572"/>
              <a:ext cx="411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9A825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EVALUATION AND ADJUSTMENT</a:t>
              </a:r>
              <a:endParaRPr lang="en-US" altLang="zh-CN" sz="1800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V="1">
            <a:off x="4341386" y="1728106"/>
            <a:ext cx="3509228" cy="3209365"/>
            <a:chOff x="4822933" y="2109525"/>
            <a:chExt cx="3509228" cy="3209365"/>
          </a:xfrm>
          <a:solidFill>
            <a:srgbClr val="0071BC"/>
          </a:solidFill>
        </p:grpSpPr>
        <p:sp>
          <p:nvSpPr>
            <p:cNvPr id="13" name="等腰三角形 12"/>
            <p:cNvSpPr/>
            <p:nvPr/>
          </p:nvSpPr>
          <p:spPr>
            <a:xfrm flipV="1">
              <a:off x="5848350" y="4042540"/>
              <a:ext cx="1480566" cy="1276350"/>
            </a:xfrm>
            <a:prstGeom prst="triangle">
              <a:avLst/>
            </a:prstGeom>
            <a:solidFill>
              <a:srgbClr val="1A2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等腰三角形 13"/>
            <p:cNvSpPr/>
            <p:nvPr/>
          </p:nvSpPr>
          <p:spPr>
            <a:xfrm rot="7200000" flipV="1">
              <a:off x="4720825" y="2211633"/>
              <a:ext cx="1480566" cy="1276350"/>
            </a:xfrm>
            <a:prstGeom prst="triangle">
              <a:avLst/>
            </a:prstGeom>
            <a:solidFill>
              <a:srgbClr val="F9A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等腰三角形 14"/>
            <p:cNvSpPr/>
            <p:nvPr/>
          </p:nvSpPr>
          <p:spPr>
            <a:xfrm rot="14400000" flipH="1" flipV="1">
              <a:off x="6953703" y="2211633"/>
              <a:ext cx="1480566" cy="1276350"/>
            </a:xfrm>
            <a:prstGeom prst="triangle">
              <a:avLst/>
            </a:prstGeom>
            <a:solidFill>
              <a:srgbClr val="F9A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52"/>
          <p:cNvSpPr txBox="1"/>
          <p:nvPr/>
        </p:nvSpPr>
        <p:spPr>
          <a:xfrm>
            <a:off x="767574" y="1600119"/>
            <a:ext cx="3478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8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评估与调整</a:t>
            </a:r>
            <a:endParaRPr lang="zh-CN" altLang="en-US" sz="28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7" name="文本框 53"/>
          <p:cNvSpPr txBox="1"/>
          <p:nvPr/>
        </p:nvSpPr>
        <p:spPr>
          <a:xfrm>
            <a:off x="449531" y="2354683"/>
            <a:ext cx="3796312" cy="23242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A wonderful serenity has taken possession of my entire soul, like these sweet mornings of spring which I enjoy, A wonderful serenity has taken possession of my entire soul, like these sweet mornings of spring which I enjoy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18" name="文本框 52"/>
          <p:cNvSpPr txBox="1"/>
          <p:nvPr/>
        </p:nvSpPr>
        <p:spPr>
          <a:xfrm>
            <a:off x="8110522" y="1600119"/>
            <a:ext cx="3478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评估与调整</a:t>
            </a:r>
            <a:endParaRPr lang="zh-CN" altLang="en-US" sz="28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9" name="文本框 53"/>
          <p:cNvSpPr txBox="1"/>
          <p:nvPr/>
        </p:nvSpPr>
        <p:spPr>
          <a:xfrm>
            <a:off x="8110522" y="2354683"/>
            <a:ext cx="3631947" cy="23242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A wonderful serenity has taken possession of my entire soul, like these sweet mornings of spring which I enjoy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A wonderful serenity has taken possession of my entire soul, like these sweet mornings of spring which I enjoy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</p:txBody>
      </p:sp>
      <p:pic>
        <p:nvPicPr>
          <p:cNvPr id="20" name="图形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16620" y="3810000"/>
            <a:ext cx="508610" cy="508610"/>
          </a:xfrm>
          <a:prstGeom prst="rect">
            <a:avLst/>
          </a:prstGeom>
        </p:spPr>
      </p:pic>
      <p:pic>
        <p:nvPicPr>
          <p:cNvPr id="21" name="图形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48108" y="2336075"/>
            <a:ext cx="508610" cy="508610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13666" y="3321112"/>
            <a:ext cx="564668" cy="564668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84477" y="3810000"/>
            <a:ext cx="508610" cy="508610"/>
          </a:xfrm>
          <a:prstGeom prst="rect">
            <a:avLst/>
          </a:prstGeom>
        </p:spPr>
      </p:pic>
      <p:sp>
        <p:nvSpPr>
          <p:cNvPr id="24" name="文本框 52"/>
          <p:cNvSpPr txBox="1"/>
          <p:nvPr/>
        </p:nvSpPr>
        <p:spPr>
          <a:xfrm>
            <a:off x="4356866" y="5071285"/>
            <a:ext cx="3478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评估与调整</a:t>
            </a:r>
            <a:endParaRPr lang="zh-CN" altLang="en-US" sz="28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5" name="文本框 53"/>
          <p:cNvSpPr txBox="1"/>
          <p:nvPr/>
        </p:nvSpPr>
        <p:spPr>
          <a:xfrm>
            <a:off x="2697634" y="5482055"/>
            <a:ext cx="679673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A wonderful serenity has taken possession of my entire soul, like these sweet mornings of spring which I enjoy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24587" y="5376132"/>
            <a:ext cx="1937384" cy="1152621"/>
          </a:xfrm>
          <a:prstGeom prst="rect">
            <a:avLst/>
          </a:prstGeom>
        </p:spPr>
      </p:pic>
      <p:sp>
        <p:nvSpPr>
          <p:cNvPr id="878" name="任意多边形: 形状 877"/>
          <p:cNvSpPr/>
          <p:nvPr/>
        </p:nvSpPr>
        <p:spPr>
          <a:xfrm>
            <a:off x="13296" y="0"/>
            <a:ext cx="1365485" cy="547112"/>
          </a:xfrm>
          <a:custGeom>
            <a:avLst/>
            <a:gdLst>
              <a:gd name="connsiteX0" fmla="*/ 0 w 1365485"/>
              <a:gd name="connsiteY0" fmla="*/ 0 h 547112"/>
              <a:gd name="connsiteX1" fmla="*/ 1365485 w 1365485"/>
              <a:gd name="connsiteY1" fmla="*/ 0 h 547112"/>
              <a:gd name="connsiteX2" fmla="*/ 1318357 w 1365485"/>
              <a:gd name="connsiteY2" fmla="*/ 30371 h 547112"/>
              <a:gd name="connsiteX3" fmla="*/ 1228314 w 1365485"/>
              <a:gd name="connsiteY3" fmla="*/ 182267 h 547112"/>
              <a:gd name="connsiteX4" fmla="*/ 1149112 w 1365485"/>
              <a:gd name="connsiteY4" fmla="*/ 395845 h 547112"/>
              <a:gd name="connsiteX5" fmla="*/ 603914 w 1365485"/>
              <a:gd name="connsiteY5" fmla="*/ 528145 h 547112"/>
              <a:gd name="connsiteX6" fmla="*/ 274975 w 1365485"/>
              <a:gd name="connsiteY6" fmla="*/ 349968 h 547112"/>
              <a:gd name="connsiteX7" fmla="*/ 158188 w 1365485"/>
              <a:gd name="connsiteY7" fmla="*/ 221267 h 547112"/>
              <a:gd name="connsiteX8" fmla="*/ 50923 w 1365485"/>
              <a:gd name="connsiteY8" fmla="*/ 65705 h 54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485" h="547112">
                <a:moveTo>
                  <a:pt x="0" y="0"/>
                </a:moveTo>
                <a:lnTo>
                  <a:pt x="1365485" y="0"/>
                </a:lnTo>
                <a:lnTo>
                  <a:pt x="1318357" y="30371"/>
                </a:lnTo>
                <a:cubicBezTo>
                  <a:pt x="1270502" y="71721"/>
                  <a:pt x="1244325" y="127946"/>
                  <a:pt x="1228314" y="182267"/>
                </a:cubicBezTo>
                <a:cubicBezTo>
                  <a:pt x="1206965" y="254695"/>
                  <a:pt x="1197281" y="330855"/>
                  <a:pt x="1149112" y="395845"/>
                </a:cubicBezTo>
                <a:cubicBezTo>
                  <a:pt x="1049209" y="530651"/>
                  <a:pt x="800839" y="577114"/>
                  <a:pt x="603914" y="528145"/>
                </a:cubicBezTo>
                <a:cubicBezTo>
                  <a:pt x="472799" y="495570"/>
                  <a:pt x="363285" y="429940"/>
                  <a:pt x="274975" y="349968"/>
                </a:cubicBezTo>
                <a:cubicBezTo>
                  <a:pt x="230953" y="309726"/>
                  <a:pt x="191869" y="266654"/>
                  <a:pt x="158188" y="221267"/>
                </a:cubicBezTo>
                <a:cubicBezTo>
                  <a:pt x="120243" y="170498"/>
                  <a:pt x="87347" y="117183"/>
                  <a:pt x="50923" y="65705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2" y="5832284"/>
            <a:ext cx="731280" cy="1025716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10877263" y="6112495"/>
            <a:ext cx="1314737" cy="77531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50" name="图形 15"/>
          <p:cNvSpPr/>
          <p:nvPr/>
        </p:nvSpPr>
        <p:spPr>
          <a:xfrm>
            <a:off x="11734800" y="5785617"/>
            <a:ext cx="457200" cy="903163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880981" y="1"/>
            <a:ext cx="944440" cy="573914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81241" y="-188288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8600" y="212129"/>
            <a:ext cx="4114800" cy="875971"/>
            <a:chOff x="4038600" y="322933"/>
            <a:chExt cx="4114800" cy="875971"/>
          </a:xfrm>
        </p:grpSpPr>
        <p:sp>
          <p:nvSpPr>
            <p:cNvPr id="853" name="文本框 852"/>
            <p:cNvSpPr txBox="1"/>
            <p:nvPr/>
          </p:nvSpPr>
          <p:spPr>
            <a:xfrm>
              <a:off x="4438650" y="322933"/>
              <a:ext cx="33147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32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9" name="文本框 878"/>
            <p:cNvSpPr txBox="1"/>
            <p:nvPr/>
          </p:nvSpPr>
          <p:spPr>
            <a:xfrm>
              <a:off x="4038600" y="829572"/>
              <a:ext cx="411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9A825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EVALUATION AND ADJUSTMENT</a:t>
              </a:r>
              <a:endParaRPr lang="en-US" altLang="zh-CN" sz="1800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2" name="任意多边形: 形状 11"/>
          <p:cNvSpPr/>
          <p:nvPr/>
        </p:nvSpPr>
        <p:spPr>
          <a:xfrm>
            <a:off x="4743512" y="2247900"/>
            <a:ext cx="2704976" cy="2704976"/>
          </a:xfrm>
          <a:custGeom>
            <a:avLst/>
            <a:gdLst>
              <a:gd name="connsiteX0" fmla="*/ 3048000 w 6096000"/>
              <a:gd name="connsiteY0" fmla="*/ 885825 h 6096000"/>
              <a:gd name="connsiteX1" fmla="*/ 885825 w 6096000"/>
              <a:gd name="connsiteY1" fmla="*/ 3048000 h 6096000"/>
              <a:gd name="connsiteX2" fmla="*/ 3048000 w 6096000"/>
              <a:gd name="connsiteY2" fmla="*/ 5210175 h 6096000"/>
              <a:gd name="connsiteX3" fmla="*/ 5210175 w 6096000"/>
              <a:gd name="connsiteY3" fmla="*/ 3048000 h 6096000"/>
              <a:gd name="connsiteX4" fmla="*/ 3048000 w 6096000"/>
              <a:gd name="connsiteY4" fmla="*/ 885825 h 6096000"/>
              <a:gd name="connsiteX5" fmla="*/ 3048000 w 6096000"/>
              <a:gd name="connsiteY5" fmla="*/ 0 h 6096000"/>
              <a:gd name="connsiteX6" fmla="*/ 6096000 w 6096000"/>
              <a:gd name="connsiteY6" fmla="*/ 3048000 h 6096000"/>
              <a:gd name="connsiteX7" fmla="*/ 3048000 w 6096000"/>
              <a:gd name="connsiteY7" fmla="*/ 6096000 h 6096000"/>
              <a:gd name="connsiteX8" fmla="*/ 0 w 6096000"/>
              <a:gd name="connsiteY8" fmla="*/ 3048000 h 6096000"/>
              <a:gd name="connsiteX9" fmla="*/ 3048000 w 6096000"/>
              <a:gd name="connsiteY9" fmla="*/ 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096000">
                <a:moveTo>
                  <a:pt x="3048000" y="885825"/>
                </a:moveTo>
                <a:cubicBezTo>
                  <a:pt x="1853864" y="885825"/>
                  <a:pt x="885825" y="1853864"/>
                  <a:pt x="885825" y="3048000"/>
                </a:cubicBezTo>
                <a:cubicBezTo>
                  <a:pt x="885825" y="4242136"/>
                  <a:pt x="1853864" y="5210175"/>
                  <a:pt x="3048000" y="5210175"/>
                </a:cubicBezTo>
                <a:cubicBezTo>
                  <a:pt x="4242136" y="5210175"/>
                  <a:pt x="5210175" y="4242136"/>
                  <a:pt x="5210175" y="3048000"/>
                </a:cubicBezTo>
                <a:cubicBezTo>
                  <a:pt x="5210175" y="1853864"/>
                  <a:pt x="4242136" y="885825"/>
                  <a:pt x="3048000" y="885825"/>
                </a:cubicBezTo>
                <a:close/>
                <a:moveTo>
                  <a:pt x="3048000" y="0"/>
                </a:moveTo>
                <a:cubicBezTo>
                  <a:pt x="4731364" y="0"/>
                  <a:pt x="6096000" y="1364636"/>
                  <a:pt x="6096000" y="3048000"/>
                </a:cubicBezTo>
                <a:cubicBezTo>
                  <a:pt x="6096000" y="4731364"/>
                  <a:pt x="4731364" y="6096000"/>
                  <a:pt x="3048000" y="6096000"/>
                </a:cubicBezTo>
                <a:cubicBezTo>
                  <a:pt x="1364636" y="6096000"/>
                  <a:pt x="0" y="4731364"/>
                  <a:pt x="0" y="3048000"/>
                </a:cubicBezTo>
                <a:cubicBezTo>
                  <a:pt x="0" y="1364636"/>
                  <a:pt x="1364636" y="0"/>
                  <a:pt x="3048000" y="0"/>
                </a:cubicBezTo>
                <a:close/>
              </a:path>
            </a:pathLst>
          </a:custGeom>
          <a:solidFill>
            <a:srgbClr val="E0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734175" y="1962274"/>
            <a:ext cx="952500" cy="952500"/>
          </a:xfrm>
          <a:prstGeom prst="ellipse">
            <a:avLst/>
          </a:prstGeom>
          <a:solidFill>
            <a:srgbClr val="1A237E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734175" y="4248274"/>
            <a:ext cx="952500" cy="952500"/>
          </a:xfrm>
          <a:prstGeom prst="ellipse">
            <a:avLst/>
          </a:prstGeom>
          <a:solidFill>
            <a:srgbClr val="1A237E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05325" y="1962274"/>
            <a:ext cx="952500" cy="952500"/>
          </a:xfrm>
          <a:prstGeom prst="ellipse">
            <a:avLst/>
          </a:prstGeom>
          <a:solidFill>
            <a:srgbClr val="1A237E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05325" y="4248274"/>
            <a:ext cx="952500" cy="952500"/>
          </a:xfrm>
          <a:prstGeom prst="ellipse">
            <a:avLst/>
          </a:prstGeom>
          <a:solidFill>
            <a:srgbClr val="1A237E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18627" y="1657226"/>
            <a:ext cx="3898608" cy="1491572"/>
            <a:chOff x="6597942" y="664778"/>
            <a:chExt cx="3898608" cy="1491572"/>
          </a:xfrm>
        </p:grpSpPr>
        <p:sp>
          <p:nvSpPr>
            <p:cNvPr id="18" name="文本框 17"/>
            <p:cNvSpPr txBox="1"/>
            <p:nvPr/>
          </p:nvSpPr>
          <p:spPr>
            <a:xfrm>
              <a:off x="6597942" y="664778"/>
              <a:ext cx="389860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597942" y="1124721"/>
              <a:ext cx="3898608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Venus has a beautiful name and is the second planet from the Sun. It’s terribly hot—even hotter than Mercury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18627" y="4270831"/>
            <a:ext cx="3898608" cy="1491572"/>
            <a:chOff x="6597942" y="664778"/>
            <a:chExt cx="3898608" cy="1491572"/>
          </a:xfrm>
        </p:grpSpPr>
        <p:sp>
          <p:nvSpPr>
            <p:cNvPr id="21" name="文本框 20"/>
            <p:cNvSpPr txBox="1"/>
            <p:nvPr/>
          </p:nvSpPr>
          <p:spPr>
            <a:xfrm>
              <a:off x="6597942" y="664778"/>
              <a:ext cx="313660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597942" y="1124721"/>
              <a:ext cx="3898608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Venus has a beautiful name and is the second planet from the Sun. It’s terribly hot—even hotter than Mercury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4765" y="1657226"/>
            <a:ext cx="3898608" cy="1491572"/>
            <a:chOff x="6597942" y="664778"/>
            <a:chExt cx="3898608" cy="1491572"/>
          </a:xfrm>
        </p:grpSpPr>
        <p:sp>
          <p:nvSpPr>
            <p:cNvPr id="24" name="文本框 23"/>
            <p:cNvSpPr txBox="1"/>
            <p:nvPr/>
          </p:nvSpPr>
          <p:spPr>
            <a:xfrm>
              <a:off x="6597942" y="664778"/>
              <a:ext cx="389860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597942" y="1124721"/>
              <a:ext cx="3898608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Venus has a beautiful name and is the second planet from the Sun. It’s terribly hot—even hotter than Mercury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4765" y="4270831"/>
            <a:ext cx="3898608" cy="1491572"/>
            <a:chOff x="6597942" y="664778"/>
            <a:chExt cx="3898608" cy="1491572"/>
          </a:xfrm>
        </p:grpSpPr>
        <p:sp>
          <p:nvSpPr>
            <p:cNvPr id="27" name="文本框 26"/>
            <p:cNvSpPr txBox="1"/>
            <p:nvPr/>
          </p:nvSpPr>
          <p:spPr>
            <a:xfrm>
              <a:off x="7359942" y="664778"/>
              <a:ext cx="313660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97942" y="1124721"/>
              <a:ext cx="3898608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Venus has a beautiful name and is the second planet from the Sun. It’s terribly hot—even hotter than Mercury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pic>
        <p:nvPicPr>
          <p:cNvPr id="29" name="图形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55237" y="2212186"/>
            <a:ext cx="452676" cy="452676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55237" y="4498186"/>
            <a:ext cx="452676" cy="452676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84087" y="2212186"/>
            <a:ext cx="452676" cy="452676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84087" y="4498186"/>
            <a:ext cx="452676" cy="452676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51412" y="3155800"/>
            <a:ext cx="889177" cy="88917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0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837690"/>
            <a:ext cx="12192000" cy="20203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1" y="3950566"/>
            <a:ext cx="12192000" cy="887125"/>
          </a:xfrm>
          <a:prstGeom prst="rect">
            <a:avLst/>
          </a:prstGeom>
          <a:solidFill>
            <a:srgbClr val="1A2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73428" y="1447802"/>
            <a:ext cx="2696022" cy="2057398"/>
            <a:chOff x="573428" y="1447802"/>
            <a:chExt cx="2696022" cy="2057398"/>
          </a:xfrm>
        </p:grpSpPr>
        <p:sp>
          <p:nvSpPr>
            <p:cNvPr id="17" name="矩形: 圆角 16"/>
            <p:cNvSpPr/>
            <p:nvPr/>
          </p:nvSpPr>
          <p:spPr>
            <a:xfrm>
              <a:off x="573428" y="1447802"/>
              <a:ext cx="2696022" cy="2057398"/>
            </a:xfrm>
            <a:prstGeom prst="roundRect">
              <a:avLst>
                <a:gd name="adj" fmla="val 4576"/>
              </a:avLst>
            </a:prstGeom>
            <a:solidFill>
              <a:srgbClr val="1A2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92857" y="1738718"/>
              <a:ext cx="18571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18680" y="2222584"/>
              <a:ext cx="2405520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Mercury is the closest planet to the Sun and the smallest one in the Solar</a:t>
              </a:r>
              <a:endParaRPr lang="en-US" altLang="zh-CN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10760" y="4041499"/>
            <a:ext cx="1057048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Despite being red, Mars is a cold place, not hot. It’s full of iron oxide dust, which gives the planet its reddish cast. Despite being red, Mars is a cold place, not hot. It’s full of iron oxide dust, which gives the planet </a:t>
            </a:r>
            <a:endParaRPr lang="en-US" altLang="zh-CN" sz="14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pic>
        <p:nvPicPr>
          <p:cNvPr id="32" name="图形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24587" y="5376132"/>
            <a:ext cx="1937384" cy="1152621"/>
          </a:xfrm>
          <a:prstGeom prst="rect">
            <a:avLst/>
          </a:prstGeom>
        </p:spPr>
      </p:pic>
      <p:sp>
        <p:nvSpPr>
          <p:cNvPr id="878" name="任意多边形: 形状 877"/>
          <p:cNvSpPr/>
          <p:nvPr/>
        </p:nvSpPr>
        <p:spPr>
          <a:xfrm>
            <a:off x="13296" y="0"/>
            <a:ext cx="1365485" cy="547112"/>
          </a:xfrm>
          <a:custGeom>
            <a:avLst/>
            <a:gdLst>
              <a:gd name="connsiteX0" fmla="*/ 0 w 1365485"/>
              <a:gd name="connsiteY0" fmla="*/ 0 h 547112"/>
              <a:gd name="connsiteX1" fmla="*/ 1365485 w 1365485"/>
              <a:gd name="connsiteY1" fmla="*/ 0 h 547112"/>
              <a:gd name="connsiteX2" fmla="*/ 1318357 w 1365485"/>
              <a:gd name="connsiteY2" fmla="*/ 30371 h 547112"/>
              <a:gd name="connsiteX3" fmla="*/ 1228314 w 1365485"/>
              <a:gd name="connsiteY3" fmla="*/ 182267 h 547112"/>
              <a:gd name="connsiteX4" fmla="*/ 1149112 w 1365485"/>
              <a:gd name="connsiteY4" fmla="*/ 395845 h 547112"/>
              <a:gd name="connsiteX5" fmla="*/ 603914 w 1365485"/>
              <a:gd name="connsiteY5" fmla="*/ 528145 h 547112"/>
              <a:gd name="connsiteX6" fmla="*/ 274975 w 1365485"/>
              <a:gd name="connsiteY6" fmla="*/ 349968 h 547112"/>
              <a:gd name="connsiteX7" fmla="*/ 158188 w 1365485"/>
              <a:gd name="connsiteY7" fmla="*/ 221267 h 547112"/>
              <a:gd name="connsiteX8" fmla="*/ 50923 w 1365485"/>
              <a:gd name="connsiteY8" fmla="*/ 65705 h 54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485" h="547112">
                <a:moveTo>
                  <a:pt x="0" y="0"/>
                </a:moveTo>
                <a:lnTo>
                  <a:pt x="1365485" y="0"/>
                </a:lnTo>
                <a:lnTo>
                  <a:pt x="1318357" y="30371"/>
                </a:lnTo>
                <a:cubicBezTo>
                  <a:pt x="1270502" y="71721"/>
                  <a:pt x="1244325" y="127946"/>
                  <a:pt x="1228314" y="182267"/>
                </a:cubicBezTo>
                <a:cubicBezTo>
                  <a:pt x="1206965" y="254695"/>
                  <a:pt x="1197281" y="330855"/>
                  <a:pt x="1149112" y="395845"/>
                </a:cubicBezTo>
                <a:cubicBezTo>
                  <a:pt x="1049209" y="530651"/>
                  <a:pt x="800839" y="577114"/>
                  <a:pt x="603914" y="528145"/>
                </a:cubicBezTo>
                <a:cubicBezTo>
                  <a:pt x="472799" y="495570"/>
                  <a:pt x="363285" y="429940"/>
                  <a:pt x="274975" y="349968"/>
                </a:cubicBezTo>
                <a:cubicBezTo>
                  <a:pt x="230953" y="309726"/>
                  <a:pt x="191869" y="266654"/>
                  <a:pt x="158188" y="221267"/>
                </a:cubicBezTo>
                <a:cubicBezTo>
                  <a:pt x="120243" y="170498"/>
                  <a:pt x="87347" y="117183"/>
                  <a:pt x="50923" y="65705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2" y="5832284"/>
            <a:ext cx="731280" cy="1025716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10877263" y="6112495"/>
            <a:ext cx="1314737" cy="77531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50" name="图形 15"/>
          <p:cNvSpPr/>
          <p:nvPr/>
        </p:nvSpPr>
        <p:spPr>
          <a:xfrm>
            <a:off x="11734800" y="5785617"/>
            <a:ext cx="457200" cy="903163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880981" y="1"/>
            <a:ext cx="944440" cy="573914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81241" y="-188288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8600" y="212129"/>
            <a:ext cx="4114800" cy="875971"/>
            <a:chOff x="4038600" y="322933"/>
            <a:chExt cx="4114800" cy="875971"/>
          </a:xfrm>
        </p:grpSpPr>
        <p:sp>
          <p:nvSpPr>
            <p:cNvPr id="853" name="文本框 852"/>
            <p:cNvSpPr txBox="1"/>
            <p:nvPr/>
          </p:nvSpPr>
          <p:spPr>
            <a:xfrm>
              <a:off x="4438650" y="322933"/>
              <a:ext cx="33147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32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9" name="文本框 878"/>
            <p:cNvSpPr txBox="1"/>
            <p:nvPr/>
          </p:nvSpPr>
          <p:spPr>
            <a:xfrm>
              <a:off x="4038600" y="829572"/>
              <a:ext cx="411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9A825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EVALUATION AND ADJUSTMENT</a:t>
              </a:r>
              <a:endParaRPr lang="en-US" altLang="zh-CN" sz="1800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95211" y="1447802"/>
            <a:ext cx="2696022" cy="2057398"/>
            <a:chOff x="573428" y="1447802"/>
            <a:chExt cx="2696022" cy="2057398"/>
          </a:xfrm>
        </p:grpSpPr>
        <p:sp>
          <p:nvSpPr>
            <p:cNvPr id="29" name="矩形: 圆角 28"/>
            <p:cNvSpPr/>
            <p:nvPr/>
          </p:nvSpPr>
          <p:spPr>
            <a:xfrm>
              <a:off x="573428" y="1447802"/>
              <a:ext cx="2696022" cy="2057398"/>
            </a:xfrm>
            <a:prstGeom prst="roundRect">
              <a:avLst>
                <a:gd name="adj" fmla="val 4576"/>
              </a:avLst>
            </a:prstGeom>
            <a:solidFill>
              <a:srgbClr val="F9A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92857" y="1738718"/>
              <a:ext cx="18571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18680" y="2222584"/>
              <a:ext cx="2405520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Mercury is the closest planet to the Sun and the smallest one in the Solar</a:t>
              </a:r>
              <a:endParaRPr lang="en-US" altLang="zh-CN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16994" y="1447802"/>
            <a:ext cx="2696022" cy="2057398"/>
            <a:chOff x="573428" y="1447802"/>
            <a:chExt cx="2696022" cy="2057398"/>
          </a:xfrm>
        </p:grpSpPr>
        <p:sp>
          <p:nvSpPr>
            <p:cNvPr id="34" name="矩形: 圆角 33"/>
            <p:cNvSpPr/>
            <p:nvPr/>
          </p:nvSpPr>
          <p:spPr>
            <a:xfrm>
              <a:off x="573428" y="1447802"/>
              <a:ext cx="2696022" cy="2057398"/>
            </a:xfrm>
            <a:prstGeom prst="roundRect">
              <a:avLst>
                <a:gd name="adj" fmla="val 4576"/>
              </a:avLst>
            </a:prstGeom>
            <a:solidFill>
              <a:srgbClr val="1A2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92857" y="1738718"/>
              <a:ext cx="18571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18680" y="2222584"/>
              <a:ext cx="2405520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Mercury is the closest planet to the Sun and the smallest one in the Solar</a:t>
              </a:r>
              <a:endParaRPr lang="en-US" altLang="zh-CN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38778" y="1447802"/>
            <a:ext cx="2696022" cy="2057398"/>
            <a:chOff x="573428" y="1447802"/>
            <a:chExt cx="2696022" cy="2057398"/>
          </a:xfrm>
        </p:grpSpPr>
        <p:sp>
          <p:nvSpPr>
            <p:cNvPr id="38" name="矩形: 圆角 37"/>
            <p:cNvSpPr/>
            <p:nvPr/>
          </p:nvSpPr>
          <p:spPr>
            <a:xfrm>
              <a:off x="573428" y="1447802"/>
              <a:ext cx="2696022" cy="2057398"/>
            </a:xfrm>
            <a:prstGeom prst="roundRect">
              <a:avLst>
                <a:gd name="adj" fmla="val 4576"/>
              </a:avLst>
            </a:prstGeom>
            <a:solidFill>
              <a:srgbClr val="F9A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92857" y="1738718"/>
              <a:ext cx="18571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评估与调整</a:t>
              </a:r>
              <a:endParaRPr lang="zh-CN" altLang="en-US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18680" y="2222584"/>
              <a:ext cx="2405520" cy="1031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14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Mercury is the closest planet to the Sun and the smallest one in the Solar</a:t>
              </a:r>
              <a:endParaRPr lang="en-US" altLang="zh-CN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08437" y="2377835"/>
            <a:ext cx="49751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谢谢观看</a:t>
            </a:r>
            <a:endParaRPr lang="zh-CN" altLang="en-US" sz="66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6287" y="3865347"/>
            <a:ext cx="5999424" cy="709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It could be the part of the presentation where you can introduce your company or agency. 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016707" y="4898522"/>
            <a:ext cx="2158584" cy="501312"/>
          </a:xfrm>
          <a:prstGeom prst="roundRect">
            <a:avLst>
              <a:gd name="adj" fmla="val 50000"/>
            </a:avLst>
          </a:prstGeom>
          <a:solidFill>
            <a:srgbClr val="1A2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6759" y="4949123"/>
            <a:ext cx="2318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仓耳渔阳体 W03" panose="02020400000000000000" pitchFamily="18" charset="-122"/>
                <a:ea typeface="仓耳渔阳体 W03" panose="02020400000000000000" pitchFamily="18" charset="-122"/>
              </a:rPr>
              <a:t>汇报人：唐峰</a:t>
            </a:r>
            <a:endParaRPr lang="zh-CN" altLang="en-US" sz="2000" dirty="0">
              <a:solidFill>
                <a:schemeClr val="bg1"/>
              </a:solidFill>
              <a:latin typeface="仓耳渔阳体 W03" panose="02020400000000000000" pitchFamily="18" charset="-122"/>
              <a:ea typeface="仓耳渔阳体 W03" panose="02020400000000000000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337" y="3336449"/>
            <a:ext cx="107773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COLLEGE STUDENTS' CAREER PLANNING REPORT</a:t>
            </a:r>
            <a:endParaRPr lang="zh-CN" altLang="en-US" sz="28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19749" y="1616141"/>
            <a:ext cx="952500" cy="600075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14684" y="3422664"/>
            <a:ext cx="1937384" cy="115262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5981" y="3775971"/>
            <a:ext cx="573437" cy="446006"/>
          </a:xfrm>
          <a:prstGeom prst="rect">
            <a:avLst/>
          </a:prstGeom>
        </p:spPr>
      </p:pic>
      <p:sp>
        <p:nvSpPr>
          <p:cNvPr id="38" name="图形 15"/>
          <p:cNvSpPr/>
          <p:nvPr/>
        </p:nvSpPr>
        <p:spPr>
          <a:xfrm>
            <a:off x="-102578" y="0"/>
            <a:ext cx="4488645" cy="1378109"/>
          </a:xfrm>
          <a:custGeom>
            <a:avLst/>
            <a:gdLst>
              <a:gd name="connsiteX0" fmla="*/ 4488646 w 4488645"/>
              <a:gd name="connsiteY0" fmla="*/ 0 h 2193982"/>
              <a:gd name="connsiteX1" fmla="*/ 4228684 w 4488645"/>
              <a:gd name="connsiteY1" fmla="*/ 164360 h 2193982"/>
              <a:gd name="connsiteX2" fmla="*/ 3695472 w 4488645"/>
              <a:gd name="connsiteY2" fmla="*/ 345575 h 2193982"/>
              <a:gd name="connsiteX3" fmla="*/ 3334915 w 4488645"/>
              <a:gd name="connsiteY3" fmla="*/ 973408 h 2193982"/>
              <a:gd name="connsiteX4" fmla="*/ 3138717 w 4488645"/>
              <a:gd name="connsiteY4" fmla="*/ 1687924 h 2193982"/>
              <a:gd name="connsiteX5" fmla="*/ 1788163 w 4488645"/>
              <a:gd name="connsiteY5" fmla="*/ 2130528 h 2193982"/>
              <a:gd name="connsiteX6" fmla="*/ 973319 w 4488645"/>
              <a:gd name="connsiteY6" fmla="*/ 1534444 h 2193982"/>
              <a:gd name="connsiteX7" fmla="*/ 684017 w 4488645"/>
              <a:gd name="connsiteY7" fmla="*/ 1103879 h 2193982"/>
              <a:gd name="connsiteX8" fmla="*/ 100150 w 4488645"/>
              <a:gd name="connsiteY8" fmla="*/ 99882 h 2193982"/>
              <a:gd name="connsiteX9" fmla="*/ 0 w 4488645"/>
              <a:gd name="connsiteY9" fmla="*/ 0 h 21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88645" h="2193982">
                <a:moveTo>
                  <a:pt x="4488646" y="0"/>
                </a:moveTo>
                <a:cubicBezTo>
                  <a:pt x="4413269" y="70867"/>
                  <a:pt x="4325028" y="126656"/>
                  <a:pt x="4228684" y="164360"/>
                </a:cubicBezTo>
                <a:cubicBezTo>
                  <a:pt x="4052998" y="232316"/>
                  <a:pt x="3854928" y="245425"/>
                  <a:pt x="3695472" y="345575"/>
                </a:cubicBezTo>
                <a:cubicBezTo>
                  <a:pt x="3485452" y="477474"/>
                  <a:pt x="3387799" y="731104"/>
                  <a:pt x="3334915" y="973408"/>
                </a:cubicBezTo>
                <a:cubicBezTo>
                  <a:pt x="3282030" y="1215712"/>
                  <a:pt x="3258041" y="1470502"/>
                  <a:pt x="3138717" y="1687924"/>
                </a:cubicBezTo>
                <a:cubicBezTo>
                  <a:pt x="2891240" y="2138911"/>
                  <a:pt x="2275982" y="2294353"/>
                  <a:pt x="1788163" y="2130528"/>
                </a:cubicBezTo>
                <a:cubicBezTo>
                  <a:pt x="1463367" y="2021549"/>
                  <a:pt x="1192079" y="1801986"/>
                  <a:pt x="973319" y="1534444"/>
                </a:cubicBezTo>
                <a:cubicBezTo>
                  <a:pt x="864268" y="1399815"/>
                  <a:pt x="767450" y="1255722"/>
                  <a:pt x="684017" y="1103879"/>
                </a:cubicBezTo>
                <a:cubicBezTo>
                  <a:pt x="496023" y="764190"/>
                  <a:pt x="358061" y="390433"/>
                  <a:pt x="100150" y="99882"/>
                </a:cubicBezTo>
                <a:cubicBezTo>
                  <a:pt x="68797" y="64613"/>
                  <a:pt x="35353" y="31259"/>
                  <a:pt x="0" y="0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1" y="3854298"/>
            <a:ext cx="2141477" cy="3003702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8270545" y="4114530"/>
            <a:ext cx="3921455" cy="2773279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54" name="组合 853"/>
          <p:cNvGrpSpPr/>
          <p:nvPr/>
        </p:nvGrpSpPr>
        <p:grpSpPr>
          <a:xfrm>
            <a:off x="8055272" y="-1343140"/>
            <a:ext cx="3132929" cy="3120690"/>
            <a:chOff x="7940569" y="642101"/>
            <a:chExt cx="2739275" cy="2728574"/>
          </a:xfrm>
          <a:solidFill>
            <a:srgbClr val="E0F2F1"/>
          </a:solidFill>
        </p:grpSpPr>
        <p:sp>
          <p:nvSpPr>
            <p:cNvPr id="41" name="图形 15"/>
            <p:cNvSpPr/>
            <p:nvPr/>
          </p:nvSpPr>
          <p:spPr>
            <a:xfrm>
              <a:off x="10099011" y="898406"/>
              <a:ext cx="25060" cy="17836"/>
            </a:xfrm>
            <a:custGeom>
              <a:avLst/>
              <a:gdLst>
                <a:gd name="connsiteX0" fmla="*/ 25060 w 25060"/>
                <a:gd name="connsiteY0" fmla="*/ 17836 h 17836"/>
                <a:gd name="connsiteX1" fmla="*/ 0 w 25060"/>
                <a:gd name="connsiteY1" fmla="*/ 0 h 17836"/>
                <a:gd name="connsiteX2" fmla="*/ 25060 w 25060"/>
                <a:gd name="connsiteY2" fmla="*/ 17836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17836"/>
                  </a:moveTo>
                  <a:cubicBezTo>
                    <a:pt x="13833" y="17613"/>
                    <a:pt x="3889" y="10535"/>
                    <a:pt x="0" y="0"/>
                  </a:cubicBezTo>
                  <a:cubicBezTo>
                    <a:pt x="8830" y="5440"/>
                    <a:pt x="17212" y="11683"/>
                    <a:pt x="25060" y="1783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15"/>
            <p:cNvSpPr/>
            <p:nvPr/>
          </p:nvSpPr>
          <p:spPr>
            <a:xfrm>
              <a:off x="10058612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图形 15"/>
            <p:cNvSpPr/>
            <p:nvPr/>
          </p:nvSpPr>
          <p:spPr>
            <a:xfrm>
              <a:off x="10152508" y="947010"/>
              <a:ext cx="51825" cy="49368"/>
            </a:xfrm>
            <a:custGeom>
              <a:avLst/>
              <a:gdLst>
                <a:gd name="connsiteX0" fmla="*/ 51825 w 51825"/>
                <a:gd name="connsiteY0" fmla="*/ 34870 h 49368"/>
                <a:gd name="connsiteX1" fmla="*/ 14498 w 51825"/>
                <a:gd name="connsiteY1" fmla="*/ 46069 h 49368"/>
                <a:gd name="connsiteX2" fmla="*/ 3298 w 51825"/>
                <a:gd name="connsiteY2" fmla="*/ 8742 h 49368"/>
                <a:gd name="connsiteX3" fmla="*/ 10713 w 51825"/>
                <a:gd name="connsiteY3" fmla="*/ 0 h 49368"/>
                <a:gd name="connsiteX4" fmla="*/ 51825 w 51825"/>
                <a:gd name="connsiteY4" fmla="*/ 34870 h 4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25" h="49368">
                  <a:moveTo>
                    <a:pt x="51825" y="34870"/>
                  </a:moveTo>
                  <a:cubicBezTo>
                    <a:pt x="44610" y="48270"/>
                    <a:pt x="27898" y="53284"/>
                    <a:pt x="14498" y="46069"/>
                  </a:cubicBezTo>
                  <a:cubicBezTo>
                    <a:pt x="1098" y="38855"/>
                    <a:pt x="-3916" y="22143"/>
                    <a:pt x="3298" y="8742"/>
                  </a:cubicBezTo>
                  <a:cubicBezTo>
                    <a:pt x="5129" y="5341"/>
                    <a:pt x="7656" y="2362"/>
                    <a:pt x="10713" y="0"/>
                  </a:cubicBezTo>
                  <a:cubicBezTo>
                    <a:pt x="25071" y="11326"/>
                    <a:pt x="38805" y="22830"/>
                    <a:pt x="51825" y="3487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图形 15"/>
            <p:cNvSpPr/>
            <p:nvPr/>
          </p:nvSpPr>
          <p:spPr>
            <a:xfrm>
              <a:off x="1009785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图形 15"/>
            <p:cNvSpPr/>
            <p:nvPr/>
          </p:nvSpPr>
          <p:spPr>
            <a:xfrm>
              <a:off x="10192027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图形 15"/>
            <p:cNvSpPr/>
            <p:nvPr/>
          </p:nvSpPr>
          <p:spPr>
            <a:xfrm>
              <a:off x="1005852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图形 15"/>
            <p:cNvSpPr/>
            <p:nvPr/>
          </p:nvSpPr>
          <p:spPr>
            <a:xfrm>
              <a:off x="10152966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图形 15"/>
            <p:cNvSpPr/>
            <p:nvPr/>
          </p:nvSpPr>
          <p:spPr>
            <a:xfrm>
              <a:off x="10247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图形 15"/>
            <p:cNvSpPr/>
            <p:nvPr/>
          </p:nvSpPr>
          <p:spPr>
            <a:xfrm>
              <a:off x="10341583" y="1121537"/>
              <a:ext cx="28894" cy="34215"/>
            </a:xfrm>
            <a:custGeom>
              <a:avLst/>
              <a:gdLst>
                <a:gd name="connsiteX0" fmla="*/ 28894 w 28894"/>
                <a:gd name="connsiteY0" fmla="*/ 34156 h 34215"/>
                <a:gd name="connsiteX1" fmla="*/ 27735 w 28894"/>
                <a:gd name="connsiteY1" fmla="*/ 34156 h 34215"/>
                <a:gd name="connsiteX2" fmla="*/ 0 w 28894"/>
                <a:gd name="connsiteY2" fmla="*/ 6600 h 34215"/>
                <a:gd name="connsiteX3" fmla="*/ 0 w 28894"/>
                <a:gd name="connsiteY3" fmla="*/ 6599 h 34215"/>
                <a:gd name="connsiteX4" fmla="*/ 892 w 28894"/>
                <a:gd name="connsiteY4" fmla="*/ 0 h 34215"/>
                <a:gd name="connsiteX5" fmla="*/ 28894 w 28894"/>
                <a:gd name="connsiteY5" fmla="*/ 34156 h 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94" h="34215">
                  <a:moveTo>
                    <a:pt x="28894" y="34156"/>
                  </a:moveTo>
                  <a:cubicBezTo>
                    <a:pt x="28512" y="34236"/>
                    <a:pt x="28117" y="34236"/>
                    <a:pt x="27735" y="34156"/>
                  </a:cubicBezTo>
                  <a:cubicBezTo>
                    <a:pt x="12467" y="34206"/>
                    <a:pt x="49" y="21868"/>
                    <a:pt x="0" y="6600"/>
                  </a:cubicBezTo>
                  <a:cubicBezTo>
                    <a:pt x="0" y="6600"/>
                    <a:pt x="0" y="6599"/>
                    <a:pt x="0" y="6599"/>
                  </a:cubicBezTo>
                  <a:cubicBezTo>
                    <a:pt x="27" y="4371"/>
                    <a:pt x="327" y="2155"/>
                    <a:pt x="892" y="0"/>
                  </a:cubicBezTo>
                  <a:cubicBezTo>
                    <a:pt x="10435" y="11058"/>
                    <a:pt x="19887" y="22652"/>
                    <a:pt x="28894" y="3415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图形 15"/>
            <p:cNvSpPr/>
            <p:nvPr/>
          </p:nvSpPr>
          <p:spPr>
            <a:xfrm>
              <a:off x="10097852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图形 15"/>
            <p:cNvSpPr/>
            <p:nvPr/>
          </p:nvSpPr>
          <p:spPr>
            <a:xfrm>
              <a:off x="10192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15"/>
            <p:cNvSpPr/>
            <p:nvPr/>
          </p:nvSpPr>
          <p:spPr>
            <a:xfrm>
              <a:off x="1028638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图形 15"/>
            <p:cNvSpPr/>
            <p:nvPr/>
          </p:nvSpPr>
          <p:spPr>
            <a:xfrm>
              <a:off x="10380623" y="1185123"/>
              <a:ext cx="44701" cy="50480"/>
            </a:xfrm>
            <a:custGeom>
              <a:avLst/>
              <a:gdLst>
                <a:gd name="connsiteX0" fmla="*/ 44701 w 44701"/>
                <a:gd name="connsiteY0" fmla="*/ 44590 h 50480"/>
                <a:gd name="connsiteX1" fmla="*/ 27846 w 44701"/>
                <a:gd name="connsiteY1" fmla="*/ 50476 h 50480"/>
                <a:gd name="connsiteX2" fmla="*/ 4 w 44701"/>
                <a:gd name="connsiteY2" fmla="*/ 23569 h 50480"/>
                <a:gd name="connsiteX3" fmla="*/ 12686 w 44701"/>
                <a:gd name="connsiteY3" fmla="*/ 0 h 50480"/>
                <a:gd name="connsiteX4" fmla="*/ 44701 w 44701"/>
                <a:gd name="connsiteY4" fmla="*/ 44590 h 5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01" h="50480">
                  <a:moveTo>
                    <a:pt x="44701" y="44590"/>
                  </a:moveTo>
                  <a:cubicBezTo>
                    <a:pt x="39922" y="48424"/>
                    <a:pt x="33973" y="50502"/>
                    <a:pt x="27846" y="50476"/>
                  </a:cubicBezTo>
                  <a:cubicBezTo>
                    <a:pt x="12727" y="50735"/>
                    <a:pt x="262" y="38688"/>
                    <a:pt x="4" y="23569"/>
                  </a:cubicBezTo>
                  <a:cubicBezTo>
                    <a:pt x="-159" y="14041"/>
                    <a:pt x="4645" y="5114"/>
                    <a:pt x="12686" y="0"/>
                  </a:cubicBezTo>
                  <a:cubicBezTo>
                    <a:pt x="23832" y="14626"/>
                    <a:pt x="34624" y="29430"/>
                    <a:pt x="44701" y="445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图形 15"/>
            <p:cNvSpPr/>
            <p:nvPr/>
          </p:nvSpPr>
          <p:spPr>
            <a:xfrm>
              <a:off x="1005852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15"/>
            <p:cNvSpPr/>
            <p:nvPr/>
          </p:nvSpPr>
          <p:spPr>
            <a:xfrm>
              <a:off x="10152966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图形 15"/>
            <p:cNvSpPr/>
            <p:nvPr/>
          </p:nvSpPr>
          <p:spPr>
            <a:xfrm>
              <a:off x="10247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图形 15"/>
            <p:cNvSpPr/>
            <p:nvPr/>
          </p:nvSpPr>
          <p:spPr>
            <a:xfrm>
              <a:off x="1034167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图形 15"/>
            <p:cNvSpPr/>
            <p:nvPr/>
          </p:nvSpPr>
          <p:spPr>
            <a:xfrm>
              <a:off x="10435955" y="1264583"/>
              <a:ext cx="41985" cy="51011"/>
            </a:xfrm>
            <a:custGeom>
              <a:avLst/>
              <a:gdLst>
                <a:gd name="connsiteX0" fmla="*/ 41985 w 41985"/>
                <a:gd name="connsiteY0" fmla="*/ 46820 h 51011"/>
                <a:gd name="connsiteX1" fmla="*/ 27538 w 41985"/>
                <a:gd name="connsiteY1" fmla="*/ 51011 h 51011"/>
                <a:gd name="connsiteX2" fmla="*/ 0 w 41985"/>
                <a:gd name="connsiteY2" fmla="*/ 23436 h 51011"/>
                <a:gd name="connsiteX3" fmla="*/ 13091 w 41985"/>
                <a:gd name="connsiteY3" fmla="*/ 0 h 51011"/>
                <a:gd name="connsiteX4" fmla="*/ 41985 w 41985"/>
                <a:gd name="connsiteY4" fmla="*/ 46820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85" h="51011">
                  <a:moveTo>
                    <a:pt x="41985" y="46820"/>
                  </a:moveTo>
                  <a:cubicBezTo>
                    <a:pt x="37670" y="49570"/>
                    <a:pt x="32656" y="51025"/>
                    <a:pt x="27538" y="51011"/>
                  </a:cubicBezTo>
                  <a:cubicBezTo>
                    <a:pt x="12319" y="51001"/>
                    <a:pt x="-11" y="38655"/>
                    <a:pt x="0" y="23436"/>
                  </a:cubicBezTo>
                  <a:cubicBezTo>
                    <a:pt x="7" y="13883"/>
                    <a:pt x="4960" y="5015"/>
                    <a:pt x="13091" y="0"/>
                  </a:cubicBezTo>
                  <a:cubicBezTo>
                    <a:pt x="22990" y="15250"/>
                    <a:pt x="32799" y="30946"/>
                    <a:pt x="41985" y="468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图形 15"/>
            <p:cNvSpPr/>
            <p:nvPr/>
          </p:nvSpPr>
          <p:spPr>
            <a:xfrm>
              <a:off x="1009785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图形 15"/>
            <p:cNvSpPr/>
            <p:nvPr/>
          </p:nvSpPr>
          <p:spPr>
            <a:xfrm>
              <a:off x="10192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图形 15"/>
            <p:cNvSpPr/>
            <p:nvPr/>
          </p:nvSpPr>
          <p:spPr>
            <a:xfrm>
              <a:off x="1028638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图形 15"/>
            <p:cNvSpPr/>
            <p:nvPr/>
          </p:nvSpPr>
          <p:spPr>
            <a:xfrm>
              <a:off x="10381090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图形 15"/>
            <p:cNvSpPr/>
            <p:nvPr/>
          </p:nvSpPr>
          <p:spPr>
            <a:xfrm>
              <a:off x="10475175" y="1341100"/>
              <a:ext cx="45482" cy="54249"/>
            </a:xfrm>
            <a:custGeom>
              <a:avLst/>
              <a:gdLst>
                <a:gd name="connsiteX0" fmla="*/ 45482 w 45482"/>
                <a:gd name="connsiteY0" fmla="*/ 47622 h 54249"/>
                <a:gd name="connsiteX1" fmla="*/ 6627 w 45482"/>
                <a:gd name="connsiteY1" fmla="*/ 44618 h 54249"/>
                <a:gd name="connsiteX2" fmla="*/ 0 w 45482"/>
                <a:gd name="connsiteY2" fmla="*/ 26754 h 54249"/>
                <a:gd name="connsiteX3" fmla="*/ 19977 w 45482"/>
                <a:gd name="connsiteY3" fmla="*/ 0 h 54249"/>
                <a:gd name="connsiteX4" fmla="*/ 45482 w 45482"/>
                <a:gd name="connsiteY4" fmla="*/ 47622 h 5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82" h="54249">
                  <a:moveTo>
                    <a:pt x="45482" y="47622"/>
                  </a:moveTo>
                  <a:cubicBezTo>
                    <a:pt x="33923" y="57522"/>
                    <a:pt x="16527" y="56177"/>
                    <a:pt x="6627" y="44618"/>
                  </a:cubicBezTo>
                  <a:cubicBezTo>
                    <a:pt x="2364" y="39641"/>
                    <a:pt x="14" y="33307"/>
                    <a:pt x="0" y="26754"/>
                  </a:cubicBezTo>
                  <a:cubicBezTo>
                    <a:pt x="-56" y="14378"/>
                    <a:pt x="8094" y="3462"/>
                    <a:pt x="19977" y="0"/>
                  </a:cubicBezTo>
                  <a:cubicBezTo>
                    <a:pt x="28895" y="15785"/>
                    <a:pt x="37278" y="31570"/>
                    <a:pt x="45482" y="4762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图形 15"/>
            <p:cNvSpPr/>
            <p:nvPr/>
          </p:nvSpPr>
          <p:spPr>
            <a:xfrm>
              <a:off x="1005861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图形 15"/>
            <p:cNvSpPr/>
            <p:nvPr/>
          </p:nvSpPr>
          <p:spPr>
            <a:xfrm>
              <a:off x="10152966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图形 15"/>
            <p:cNvSpPr/>
            <p:nvPr/>
          </p:nvSpPr>
          <p:spPr>
            <a:xfrm>
              <a:off x="10247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图形 15"/>
            <p:cNvSpPr/>
            <p:nvPr/>
          </p:nvSpPr>
          <p:spPr>
            <a:xfrm>
              <a:off x="1034167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图形 15"/>
            <p:cNvSpPr/>
            <p:nvPr/>
          </p:nvSpPr>
          <p:spPr>
            <a:xfrm>
              <a:off x="10435847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图形 15"/>
            <p:cNvSpPr/>
            <p:nvPr/>
          </p:nvSpPr>
          <p:spPr>
            <a:xfrm>
              <a:off x="10530785" y="1427070"/>
              <a:ext cx="30271" cy="47956"/>
            </a:xfrm>
            <a:custGeom>
              <a:avLst/>
              <a:gdLst>
                <a:gd name="connsiteX0" fmla="*/ 30272 w 30271"/>
                <a:gd name="connsiteY0" fmla="*/ 47890 h 47956"/>
                <a:gd name="connsiteX1" fmla="*/ 27419 w 30271"/>
                <a:gd name="connsiteY1" fmla="*/ 47890 h 47956"/>
                <a:gd name="connsiteX2" fmla="*/ 0 w 30271"/>
                <a:gd name="connsiteY2" fmla="*/ 20195 h 47956"/>
                <a:gd name="connsiteX3" fmla="*/ 8958 w 30271"/>
                <a:gd name="connsiteY3" fmla="*/ 0 h 47956"/>
                <a:gd name="connsiteX4" fmla="*/ 30272 w 30271"/>
                <a:gd name="connsiteY4" fmla="*/ 47890 h 4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1" h="47956">
                  <a:moveTo>
                    <a:pt x="30272" y="47890"/>
                  </a:moveTo>
                  <a:cubicBezTo>
                    <a:pt x="29323" y="47979"/>
                    <a:pt x="28367" y="47979"/>
                    <a:pt x="27419" y="47890"/>
                  </a:cubicBezTo>
                  <a:cubicBezTo>
                    <a:pt x="12200" y="47814"/>
                    <a:pt x="-76" y="35414"/>
                    <a:pt x="0" y="20195"/>
                  </a:cubicBezTo>
                  <a:cubicBezTo>
                    <a:pt x="40" y="12509"/>
                    <a:pt x="3286" y="5188"/>
                    <a:pt x="8958" y="0"/>
                  </a:cubicBezTo>
                  <a:cubicBezTo>
                    <a:pt x="16093" y="15785"/>
                    <a:pt x="23137" y="31838"/>
                    <a:pt x="30272" y="478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图形 15"/>
            <p:cNvSpPr/>
            <p:nvPr/>
          </p:nvSpPr>
          <p:spPr>
            <a:xfrm>
              <a:off x="1009785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15"/>
            <p:cNvSpPr/>
            <p:nvPr/>
          </p:nvSpPr>
          <p:spPr>
            <a:xfrm>
              <a:off x="10192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15"/>
            <p:cNvSpPr/>
            <p:nvPr/>
          </p:nvSpPr>
          <p:spPr>
            <a:xfrm>
              <a:off x="1028638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图形 15"/>
            <p:cNvSpPr/>
            <p:nvPr/>
          </p:nvSpPr>
          <p:spPr>
            <a:xfrm>
              <a:off x="10381090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15"/>
            <p:cNvSpPr/>
            <p:nvPr/>
          </p:nvSpPr>
          <p:spPr>
            <a:xfrm>
              <a:off x="10475176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图形 15"/>
            <p:cNvSpPr/>
            <p:nvPr/>
          </p:nvSpPr>
          <p:spPr>
            <a:xfrm>
              <a:off x="10569529" y="1510632"/>
              <a:ext cx="21759" cy="43876"/>
            </a:xfrm>
            <a:custGeom>
              <a:avLst/>
              <a:gdLst>
                <a:gd name="connsiteX0" fmla="*/ 21760 w 21759"/>
                <a:gd name="connsiteY0" fmla="*/ 43877 h 43876"/>
                <a:gd name="connsiteX1" fmla="*/ 0 w 21759"/>
                <a:gd name="connsiteY1" fmla="*/ 16677 h 43876"/>
                <a:gd name="connsiteX2" fmla="*/ 5797 w 21759"/>
                <a:gd name="connsiteY2" fmla="*/ 0 h 43876"/>
                <a:gd name="connsiteX3" fmla="*/ 21760 w 21759"/>
                <a:gd name="connsiteY3" fmla="*/ 43877 h 4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9" h="43876">
                  <a:moveTo>
                    <a:pt x="21760" y="43877"/>
                  </a:moveTo>
                  <a:cubicBezTo>
                    <a:pt x="9044" y="41003"/>
                    <a:pt x="12" y="29712"/>
                    <a:pt x="0" y="16677"/>
                  </a:cubicBezTo>
                  <a:cubicBezTo>
                    <a:pt x="-11" y="10622"/>
                    <a:pt x="2034" y="4743"/>
                    <a:pt x="5797" y="0"/>
                  </a:cubicBezTo>
                  <a:cubicBezTo>
                    <a:pt x="11325" y="14358"/>
                    <a:pt x="16765" y="29073"/>
                    <a:pt x="21760" y="438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图形 15"/>
            <p:cNvSpPr/>
            <p:nvPr/>
          </p:nvSpPr>
          <p:spPr>
            <a:xfrm>
              <a:off x="1005852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图形 15"/>
            <p:cNvSpPr/>
            <p:nvPr/>
          </p:nvSpPr>
          <p:spPr>
            <a:xfrm>
              <a:off x="10152966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图形 15"/>
            <p:cNvSpPr/>
            <p:nvPr/>
          </p:nvSpPr>
          <p:spPr>
            <a:xfrm>
              <a:off x="10247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图形 15"/>
            <p:cNvSpPr/>
            <p:nvPr/>
          </p:nvSpPr>
          <p:spPr>
            <a:xfrm>
              <a:off x="1034167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图形 15"/>
            <p:cNvSpPr/>
            <p:nvPr/>
          </p:nvSpPr>
          <p:spPr>
            <a:xfrm>
              <a:off x="10435847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图形 15"/>
            <p:cNvSpPr/>
            <p:nvPr/>
          </p:nvSpPr>
          <p:spPr>
            <a:xfrm>
              <a:off x="1053020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图形 15"/>
            <p:cNvSpPr/>
            <p:nvPr/>
          </p:nvSpPr>
          <p:spPr>
            <a:xfrm>
              <a:off x="10097852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图形 15"/>
            <p:cNvSpPr/>
            <p:nvPr/>
          </p:nvSpPr>
          <p:spPr>
            <a:xfrm>
              <a:off x="10192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图形 15"/>
            <p:cNvSpPr/>
            <p:nvPr/>
          </p:nvSpPr>
          <p:spPr>
            <a:xfrm>
              <a:off x="1028638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图形 15"/>
            <p:cNvSpPr/>
            <p:nvPr/>
          </p:nvSpPr>
          <p:spPr>
            <a:xfrm>
              <a:off x="10380822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图形 15"/>
            <p:cNvSpPr/>
            <p:nvPr/>
          </p:nvSpPr>
          <p:spPr>
            <a:xfrm>
              <a:off x="10475176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图形 15"/>
            <p:cNvSpPr/>
            <p:nvPr/>
          </p:nvSpPr>
          <p:spPr>
            <a:xfrm>
              <a:off x="1056952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图形 15"/>
            <p:cNvSpPr/>
            <p:nvPr/>
          </p:nvSpPr>
          <p:spPr>
            <a:xfrm>
              <a:off x="1005852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图形 15"/>
            <p:cNvSpPr/>
            <p:nvPr/>
          </p:nvSpPr>
          <p:spPr>
            <a:xfrm>
              <a:off x="10152966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图形 15"/>
            <p:cNvSpPr/>
            <p:nvPr/>
          </p:nvSpPr>
          <p:spPr>
            <a:xfrm>
              <a:off x="10247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图形 15"/>
            <p:cNvSpPr/>
            <p:nvPr/>
          </p:nvSpPr>
          <p:spPr>
            <a:xfrm>
              <a:off x="1034167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图形 15"/>
            <p:cNvSpPr/>
            <p:nvPr/>
          </p:nvSpPr>
          <p:spPr>
            <a:xfrm>
              <a:off x="10435847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图形 15"/>
            <p:cNvSpPr/>
            <p:nvPr/>
          </p:nvSpPr>
          <p:spPr>
            <a:xfrm>
              <a:off x="1053020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图形 15"/>
            <p:cNvSpPr/>
            <p:nvPr/>
          </p:nvSpPr>
          <p:spPr>
            <a:xfrm>
              <a:off x="10624551" y="1741254"/>
              <a:ext cx="27203" cy="53240"/>
            </a:xfrm>
            <a:custGeom>
              <a:avLst/>
              <a:gdLst>
                <a:gd name="connsiteX0" fmla="*/ 27203 w 27203"/>
                <a:gd name="connsiteY0" fmla="*/ 53241 h 53240"/>
                <a:gd name="connsiteX1" fmla="*/ 3 w 27203"/>
                <a:gd name="connsiteY1" fmla="*/ 25595 h 53240"/>
                <a:gd name="connsiteX2" fmla="*/ 17839 w 27203"/>
                <a:gd name="connsiteY2" fmla="*/ 0 h 53240"/>
                <a:gd name="connsiteX3" fmla="*/ 27203 w 27203"/>
                <a:gd name="connsiteY3" fmla="*/ 53241 h 5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3" h="53240">
                  <a:moveTo>
                    <a:pt x="27203" y="53241"/>
                  </a:moveTo>
                  <a:cubicBezTo>
                    <a:pt x="12109" y="52997"/>
                    <a:pt x="1" y="40691"/>
                    <a:pt x="3" y="25595"/>
                  </a:cubicBezTo>
                  <a:cubicBezTo>
                    <a:pt x="-156" y="14121"/>
                    <a:pt x="7020" y="3824"/>
                    <a:pt x="17839" y="0"/>
                  </a:cubicBezTo>
                  <a:cubicBezTo>
                    <a:pt x="21317" y="17747"/>
                    <a:pt x="24438" y="35316"/>
                    <a:pt x="27203" y="532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图形 15"/>
            <p:cNvSpPr/>
            <p:nvPr/>
          </p:nvSpPr>
          <p:spPr>
            <a:xfrm>
              <a:off x="1009785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图形 15"/>
            <p:cNvSpPr/>
            <p:nvPr/>
          </p:nvSpPr>
          <p:spPr>
            <a:xfrm>
              <a:off x="10192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图形 15"/>
            <p:cNvSpPr/>
            <p:nvPr/>
          </p:nvSpPr>
          <p:spPr>
            <a:xfrm>
              <a:off x="1028638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图形 15"/>
            <p:cNvSpPr/>
            <p:nvPr/>
          </p:nvSpPr>
          <p:spPr>
            <a:xfrm>
              <a:off x="10381090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图形 15"/>
            <p:cNvSpPr/>
            <p:nvPr/>
          </p:nvSpPr>
          <p:spPr>
            <a:xfrm>
              <a:off x="10475176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图形 15"/>
            <p:cNvSpPr/>
            <p:nvPr/>
          </p:nvSpPr>
          <p:spPr>
            <a:xfrm>
              <a:off x="10569530" y="1819285"/>
              <a:ext cx="55113" cy="55113"/>
            </a:xfrm>
            <a:custGeom>
              <a:avLst/>
              <a:gdLst>
                <a:gd name="connsiteX0" fmla="*/ 55113 w 55113"/>
                <a:gd name="connsiteY0" fmla="*/ 27381 h 55113"/>
                <a:gd name="connsiteX1" fmla="*/ 27732 w 55113"/>
                <a:gd name="connsiteY1" fmla="*/ 55113 h 55113"/>
                <a:gd name="connsiteX2" fmla="*/ 1 w 55113"/>
                <a:gd name="connsiteY2" fmla="*/ 27733 h 55113"/>
                <a:gd name="connsiteX3" fmla="*/ 27200 w 55113"/>
                <a:gd name="connsiteY3" fmla="*/ 2 h 55113"/>
                <a:gd name="connsiteX4" fmla="*/ 55111 w 55113"/>
                <a:gd name="connsiteY4" fmla="*/ 27200 h 55113"/>
                <a:gd name="connsiteX5" fmla="*/ 55114 w 55113"/>
                <a:gd name="connsiteY5" fmla="*/ 27381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81"/>
                  </a:moveTo>
                  <a:cubicBezTo>
                    <a:pt x="55209" y="42600"/>
                    <a:pt x="42951" y="55016"/>
                    <a:pt x="27732" y="55113"/>
                  </a:cubicBezTo>
                  <a:cubicBezTo>
                    <a:pt x="12513" y="55210"/>
                    <a:pt x="97" y="42952"/>
                    <a:pt x="1" y="27733"/>
                  </a:cubicBezTo>
                  <a:cubicBezTo>
                    <a:pt x="-96" y="12585"/>
                    <a:pt x="12053" y="199"/>
                    <a:pt x="27200" y="2"/>
                  </a:cubicBezTo>
                  <a:cubicBezTo>
                    <a:pt x="42418" y="-195"/>
                    <a:pt x="54914" y="11982"/>
                    <a:pt x="55111" y="27200"/>
                  </a:cubicBezTo>
                  <a:cubicBezTo>
                    <a:pt x="55113" y="27260"/>
                    <a:pt x="55113" y="27321"/>
                    <a:pt x="55114" y="2738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图形 15"/>
            <p:cNvSpPr/>
            <p:nvPr/>
          </p:nvSpPr>
          <p:spPr>
            <a:xfrm>
              <a:off x="10058612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图形 15"/>
            <p:cNvSpPr/>
            <p:nvPr/>
          </p:nvSpPr>
          <p:spPr>
            <a:xfrm>
              <a:off x="10152966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图形 15"/>
            <p:cNvSpPr/>
            <p:nvPr/>
          </p:nvSpPr>
          <p:spPr>
            <a:xfrm>
              <a:off x="10247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图形 15"/>
            <p:cNvSpPr/>
            <p:nvPr/>
          </p:nvSpPr>
          <p:spPr>
            <a:xfrm>
              <a:off x="10341672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图形 15"/>
            <p:cNvSpPr/>
            <p:nvPr/>
          </p:nvSpPr>
          <p:spPr>
            <a:xfrm>
              <a:off x="10435847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图形 15"/>
            <p:cNvSpPr/>
            <p:nvPr/>
          </p:nvSpPr>
          <p:spPr>
            <a:xfrm>
              <a:off x="1053020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图形 15"/>
            <p:cNvSpPr/>
            <p:nvPr/>
          </p:nvSpPr>
          <p:spPr>
            <a:xfrm>
              <a:off x="10623163" y="1898970"/>
              <a:ext cx="43750" cy="55114"/>
            </a:xfrm>
            <a:custGeom>
              <a:avLst/>
              <a:gdLst>
                <a:gd name="connsiteX0" fmla="*/ 43751 w 43750"/>
                <a:gd name="connsiteY0" fmla="*/ 50699 h 55114"/>
                <a:gd name="connsiteX1" fmla="*/ 29125 w 43750"/>
                <a:gd name="connsiteY1" fmla="*/ 55069 h 55114"/>
                <a:gd name="connsiteX2" fmla="*/ 45 w 43750"/>
                <a:gd name="connsiteY2" fmla="*/ 29124 h 55114"/>
                <a:gd name="connsiteX3" fmla="*/ 25991 w 43750"/>
                <a:gd name="connsiteY3" fmla="*/ 45 h 55114"/>
                <a:gd name="connsiteX4" fmla="*/ 29125 w 43750"/>
                <a:gd name="connsiteY4" fmla="*/ 45 h 55114"/>
                <a:gd name="connsiteX5" fmla="*/ 40986 w 43750"/>
                <a:gd name="connsiteY5" fmla="*/ 2809 h 55114"/>
                <a:gd name="connsiteX6" fmla="*/ 43751 w 43750"/>
                <a:gd name="connsiteY6" fmla="*/ 50699 h 5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0" h="55114">
                  <a:moveTo>
                    <a:pt x="43751" y="50699"/>
                  </a:moveTo>
                  <a:cubicBezTo>
                    <a:pt x="39404" y="53545"/>
                    <a:pt x="34321" y="55064"/>
                    <a:pt x="29125" y="55069"/>
                  </a:cubicBezTo>
                  <a:cubicBezTo>
                    <a:pt x="13930" y="55935"/>
                    <a:pt x="911" y="44318"/>
                    <a:pt x="45" y="29124"/>
                  </a:cubicBezTo>
                  <a:cubicBezTo>
                    <a:pt x="-820" y="13929"/>
                    <a:pt x="10796" y="910"/>
                    <a:pt x="25991" y="45"/>
                  </a:cubicBezTo>
                  <a:cubicBezTo>
                    <a:pt x="27035" y="-15"/>
                    <a:pt x="28081" y="-15"/>
                    <a:pt x="29125" y="45"/>
                  </a:cubicBezTo>
                  <a:cubicBezTo>
                    <a:pt x="33232" y="93"/>
                    <a:pt x="37280" y="1037"/>
                    <a:pt x="40986" y="2809"/>
                  </a:cubicBezTo>
                  <a:cubicBezTo>
                    <a:pt x="42145" y="18416"/>
                    <a:pt x="43216" y="34736"/>
                    <a:pt x="43751" y="506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图形 15"/>
            <p:cNvSpPr/>
            <p:nvPr/>
          </p:nvSpPr>
          <p:spPr>
            <a:xfrm>
              <a:off x="1009785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图形 15"/>
            <p:cNvSpPr/>
            <p:nvPr/>
          </p:nvSpPr>
          <p:spPr>
            <a:xfrm>
              <a:off x="10192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图形 15"/>
            <p:cNvSpPr/>
            <p:nvPr/>
          </p:nvSpPr>
          <p:spPr>
            <a:xfrm>
              <a:off x="1028638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图形 15"/>
            <p:cNvSpPr/>
            <p:nvPr/>
          </p:nvSpPr>
          <p:spPr>
            <a:xfrm>
              <a:off x="10381090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图形 15"/>
            <p:cNvSpPr/>
            <p:nvPr/>
          </p:nvSpPr>
          <p:spPr>
            <a:xfrm>
              <a:off x="10475176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图形 15"/>
            <p:cNvSpPr/>
            <p:nvPr/>
          </p:nvSpPr>
          <p:spPr>
            <a:xfrm>
              <a:off x="1056952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图形 15"/>
            <p:cNvSpPr/>
            <p:nvPr/>
          </p:nvSpPr>
          <p:spPr>
            <a:xfrm>
              <a:off x="10663878" y="1992297"/>
              <a:ext cx="4195" cy="28716"/>
            </a:xfrm>
            <a:custGeom>
              <a:avLst/>
              <a:gdLst>
                <a:gd name="connsiteX0" fmla="*/ 4196 w 4195"/>
                <a:gd name="connsiteY0" fmla="*/ 14269 h 28716"/>
                <a:gd name="connsiteX1" fmla="*/ 4196 w 4195"/>
                <a:gd name="connsiteY1" fmla="*/ 28716 h 28716"/>
                <a:gd name="connsiteX2" fmla="*/ 4 w 4195"/>
                <a:gd name="connsiteY2" fmla="*/ 14269 h 28716"/>
                <a:gd name="connsiteX3" fmla="*/ 4196 w 4195"/>
                <a:gd name="connsiteY3" fmla="*/ 0 h 28716"/>
                <a:gd name="connsiteX4" fmla="*/ 4196 w 4195"/>
                <a:gd name="connsiteY4" fmla="*/ 14269 h 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5" h="28716">
                  <a:moveTo>
                    <a:pt x="4196" y="14269"/>
                  </a:moveTo>
                  <a:cubicBezTo>
                    <a:pt x="4196" y="19174"/>
                    <a:pt x="4196" y="23990"/>
                    <a:pt x="4196" y="28716"/>
                  </a:cubicBezTo>
                  <a:cubicBezTo>
                    <a:pt x="1446" y="24400"/>
                    <a:pt x="-9" y="19387"/>
                    <a:pt x="4" y="14269"/>
                  </a:cubicBezTo>
                  <a:cubicBezTo>
                    <a:pt x="-91" y="9196"/>
                    <a:pt x="1372" y="4215"/>
                    <a:pt x="4196" y="0"/>
                  </a:cubicBezTo>
                  <a:cubicBezTo>
                    <a:pt x="4196" y="4459"/>
                    <a:pt x="4196" y="9275"/>
                    <a:pt x="4196" y="142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图形 15"/>
            <p:cNvSpPr/>
            <p:nvPr/>
          </p:nvSpPr>
          <p:spPr>
            <a:xfrm>
              <a:off x="1005852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图形 15"/>
            <p:cNvSpPr/>
            <p:nvPr/>
          </p:nvSpPr>
          <p:spPr>
            <a:xfrm>
              <a:off x="10152966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图形 15"/>
            <p:cNvSpPr/>
            <p:nvPr/>
          </p:nvSpPr>
          <p:spPr>
            <a:xfrm>
              <a:off x="10247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图形 15"/>
            <p:cNvSpPr/>
            <p:nvPr/>
          </p:nvSpPr>
          <p:spPr>
            <a:xfrm>
              <a:off x="1034167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图形 15"/>
            <p:cNvSpPr/>
            <p:nvPr/>
          </p:nvSpPr>
          <p:spPr>
            <a:xfrm>
              <a:off x="10435847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图形 15"/>
            <p:cNvSpPr/>
            <p:nvPr/>
          </p:nvSpPr>
          <p:spPr>
            <a:xfrm>
              <a:off x="1053020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图形 15"/>
            <p:cNvSpPr/>
            <p:nvPr/>
          </p:nvSpPr>
          <p:spPr>
            <a:xfrm>
              <a:off x="1062455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图形 15"/>
            <p:cNvSpPr/>
            <p:nvPr/>
          </p:nvSpPr>
          <p:spPr>
            <a:xfrm>
              <a:off x="10097852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图形 15"/>
            <p:cNvSpPr/>
            <p:nvPr/>
          </p:nvSpPr>
          <p:spPr>
            <a:xfrm>
              <a:off x="10192027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图形 15"/>
            <p:cNvSpPr/>
            <p:nvPr/>
          </p:nvSpPr>
          <p:spPr>
            <a:xfrm>
              <a:off x="10286380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图形 15"/>
            <p:cNvSpPr/>
            <p:nvPr/>
          </p:nvSpPr>
          <p:spPr>
            <a:xfrm>
              <a:off x="10380822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图形 15"/>
            <p:cNvSpPr/>
            <p:nvPr/>
          </p:nvSpPr>
          <p:spPr>
            <a:xfrm>
              <a:off x="10475176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图形 15"/>
            <p:cNvSpPr/>
            <p:nvPr/>
          </p:nvSpPr>
          <p:spPr>
            <a:xfrm>
              <a:off x="1056952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图形 15"/>
            <p:cNvSpPr/>
            <p:nvPr/>
          </p:nvSpPr>
          <p:spPr>
            <a:xfrm>
              <a:off x="1005852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图形 15"/>
            <p:cNvSpPr/>
            <p:nvPr/>
          </p:nvSpPr>
          <p:spPr>
            <a:xfrm>
              <a:off x="10152966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图形 15"/>
            <p:cNvSpPr/>
            <p:nvPr/>
          </p:nvSpPr>
          <p:spPr>
            <a:xfrm>
              <a:off x="10247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图形 15"/>
            <p:cNvSpPr/>
            <p:nvPr/>
          </p:nvSpPr>
          <p:spPr>
            <a:xfrm>
              <a:off x="1034167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图形 15"/>
            <p:cNvSpPr/>
            <p:nvPr/>
          </p:nvSpPr>
          <p:spPr>
            <a:xfrm>
              <a:off x="10435847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图形 15"/>
            <p:cNvSpPr/>
            <p:nvPr/>
          </p:nvSpPr>
          <p:spPr>
            <a:xfrm>
              <a:off x="1053020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图形 15"/>
            <p:cNvSpPr/>
            <p:nvPr/>
          </p:nvSpPr>
          <p:spPr>
            <a:xfrm>
              <a:off x="10624552" y="2218282"/>
              <a:ext cx="27201" cy="53508"/>
            </a:xfrm>
            <a:custGeom>
              <a:avLst/>
              <a:gdLst>
                <a:gd name="connsiteX0" fmla="*/ 27202 w 27201"/>
                <a:gd name="connsiteY0" fmla="*/ 0 h 53508"/>
                <a:gd name="connsiteX1" fmla="*/ 17837 w 27201"/>
                <a:gd name="connsiteY1" fmla="*/ 53508 h 53508"/>
                <a:gd name="connsiteX2" fmla="*/ 1 w 27201"/>
                <a:gd name="connsiteY2" fmla="*/ 27735 h 53508"/>
                <a:gd name="connsiteX3" fmla="*/ 27202 w 27201"/>
                <a:gd name="connsiteY3" fmla="*/ 0 h 53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1" h="53508">
                  <a:moveTo>
                    <a:pt x="27202" y="0"/>
                  </a:moveTo>
                  <a:cubicBezTo>
                    <a:pt x="24407" y="17836"/>
                    <a:pt x="21286" y="35672"/>
                    <a:pt x="17837" y="53508"/>
                  </a:cubicBezTo>
                  <a:cubicBezTo>
                    <a:pt x="7042" y="49551"/>
                    <a:pt x="-98" y="39233"/>
                    <a:pt x="1" y="27735"/>
                  </a:cubicBezTo>
                  <a:cubicBezTo>
                    <a:pt x="-98" y="12585"/>
                    <a:pt x="12052" y="196"/>
                    <a:pt x="2720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图形 15"/>
            <p:cNvSpPr/>
            <p:nvPr/>
          </p:nvSpPr>
          <p:spPr>
            <a:xfrm>
              <a:off x="1009785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图形 15"/>
            <p:cNvSpPr/>
            <p:nvPr/>
          </p:nvSpPr>
          <p:spPr>
            <a:xfrm>
              <a:off x="1019202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图形 15"/>
            <p:cNvSpPr/>
            <p:nvPr/>
          </p:nvSpPr>
          <p:spPr>
            <a:xfrm>
              <a:off x="10286380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图形 15"/>
            <p:cNvSpPr/>
            <p:nvPr/>
          </p:nvSpPr>
          <p:spPr>
            <a:xfrm>
              <a:off x="10381090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图形 15"/>
            <p:cNvSpPr/>
            <p:nvPr/>
          </p:nvSpPr>
          <p:spPr>
            <a:xfrm>
              <a:off x="10475176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图形 15"/>
            <p:cNvSpPr/>
            <p:nvPr/>
          </p:nvSpPr>
          <p:spPr>
            <a:xfrm>
              <a:off x="1056952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图形 15"/>
            <p:cNvSpPr/>
            <p:nvPr/>
          </p:nvSpPr>
          <p:spPr>
            <a:xfrm>
              <a:off x="1005861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图形 15"/>
            <p:cNvSpPr/>
            <p:nvPr/>
          </p:nvSpPr>
          <p:spPr>
            <a:xfrm>
              <a:off x="10152966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图形 15"/>
            <p:cNvSpPr/>
            <p:nvPr/>
          </p:nvSpPr>
          <p:spPr>
            <a:xfrm>
              <a:off x="10247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图形 15"/>
            <p:cNvSpPr/>
            <p:nvPr/>
          </p:nvSpPr>
          <p:spPr>
            <a:xfrm>
              <a:off x="1034167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图形 15"/>
            <p:cNvSpPr/>
            <p:nvPr/>
          </p:nvSpPr>
          <p:spPr>
            <a:xfrm>
              <a:off x="10435847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图形 15"/>
            <p:cNvSpPr/>
            <p:nvPr/>
          </p:nvSpPr>
          <p:spPr>
            <a:xfrm>
              <a:off x="1053020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图形 15"/>
            <p:cNvSpPr/>
            <p:nvPr/>
          </p:nvSpPr>
          <p:spPr>
            <a:xfrm>
              <a:off x="1009785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图形 15"/>
            <p:cNvSpPr/>
            <p:nvPr/>
          </p:nvSpPr>
          <p:spPr>
            <a:xfrm>
              <a:off x="1019202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图形 15"/>
            <p:cNvSpPr/>
            <p:nvPr/>
          </p:nvSpPr>
          <p:spPr>
            <a:xfrm>
              <a:off x="10286380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图形 15"/>
            <p:cNvSpPr/>
            <p:nvPr/>
          </p:nvSpPr>
          <p:spPr>
            <a:xfrm>
              <a:off x="10381090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图形 15"/>
            <p:cNvSpPr/>
            <p:nvPr/>
          </p:nvSpPr>
          <p:spPr>
            <a:xfrm>
              <a:off x="10475176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图形 15"/>
            <p:cNvSpPr/>
            <p:nvPr/>
          </p:nvSpPr>
          <p:spPr>
            <a:xfrm>
              <a:off x="10569528" y="2458267"/>
              <a:ext cx="21761" cy="43698"/>
            </a:xfrm>
            <a:custGeom>
              <a:avLst/>
              <a:gdLst>
                <a:gd name="connsiteX0" fmla="*/ 21761 w 21761"/>
                <a:gd name="connsiteY0" fmla="*/ 0 h 43698"/>
                <a:gd name="connsiteX1" fmla="*/ 5797 w 21761"/>
                <a:gd name="connsiteY1" fmla="*/ 43699 h 43698"/>
                <a:gd name="connsiteX2" fmla="*/ 0 w 21761"/>
                <a:gd name="connsiteY2" fmla="*/ 26932 h 43698"/>
                <a:gd name="connsiteX3" fmla="*/ 21760 w 21761"/>
                <a:gd name="connsiteY3" fmla="*/ 0 h 4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61" h="43698">
                  <a:moveTo>
                    <a:pt x="21761" y="0"/>
                  </a:moveTo>
                  <a:cubicBezTo>
                    <a:pt x="16766" y="14804"/>
                    <a:pt x="11326" y="29251"/>
                    <a:pt x="5797" y="43699"/>
                  </a:cubicBezTo>
                  <a:cubicBezTo>
                    <a:pt x="2014" y="38932"/>
                    <a:pt x="-30" y="33018"/>
                    <a:pt x="0" y="26932"/>
                  </a:cubicBezTo>
                  <a:cubicBezTo>
                    <a:pt x="104" y="13986"/>
                    <a:pt x="9124" y="2821"/>
                    <a:pt x="217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图形 15"/>
            <p:cNvSpPr/>
            <p:nvPr/>
          </p:nvSpPr>
          <p:spPr>
            <a:xfrm>
              <a:off x="1005852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图形 15"/>
            <p:cNvSpPr/>
            <p:nvPr/>
          </p:nvSpPr>
          <p:spPr>
            <a:xfrm>
              <a:off x="10152966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图形 15"/>
            <p:cNvSpPr/>
            <p:nvPr/>
          </p:nvSpPr>
          <p:spPr>
            <a:xfrm>
              <a:off x="10247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图形 15"/>
            <p:cNvSpPr/>
            <p:nvPr/>
          </p:nvSpPr>
          <p:spPr>
            <a:xfrm>
              <a:off x="1034167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图形 15"/>
            <p:cNvSpPr/>
            <p:nvPr/>
          </p:nvSpPr>
          <p:spPr>
            <a:xfrm>
              <a:off x="10435847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图形 15"/>
            <p:cNvSpPr/>
            <p:nvPr/>
          </p:nvSpPr>
          <p:spPr>
            <a:xfrm>
              <a:off x="10530729" y="2537446"/>
              <a:ext cx="30327" cy="48082"/>
            </a:xfrm>
            <a:custGeom>
              <a:avLst/>
              <a:gdLst>
                <a:gd name="connsiteX0" fmla="*/ 30327 w 30327"/>
                <a:gd name="connsiteY0" fmla="*/ 371 h 48082"/>
                <a:gd name="connsiteX1" fmla="*/ 9013 w 30327"/>
                <a:gd name="connsiteY1" fmla="*/ 48082 h 48082"/>
                <a:gd name="connsiteX2" fmla="*/ 7223 w 30327"/>
                <a:gd name="connsiteY2" fmla="*/ 9026 h 48082"/>
                <a:gd name="connsiteX3" fmla="*/ 27473 w 30327"/>
                <a:gd name="connsiteY3" fmla="*/ 14 h 48082"/>
                <a:gd name="connsiteX4" fmla="*/ 30326 w 30327"/>
                <a:gd name="connsiteY4" fmla="*/ 371 h 4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27" h="48082">
                  <a:moveTo>
                    <a:pt x="30327" y="371"/>
                  </a:moveTo>
                  <a:cubicBezTo>
                    <a:pt x="23549" y="16423"/>
                    <a:pt x="16504" y="32386"/>
                    <a:pt x="9013" y="48082"/>
                  </a:cubicBezTo>
                  <a:cubicBezTo>
                    <a:pt x="-2266" y="37791"/>
                    <a:pt x="-3068" y="20305"/>
                    <a:pt x="7223" y="9026"/>
                  </a:cubicBezTo>
                  <a:cubicBezTo>
                    <a:pt x="12420" y="3329"/>
                    <a:pt x="19762" y="62"/>
                    <a:pt x="27473" y="14"/>
                  </a:cubicBezTo>
                  <a:cubicBezTo>
                    <a:pt x="28438" y="-44"/>
                    <a:pt x="29405" y="77"/>
                    <a:pt x="30326" y="37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图形 15"/>
            <p:cNvSpPr/>
            <p:nvPr/>
          </p:nvSpPr>
          <p:spPr>
            <a:xfrm>
              <a:off x="1009785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图形 15"/>
            <p:cNvSpPr/>
            <p:nvPr/>
          </p:nvSpPr>
          <p:spPr>
            <a:xfrm>
              <a:off x="1019202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图形 15"/>
            <p:cNvSpPr/>
            <p:nvPr/>
          </p:nvSpPr>
          <p:spPr>
            <a:xfrm>
              <a:off x="10286380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图形 15"/>
            <p:cNvSpPr/>
            <p:nvPr/>
          </p:nvSpPr>
          <p:spPr>
            <a:xfrm>
              <a:off x="10381090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图形 15"/>
            <p:cNvSpPr/>
            <p:nvPr/>
          </p:nvSpPr>
          <p:spPr>
            <a:xfrm>
              <a:off x="10475417" y="2617528"/>
              <a:ext cx="45240" cy="53881"/>
            </a:xfrm>
            <a:custGeom>
              <a:avLst/>
              <a:gdLst>
                <a:gd name="connsiteX0" fmla="*/ 45241 w 45240"/>
                <a:gd name="connsiteY0" fmla="*/ 6526 h 53881"/>
                <a:gd name="connsiteX1" fmla="*/ 19914 w 45240"/>
                <a:gd name="connsiteY1" fmla="*/ 53881 h 53881"/>
                <a:gd name="connsiteX2" fmla="*/ 1068 w 45240"/>
                <a:gd name="connsiteY2" fmla="*/ 19913 h 53881"/>
                <a:gd name="connsiteX3" fmla="*/ 35036 w 45240"/>
                <a:gd name="connsiteY3" fmla="*/ 1068 h 53881"/>
                <a:gd name="connsiteX4" fmla="*/ 45241 w 45240"/>
                <a:gd name="connsiteY4" fmla="*/ 6526 h 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0" h="53881">
                  <a:moveTo>
                    <a:pt x="45241" y="6526"/>
                  </a:moveTo>
                  <a:cubicBezTo>
                    <a:pt x="37214" y="22490"/>
                    <a:pt x="28653" y="38186"/>
                    <a:pt x="19914" y="53881"/>
                  </a:cubicBezTo>
                  <a:cubicBezTo>
                    <a:pt x="5329" y="49705"/>
                    <a:pt x="-3108" y="34497"/>
                    <a:pt x="1068" y="19913"/>
                  </a:cubicBezTo>
                  <a:cubicBezTo>
                    <a:pt x="5244" y="5330"/>
                    <a:pt x="20453" y="-3108"/>
                    <a:pt x="35036" y="1068"/>
                  </a:cubicBezTo>
                  <a:cubicBezTo>
                    <a:pt x="38786" y="2142"/>
                    <a:pt x="42265" y="4003"/>
                    <a:pt x="45241" y="65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图形 15"/>
            <p:cNvSpPr/>
            <p:nvPr/>
          </p:nvSpPr>
          <p:spPr>
            <a:xfrm>
              <a:off x="1005852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图形 15"/>
            <p:cNvSpPr/>
            <p:nvPr/>
          </p:nvSpPr>
          <p:spPr>
            <a:xfrm>
              <a:off x="10152966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图形 15"/>
            <p:cNvSpPr/>
            <p:nvPr/>
          </p:nvSpPr>
          <p:spPr>
            <a:xfrm>
              <a:off x="10247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图形 15"/>
            <p:cNvSpPr/>
            <p:nvPr/>
          </p:nvSpPr>
          <p:spPr>
            <a:xfrm>
              <a:off x="1034167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图形 15"/>
            <p:cNvSpPr/>
            <p:nvPr/>
          </p:nvSpPr>
          <p:spPr>
            <a:xfrm>
              <a:off x="10435950" y="2697182"/>
              <a:ext cx="41990" cy="51011"/>
            </a:xfrm>
            <a:custGeom>
              <a:avLst/>
              <a:gdLst>
                <a:gd name="connsiteX0" fmla="*/ 41991 w 41990"/>
                <a:gd name="connsiteY0" fmla="*/ 4192 h 51011"/>
                <a:gd name="connsiteX1" fmla="*/ 13095 w 41990"/>
                <a:gd name="connsiteY1" fmla="*/ 51011 h 51011"/>
                <a:gd name="connsiteX2" fmla="*/ 4106 w 41990"/>
                <a:gd name="connsiteY2" fmla="*/ 13091 h 51011"/>
                <a:gd name="connsiteX3" fmla="*/ 27542 w 41990"/>
                <a:gd name="connsiteY3" fmla="*/ 0 h 51011"/>
                <a:gd name="connsiteX4" fmla="*/ 41989 w 41990"/>
                <a:gd name="connsiteY4" fmla="*/ 4192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90" h="51011">
                  <a:moveTo>
                    <a:pt x="41991" y="4192"/>
                  </a:moveTo>
                  <a:cubicBezTo>
                    <a:pt x="33072" y="20066"/>
                    <a:pt x="22995" y="35672"/>
                    <a:pt x="13095" y="51011"/>
                  </a:cubicBezTo>
                  <a:cubicBezTo>
                    <a:pt x="141" y="43022"/>
                    <a:pt x="-3883" y="26045"/>
                    <a:pt x="4106" y="13091"/>
                  </a:cubicBezTo>
                  <a:cubicBezTo>
                    <a:pt x="9121" y="4960"/>
                    <a:pt x="17989" y="7"/>
                    <a:pt x="27542" y="0"/>
                  </a:cubicBezTo>
                  <a:cubicBezTo>
                    <a:pt x="32660" y="-13"/>
                    <a:pt x="37674" y="1441"/>
                    <a:pt x="41989" y="419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图形 15"/>
            <p:cNvSpPr/>
            <p:nvPr/>
          </p:nvSpPr>
          <p:spPr>
            <a:xfrm>
              <a:off x="1009785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图形 15"/>
            <p:cNvSpPr/>
            <p:nvPr/>
          </p:nvSpPr>
          <p:spPr>
            <a:xfrm>
              <a:off x="1019202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图形 15"/>
            <p:cNvSpPr/>
            <p:nvPr/>
          </p:nvSpPr>
          <p:spPr>
            <a:xfrm>
              <a:off x="10286380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图形 15"/>
            <p:cNvSpPr/>
            <p:nvPr/>
          </p:nvSpPr>
          <p:spPr>
            <a:xfrm>
              <a:off x="10380636" y="2776909"/>
              <a:ext cx="44866" cy="50745"/>
            </a:xfrm>
            <a:custGeom>
              <a:avLst/>
              <a:gdLst>
                <a:gd name="connsiteX0" fmla="*/ 44867 w 44866"/>
                <a:gd name="connsiteY0" fmla="*/ 6155 h 50745"/>
                <a:gd name="connsiteX1" fmla="*/ 12671 w 44866"/>
                <a:gd name="connsiteY1" fmla="*/ 50745 h 50745"/>
                <a:gd name="connsiteX2" fmla="*/ 4372 w 44866"/>
                <a:gd name="connsiteY2" fmla="*/ 12668 h 50745"/>
                <a:gd name="connsiteX3" fmla="*/ 27832 w 44866"/>
                <a:gd name="connsiteY3" fmla="*/ 1 h 50745"/>
                <a:gd name="connsiteX4" fmla="*/ 44865 w 44866"/>
                <a:gd name="connsiteY4" fmla="*/ 6155 h 5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6" h="50745">
                  <a:moveTo>
                    <a:pt x="44867" y="6155"/>
                  </a:moveTo>
                  <a:cubicBezTo>
                    <a:pt x="34611" y="21315"/>
                    <a:pt x="23819" y="36119"/>
                    <a:pt x="12671" y="50745"/>
                  </a:cubicBezTo>
                  <a:cubicBezTo>
                    <a:pt x="-135" y="42522"/>
                    <a:pt x="-3851" y="25475"/>
                    <a:pt x="4372" y="12668"/>
                  </a:cubicBezTo>
                  <a:cubicBezTo>
                    <a:pt x="9493" y="4692"/>
                    <a:pt x="18354" y="-92"/>
                    <a:pt x="27832" y="1"/>
                  </a:cubicBezTo>
                  <a:cubicBezTo>
                    <a:pt x="34052" y="10"/>
                    <a:pt x="40075" y="2186"/>
                    <a:pt x="44865" y="615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图形 15"/>
            <p:cNvSpPr/>
            <p:nvPr/>
          </p:nvSpPr>
          <p:spPr>
            <a:xfrm>
              <a:off x="10058612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图形 15"/>
            <p:cNvSpPr/>
            <p:nvPr/>
          </p:nvSpPr>
          <p:spPr>
            <a:xfrm>
              <a:off x="10152966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图形 15"/>
            <p:cNvSpPr/>
            <p:nvPr/>
          </p:nvSpPr>
          <p:spPr>
            <a:xfrm>
              <a:off x="10247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图形 15"/>
            <p:cNvSpPr/>
            <p:nvPr/>
          </p:nvSpPr>
          <p:spPr>
            <a:xfrm>
              <a:off x="1009785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图形 15"/>
            <p:cNvSpPr/>
            <p:nvPr/>
          </p:nvSpPr>
          <p:spPr>
            <a:xfrm>
              <a:off x="1019202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图形 15"/>
            <p:cNvSpPr/>
            <p:nvPr/>
          </p:nvSpPr>
          <p:spPr>
            <a:xfrm>
              <a:off x="1005852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图形 15"/>
            <p:cNvSpPr/>
            <p:nvPr/>
          </p:nvSpPr>
          <p:spPr>
            <a:xfrm>
              <a:off x="10152685" y="3016446"/>
              <a:ext cx="51648" cy="49230"/>
            </a:xfrm>
            <a:custGeom>
              <a:avLst/>
              <a:gdLst>
                <a:gd name="connsiteX0" fmla="*/ 51648 w 51648"/>
                <a:gd name="connsiteY0" fmla="*/ 14450 h 49230"/>
                <a:gd name="connsiteX1" fmla="*/ 10536 w 51648"/>
                <a:gd name="connsiteY1" fmla="*/ 49231 h 49230"/>
                <a:gd name="connsiteX2" fmla="*/ 5887 w 51648"/>
                <a:gd name="connsiteY2" fmla="*/ 10538 h 49230"/>
                <a:gd name="connsiteX3" fmla="*/ 27480 w 51648"/>
                <a:gd name="connsiteY3" fmla="*/ 3 h 49230"/>
                <a:gd name="connsiteX4" fmla="*/ 51647 w 51648"/>
                <a:gd name="connsiteY4" fmla="*/ 14450 h 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48" h="49230">
                  <a:moveTo>
                    <a:pt x="51648" y="14450"/>
                  </a:moveTo>
                  <a:cubicBezTo>
                    <a:pt x="38271" y="26401"/>
                    <a:pt x="24894" y="37905"/>
                    <a:pt x="10536" y="49231"/>
                  </a:cubicBezTo>
                  <a:cubicBezTo>
                    <a:pt x="-1432" y="39830"/>
                    <a:pt x="-3514" y="22507"/>
                    <a:pt x="5887" y="10538"/>
                  </a:cubicBezTo>
                  <a:cubicBezTo>
                    <a:pt x="11093" y="3908"/>
                    <a:pt x="19049" y="27"/>
                    <a:pt x="27480" y="3"/>
                  </a:cubicBezTo>
                  <a:cubicBezTo>
                    <a:pt x="37623" y="-153"/>
                    <a:pt x="46982" y="5442"/>
                    <a:pt x="51647" y="144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图形 15"/>
            <p:cNvSpPr/>
            <p:nvPr/>
          </p:nvSpPr>
          <p:spPr>
            <a:xfrm>
              <a:off x="10099011" y="3096534"/>
              <a:ext cx="25060" cy="17836"/>
            </a:xfrm>
            <a:custGeom>
              <a:avLst/>
              <a:gdLst>
                <a:gd name="connsiteX0" fmla="*/ 25060 w 25060"/>
                <a:gd name="connsiteY0" fmla="*/ 0 h 17836"/>
                <a:gd name="connsiteX1" fmla="*/ 0 w 25060"/>
                <a:gd name="connsiteY1" fmla="*/ 17836 h 17836"/>
                <a:gd name="connsiteX2" fmla="*/ 25060 w 25060"/>
                <a:gd name="connsiteY2" fmla="*/ 0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0"/>
                  </a:moveTo>
                  <a:cubicBezTo>
                    <a:pt x="16855" y="6064"/>
                    <a:pt x="8473" y="12396"/>
                    <a:pt x="0" y="17836"/>
                  </a:cubicBezTo>
                  <a:cubicBezTo>
                    <a:pt x="3888" y="7301"/>
                    <a:pt x="13832" y="223"/>
                    <a:pt x="250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图形 15"/>
            <p:cNvSpPr/>
            <p:nvPr/>
          </p:nvSpPr>
          <p:spPr>
            <a:xfrm>
              <a:off x="9029823" y="661632"/>
              <a:ext cx="43342" cy="15339"/>
            </a:xfrm>
            <a:custGeom>
              <a:avLst/>
              <a:gdLst>
                <a:gd name="connsiteX0" fmla="*/ 43342 w 43342"/>
                <a:gd name="connsiteY0" fmla="*/ 0 h 15339"/>
                <a:gd name="connsiteX1" fmla="*/ 18639 w 43342"/>
                <a:gd name="connsiteY1" fmla="*/ 15339 h 15339"/>
                <a:gd name="connsiteX2" fmla="*/ 0 w 43342"/>
                <a:gd name="connsiteY2" fmla="*/ 8026 h 15339"/>
                <a:gd name="connsiteX3" fmla="*/ 43342 w 43342"/>
                <a:gd name="connsiteY3" fmla="*/ 0 h 1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39">
                  <a:moveTo>
                    <a:pt x="43342" y="0"/>
                  </a:moveTo>
                  <a:cubicBezTo>
                    <a:pt x="38728" y="9425"/>
                    <a:pt x="29133" y="15383"/>
                    <a:pt x="18639" y="15339"/>
                  </a:cubicBezTo>
                  <a:cubicBezTo>
                    <a:pt x="11734" y="15299"/>
                    <a:pt x="5090" y="12692"/>
                    <a:pt x="0" y="8026"/>
                  </a:cubicBezTo>
                  <a:cubicBezTo>
                    <a:pt x="14447" y="4994"/>
                    <a:pt x="28894" y="2408"/>
                    <a:pt x="4334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图形 15"/>
            <p:cNvSpPr/>
            <p:nvPr/>
          </p:nvSpPr>
          <p:spPr>
            <a:xfrm>
              <a:off x="9115883" y="648522"/>
              <a:ext cx="54489" cy="28238"/>
            </a:xfrm>
            <a:custGeom>
              <a:avLst/>
              <a:gdLst>
                <a:gd name="connsiteX0" fmla="*/ 54489 w 54489"/>
                <a:gd name="connsiteY0" fmla="*/ 0 h 28238"/>
                <a:gd name="connsiteX1" fmla="*/ 54489 w 54489"/>
                <a:gd name="connsiteY1" fmla="*/ 892 h 28238"/>
                <a:gd name="connsiteX2" fmla="*/ 26723 w 54489"/>
                <a:gd name="connsiteY2" fmla="*/ 28238 h 28238"/>
                <a:gd name="connsiteX3" fmla="*/ 0 w 54489"/>
                <a:gd name="connsiteY3" fmla="*/ 6510 h 28238"/>
                <a:gd name="connsiteX4" fmla="*/ 54489 w 54489"/>
                <a:gd name="connsiteY4" fmla="*/ 0 h 2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89" h="28238">
                  <a:moveTo>
                    <a:pt x="54489" y="0"/>
                  </a:moveTo>
                  <a:lnTo>
                    <a:pt x="54489" y="892"/>
                  </a:lnTo>
                  <a:cubicBezTo>
                    <a:pt x="54373" y="16111"/>
                    <a:pt x="41942" y="28354"/>
                    <a:pt x="26723" y="28238"/>
                  </a:cubicBezTo>
                  <a:cubicBezTo>
                    <a:pt x="13829" y="28139"/>
                    <a:pt x="2727" y="19113"/>
                    <a:pt x="0" y="6510"/>
                  </a:cubicBezTo>
                  <a:cubicBezTo>
                    <a:pt x="18281" y="4013"/>
                    <a:pt x="36118" y="1784"/>
                    <a:pt x="5448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图形 15"/>
            <p:cNvSpPr/>
            <p:nvPr/>
          </p:nvSpPr>
          <p:spPr>
            <a:xfrm>
              <a:off x="9209451" y="642814"/>
              <a:ext cx="55274" cy="32676"/>
            </a:xfrm>
            <a:custGeom>
              <a:avLst/>
              <a:gdLst>
                <a:gd name="connsiteX0" fmla="*/ 55274 w 55274"/>
                <a:gd name="connsiteY0" fmla="*/ 6599 h 32676"/>
                <a:gd name="connsiteX1" fmla="*/ 26103 w 55274"/>
                <a:gd name="connsiteY1" fmla="*/ 32631 h 32676"/>
                <a:gd name="connsiteX2" fmla="*/ 72 w 55274"/>
                <a:gd name="connsiteY2" fmla="*/ 6599 h 32676"/>
                <a:gd name="connsiteX3" fmla="*/ 72 w 55274"/>
                <a:gd name="connsiteY3" fmla="*/ 2586 h 32676"/>
                <a:gd name="connsiteX4" fmla="*/ 54115 w 55274"/>
                <a:gd name="connsiteY4" fmla="*/ 0 h 32676"/>
                <a:gd name="connsiteX5" fmla="*/ 55274 w 55274"/>
                <a:gd name="connsiteY5" fmla="*/ 6599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4" h="32676">
                  <a:moveTo>
                    <a:pt x="55274" y="6599"/>
                  </a:moveTo>
                  <a:cubicBezTo>
                    <a:pt x="54408" y="21843"/>
                    <a:pt x="41347" y="33498"/>
                    <a:pt x="26103" y="32631"/>
                  </a:cubicBezTo>
                  <a:cubicBezTo>
                    <a:pt x="12070" y="31833"/>
                    <a:pt x="870" y="20633"/>
                    <a:pt x="72" y="6599"/>
                  </a:cubicBezTo>
                  <a:cubicBezTo>
                    <a:pt x="-24" y="5263"/>
                    <a:pt x="-24" y="3922"/>
                    <a:pt x="72" y="2586"/>
                  </a:cubicBezTo>
                  <a:cubicBezTo>
                    <a:pt x="17907" y="1159"/>
                    <a:pt x="35743" y="357"/>
                    <a:pt x="54115" y="0"/>
                  </a:cubicBezTo>
                  <a:cubicBezTo>
                    <a:pt x="54732" y="2153"/>
                    <a:pt x="55121" y="4365"/>
                    <a:pt x="55274" y="65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图形 15"/>
            <p:cNvSpPr/>
            <p:nvPr/>
          </p:nvSpPr>
          <p:spPr>
            <a:xfrm>
              <a:off x="9303965" y="642101"/>
              <a:ext cx="55206" cy="33390"/>
            </a:xfrm>
            <a:custGeom>
              <a:avLst/>
              <a:gdLst>
                <a:gd name="connsiteX0" fmla="*/ 55202 w 55206"/>
                <a:gd name="connsiteY0" fmla="*/ 7313 h 33390"/>
                <a:gd name="connsiteX1" fmla="*/ 26031 w 55206"/>
                <a:gd name="connsiteY1" fmla="*/ 33345 h 33390"/>
                <a:gd name="connsiteX2" fmla="*/ 0 w 55206"/>
                <a:gd name="connsiteY2" fmla="*/ 7313 h 33390"/>
                <a:gd name="connsiteX3" fmla="*/ 981 w 55206"/>
                <a:gd name="connsiteY3" fmla="*/ 0 h 33390"/>
                <a:gd name="connsiteX4" fmla="*/ 54489 w 55206"/>
                <a:gd name="connsiteY4" fmla="*/ 1249 h 33390"/>
                <a:gd name="connsiteX5" fmla="*/ 55202 w 55206"/>
                <a:gd name="connsiteY5" fmla="*/ 7313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7313"/>
                  </a:moveTo>
                  <a:cubicBezTo>
                    <a:pt x="54336" y="22557"/>
                    <a:pt x="41276" y="34212"/>
                    <a:pt x="26031" y="33345"/>
                  </a:cubicBezTo>
                  <a:cubicBezTo>
                    <a:pt x="11998" y="32547"/>
                    <a:pt x="798" y="21346"/>
                    <a:pt x="0" y="7313"/>
                  </a:cubicBezTo>
                  <a:cubicBezTo>
                    <a:pt x="-4" y="4842"/>
                    <a:pt x="326" y="2382"/>
                    <a:pt x="981" y="0"/>
                  </a:cubicBezTo>
                  <a:cubicBezTo>
                    <a:pt x="18817" y="0"/>
                    <a:pt x="36653" y="0"/>
                    <a:pt x="54489" y="1249"/>
                  </a:cubicBezTo>
                  <a:cubicBezTo>
                    <a:pt x="55001" y="3228"/>
                    <a:pt x="55241" y="5268"/>
                    <a:pt x="55202" y="731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图形 15"/>
            <p:cNvSpPr/>
            <p:nvPr/>
          </p:nvSpPr>
          <p:spPr>
            <a:xfrm>
              <a:off x="9398247" y="645401"/>
              <a:ext cx="55095" cy="30514"/>
            </a:xfrm>
            <a:custGeom>
              <a:avLst/>
              <a:gdLst>
                <a:gd name="connsiteX0" fmla="*/ 55096 w 55095"/>
                <a:gd name="connsiteY0" fmla="*/ 4905 h 30514"/>
                <a:gd name="connsiteX1" fmla="*/ 25660 w 55095"/>
                <a:gd name="connsiteY1" fmla="*/ 30445 h 30514"/>
                <a:gd name="connsiteX2" fmla="*/ 72 w 55095"/>
                <a:gd name="connsiteY2" fmla="*/ 4013 h 30514"/>
                <a:gd name="connsiteX3" fmla="*/ 72 w 55095"/>
                <a:gd name="connsiteY3" fmla="*/ 0 h 30514"/>
                <a:gd name="connsiteX4" fmla="*/ 55096 w 55095"/>
                <a:gd name="connsiteY4" fmla="*/ 4905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5" h="30514">
                  <a:moveTo>
                    <a:pt x="55096" y="4905"/>
                  </a:moveTo>
                  <a:cubicBezTo>
                    <a:pt x="54020" y="20086"/>
                    <a:pt x="40841" y="31521"/>
                    <a:pt x="25660" y="30445"/>
                  </a:cubicBezTo>
                  <a:cubicBezTo>
                    <a:pt x="11637" y="29451"/>
                    <a:pt x="611" y="18061"/>
                    <a:pt x="72" y="4013"/>
                  </a:cubicBezTo>
                  <a:cubicBezTo>
                    <a:pt x="-24" y="2677"/>
                    <a:pt x="-24" y="1336"/>
                    <a:pt x="72" y="0"/>
                  </a:cubicBezTo>
                  <a:cubicBezTo>
                    <a:pt x="18709" y="1249"/>
                    <a:pt x="36992" y="2765"/>
                    <a:pt x="55096" y="490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图形 15"/>
            <p:cNvSpPr/>
            <p:nvPr/>
          </p:nvSpPr>
          <p:spPr>
            <a:xfrm>
              <a:off x="9493919" y="655121"/>
              <a:ext cx="50476" cy="21849"/>
            </a:xfrm>
            <a:custGeom>
              <a:avLst/>
              <a:gdLst>
                <a:gd name="connsiteX0" fmla="*/ 50477 w 50476"/>
                <a:gd name="connsiteY0" fmla="*/ 8026 h 21849"/>
                <a:gd name="connsiteX1" fmla="*/ 26754 w 50476"/>
                <a:gd name="connsiteY1" fmla="*/ 21849 h 21849"/>
                <a:gd name="connsiteX2" fmla="*/ 0 w 50476"/>
                <a:gd name="connsiteY2" fmla="*/ 0 h 21849"/>
                <a:gd name="connsiteX3" fmla="*/ 50477 w 50476"/>
                <a:gd name="connsiteY3" fmla="*/ 8026 h 2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76" h="21849">
                  <a:moveTo>
                    <a:pt x="50477" y="8026"/>
                  </a:moveTo>
                  <a:cubicBezTo>
                    <a:pt x="45591" y="16525"/>
                    <a:pt x="36557" y="21789"/>
                    <a:pt x="26754" y="21849"/>
                  </a:cubicBezTo>
                  <a:cubicBezTo>
                    <a:pt x="13847" y="21654"/>
                    <a:pt x="2771" y="12607"/>
                    <a:pt x="0" y="0"/>
                  </a:cubicBezTo>
                  <a:cubicBezTo>
                    <a:pt x="16232" y="2319"/>
                    <a:pt x="33087" y="4816"/>
                    <a:pt x="50477" y="80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图形 15"/>
            <p:cNvSpPr/>
            <p:nvPr/>
          </p:nvSpPr>
          <p:spPr>
            <a:xfrm>
              <a:off x="8871349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图形 15"/>
            <p:cNvSpPr/>
            <p:nvPr/>
          </p:nvSpPr>
          <p:spPr>
            <a:xfrm>
              <a:off x="896579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图形 15"/>
            <p:cNvSpPr/>
            <p:nvPr/>
          </p:nvSpPr>
          <p:spPr>
            <a:xfrm>
              <a:off x="9060145" y="70158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图形 15"/>
            <p:cNvSpPr/>
            <p:nvPr/>
          </p:nvSpPr>
          <p:spPr>
            <a:xfrm>
              <a:off x="915449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图形 15"/>
            <p:cNvSpPr/>
            <p:nvPr/>
          </p:nvSpPr>
          <p:spPr>
            <a:xfrm>
              <a:off x="924885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图形 15"/>
            <p:cNvSpPr/>
            <p:nvPr/>
          </p:nvSpPr>
          <p:spPr>
            <a:xfrm>
              <a:off x="9343026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图形 15"/>
            <p:cNvSpPr/>
            <p:nvPr/>
          </p:nvSpPr>
          <p:spPr>
            <a:xfrm>
              <a:off x="943746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图形 15"/>
            <p:cNvSpPr/>
            <p:nvPr/>
          </p:nvSpPr>
          <p:spPr>
            <a:xfrm>
              <a:off x="953182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图形 15"/>
            <p:cNvSpPr/>
            <p:nvPr/>
          </p:nvSpPr>
          <p:spPr>
            <a:xfrm>
              <a:off x="9626175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图形 15"/>
            <p:cNvSpPr/>
            <p:nvPr/>
          </p:nvSpPr>
          <p:spPr>
            <a:xfrm>
              <a:off x="9720483" y="709700"/>
              <a:ext cx="55115" cy="48566"/>
            </a:xfrm>
            <a:custGeom>
              <a:avLst/>
              <a:gdLst>
                <a:gd name="connsiteX0" fmla="*/ 55070 w 55115"/>
                <a:gd name="connsiteY0" fmla="*/ 19441 h 48566"/>
                <a:gd name="connsiteX1" fmla="*/ 29124 w 55115"/>
                <a:gd name="connsiteY1" fmla="*/ 48521 h 48566"/>
                <a:gd name="connsiteX2" fmla="*/ 45 w 55115"/>
                <a:gd name="connsiteY2" fmla="*/ 22575 h 48566"/>
                <a:gd name="connsiteX3" fmla="*/ 45 w 55115"/>
                <a:gd name="connsiteY3" fmla="*/ 19441 h 48566"/>
                <a:gd name="connsiteX4" fmla="*/ 8071 w 55115"/>
                <a:gd name="connsiteY4" fmla="*/ 0 h 48566"/>
                <a:gd name="connsiteX5" fmla="*/ 54713 w 55115"/>
                <a:gd name="connsiteY5" fmla="*/ 15963 h 48566"/>
                <a:gd name="connsiteX6" fmla="*/ 55070 w 55115"/>
                <a:gd name="connsiteY6" fmla="*/ 19441 h 4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566">
                  <a:moveTo>
                    <a:pt x="55070" y="19441"/>
                  </a:moveTo>
                  <a:cubicBezTo>
                    <a:pt x="55935" y="34636"/>
                    <a:pt x="44320" y="47655"/>
                    <a:pt x="29124" y="48521"/>
                  </a:cubicBezTo>
                  <a:cubicBezTo>
                    <a:pt x="13929" y="49386"/>
                    <a:pt x="910" y="37770"/>
                    <a:pt x="45" y="22575"/>
                  </a:cubicBezTo>
                  <a:cubicBezTo>
                    <a:pt x="-15" y="21532"/>
                    <a:pt x="-15" y="20485"/>
                    <a:pt x="45" y="19441"/>
                  </a:cubicBezTo>
                  <a:cubicBezTo>
                    <a:pt x="83" y="12162"/>
                    <a:pt x="2964" y="5186"/>
                    <a:pt x="8071" y="0"/>
                  </a:cubicBezTo>
                  <a:cubicBezTo>
                    <a:pt x="23767" y="4994"/>
                    <a:pt x="39374" y="10434"/>
                    <a:pt x="54713" y="15963"/>
                  </a:cubicBezTo>
                  <a:cubicBezTo>
                    <a:pt x="55002" y="17099"/>
                    <a:pt x="55123" y="18271"/>
                    <a:pt x="55070" y="194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图形 15"/>
            <p:cNvSpPr/>
            <p:nvPr/>
          </p:nvSpPr>
          <p:spPr>
            <a:xfrm>
              <a:off x="9818448" y="742608"/>
              <a:ext cx="30945" cy="14093"/>
            </a:xfrm>
            <a:custGeom>
              <a:avLst/>
              <a:gdLst>
                <a:gd name="connsiteX0" fmla="*/ 30945 w 30945"/>
                <a:gd name="connsiteY0" fmla="*/ 13020 h 14093"/>
                <a:gd name="connsiteX1" fmla="*/ 23989 w 30945"/>
                <a:gd name="connsiteY1" fmla="*/ 14091 h 14093"/>
                <a:gd name="connsiteX2" fmla="*/ 0 w 30945"/>
                <a:gd name="connsiteY2" fmla="*/ 0 h 14093"/>
                <a:gd name="connsiteX3" fmla="*/ 30945 w 30945"/>
                <a:gd name="connsiteY3" fmla="*/ 13020 h 14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45" h="14093">
                  <a:moveTo>
                    <a:pt x="30945" y="13020"/>
                  </a:moveTo>
                  <a:cubicBezTo>
                    <a:pt x="28696" y="13737"/>
                    <a:pt x="26349" y="14098"/>
                    <a:pt x="23989" y="14091"/>
                  </a:cubicBezTo>
                  <a:cubicBezTo>
                    <a:pt x="13987" y="14248"/>
                    <a:pt x="4733" y="8812"/>
                    <a:pt x="0" y="0"/>
                  </a:cubicBezTo>
                  <a:cubicBezTo>
                    <a:pt x="10435" y="4191"/>
                    <a:pt x="20691" y="8561"/>
                    <a:pt x="30945" y="130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图形 15"/>
            <p:cNvSpPr/>
            <p:nvPr/>
          </p:nvSpPr>
          <p:spPr>
            <a:xfrm>
              <a:off x="8832287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图形 15"/>
            <p:cNvSpPr/>
            <p:nvPr/>
          </p:nvSpPr>
          <p:spPr>
            <a:xfrm>
              <a:off x="8926640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图形 15"/>
            <p:cNvSpPr/>
            <p:nvPr/>
          </p:nvSpPr>
          <p:spPr>
            <a:xfrm>
              <a:off x="9020815" y="78140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图形 15"/>
            <p:cNvSpPr/>
            <p:nvPr/>
          </p:nvSpPr>
          <p:spPr>
            <a:xfrm>
              <a:off x="9115169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图形 15"/>
            <p:cNvSpPr/>
            <p:nvPr/>
          </p:nvSpPr>
          <p:spPr>
            <a:xfrm>
              <a:off x="920961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图形 15"/>
            <p:cNvSpPr/>
            <p:nvPr/>
          </p:nvSpPr>
          <p:spPr>
            <a:xfrm>
              <a:off x="930396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图形 15"/>
            <p:cNvSpPr/>
            <p:nvPr/>
          </p:nvSpPr>
          <p:spPr>
            <a:xfrm>
              <a:off x="939831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图形 15"/>
            <p:cNvSpPr/>
            <p:nvPr/>
          </p:nvSpPr>
          <p:spPr>
            <a:xfrm>
              <a:off x="949249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图形 15"/>
            <p:cNvSpPr/>
            <p:nvPr/>
          </p:nvSpPr>
          <p:spPr>
            <a:xfrm>
              <a:off x="958720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图形 15"/>
            <p:cNvSpPr/>
            <p:nvPr/>
          </p:nvSpPr>
          <p:spPr>
            <a:xfrm>
              <a:off x="968128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图形 15"/>
            <p:cNvSpPr/>
            <p:nvPr/>
          </p:nvSpPr>
          <p:spPr>
            <a:xfrm>
              <a:off x="977564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图形 15"/>
            <p:cNvSpPr/>
            <p:nvPr/>
          </p:nvSpPr>
          <p:spPr>
            <a:xfrm>
              <a:off x="986999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图形 15"/>
            <p:cNvSpPr/>
            <p:nvPr/>
          </p:nvSpPr>
          <p:spPr>
            <a:xfrm>
              <a:off x="9965151" y="812614"/>
              <a:ext cx="37544" cy="23989"/>
            </a:xfrm>
            <a:custGeom>
              <a:avLst/>
              <a:gdLst>
                <a:gd name="connsiteX0" fmla="*/ 37545 w 37544"/>
                <a:gd name="connsiteY0" fmla="*/ 21760 h 23989"/>
                <a:gd name="connsiteX1" fmla="*/ 26754 w 37544"/>
                <a:gd name="connsiteY1" fmla="*/ 23990 h 23989"/>
                <a:gd name="connsiteX2" fmla="*/ 0 w 37544"/>
                <a:gd name="connsiteY2" fmla="*/ 0 h 23989"/>
                <a:gd name="connsiteX3" fmla="*/ 37545 w 37544"/>
                <a:gd name="connsiteY3" fmla="*/ 21760 h 2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44" h="23989">
                  <a:moveTo>
                    <a:pt x="37545" y="21760"/>
                  </a:moveTo>
                  <a:cubicBezTo>
                    <a:pt x="34142" y="23244"/>
                    <a:pt x="30466" y="24003"/>
                    <a:pt x="26754" y="23990"/>
                  </a:cubicBezTo>
                  <a:cubicBezTo>
                    <a:pt x="13117" y="23745"/>
                    <a:pt x="1724" y="13530"/>
                    <a:pt x="0" y="0"/>
                  </a:cubicBezTo>
                  <a:cubicBezTo>
                    <a:pt x="12307" y="6956"/>
                    <a:pt x="25148" y="14269"/>
                    <a:pt x="37545" y="2176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图形 15"/>
            <p:cNvSpPr/>
            <p:nvPr/>
          </p:nvSpPr>
          <p:spPr>
            <a:xfrm>
              <a:off x="8871349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图形 15"/>
            <p:cNvSpPr/>
            <p:nvPr/>
          </p:nvSpPr>
          <p:spPr>
            <a:xfrm>
              <a:off x="896579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图形 15"/>
            <p:cNvSpPr/>
            <p:nvPr/>
          </p:nvSpPr>
          <p:spPr>
            <a:xfrm>
              <a:off x="9060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图形 15"/>
            <p:cNvSpPr/>
            <p:nvPr/>
          </p:nvSpPr>
          <p:spPr>
            <a:xfrm>
              <a:off x="915449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图形 15"/>
            <p:cNvSpPr/>
            <p:nvPr/>
          </p:nvSpPr>
          <p:spPr>
            <a:xfrm>
              <a:off x="924831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图形 15"/>
            <p:cNvSpPr/>
            <p:nvPr/>
          </p:nvSpPr>
          <p:spPr>
            <a:xfrm>
              <a:off x="934302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图形 15"/>
            <p:cNvSpPr/>
            <p:nvPr/>
          </p:nvSpPr>
          <p:spPr>
            <a:xfrm>
              <a:off x="943746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图形 15"/>
            <p:cNvSpPr/>
            <p:nvPr/>
          </p:nvSpPr>
          <p:spPr>
            <a:xfrm>
              <a:off x="953182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图形 15"/>
            <p:cNvSpPr/>
            <p:nvPr/>
          </p:nvSpPr>
          <p:spPr>
            <a:xfrm>
              <a:off x="962617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图形 15"/>
            <p:cNvSpPr/>
            <p:nvPr/>
          </p:nvSpPr>
          <p:spPr>
            <a:xfrm>
              <a:off x="9720350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图形 15"/>
            <p:cNvSpPr/>
            <p:nvPr/>
          </p:nvSpPr>
          <p:spPr>
            <a:xfrm>
              <a:off x="9814703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图形 15"/>
            <p:cNvSpPr/>
            <p:nvPr/>
          </p:nvSpPr>
          <p:spPr>
            <a:xfrm>
              <a:off x="9909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图形 15"/>
            <p:cNvSpPr/>
            <p:nvPr/>
          </p:nvSpPr>
          <p:spPr>
            <a:xfrm>
              <a:off x="10003499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图形 15"/>
            <p:cNvSpPr/>
            <p:nvPr/>
          </p:nvSpPr>
          <p:spPr>
            <a:xfrm>
              <a:off x="8832288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图形 15"/>
            <p:cNvSpPr/>
            <p:nvPr/>
          </p:nvSpPr>
          <p:spPr>
            <a:xfrm>
              <a:off x="8926641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图形 15"/>
            <p:cNvSpPr/>
            <p:nvPr/>
          </p:nvSpPr>
          <p:spPr>
            <a:xfrm>
              <a:off x="9020815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图形 15"/>
            <p:cNvSpPr/>
            <p:nvPr/>
          </p:nvSpPr>
          <p:spPr>
            <a:xfrm>
              <a:off x="9115169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图形 15"/>
            <p:cNvSpPr/>
            <p:nvPr/>
          </p:nvSpPr>
          <p:spPr>
            <a:xfrm>
              <a:off x="920961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图形 15"/>
            <p:cNvSpPr/>
            <p:nvPr/>
          </p:nvSpPr>
          <p:spPr>
            <a:xfrm>
              <a:off x="930396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图形 15"/>
            <p:cNvSpPr/>
            <p:nvPr/>
          </p:nvSpPr>
          <p:spPr>
            <a:xfrm>
              <a:off x="939831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图形 15"/>
            <p:cNvSpPr/>
            <p:nvPr/>
          </p:nvSpPr>
          <p:spPr>
            <a:xfrm>
              <a:off x="949267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图形 15"/>
            <p:cNvSpPr/>
            <p:nvPr/>
          </p:nvSpPr>
          <p:spPr>
            <a:xfrm>
              <a:off x="9587203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图形 15"/>
            <p:cNvSpPr/>
            <p:nvPr/>
          </p:nvSpPr>
          <p:spPr>
            <a:xfrm>
              <a:off x="968128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图形 15"/>
            <p:cNvSpPr/>
            <p:nvPr/>
          </p:nvSpPr>
          <p:spPr>
            <a:xfrm>
              <a:off x="9775642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图形 15"/>
            <p:cNvSpPr/>
            <p:nvPr/>
          </p:nvSpPr>
          <p:spPr>
            <a:xfrm>
              <a:off x="986999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图形 15"/>
            <p:cNvSpPr/>
            <p:nvPr/>
          </p:nvSpPr>
          <p:spPr>
            <a:xfrm>
              <a:off x="9964170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图形 15"/>
            <p:cNvSpPr/>
            <p:nvPr/>
          </p:nvSpPr>
          <p:spPr>
            <a:xfrm>
              <a:off x="8871349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图形 15"/>
            <p:cNvSpPr/>
            <p:nvPr/>
          </p:nvSpPr>
          <p:spPr>
            <a:xfrm>
              <a:off x="896579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图形 15"/>
            <p:cNvSpPr/>
            <p:nvPr/>
          </p:nvSpPr>
          <p:spPr>
            <a:xfrm>
              <a:off x="9060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图形 15"/>
            <p:cNvSpPr/>
            <p:nvPr/>
          </p:nvSpPr>
          <p:spPr>
            <a:xfrm>
              <a:off x="915449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图形 15"/>
            <p:cNvSpPr/>
            <p:nvPr/>
          </p:nvSpPr>
          <p:spPr>
            <a:xfrm>
              <a:off x="9248316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图形 15"/>
            <p:cNvSpPr/>
            <p:nvPr/>
          </p:nvSpPr>
          <p:spPr>
            <a:xfrm>
              <a:off x="9343026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图形 15"/>
            <p:cNvSpPr/>
            <p:nvPr/>
          </p:nvSpPr>
          <p:spPr>
            <a:xfrm>
              <a:off x="943746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图形 15"/>
            <p:cNvSpPr/>
            <p:nvPr/>
          </p:nvSpPr>
          <p:spPr>
            <a:xfrm>
              <a:off x="953182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图形 15"/>
            <p:cNvSpPr/>
            <p:nvPr/>
          </p:nvSpPr>
          <p:spPr>
            <a:xfrm>
              <a:off x="962617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图形 15"/>
            <p:cNvSpPr/>
            <p:nvPr/>
          </p:nvSpPr>
          <p:spPr>
            <a:xfrm>
              <a:off x="9720350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图形 15"/>
            <p:cNvSpPr/>
            <p:nvPr/>
          </p:nvSpPr>
          <p:spPr>
            <a:xfrm>
              <a:off x="9814703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图形 15"/>
            <p:cNvSpPr/>
            <p:nvPr/>
          </p:nvSpPr>
          <p:spPr>
            <a:xfrm>
              <a:off x="9909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图形 15"/>
            <p:cNvSpPr/>
            <p:nvPr/>
          </p:nvSpPr>
          <p:spPr>
            <a:xfrm>
              <a:off x="10003499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图形 15"/>
            <p:cNvSpPr/>
            <p:nvPr/>
          </p:nvSpPr>
          <p:spPr>
            <a:xfrm>
              <a:off x="883228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图形 15"/>
            <p:cNvSpPr/>
            <p:nvPr/>
          </p:nvSpPr>
          <p:spPr>
            <a:xfrm>
              <a:off x="892664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图形 15"/>
            <p:cNvSpPr/>
            <p:nvPr/>
          </p:nvSpPr>
          <p:spPr>
            <a:xfrm>
              <a:off x="9020815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图形 15"/>
            <p:cNvSpPr/>
            <p:nvPr/>
          </p:nvSpPr>
          <p:spPr>
            <a:xfrm>
              <a:off x="9115169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图形 15"/>
            <p:cNvSpPr/>
            <p:nvPr/>
          </p:nvSpPr>
          <p:spPr>
            <a:xfrm>
              <a:off x="920961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图形 15"/>
            <p:cNvSpPr/>
            <p:nvPr/>
          </p:nvSpPr>
          <p:spPr>
            <a:xfrm>
              <a:off x="930396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图形 15"/>
            <p:cNvSpPr/>
            <p:nvPr/>
          </p:nvSpPr>
          <p:spPr>
            <a:xfrm>
              <a:off x="9398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图形 15"/>
            <p:cNvSpPr/>
            <p:nvPr/>
          </p:nvSpPr>
          <p:spPr>
            <a:xfrm>
              <a:off x="949249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图形 15"/>
            <p:cNvSpPr/>
            <p:nvPr/>
          </p:nvSpPr>
          <p:spPr>
            <a:xfrm>
              <a:off x="958720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图形 15"/>
            <p:cNvSpPr/>
            <p:nvPr/>
          </p:nvSpPr>
          <p:spPr>
            <a:xfrm>
              <a:off x="968128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图形 15"/>
            <p:cNvSpPr/>
            <p:nvPr/>
          </p:nvSpPr>
          <p:spPr>
            <a:xfrm>
              <a:off x="977564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图形 15"/>
            <p:cNvSpPr/>
            <p:nvPr/>
          </p:nvSpPr>
          <p:spPr>
            <a:xfrm>
              <a:off x="986999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图形 15"/>
            <p:cNvSpPr/>
            <p:nvPr/>
          </p:nvSpPr>
          <p:spPr>
            <a:xfrm>
              <a:off x="9964170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图形 15"/>
            <p:cNvSpPr/>
            <p:nvPr/>
          </p:nvSpPr>
          <p:spPr>
            <a:xfrm>
              <a:off x="887134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图形 15"/>
            <p:cNvSpPr/>
            <p:nvPr/>
          </p:nvSpPr>
          <p:spPr>
            <a:xfrm>
              <a:off x="896579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图形 15"/>
            <p:cNvSpPr/>
            <p:nvPr/>
          </p:nvSpPr>
          <p:spPr>
            <a:xfrm>
              <a:off x="9060145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图形 15"/>
            <p:cNvSpPr/>
            <p:nvPr/>
          </p:nvSpPr>
          <p:spPr>
            <a:xfrm>
              <a:off x="915449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图形 15"/>
            <p:cNvSpPr/>
            <p:nvPr/>
          </p:nvSpPr>
          <p:spPr>
            <a:xfrm>
              <a:off x="924885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图形 15"/>
            <p:cNvSpPr/>
            <p:nvPr/>
          </p:nvSpPr>
          <p:spPr>
            <a:xfrm>
              <a:off x="9343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图形 15"/>
            <p:cNvSpPr/>
            <p:nvPr/>
          </p:nvSpPr>
          <p:spPr>
            <a:xfrm>
              <a:off x="943746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图形 15"/>
            <p:cNvSpPr/>
            <p:nvPr/>
          </p:nvSpPr>
          <p:spPr>
            <a:xfrm>
              <a:off x="9531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图形 15"/>
            <p:cNvSpPr/>
            <p:nvPr/>
          </p:nvSpPr>
          <p:spPr>
            <a:xfrm>
              <a:off x="962617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图形 15"/>
            <p:cNvSpPr/>
            <p:nvPr/>
          </p:nvSpPr>
          <p:spPr>
            <a:xfrm>
              <a:off x="972035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图形 15"/>
            <p:cNvSpPr/>
            <p:nvPr/>
          </p:nvSpPr>
          <p:spPr>
            <a:xfrm>
              <a:off x="9814703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图形 15"/>
            <p:cNvSpPr/>
            <p:nvPr/>
          </p:nvSpPr>
          <p:spPr>
            <a:xfrm>
              <a:off x="990914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图形 15"/>
            <p:cNvSpPr/>
            <p:nvPr/>
          </p:nvSpPr>
          <p:spPr>
            <a:xfrm>
              <a:off x="10003499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图形 15"/>
            <p:cNvSpPr/>
            <p:nvPr/>
          </p:nvSpPr>
          <p:spPr>
            <a:xfrm>
              <a:off x="883228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图形 15"/>
            <p:cNvSpPr/>
            <p:nvPr/>
          </p:nvSpPr>
          <p:spPr>
            <a:xfrm>
              <a:off x="892664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图形 15"/>
            <p:cNvSpPr/>
            <p:nvPr/>
          </p:nvSpPr>
          <p:spPr>
            <a:xfrm>
              <a:off x="9020815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图形 15"/>
            <p:cNvSpPr/>
            <p:nvPr/>
          </p:nvSpPr>
          <p:spPr>
            <a:xfrm>
              <a:off x="9115169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图形 15"/>
            <p:cNvSpPr/>
            <p:nvPr/>
          </p:nvSpPr>
          <p:spPr>
            <a:xfrm>
              <a:off x="920961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图形 15"/>
            <p:cNvSpPr/>
            <p:nvPr/>
          </p:nvSpPr>
          <p:spPr>
            <a:xfrm>
              <a:off x="930396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图形 15"/>
            <p:cNvSpPr/>
            <p:nvPr/>
          </p:nvSpPr>
          <p:spPr>
            <a:xfrm>
              <a:off x="9398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图形 15"/>
            <p:cNvSpPr/>
            <p:nvPr/>
          </p:nvSpPr>
          <p:spPr>
            <a:xfrm>
              <a:off x="949249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图形 15"/>
            <p:cNvSpPr/>
            <p:nvPr/>
          </p:nvSpPr>
          <p:spPr>
            <a:xfrm>
              <a:off x="958720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图形 15"/>
            <p:cNvSpPr/>
            <p:nvPr/>
          </p:nvSpPr>
          <p:spPr>
            <a:xfrm>
              <a:off x="968128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图形 15"/>
            <p:cNvSpPr/>
            <p:nvPr/>
          </p:nvSpPr>
          <p:spPr>
            <a:xfrm>
              <a:off x="977564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图形 15"/>
            <p:cNvSpPr/>
            <p:nvPr/>
          </p:nvSpPr>
          <p:spPr>
            <a:xfrm>
              <a:off x="986999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图形 15"/>
            <p:cNvSpPr/>
            <p:nvPr/>
          </p:nvSpPr>
          <p:spPr>
            <a:xfrm>
              <a:off x="9964170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图形 15"/>
            <p:cNvSpPr/>
            <p:nvPr/>
          </p:nvSpPr>
          <p:spPr>
            <a:xfrm>
              <a:off x="887134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图形 15"/>
            <p:cNvSpPr/>
            <p:nvPr/>
          </p:nvSpPr>
          <p:spPr>
            <a:xfrm>
              <a:off x="896579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图形 15"/>
            <p:cNvSpPr/>
            <p:nvPr/>
          </p:nvSpPr>
          <p:spPr>
            <a:xfrm>
              <a:off x="9060145" y="134020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图形 15"/>
            <p:cNvSpPr/>
            <p:nvPr/>
          </p:nvSpPr>
          <p:spPr>
            <a:xfrm>
              <a:off x="915449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图形 15"/>
            <p:cNvSpPr/>
            <p:nvPr/>
          </p:nvSpPr>
          <p:spPr>
            <a:xfrm>
              <a:off x="924831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图形 15"/>
            <p:cNvSpPr/>
            <p:nvPr/>
          </p:nvSpPr>
          <p:spPr>
            <a:xfrm>
              <a:off x="9343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图形 15"/>
            <p:cNvSpPr/>
            <p:nvPr/>
          </p:nvSpPr>
          <p:spPr>
            <a:xfrm>
              <a:off x="943746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图形 15"/>
            <p:cNvSpPr/>
            <p:nvPr/>
          </p:nvSpPr>
          <p:spPr>
            <a:xfrm>
              <a:off x="953182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图形 15"/>
            <p:cNvSpPr/>
            <p:nvPr/>
          </p:nvSpPr>
          <p:spPr>
            <a:xfrm>
              <a:off x="962617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图形 15"/>
            <p:cNvSpPr/>
            <p:nvPr/>
          </p:nvSpPr>
          <p:spPr>
            <a:xfrm>
              <a:off x="972035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图形 15"/>
            <p:cNvSpPr/>
            <p:nvPr/>
          </p:nvSpPr>
          <p:spPr>
            <a:xfrm>
              <a:off x="9814703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图形 15"/>
            <p:cNvSpPr/>
            <p:nvPr/>
          </p:nvSpPr>
          <p:spPr>
            <a:xfrm>
              <a:off x="990914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图形 15"/>
            <p:cNvSpPr/>
            <p:nvPr/>
          </p:nvSpPr>
          <p:spPr>
            <a:xfrm>
              <a:off x="10003499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图形 15"/>
            <p:cNvSpPr/>
            <p:nvPr/>
          </p:nvSpPr>
          <p:spPr>
            <a:xfrm>
              <a:off x="883228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图形 15"/>
            <p:cNvSpPr/>
            <p:nvPr/>
          </p:nvSpPr>
          <p:spPr>
            <a:xfrm>
              <a:off x="8926641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图形 15"/>
            <p:cNvSpPr/>
            <p:nvPr/>
          </p:nvSpPr>
          <p:spPr>
            <a:xfrm>
              <a:off x="9020815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图形 15"/>
            <p:cNvSpPr/>
            <p:nvPr/>
          </p:nvSpPr>
          <p:spPr>
            <a:xfrm>
              <a:off x="9115169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图形 15"/>
            <p:cNvSpPr/>
            <p:nvPr/>
          </p:nvSpPr>
          <p:spPr>
            <a:xfrm>
              <a:off x="9209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图形 15"/>
            <p:cNvSpPr/>
            <p:nvPr/>
          </p:nvSpPr>
          <p:spPr>
            <a:xfrm>
              <a:off x="930396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图形 15"/>
            <p:cNvSpPr/>
            <p:nvPr/>
          </p:nvSpPr>
          <p:spPr>
            <a:xfrm>
              <a:off x="9398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图形 15"/>
            <p:cNvSpPr/>
            <p:nvPr/>
          </p:nvSpPr>
          <p:spPr>
            <a:xfrm>
              <a:off x="949267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图形 15"/>
            <p:cNvSpPr/>
            <p:nvPr/>
          </p:nvSpPr>
          <p:spPr>
            <a:xfrm>
              <a:off x="9587203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图形 15"/>
            <p:cNvSpPr/>
            <p:nvPr/>
          </p:nvSpPr>
          <p:spPr>
            <a:xfrm>
              <a:off x="968128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图形 15"/>
            <p:cNvSpPr/>
            <p:nvPr/>
          </p:nvSpPr>
          <p:spPr>
            <a:xfrm>
              <a:off x="9775642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图形 15"/>
            <p:cNvSpPr/>
            <p:nvPr/>
          </p:nvSpPr>
          <p:spPr>
            <a:xfrm>
              <a:off x="986999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图形 15"/>
            <p:cNvSpPr/>
            <p:nvPr/>
          </p:nvSpPr>
          <p:spPr>
            <a:xfrm>
              <a:off x="9964170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图形 15"/>
            <p:cNvSpPr/>
            <p:nvPr/>
          </p:nvSpPr>
          <p:spPr>
            <a:xfrm>
              <a:off x="887134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图形 15"/>
            <p:cNvSpPr/>
            <p:nvPr/>
          </p:nvSpPr>
          <p:spPr>
            <a:xfrm>
              <a:off x="896579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图形 15"/>
            <p:cNvSpPr/>
            <p:nvPr/>
          </p:nvSpPr>
          <p:spPr>
            <a:xfrm>
              <a:off x="9060145" y="1499841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图形 15"/>
            <p:cNvSpPr/>
            <p:nvPr/>
          </p:nvSpPr>
          <p:spPr>
            <a:xfrm>
              <a:off x="915449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图形 15"/>
            <p:cNvSpPr/>
            <p:nvPr/>
          </p:nvSpPr>
          <p:spPr>
            <a:xfrm>
              <a:off x="924831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图形 15"/>
            <p:cNvSpPr/>
            <p:nvPr/>
          </p:nvSpPr>
          <p:spPr>
            <a:xfrm>
              <a:off x="9343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图形 15"/>
            <p:cNvSpPr/>
            <p:nvPr/>
          </p:nvSpPr>
          <p:spPr>
            <a:xfrm>
              <a:off x="943746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图形 15"/>
            <p:cNvSpPr/>
            <p:nvPr/>
          </p:nvSpPr>
          <p:spPr>
            <a:xfrm>
              <a:off x="953182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图形 15"/>
            <p:cNvSpPr/>
            <p:nvPr/>
          </p:nvSpPr>
          <p:spPr>
            <a:xfrm>
              <a:off x="962617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图形 15"/>
            <p:cNvSpPr/>
            <p:nvPr/>
          </p:nvSpPr>
          <p:spPr>
            <a:xfrm>
              <a:off x="972035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图形 15"/>
            <p:cNvSpPr/>
            <p:nvPr/>
          </p:nvSpPr>
          <p:spPr>
            <a:xfrm>
              <a:off x="9814703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图形 15"/>
            <p:cNvSpPr/>
            <p:nvPr/>
          </p:nvSpPr>
          <p:spPr>
            <a:xfrm>
              <a:off x="990914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图形 15"/>
            <p:cNvSpPr/>
            <p:nvPr/>
          </p:nvSpPr>
          <p:spPr>
            <a:xfrm>
              <a:off x="10003499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图形 15"/>
            <p:cNvSpPr/>
            <p:nvPr/>
          </p:nvSpPr>
          <p:spPr>
            <a:xfrm>
              <a:off x="883228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图形 15"/>
            <p:cNvSpPr/>
            <p:nvPr/>
          </p:nvSpPr>
          <p:spPr>
            <a:xfrm>
              <a:off x="892664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图形 15"/>
            <p:cNvSpPr/>
            <p:nvPr/>
          </p:nvSpPr>
          <p:spPr>
            <a:xfrm>
              <a:off x="9020815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图形 15"/>
            <p:cNvSpPr/>
            <p:nvPr/>
          </p:nvSpPr>
          <p:spPr>
            <a:xfrm>
              <a:off x="9115169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图形 15"/>
            <p:cNvSpPr/>
            <p:nvPr/>
          </p:nvSpPr>
          <p:spPr>
            <a:xfrm>
              <a:off x="920961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图形 15"/>
            <p:cNvSpPr/>
            <p:nvPr/>
          </p:nvSpPr>
          <p:spPr>
            <a:xfrm>
              <a:off x="930396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图形 15"/>
            <p:cNvSpPr/>
            <p:nvPr/>
          </p:nvSpPr>
          <p:spPr>
            <a:xfrm>
              <a:off x="9398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图形 15"/>
            <p:cNvSpPr/>
            <p:nvPr/>
          </p:nvSpPr>
          <p:spPr>
            <a:xfrm>
              <a:off x="949249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图形 15"/>
            <p:cNvSpPr/>
            <p:nvPr/>
          </p:nvSpPr>
          <p:spPr>
            <a:xfrm>
              <a:off x="958720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图形 15"/>
            <p:cNvSpPr/>
            <p:nvPr/>
          </p:nvSpPr>
          <p:spPr>
            <a:xfrm>
              <a:off x="968128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图形 15"/>
            <p:cNvSpPr/>
            <p:nvPr/>
          </p:nvSpPr>
          <p:spPr>
            <a:xfrm>
              <a:off x="977564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图形 15"/>
            <p:cNvSpPr/>
            <p:nvPr/>
          </p:nvSpPr>
          <p:spPr>
            <a:xfrm>
              <a:off x="986999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图形 15"/>
            <p:cNvSpPr/>
            <p:nvPr/>
          </p:nvSpPr>
          <p:spPr>
            <a:xfrm>
              <a:off x="996417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图形 15"/>
            <p:cNvSpPr/>
            <p:nvPr/>
          </p:nvSpPr>
          <p:spPr>
            <a:xfrm>
              <a:off x="887134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图形 15"/>
            <p:cNvSpPr/>
            <p:nvPr/>
          </p:nvSpPr>
          <p:spPr>
            <a:xfrm>
              <a:off x="896579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图形 15"/>
            <p:cNvSpPr/>
            <p:nvPr/>
          </p:nvSpPr>
          <p:spPr>
            <a:xfrm>
              <a:off x="9060145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图形 15"/>
            <p:cNvSpPr/>
            <p:nvPr/>
          </p:nvSpPr>
          <p:spPr>
            <a:xfrm>
              <a:off x="915449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图形 15"/>
            <p:cNvSpPr/>
            <p:nvPr/>
          </p:nvSpPr>
          <p:spPr>
            <a:xfrm>
              <a:off x="924885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图形 15"/>
            <p:cNvSpPr/>
            <p:nvPr/>
          </p:nvSpPr>
          <p:spPr>
            <a:xfrm>
              <a:off x="9343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图形 15"/>
            <p:cNvSpPr/>
            <p:nvPr/>
          </p:nvSpPr>
          <p:spPr>
            <a:xfrm>
              <a:off x="943746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图形 15"/>
            <p:cNvSpPr/>
            <p:nvPr/>
          </p:nvSpPr>
          <p:spPr>
            <a:xfrm>
              <a:off x="9531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图形 15"/>
            <p:cNvSpPr/>
            <p:nvPr/>
          </p:nvSpPr>
          <p:spPr>
            <a:xfrm>
              <a:off x="962617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图形 15"/>
            <p:cNvSpPr/>
            <p:nvPr/>
          </p:nvSpPr>
          <p:spPr>
            <a:xfrm>
              <a:off x="972035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图形 15"/>
            <p:cNvSpPr/>
            <p:nvPr/>
          </p:nvSpPr>
          <p:spPr>
            <a:xfrm>
              <a:off x="9814703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图形 15"/>
            <p:cNvSpPr/>
            <p:nvPr/>
          </p:nvSpPr>
          <p:spPr>
            <a:xfrm>
              <a:off x="990914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图形 15"/>
            <p:cNvSpPr/>
            <p:nvPr/>
          </p:nvSpPr>
          <p:spPr>
            <a:xfrm>
              <a:off x="1000349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图形 15"/>
            <p:cNvSpPr/>
            <p:nvPr/>
          </p:nvSpPr>
          <p:spPr>
            <a:xfrm>
              <a:off x="883228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图形 15"/>
            <p:cNvSpPr/>
            <p:nvPr/>
          </p:nvSpPr>
          <p:spPr>
            <a:xfrm>
              <a:off x="892664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图形 15"/>
            <p:cNvSpPr/>
            <p:nvPr/>
          </p:nvSpPr>
          <p:spPr>
            <a:xfrm>
              <a:off x="9020815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图形 15"/>
            <p:cNvSpPr/>
            <p:nvPr/>
          </p:nvSpPr>
          <p:spPr>
            <a:xfrm>
              <a:off x="9115168" y="1739023"/>
              <a:ext cx="55292" cy="55292"/>
            </a:xfrm>
            <a:custGeom>
              <a:avLst/>
              <a:gdLst>
                <a:gd name="connsiteX0" fmla="*/ 55292 w 55292"/>
                <a:gd name="connsiteY0" fmla="*/ 27826 h 55292"/>
                <a:gd name="connsiteX1" fmla="*/ 27467 w 55292"/>
                <a:gd name="connsiteY1" fmla="*/ 55292 h 55292"/>
                <a:gd name="connsiteX2" fmla="*/ 1 w 55292"/>
                <a:gd name="connsiteY2" fmla="*/ 27466 h 55292"/>
                <a:gd name="connsiteX3" fmla="*/ 27826 w 55292"/>
                <a:gd name="connsiteY3" fmla="*/ 1 h 55292"/>
                <a:gd name="connsiteX4" fmla="*/ 27913 w 55292"/>
                <a:gd name="connsiteY4" fmla="*/ 1 h 55292"/>
                <a:gd name="connsiteX5" fmla="*/ 55292 w 55292"/>
                <a:gd name="connsiteY5" fmla="*/ 27735 h 55292"/>
                <a:gd name="connsiteX6" fmla="*/ 55291 w 55292"/>
                <a:gd name="connsiteY6" fmla="*/ 2782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2" h="55292">
                  <a:moveTo>
                    <a:pt x="55292" y="27826"/>
                  </a:moveTo>
                  <a:cubicBezTo>
                    <a:pt x="55193" y="43094"/>
                    <a:pt x="42735" y="55391"/>
                    <a:pt x="27467" y="55292"/>
                  </a:cubicBezTo>
                  <a:cubicBezTo>
                    <a:pt x="12199" y="55192"/>
                    <a:pt x="-98" y="42735"/>
                    <a:pt x="1" y="27466"/>
                  </a:cubicBezTo>
                  <a:cubicBezTo>
                    <a:pt x="100" y="12198"/>
                    <a:pt x="12558" y="-99"/>
                    <a:pt x="27826" y="1"/>
                  </a:cubicBezTo>
                  <a:cubicBezTo>
                    <a:pt x="27855" y="1"/>
                    <a:pt x="27884" y="1"/>
                    <a:pt x="27913" y="1"/>
                  </a:cubicBezTo>
                  <a:cubicBezTo>
                    <a:pt x="43132" y="99"/>
                    <a:pt x="55390" y="12516"/>
                    <a:pt x="55292" y="27735"/>
                  </a:cubicBezTo>
                  <a:cubicBezTo>
                    <a:pt x="55292" y="27765"/>
                    <a:pt x="55292" y="27795"/>
                    <a:pt x="55291" y="278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图形 15"/>
            <p:cNvSpPr/>
            <p:nvPr/>
          </p:nvSpPr>
          <p:spPr>
            <a:xfrm>
              <a:off x="920961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图形 15"/>
            <p:cNvSpPr/>
            <p:nvPr/>
          </p:nvSpPr>
          <p:spPr>
            <a:xfrm>
              <a:off x="930396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图形 15"/>
            <p:cNvSpPr/>
            <p:nvPr/>
          </p:nvSpPr>
          <p:spPr>
            <a:xfrm>
              <a:off x="9398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图形 15"/>
            <p:cNvSpPr/>
            <p:nvPr/>
          </p:nvSpPr>
          <p:spPr>
            <a:xfrm>
              <a:off x="949249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图形 15"/>
            <p:cNvSpPr/>
            <p:nvPr/>
          </p:nvSpPr>
          <p:spPr>
            <a:xfrm>
              <a:off x="958720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图形 15"/>
            <p:cNvSpPr/>
            <p:nvPr/>
          </p:nvSpPr>
          <p:spPr>
            <a:xfrm>
              <a:off x="968128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图形 15"/>
            <p:cNvSpPr/>
            <p:nvPr/>
          </p:nvSpPr>
          <p:spPr>
            <a:xfrm>
              <a:off x="9775643" y="1739023"/>
              <a:ext cx="55114" cy="55113"/>
            </a:xfrm>
            <a:custGeom>
              <a:avLst/>
              <a:gdLst>
                <a:gd name="connsiteX0" fmla="*/ 55112 w 55114"/>
                <a:gd name="connsiteY0" fmla="*/ 27825 h 55113"/>
                <a:gd name="connsiteX1" fmla="*/ 27289 w 55114"/>
                <a:gd name="connsiteY1" fmla="*/ 55112 h 55113"/>
                <a:gd name="connsiteX2" fmla="*/ 1 w 55114"/>
                <a:gd name="connsiteY2" fmla="*/ 27289 h 55113"/>
                <a:gd name="connsiteX3" fmla="*/ 27377 w 55114"/>
                <a:gd name="connsiteY3" fmla="*/ 1 h 55113"/>
                <a:gd name="connsiteX4" fmla="*/ 55113 w 55114"/>
                <a:gd name="connsiteY4" fmla="*/ 27377 h 55113"/>
                <a:gd name="connsiteX5" fmla="*/ 55112 w 55114"/>
                <a:gd name="connsiteY5" fmla="*/ 27825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4" h="55113">
                  <a:moveTo>
                    <a:pt x="55112" y="27825"/>
                  </a:moveTo>
                  <a:cubicBezTo>
                    <a:pt x="54964" y="43044"/>
                    <a:pt x="42507" y="55261"/>
                    <a:pt x="27289" y="55112"/>
                  </a:cubicBezTo>
                  <a:cubicBezTo>
                    <a:pt x="12071" y="54964"/>
                    <a:pt x="-147" y="42507"/>
                    <a:pt x="1" y="27289"/>
                  </a:cubicBezTo>
                  <a:cubicBezTo>
                    <a:pt x="147" y="12245"/>
                    <a:pt x="12333" y="99"/>
                    <a:pt x="27377" y="1"/>
                  </a:cubicBezTo>
                  <a:cubicBezTo>
                    <a:pt x="42596" y="-99"/>
                    <a:pt x="55014" y="12158"/>
                    <a:pt x="55113" y="27377"/>
                  </a:cubicBezTo>
                  <a:cubicBezTo>
                    <a:pt x="55114" y="27527"/>
                    <a:pt x="55114" y="27676"/>
                    <a:pt x="55112" y="278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图形 15"/>
            <p:cNvSpPr/>
            <p:nvPr/>
          </p:nvSpPr>
          <p:spPr>
            <a:xfrm>
              <a:off x="986999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图形 15"/>
            <p:cNvSpPr/>
            <p:nvPr/>
          </p:nvSpPr>
          <p:spPr>
            <a:xfrm>
              <a:off x="996417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图形 15"/>
            <p:cNvSpPr/>
            <p:nvPr/>
          </p:nvSpPr>
          <p:spPr>
            <a:xfrm>
              <a:off x="887134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图形 15"/>
            <p:cNvSpPr/>
            <p:nvPr/>
          </p:nvSpPr>
          <p:spPr>
            <a:xfrm>
              <a:off x="896579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图形 15"/>
            <p:cNvSpPr/>
            <p:nvPr/>
          </p:nvSpPr>
          <p:spPr>
            <a:xfrm>
              <a:off x="9060145" y="181910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图形 15"/>
            <p:cNvSpPr/>
            <p:nvPr/>
          </p:nvSpPr>
          <p:spPr>
            <a:xfrm>
              <a:off x="915449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图形 15"/>
            <p:cNvSpPr/>
            <p:nvPr/>
          </p:nvSpPr>
          <p:spPr>
            <a:xfrm>
              <a:off x="9248316" y="1819273"/>
              <a:ext cx="55292" cy="55292"/>
            </a:xfrm>
            <a:custGeom>
              <a:avLst/>
              <a:gdLst>
                <a:gd name="connsiteX0" fmla="*/ 55292 w 55292"/>
                <a:gd name="connsiteY0" fmla="*/ 27393 h 55292"/>
                <a:gd name="connsiteX1" fmla="*/ 27900 w 55292"/>
                <a:gd name="connsiteY1" fmla="*/ 55291 h 55292"/>
                <a:gd name="connsiteX2" fmla="*/ 1 w 55292"/>
                <a:gd name="connsiteY2" fmla="*/ 27899 h 55292"/>
                <a:gd name="connsiteX3" fmla="*/ 27393 w 55292"/>
                <a:gd name="connsiteY3" fmla="*/ 1 h 55292"/>
                <a:gd name="connsiteX4" fmla="*/ 28537 w 55292"/>
                <a:gd name="connsiteY4" fmla="*/ 14 h 55292"/>
                <a:gd name="connsiteX5" fmla="*/ 55292 w 55292"/>
                <a:gd name="connsiteY5" fmla="*/ 27393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393"/>
                  </a:moveTo>
                  <a:cubicBezTo>
                    <a:pt x="55431" y="42661"/>
                    <a:pt x="43168" y="55151"/>
                    <a:pt x="27900" y="55291"/>
                  </a:cubicBezTo>
                  <a:cubicBezTo>
                    <a:pt x="12631" y="55431"/>
                    <a:pt x="142" y="43167"/>
                    <a:pt x="1" y="27899"/>
                  </a:cubicBezTo>
                  <a:cubicBezTo>
                    <a:pt x="-138" y="12631"/>
                    <a:pt x="12125" y="141"/>
                    <a:pt x="27393" y="1"/>
                  </a:cubicBezTo>
                  <a:cubicBezTo>
                    <a:pt x="27774" y="-2"/>
                    <a:pt x="28156" y="2"/>
                    <a:pt x="28537" y="14"/>
                  </a:cubicBezTo>
                  <a:cubicBezTo>
                    <a:pt x="43354" y="492"/>
                    <a:pt x="55156" y="12570"/>
                    <a:pt x="55292" y="2739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图形 15"/>
            <p:cNvSpPr/>
            <p:nvPr/>
          </p:nvSpPr>
          <p:spPr>
            <a:xfrm>
              <a:off x="9343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图形 15"/>
            <p:cNvSpPr/>
            <p:nvPr/>
          </p:nvSpPr>
          <p:spPr>
            <a:xfrm>
              <a:off x="943746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图形 15"/>
            <p:cNvSpPr/>
            <p:nvPr/>
          </p:nvSpPr>
          <p:spPr>
            <a:xfrm>
              <a:off x="953182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图形 15"/>
            <p:cNvSpPr/>
            <p:nvPr/>
          </p:nvSpPr>
          <p:spPr>
            <a:xfrm>
              <a:off x="9626175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图形 15"/>
            <p:cNvSpPr/>
            <p:nvPr/>
          </p:nvSpPr>
          <p:spPr>
            <a:xfrm>
              <a:off x="972035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图形 15"/>
            <p:cNvSpPr/>
            <p:nvPr/>
          </p:nvSpPr>
          <p:spPr>
            <a:xfrm>
              <a:off x="9814703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图形 15"/>
            <p:cNvSpPr/>
            <p:nvPr/>
          </p:nvSpPr>
          <p:spPr>
            <a:xfrm>
              <a:off x="9909146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645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1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7" y="12516"/>
                    <a:pt x="12160" y="99"/>
                    <a:pt x="27379" y="1"/>
                  </a:cubicBezTo>
                  <a:cubicBezTo>
                    <a:pt x="27468" y="0"/>
                    <a:pt x="27556" y="0"/>
                    <a:pt x="27645" y="0"/>
                  </a:cubicBezTo>
                  <a:cubicBezTo>
                    <a:pt x="42760" y="49"/>
                    <a:pt x="55016" y="1226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图形 15"/>
            <p:cNvSpPr/>
            <p:nvPr/>
          </p:nvSpPr>
          <p:spPr>
            <a:xfrm>
              <a:off x="10003499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图形 15"/>
            <p:cNvSpPr/>
            <p:nvPr/>
          </p:nvSpPr>
          <p:spPr>
            <a:xfrm>
              <a:off x="883228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图形 15"/>
            <p:cNvSpPr/>
            <p:nvPr/>
          </p:nvSpPr>
          <p:spPr>
            <a:xfrm>
              <a:off x="8926641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图形 15"/>
            <p:cNvSpPr/>
            <p:nvPr/>
          </p:nvSpPr>
          <p:spPr>
            <a:xfrm>
              <a:off x="9020815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图形 15"/>
            <p:cNvSpPr/>
            <p:nvPr/>
          </p:nvSpPr>
          <p:spPr>
            <a:xfrm>
              <a:off x="9115169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图形 15"/>
            <p:cNvSpPr/>
            <p:nvPr/>
          </p:nvSpPr>
          <p:spPr>
            <a:xfrm>
              <a:off x="9209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图形 15"/>
            <p:cNvSpPr/>
            <p:nvPr/>
          </p:nvSpPr>
          <p:spPr>
            <a:xfrm>
              <a:off x="930396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图形 15"/>
            <p:cNvSpPr/>
            <p:nvPr/>
          </p:nvSpPr>
          <p:spPr>
            <a:xfrm>
              <a:off x="9398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图形 15"/>
            <p:cNvSpPr/>
            <p:nvPr/>
          </p:nvSpPr>
          <p:spPr>
            <a:xfrm>
              <a:off x="949267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图形 15"/>
            <p:cNvSpPr/>
            <p:nvPr/>
          </p:nvSpPr>
          <p:spPr>
            <a:xfrm>
              <a:off x="9587203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图形 15"/>
            <p:cNvSpPr/>
            <p:nvPr/>
          </p:nvSpPr>
          <p:spPr>
            <a:xfrm>
              <a:off x="968128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图形 15"/>
            <p:cNvSpPr/>
            <p:nvPr/>
          </p:nvSpPr>
          <p:spPr>
            <a:xfrm>
              <a:off x="9775642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图形 15"/>
            <p:cNvSpPr/>
            <p:nvPr/>
          </p:nvSpPr>
          <p:spPr>
            <a:xfrm>
              <a:off x="986999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图形 15"/>
            <p:cNvSpPr/>
            <p:nvPr/>
          </p:nvSpPr>
          <p:spPr>
            <a:xfrm>
              <a:off x="996417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图形 15"/>
            <p:cNvSpPr/>
            <p:nvPr/>
          </p:nvSpPr>
          <p:spPr>
            <a:xfrm>
              <a:off x="887134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图形 15"/>
            <p:cNvSpPr/>
            <p:nvPr/>
          </p:nvSpPr>
          <p:spPr>
            <a:xfrm>
              <a:off x="896579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图形 15"/>
            <p:cNvSpPr/>
            <p:nvPr/>
          </p:nvSpPr>
          <p:spPr>
            <a:xfrm>
              <a:off x="9060145" y="1979010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图形 15"/>
            <p:cNvSpPr/>
            <p:nvPr/>
          </p:nvSpPr>
          <p:spPr>
            <a:xfrm>
              <a:off x="915449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图形 15"/>
            <p:cNvSpPr/>
            <p:nvPr/>
          </p:nvSpPr>
          <p:spPr>
            <a:xfrm>
              <a:off x="924831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图形 15"/>
            <p:cNvSpPr/>
            <p:nvPr/>
          </p:nvSpPr>
          <p:spPr>
            <a:xfrm>
              <a:off x="9343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图形 15"/>
            <p:cNvSpPr/>
            <p:nvPr/>
          </p:nvSpPr>
          <p:spPr>
            <a:xfrm>
              <a:off x="943746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图形 15"/>
            <p:cNvSpPr/>
            <p:nvPr/>
          </p:nvSpPr>
          <p:spPr>
            <a:xfrm>
              <a:off x="953182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图形 15"/>
            <p:cNvSpPr/>
            <p:nvPr/>
          </p:nvSpPr>
          <p:spPr>
            <a:xfrm>
              <a:off x="962617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图形 15"/>
            <p:cNvSpPr/>
            <p:nvPr/>
          </p:nvSpPr>
          <p:spPr>
            <a:xfrm>
              <a:off x="972035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图形 15"/>
            <p:cNvSpPr/>
            <p:nvPr/>
          </p:nvSpPr>
          <p:spPr>
            <a:xfrm>
              <a:off x="9814703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图形 15"/>
            <p:cNvSpPr/>
            <p:nvPr/>
          </p:nvSpPr>
          <p:spPr>
            <a:xfrm>
              <a:off x="990914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图形 15"/>
            <p:cNvSpPr/>
            <p:nvPr/>
          </p:nvSpPr>
          <p:spPr>
            <a:xfrm>
              <a:off x="1000349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图形 15"/>
            <p:cNvSpPr/>
            <p:nvPr/>
          </p:nvSpPr>
          <p:spPr>
            <a:xfrm>
              <a:off x="883228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图形 15"/>
            <p:cNvSpPr/>
            <p:nvPr/>
          </p:nvSpPr>
          <p:spPr>
            <a:xfrm>
              <a:off x="892664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图形 15"/>
            <p:cNvSpPr/>
            <p:nvPr/>
          </p:nvSpPr>
          <p:spPr>
            <a:xfrm>
              <a:off x="9020815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图形 15"/>
            <p:cNvSpPr/>
            <p:nvPr/>
          </p:nvSpPr>
          <p:spPr>
            <a:xfrm>
              <a:off x="9115169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图形 15"/>
            <p:cNvSpPr/>
            <p:nvPr/>
          </p:nvSpPr>
          <p:spPr>
            <a:xfrm>
              <a:off x="920961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图形 15"/>
            <p:cNvSpPr/>
            <p:nvPr/>
          </p:nvSpPr>
          <p:spPr>
            <a:xfrm>
              <a:off x="930396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图形 15"/>
            <p:cNvSpPr/>
            <p:nvPr/>
          </p:nvSpPr>
          <p:spPr>
            <a:xfrm>
              <a:off x="9398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图形 15"/>
            <p:cNvSpPr/>
            <p:nvPr/>
          </p:nvSpPr>
          <p:spPr>
            <a:xfrm>
              <a:off x="949249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图形 15"/>
            <p:cNvSpPr/>
            <p:nvPr/>
          </p:nvSpPr>
          <p:spPr>
            <a:xfrm>
              <a:off x="958720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图形 15"/>
            <p:cNvSpPr/>
            <p:nvPr/>
          </p:nvSpPr>
          <p:spPr>
            <a:xfrm>
              <a:off x="968128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图形 15"/>
            <p:cNvSpPr/>
            <p:nvPr/>
          </p:nvSpPr>
          <p:spPr>
            <a:xfrm>
              <a:off x="977564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图形 15"/>
            <p:cNvSpPr/>
            <p:nvPr/>
          </p:nvSpPr>
          <p:spPr>
            <a:xfrm>
              <a:off x="986999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图形 15"/>
            <p:cNvSpPr/>
            <p:nvPr/>
          </p:nvSpPr>
          <p:spPr>
            <a:xfrm>
              <a:off x="996417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图形 15"/>
            <p:cNvSpPr/>
            <p:nvPr/>
          </p:nvSpPr>
          <p:spPr>
            <a:xfrm>
              <a:off x="887134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图形 15"/>
            <p:cNvSpPr/>
            <p:nvPr/>
          </p:nvSpPr>
          <p:spPr>
            <a:xfrm>
              <a:off x="896579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图形 15"/>
            <p:cNvSpPr/>
            <p:nvPr/>
          </p:nvSpPr>
          <p:spPr>
            <a:xfrm>
              <a:off x="9060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图形 15"/>
            <p:cNvSpPr/>
            <p:nvPr/>
          </p:nvSpPr>
          <p:spPr>
            <a:xfrm>
              <a:off x="915449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图形 15"/>
            <p:cNvSpPr/>
            <p:nvPr/>
          </p:nvSpPr>
          <p:spPr>
            <a:xfrm>
              <a:off x="924885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图形 15"/>
            <p:cNvSpPr/>
            <p:nvPr/>
          </p:nvSpPr>
          <p:spPr>
            <a:xfrm>
              <a:off x="9343026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图形 15"/>
            <p:cNvSpPr/>
            <p:nvPr/>
          </p:nvSpPr>
          <p:spPr>
            <a:xfrm>
              <a:off x="943746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图形 15"/>
            <p:cNvSpPr/>
            <p:nvPr/>
          </p:nvSpPr>
          <p:spPr>
            <a:xfrm>
              <a:off x="9531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图形 15"/>
            <p:cNvSpPr/>
            <p:nvPr/>
          </p:nvSpPr>
          <p:spPr>
            <a:xfrm>
              <a:off x="962617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图形 15"/>
            <p:cNvSpPr/>
            <p:nvPr/>
          </p:nvSpPr>
          <p:spPr>
            <a:xfrm>
              <a:off x="9720350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图形 15"/>
            <p:cNvSpPr/>
            <p:nvPr/>
          </p:nvSpPr>
          <p:spPr>
            <a:xfrm>
              <a:off x="9814703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图形 15"/>
            <p:cNvSpPr/>
            <p:nvPr/>
          </p:nvSpPr>
          <p:spPr>
            <a:xfrm>
              <a:off x="9909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图形 15"/>
            <p:cNvSpPr/>
            <p:nvPr/>
          </p:nvSpPr>
          <p:spPr>
            <a:xfrm>
              <a:off x="1000349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图形 15"/>
            <p:cNvSpPr/>
            <p:nvPr/>
          </p:nvSpPr>
          <p:spPr>
            <a:xfrm>
              <a:off x="883228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图形 15"/>
            <p:cNvSpPr/>
            <p:nvPr/>
          </p:nvSpPr>
          <p:spPr>
            <a:xfrm>
              <a:off x="892664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图形 15"/>
            <p:cNvSpPr/>
            <p:nvPr/>
          </p:nvSpPr>
          <p:spPr>
            <a:xfrm>
              <a:off x="9020815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图形 15"/>
            <p:cNvSpPr/>
            <p:nvPr/>
          </p:nvSpPr>
          <p:spPr>
            <a:xfrm>
              <a:off x="9115169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图形 15"/>
            <p:cNvSpPr/>
            <p:nvPr/>
          </p:nvSpPr>
          <p:spPr>
            <a:xfrm>
              <a:off x="920961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图形 15"/>
            <p:cNvSpPr/>
            <p:nvPr/>
          </p:nvSpPr>
          <p:spPr>
            <a:xfrm>
              <a:off x="930396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图形 15"/>
            <p:cNvSpPr/>
            <p:nvPr/>
          </p:nvSpPr>
          <p:spPr>
            <a:xfrm>
              <a:off x="9398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图形 15"/>
            <p:cNvSpPr/>
            <p:nvPr/>
          </p:nvSpPr>
          <p:spPr>
            <a:xfrm>
              <a:off x="949249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图形 15"/>
            <p:cNvSpPr/>
            <p:nvPr/>
          </p:nvSpPr>
          <p:spPr>
            <a:xfrm>
              <a:off x="958720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图形 15"/>
            <p:cNvSpPr/>
            <p:nvPr/>
          </p:nvSpPr>
          <p:spPr>
            <a:xfrm>
              <a:off x="968128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图形 15"/>
            <p:cNvSpPr/>
            <p:nvPr/>
          </p:nvSpPr>
          <p:spPr>
            <a:xfrm>
              <a:off x="977564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图形 15"/>
            <p:cNvSpPr/>
            <p:nvPr/>
          </p:nvSpPr>
          <p:spPr>
            <a:xfrm>
              <a:off x="986999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图形 15"/>
            <p:cNvSpPr/>
            <p:nvPr/>
          </p:nvSpPr>
          <p:spPr>
            <a:xfrm>
              <a:off x="996417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图形 15"/>
            <p:cNvSpPr/>
            <p:nvPr/>
          </p:nvSpPr>
          <p:spPr>
            <a:xfrm>
              <a:off x="887134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图形 15"/>
            <p:cNvSpPr/>
            <p:nvPr/>
          </p:nvSpPr>
          <p:spPr>
            <a:xfrm>
              <a:off x="896579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图形 15"/>
            <p:cNvSpPr/>
            <p:nvPr/>
          </p:nvSpPr>
          <p:spPr>
            <a:xfrm>
              <a:off x="9060145" y="229809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图形 15"/>
            <p:cNvSpPr/>
            <p:nvPr/>
          </p:nvSpPr>
          <p:spPr>
            <a:xfrm>
              <a:off x="915449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图形 15"/>
            <p:cNvSpPr/>
            <p:nvPr/>
          </p:nvSpPr>
          <p:spPr>
            <a:xfrm>
              <a:off x="924831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图形 15"/>
            <p:cNvSpPr/>
            <p:nvPr/>
          </p:nvSpPr>
          <p:spPr>
            <a:xfrm>
              <a:off x="9343026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图形 15"/>
            <p:cNvSpPr/>
            <p:nvPr/>
          </p:nvSpPr>
          <p:spPr>
            <a:xfrm>
              <a:off x="943746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图形 15"/>
            <p:cNvSpPr/>
            <p:nvPr/>
          </p:nvSpPr>
          <p:spPr>
            <a:xfrm>
              <a:off x="953182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图形 15"/>
            <p:cNvSpPr/>
            <p:nvPr/>
          </p:nvSpPr>
          <p:spPr>
            <a:xfrm>
              <a:off x="962617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图形 15"/>
            <p:cNvSpPr/>
            <p:nvPr/>
          </p:nvSpPr>
          <p:spPr>
            <a:xfrm>
              <a:off x="9720350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图形 15"/>
            <p:cNvSpPr/>
            <p:nvPr/>
          </p:nvSpPr>
          <p:spPr>
            <a:xfrm>
              <a:off x="9814703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图形 15"/>
            <p:cNvSpPr/>
            <p:nvPr/>
          </p:nvSpPr>
          <p:spPr>
            <a:xfrm>
              <a:off x="990914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图形 15"/>
            <p:cNvSpPr/>
            <p:nvPr/>
          </p:nvSpPr>
          <p:spPr>
            <a:xfrm>
              <a:off x="1000349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图形 15"/>
            <p:cNvSpPr/>
            <p:nvPr/>
          </p:nvSpPr>
          <p:spPr>
            <a:xfrm>
              <a:off x="883228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图形 15"/>
            <p:cNvSpPr/>
            <p:nvPr/>
          </p:nvSpPr>
          <p:spPr>
            <a:xfrm>
              <a:off x="8926641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图形 15"/>
            <p:cNvSpPr/>
            <p:nvPr/>
          </p:nvSpPr>
          <p:spPr>
            <a:xfrm>
              <a:off x="9020815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图形 15"/>
            <p:cNvSpPr/>
            <p:nvPr/>
          </p:nvSpPr>
          <p:spPr>
            <a:xfrm>
              <a:off x="9115169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图形 15"/>
            <p:cNvSpPr/>
            <p:nvPr/>
          </p:nvSpPr>
          <p:spPr>
            <a:xfrm>
              <a:off x="9209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图形 15"/>
            <p:cNvSpPr/>
            <p:nvPr/>
          </p:nvSpPr>
          <p:spPr>
            <a:xfrm>
              <a:off x="930396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图形 15"/>
            <p:cNvSpPr/>
            <p:nvPr/>
          </p:nvSpPr>
          <p:spPr>
            <a:xfrm>
              <a:off x="9398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图形 15"/>
            <p:cNvSpPr/>
            <p:nvPr/>
          </p:nvSpPr>
          <p:spPr>
            <a:xfrm>
              <a:off x="949267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图形 15"/>
            <p:cNvSpPr/>
            <p:nvPr/>
          </p:nvSpPr>
          <p:spPr>
            <a:xfrm>
              <a:off x="9587203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图形 15"/>
            <p:cNvSpPr/>
            <p:nvPr/>
          </p:nvSpPr>
          <p:spPr>
            <a:xfrm>
              <a:off x="968128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图形 15"/>
            <p:cNvSpPr/>
            <p:nvPr/>
          </p:nvSpPr>
          <p:spPr>
            <a:xfrm>
              <a:off x="9775642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图形 15"/>
            <p:cNvSpPr/>
            <p:nvPr/>
          </p:nvSpPr>
          <p:spPr>
            <a:xfrm>
              <a:off x="986999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图形 15"/>
            <p:cNvSpPr/>
            <p:nvPr/>
          </p:nvSpPr>
          <p:spPr>
            <a:xfrm>
              <a:off x="996417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图形 15"/>
            <p:cNvSpPr/>
            <p:nvPr/>
          </p:nvSpPr>
          <p:spPr>
            <a:xfrm>
              <a:off x="887134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图形 15"/>
            <p:cNvSpPr/>
            <p:nvPr/>
          </p:nvSpPr>
          <p:spPr>
            <a:xfrm>
              <a:off x="896579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图形 15"/>
            <p:cNvSpPr/>
            <p:nvPr/>
          </p:nvSpPr>
          <p:spPr>
            <a:xfrm>
              <a:off x="9060145" y="2457732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图形 15"/>
            <p:cNvSpPr/>
            <p:nvPr/>
          </p:nvSpPr>
          <p:spPr>
            <a:xfrm>
              <a:off x="915449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图形 15"/>
            <p:cNvSpPr/>
            <p:nvPr/>
          </p:nvSpPr>
          <p:spPr>
            <a:xfrm>
              <a:off x="924831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图形 15"/>
            <p:cNvSpPr/>
            <p:nvPr/>
          </p:nvSpPr>
          <p:spPr>
            <a:xfrm>
              <a:off x="9343026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图形 15"/>
            <p:cNvSpPr/>
            <p:nvPr/>
          </p:nvSpPr>
          <p:spPr>
            <a:xfrm>
              <a:off x="943746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图形 15"/>
            <p:cNvSpPr/>
            <p:nvPr/>
          </p:nvSpPr>
          <p:spPr>
            <a:xfrm>
              <a:off x="953182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图形 15"/>
            <p:cNvSpPr/>
            <p:nvPr/>
          </p:nvSpPr>
          <p:spPr>
            <a:xfrm>
              <a:off x="962617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图形 15"/>
            <p:cNvSpPr/>
            <p:nvPr/>
          </p:nvSpPr>
          <p:spPr>
            <a:xfrm>
              <a:off x="9720350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图形 15"/>
            <p:cNvSpPr/>
            <p:nvPr/>
          </p:nvSpPr>
          <p:spPr>
            <a:xfrm>
              <a:off x="9814703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图形 15"/>
            <p:cNvSpPr/>
            <p:nvPr/>
          </p:nvSpPr>
          <p:spPr>
            <a:xfrm>
              <a:off x="990914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图形 15"/>
            <p:cNvSpPr/>
            <p:nvPr/>
          </p:nvSpPr>
          <p:spPr>
            <a:xfrm>
              <a:off x="10003499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图形 15"/>
            <p:cNvSpPr/>
            <p:nvPr/>
          </p:nvSpPr>
          <p:spPr>
            <a:xfrm>
              <a:off x="883228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图形 15"/>
            <p:cNvSpPr/>
            <p:nvPr/>
          </p:nvSpPr>
          <p:spPr>
            <a:xfrm>
              <a:off x="892664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图形 15"/>
            <p:cNvSpPr/>
            <p:nvPr/>
          </p:nvSpPr>
          <p:spPr>
            <a:xfrm>
              <a:off x="9020815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图形 15"/>
            <p:cNvSpPr/>
            <p:nvPr/>
          </p:nvSpPr>
          <p:spPr>
            <a:xfrm>
              <a:off x="9115169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图形 15"/>
            <p:cNvSpPr/>
            <p:nvPr/>
          </p:nvSpPr>
          <p:spPr>
            <a:xfrm>
              <a:off x="920961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图形 15"/>
            <p:cNvSpPr/>
            <p:nvPr/>
          </p:nvSpPr>
          <p:spPr>
            <a:xfrm>
              <a:off x="930396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图形 15"/>
            <p:cNvSpPr/>
            <p:nvPr/>
          </p:nvSpPr>
          <p:spPr>
            <a:xfrm>
              <a:off x="9398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图形 15"/>
            <p:cNvSpPr/>
            <p:nvPr/>
          </p:nvSpPr>
          <p:spPr>
            <a:xfrm>
              <a:off x="9492493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图形 15"/>
            <p:cNvSpPr/>
            <p:nvPr/>
          </p:nvSpPr>
          <p:spPr>
            <a:xfrm>
              <a:off x="958720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图形 15"/>
            <p:cNvSpPr/>
            <p:nvPr/>
          </p:nvSpPr>
          <p:spPr>
            <a:xfrm>
              <a:off x="968128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图形 15"/>
            <p:cNvSpPr/>
            <p:nvPr/>
          </p:nvSpPr>
          <p:spPr>
            <a:xfrm>
              <a:off x="977564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图形 15"/>
            <p:cNvSpPr/>
            <p:nvPr/>
          </p:nvSpPr>
          <p:spPr>
            <a:xfrm>
              <a:off x="986999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图形 15"/>
            <p:cNvSpPr/>
            <p:nvPr/>
          </p:nvSpPr>
          <p:spPr>
            <a:xfrm>
              <a:off x="9964170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图形 15"/>
            <p:cNvSpPr/>
            <p:nvPr/>
          </p:nvSpPr>
          <p:spPr>
            <a:xfrm>
              <a:off x="887134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图形 15"/>
            <p:cNvSpPr/>
            <p:nvPr/>
          </p:nvSpPr>
          <p:spPr>
            <a:xfrm>
              <a:off x="896579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图形 15"/>
            <p:cNvSpPr/>
            <p:nvPr/>
          </p:nvSpPr>
          <p:spPr>
            <a:xfrm>
              <a:off x="9060145" y="26173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图形 15"/>
            <p:cNvSpPr/>
            <p:nvPr/>
          </p:nvSpPr>
          <p:spPr>
            <a:xfrm>
              <a:off x="915449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图形 15"/>
            <p:cNvSpPr/>
            <p:nvPr/>
          </p:nvSpPr>
          <p:spPr>
            <a:xfrm>
              <a:off x="924831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图形 15"/>
            <p:cNvSpPr/>
            <p:nvPr/>
          </p:nvSpPr>
          <p:spPr>
            <a:xfrm>
              <a:off x="9343026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图形 15"/>
            <p:cNvSpPr/>
            <p:nvPr/>
          </p:nvSpPr>
          <p:spPr>
            <a:xfrm>
              <a:off x="943746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图形 15"/>
            <p:cNvSpPr/>
            <p:nvPr/>
          </p:nvSpPr>
          <p:spPr>
            <a:xfrm>
              <a:off x="953182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图形 15"/>
            <p:cNvSpPr/>
            <p:nvPr/>
          </p:nvSpPr>
          <p:spPr>
            <a:xfrm>
              <a:off x="962617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图形 15"/>
            <p:cNvSpPr/>
            <p:nvPr/>
          </p:nvSpPr>
          <p:spPr>
            <a:xfrm>
              <a:off x="9720350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图形 15"/>
            <p:cNvSpPr/>
            <p:nvPr/>
          </p:nvSpPr>
          <p:spPr>
            <a:xfrm>
              <a:off x="9814703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图形 15"/>
            <p:cNvSpPr/>
            <p:nvPr/>
          </p:nvSpPr>
          <p:spPr>
            <a:xfrm>
              <a:off x="990914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图形 15"/>
            <p:cNvSpPr/>
            <p:nvPr/>
          </p:nvSpPr>
          <p:spPr>
            <a:xfrm>
              <a:off x="10003499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图形 15"/>
            <p:cNvSpPr/>
            <p:nvPr/>
          </p:nvSpPr>
          <p:spPr>
            <a:xfrm>
              <a:off x="883228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图形 15"/>
            <p:cNvSpPr/>
            <p:nvPr/>
          </p:nvSpPr>
          <p:spPr>
            <a:xfrm>
              <a:off x="892664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图形 15"/>
            <p:cNvSpPr/>
            <p:nvPr/>
          </p:nvSpPr>
          <p:spPr>
            <a:xfrm>
              <a:off x="9020815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图形 15"/>
            <p:cNvSpPr/>
            <p:nvPr/>
          </p:nvSpPr>
          <p:spPr>
            <a:xfrm>
              <a:off x="9115169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图形 15"/>
            <p:cNvSpPr/>
            <p:nvPr/>
          </p:nvSpPr>
          <p:spPr>
            <a:xfrm>
              <a:off x="920961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图形 15"/>
            <p:cNvSpPr/>
            <p:nvPr/>
          </p:nvSpPr>
          <p:spPr>
            <a:xfrm>
              <a:off x="930396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图形 15"/>
            <p:cNvSpPr/>
            <p:nvPr/>
          </p:nvSpPr>
          <p:spPr>
            <a:xfrm>
              <a:off x="9398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图形 15"/>
            <p:cNvSpPr/>
            <p:nvPr/>
          </p:nvSpPr>
          <p:spPr>
            <a:xfrm>
              <a:off x="9492493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图形 15"/>
            <p:cNvSpPr/>
            <p:nvPr/>
          </p:nvSpPr>
          <p:spPr>
            <a:xfrm>
              <a:off x="958720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图形 15"/>
            <p:cNvSpPr/>
            <p:nvPr/>
          </p:nvSpPr>
          <p:spPr>
            <a:xfrm>
              <a:off x="968128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图形 15"/>
            <p:cNvSpPr/>
            <p:nvPr/>
          </p:nvSpPr>
          <p:spPr>
            <a:xfrm>
              <a:off x="977564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图形 15"/>
            <p:cNvSpPr/>
            <p:nvPr/>
          </p:nvSpPr>
          <p:spPr>
            <a:xfrm>
              <a:off x="986999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图形 15"/>
            <p:cNvSpPr/>
            <p:nvPr/>
          </p:nvSpPr>
          <p:spPr>
            <a:xfrm>
              <a:off x="9964170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图形 15"/>
            <p:cNvSpPr/>
            <p:nvPr/>
          </p:nvSpPr>
          <p:spPr>
            <a:xfrm>
              <a:off x="887134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图形 15"/>
            <p:cNvSpPr/>
            <p:nvPr/>
          </p:nvSpPr>
          <p:spPr>
            <a:xfrm>
              <a:off x="896579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图形 15"/>
            <p:cNvSpPr/>
            <p:nvPr/>
          </p:nvSpPr>
          <p:spPr>
            <a:xfrm>
              <a:off x="9060145" y="277699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图形 15"/>
            <p:cNvSpPr/>
            <p:nvPr/>
          </p:nvSpPr>
          <p:spPr>
            <a:xfrm>
              <a:off x="915449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图形 15"/>
            <p:cNvSpPr/>
            <p:nvPr/>
          </p:nvSpPr>
          <p:spPr>
            <a:xfrm>
              <a:off x="924831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图形 15"/>
            <p:cNvSpPr/>
            <p:nvPr/>
          </p:nvSpPr>
          <p:spPr>
            <a:xfrm>
              <a:off x="9343026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图形 15"/>
            <p:cNvSpPr/>
            <p:nvPr/>
          </p:nvSpPr>
          <p:spPr>
            <a:xfrm>
              <a:off x="943746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图形 15"/>
            <p:cNvSpPr/>
            <p:nvPr/>
          </p:nvSpPr>
          <p:spPr>
            <a:xfrm>
              <a:off x="953182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图形 15"/>
            <p:cNvSpPr/>
            <p:nvPr/>
          </p:nvSpPr>
          <p:spPr>
            <a:xfrm>
              <a:off x="962617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图形 15"/>
            <p:cNvSpPr/>
            <p:nvPr/>
          </p:nvSpPr>
          <p:spPr>
            <a:xfrm>
              <a:off x="9720350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图形 15"/>
            <p:cNvSpPr/>
            <p:nvPr/>
          </p:nvSpPr>
          <p:spPr>
            <a:xfrm>
              <a:off x="9814703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图形 15"/>
            <p:cNvSpPr/>
            <p:nvPr/>
          </p:nvSpPr>
          <p:spPr>
            <a:xfrm>
              <a:off x="990914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图形 15"/>
            <p:cNvSpPr/>
            <p:nvPr/>
          </p:nvSpPr>
          <p:spPr>
            <a:xfrm>
              <a:off x="10003499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图形 15"/>
            <p:cNvSpPr/>
            <p:nvPr/>
          </p:nvSpPr>
          <p:spPr>
            <a:xfrm>
              <a:off x="883228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图形 15"/>
            <p:cNvSpPr/>
            <p:nvPr/>
          </p:nvSpPr>
          <p:spPr>
            <a:xfrm>
              <a:off x="8926641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图形 15"/>
            <p:cNvSpPr/>
            <p:nvPr/>
          </p:nvSpPr>
          <p:spPr>
            <a:xfrm>
              <a:off x="9020815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图形 15"/>
            <p:cNvSpPr/>
            <p:nvPr/>
          </p:nvSpPr>
          <p:spPr>
            <a:xfrm>
              <a:off x="9115169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图形 15"/>
            <p:cNvSpPr/>
            <p:nvPr/>
          </p:nvSpPr>
          <p:spPr>
            <a:xfrm>
              <a:off x="9209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图形 15"/>
            <p:cNvSpPr/>
            <p:nvPr/>
          </p:nvSpPr>
          <p:spPr>
            <a:xfrm>
              <a:off x="930396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图形 15"/>
            <p:cNvSpPr/>
            <p:nvPr/>
          </p:nvSpPr>
          <p:spPr>
            <a:xfrm>
              <a:off x="9398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图形 15"/>
            <p:cNvSpPr/>
            <p:nvPr/>
          </p:nvSpPr>
          <p:spPr>
            <a:xfrm>
              <a:off x="949267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图形 15"/>
            <p:cNvSpPr/>
            <p:nvPr/>
          </p:nvSpPr>
          <p:spPr>
            <a:xfrm>
              <a:off x="9587203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图形 15"/>
            <p:cNvSpPr/>
            <p:nvPr/>
          </p:nvSpPr>
          <p:spPr>
            <a:xfrm>
              <a:off x="968128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图形 15"/>
            <p:cNvSpPr/>
            <p:nvPr/>
          </p:nvSpPr>
          <p:spPr>
            <a:xfrm>
              <a:off x="9775642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图形 15"/>
            <p:cNvSpPr/>
            <p:nvPr/>
          </p:nvSpPr>
          <p:spPr>
            <a:xfrm>
              <a:off x="986999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图形 15"/>
            <p:cNvSpPr/>
            <p:nvPr/>
          </p:nvSpPr>
          <p:spPr>
            <a:xfrm>
              <a:off x="9964170" y="285681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图形 15"/>
            <p:cNvSpPr/>
            <p:nvPr/>
          </p:nvSpPr>
          <p:spPr>
            <a:xfrm>
              <a:off x="8871349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图形 15"/>
            <p:cNvSpPr/>
            <p:nvPr/>
          </p:nvSpPr>
          <p:spPr>
            <a:xfrm>
              <a:off x="896579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图形 15"/>
            <p:cNvSpPr/>
            <p:nvPr/>
          </p:nvSpPr>
          <p:spPr>
            <a:xfrm>
              <a:off x="9060145" y="2936633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图形 15"/>
            <p:cNvSpPr/>
            <p:nvPr/>
          </p:nvSpPr>
          <p:spPr>
            <a:xfrm>
              <a:off x="915449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图形 15"/>
            <p:cNvSpPr/>
            <p:nvPr/>
          </p:nvSpPr>
          <p:spPr>
            <a:xfrm>
              <a:off x="924831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图形 15"/>
            <p:cNvSpPr/>
            <p:nvPr/>
          </p:nvSpPr>
          <p:spPr>
            <a:xfrm>
              <a:off x="9343026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图形 15"/>
            <p:cNvSpPr/>
            <p:nvPr/>
          </p:nvSpPr>
          <p:spPr>
            <a:xfrm>
              <a:off x="943746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图形 15"/>
            <p:cNvSpPr/>
            <p:nvPr/>
          </p:nvSpPr>
          <p:spPr>
            <a:xfrm>
              <a:off x="953182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图形 15"/>
            <p:cNvSpPr/>
            <p:nvPr/>
          </p:nvSpPr>
          <p:spPr>
            <a:xfrm>
              <a:off x="962617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图形 15"/>
            <p:cNvSpPr/>
            <p:nvPr/>
          </p:nvSpPr>
          <p:spPr>
            <a:xfrm>
              <a:off x="9720350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图形 15"/>
            <p:cNvSpPr/>
            <p:nvPr/>
          </p:nvSpPr>
          <p:spPr>
            <a:xfrm>
              <a:off x="9814703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图形 15"/>
            <p:cNvSpPr/>
            <p:nvPr/>
          </p:nvSpPr>
          <p:spPr>
            <a:xfrm>
              <a:off x="990914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图形 15"/>
            <p:cNvSpPr/>
            <p:nvPr/>
          </p:nvSpPr>
          <p:spPr>
            <a:xfrm>
              <a:off x="10003499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图形 15"/>
            <p:cNvSpPr/>
            <p:nvPr/>
          </p:nvSpPr>
          <p:spPr>
            <a:xfrm>
              <a:off x="8832287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图形 15"/>
            <p:cNvSpPr/>
            <p:nvPr/>
          </p:nvSpPr>
          <p:spPr>
            <a:xfrm>
              <a:off x="8926640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图形 15"/>
            <p:cNvSpPr/>
            <p:nvPr/>
          </p:nvSpPr>
          <p:spPr>
            <a:xfrm>
              <a:off x="9020815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图形 15"/>
            <p:cNvSpPr/>
            <p:nvPr/>
          </p:nvSpPr>
          <p:spPr>
            <a:xfrm>
              <a:off x="9115169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图形 15"/>
            <p:cNvSpPr/>
            <p:nvPr/>
          </p:nvSpPr>
          <p:spPr>
            <a:xfrm>
              <a:off x="920961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图形 15"/>
            <p:cNvSpPr/>
            <p:nvPr/>
          </p:nvSpPr>
          <p:spPr>
            <a:xfrm>
              <a:off x="930396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图形 15"/>
            <p:cNvSpPr/>
            <p:nvPr/>
          </p:nvSpPr>
          <p:spPr>
            <a:xfrm>
              <a:off x="939831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图形 15"/>
            <p:cNvSpPr/>
            <p:nvPr/>
          </p:nvSpPr>
          <p:spPr>
            <a:xfrm>
              <a:off x="9492493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图形 15"/>
            <p:cNvSpPr/>
            <p:nvPr/>
          </p:nvSpPr>
          <p:spPr>
            <a:xfrm>
              <a:off x="958720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图形 15"/>
            <p:cNvSpPr/>
            <p:nvPr/>
          </p:nvSpPr>
          <p:spPr>
            <a:xfrm>
              <a:off x="968128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图形 15"/>
            <p:cNvSpPr/>
            <p:nvPr/>
          </p:nvSpPr>
          <p:spPr>
            <a:xfrm>
              <a:off x="977564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图形 15"/>
            <p:cNvSpPr/>
            <p:nvPr/>
          </p:nvSpPr>
          <p:spPr>
            <a:xfrm>
              <a:off x="986999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图形 15"/>
            <p:cNvSpPr/>
            <p:nvPr/>
          </p:nvSpPr>
          <p:spPr>
            <a:xfrm>
              <a:off x="9964170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图形 15"/>
            <p:cNvSpPr/>
            <p:nvPr/>
          </p:nvSpPr>
          <p:spPr>
            <a:xfrm>
              <a:off x="8871349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图形 15"/>
            <p:cNvSpPr/>
            <p:nvPr/>
          </p:nvSpPr>
          <p:spPr>
            <a:xfrm>
              <a:off x="896579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图形 15"/>
            <p:cNvSpPr/>
            <p:nvPr/>
          </p:nvSpPr>
          <p:spPr>
            <a:xfrm>
              <a:off x="9060145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图形 15"/>
            <p:cNvSpPr/>
            <p:nvPr/>
          </p:nvSpPr>
          <p:spPr>
            <a:xfrm>
              <a:off x="915449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图形 15"/>
            <p:cNvSpPr/>
            <p:nvPr/>
          </p:nvSpPr>
          <p:spPr>
            <a:xfrm>
              <a:off x="924885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图形 15"/>
            <p:cNvSpPr/>
            <p:nvPr/>
          </p:nvSpPr>
          <p:spPr>
            <a:xfrm>
              <a:off x="9343026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图形 15"/>
            <p:cNvSpPr/>
            <p:nvPr/>
          </p:nvSpPr>
          <p:spPr>
            <a:xfrm>
              <a:off x="943746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图形 15"/>
            <p:cNvSpPr/>
            <p:nvPr/>
          </p:nvSpPr>
          <p:spPr>
            <a:xfrm>
              <a:off x="9531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图形 15"/>
            <p:cNvSpPr/>
            <p:nvPr/>
          </p:nvSpPr>
          <p:spPr>
            <a:xfrm>
              <a:off x="962617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图形 15"/>
            <p:cNvSpPr/>
            <p:nvPr/>
          </p:nvSpPr>
          <p:spPr>
            <a:xfrm>
              <a:off x="9720350" y="309626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图形 15"/>
            <p:cNvSpPr/>
            <p:nvPr/>
          </p:nvSpPr>
          <p:spPr>
            <a:xfrm>
              <a:off x="9814703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图形 15"/>
            <p:cNvSpPr/>
            <p:nvPr/>
          </p:nvSpPr>
          <p:spPr>
            <a:xfrm>
              <a:off x="990914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图形 15"/>
            <p:cNvSpPr/>
            <p:nvPr/>
          </p:nvSpPr>
          <p:spPr>
            <a:xfrm>
              <a:off x="10003499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图形 15"/>
            <p:cNvSpPr/>
            <p:nvPr/>
          </p:nvSpPr>
          <p:spPr>
            <a:xfrm>
              <a:off x="8832288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图形 15"/>
            <p:cNvSpPr/>
            <p:nvPr/>
          </p:nvSpPr>
          <p:spPr>
            <a:xfrm>
              <a:off x="8926641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图形 15"/>
            <p:cNvSpPr/>
            <p:nvPr/>
          </p:nvSpPr>
          <p:spPr>
            <a:xfrm>
              <a:off x="9020815" y="3176083"/>
              <a:ext cx="55292" cy="55291"/>
            </a:xfrm>
            <a:custGeom>
              <a:avLst/>
              <a:gdLst>
                <a:gd name="connsiteX0" fmla="*/ 55292 w 55292"/>
                <a:gd name="connsiteY0" fmla="*/ 27646 h 55291"/>
                <a:gd name="connsiteX1" fmla="*/ 27646 w 55292"/>
                <a:gd name="connsiteY1" fmla="*/ 55292 h 55291"/>
                <a:gd name="connsiteX2" fmla="*/ 0 w 55292"/>
                <a:gd name="connsiteY2" fmla="*/ 27646 h 55291"/>
                <a:gd name="connsiteX3" fmla="*/ 27646 w 55292"/>
                <a:gd name="connsiteY3" fmla="*/ 0 h 55291"/>
                <a:gd name="connsiteX4" fmla="*/ 27736 w 55292"/>
                <a:gd name="connsiteY4" fmla="*/ 0 h 55291"/>
                <a:gd name="connsiteX5" fmla="*/ 55292 w 55292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图形 15"/>
            <p:cNvSpPr/>
            <p:nvPr/>
          </p:nvSpPr>
          <p:spPr>
            <a:xfrm>
              <a:off x="9115169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图形 15"/>
            <p:cNvSpPr/>
            <p:nvPr/>
          </p:nvSpPr>
          <p:spPr>
            <a:xfrm>
              <a:off x="920961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图形 15"/>
            <p:cNvSpPr/>
            <p:nvPr/>
          </p:nvSpPr>
          <p:spPr>
            <a:xfrm>
              <a:off x="930396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图形 15"/>
            <p:cNvSpPr/>
            <p:nvPr/>
          </p:nvSpPr>
          <p:spPr>
            <a:xfrm>
              <a:off x="939831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图形 15"/>
            <p:cNvSpPr/>
            <p:nvPr/>
          </p:nvSpPr>
          <p:spPr>
            <a:xfrm>
              <a:off x="9492493" y="3176083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图形 15"/>
            <p:cNvSpPr/>
            <p:nvPr/>
          </p:nvSpPr>
          <p:spPr>
            <a:xfrm>
              <a:off x="9587203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图形 15"/>
            <p:cNvSpPr/>
            <p:nvPr/>
          </p:nvSpPr>
          <p:spPr>
            <a:xfrm>
              <a:off x="968128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图形 15"/>
            <p:cNvSpPr/>
            <p:nvPr/>
          </p:nvSpPr>
          <p:spPr>
            <a:xfrm>
              <a:off x="977564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图形 15"/>
            <p:cNvSpPr/>
            <p:nvPr/>
          </p:nvSpPr>
          <p:spPr>
            <a:xfrm>
              <a:off x="986999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图形 15"/>
            <p:cNvSpPr/>
            <p:nvPr/>
          </p:nvSpPr>
          <p:spPr>
            <a:xfrm>
              <a:off x="9964705" y="3175873"/>
              <a:ext cx="37991" cy="24289"/>
            </a:xfrm>
            <a:custGeom>
              <a:avLst/>
              <a:gdLst>
                <a:gd name="connsiteX0" fmla="*/ 37991 w 37991"/>
                <a:gd name="connsiteY0" fmla="*/ 2529 h 24289"/>
                <a:gd name="connsiteX1" fmla="*/ 0 w 37991"/>
                <a:gd name="connsiteY1" fmla="*/ 24289 h 24289"/>
                <a:gd name="connsiteX2" fmla="*/ 29107 w 37991"/>
                <a:gd name="connsiteY2" fmla="*/ 116 h 24289"/>
                <a:gd name="connsiteX3" fmla="*/ 37991 w 37991"/>
                <a:gd name="connsiteY3" fmla="*/ 2529 h 2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91" h="24289">
                  <a:moveTo>
                    <a:pt x="37991" y="2529"/>
                  </a:moveTo>
                  <a:cubicBezTo>
                    <a:pt x="25416" y="10020"/>
                    <a:pt x="12753" y="17333"/>
                    <a:pt x="0" y="24289"/>
                  </a:cubicBezTo>
                  <a:cubicBezTo>
                    <a:pt x="1363" y="9576"/>
                    <a:pt x="14394" y="-1247"/>
                    <a:pt x="29107" y="116"/>
                  </a:cubicBezTo>
                  <a:cubicBezTo>
                    <a:pt x="32185" y="401"/>
                    <a:pt x="35191" y="1217"/>
                    <a:pt x="37991" y="252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图形 15"/>
            <p:cNvSpPr/>
            <p:nvPr/>
          </p:nvSpPr>
          <p:spPr>
            <a:xfrm>
              <a:off x="8871349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图形 15"/>
            <p:cNvSpPr/>
            <p:nvPr/>
          </p:nvSpPr>
          <p:spPr>
            <a:xfrm>
              <a:off x="896579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图形 15"/>
            <p:cNvSpPr/>
            <p:nvPr/>
          </p:nvSpPr>
          <p:spPr>
            <a:xfrm>
              <a:off x="906014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图形 15"/>
            <p:cNvSpPr/>
            <p:nvPr/>
          </p:nvSpPr>
          <p:spPr>
            <a:xfrm>
              <a:off x="915449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图形 15"/>
            <p:cNvSpPr/>
            <p:nvPr/>
          </p:nvSpPr>
          <p:spPr>
            <a:xfrm>
              <a:off x="9248316" y="3255900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图形 15"/>
            <p:cNvSpPr/>
            <p:nvPr/>
          </p:nvSpPr>
          <p:spPr>
            <a:xfrm>
              <a:off x="9343026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图形 15"/>
            <p:cNvSpPr/>
            <p:nvPr/>
          </p:nvSpPr>
          <p:spPr>
            <a:xfrm>
              <a:off x="943746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图形 15"/>
            <p:cNvSpPr/>
            <p:nvPr/>
          </p:nvSpPr>
          <p:spPr>
            <a:xfrm>
              <a:off x="953182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图形 15"/>
            <p:cNvSpPr/>
            <p:nvPr/>
          </p:nvSpPr>
          <p:spPr>
            <a:xfrm>
              <a:off x="962617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图形 15"/>
            <p:cNvSpPr/>
            <p:nvPr/>
          </p:nvSpPr>
          <p:spPr>
            <a:xfrm>
              <a:off x="9720838" y="3254421"/>
              <a:ext cx="55115" cy="48655"/>
            </a:xfrm>
            <a:custGeom>
              <a:avLst/>
              <a:gdLst>
                <a:gd name="connsiteX0" fmla="*/ 54714 w 55115"/>
                <a:gd name="connsiteY0" fmla="*/ 29125 h 48655"/>
                <a:gd name="connsiteX1" fmla="*/ 54714 w 55115"/>
                <a:gd name="connsiteY1" fmla="*/ 32603 h 48655"/>
                <a:gd name="connsiteX2" fmla="*/ 8072 w 55115"/>
                <a:gd name="connsiteY2" fmla="*/ 48655 h 48655"/>
                <a:gd name="connsiteX3" fmla="*/ 45 w 55115"/>
                <a:gd name="connsiteY3" fmla="*/ 29125 h 48655"/>
                <a:gd name="connsiteX4" fmla="*/ 25991 w 55115"/>
                <a:gd name="connsiteY4" fmla="*/ 45 h 48655"/>
                <a:gd name="connsiteX5" fmla="*/ 55070 w 55115"/>
                <a:gd name="connsiteY5" fmla="*/ 25991 h 48655"/>
                <a:gd name="connsiteX6" fmla="*/ 55070 w 55115"/>
                <a:gd name="connsiteY6" fmla="*/ 29125 h 4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655">
                  <a:moveTo>
                    <a:pt x="54714" y="29125"/>
                  </a:moveTo>
                  <a:cubicBezTo>
                    <a:pt x="54895" y="30277"/>
                    <a:pt x="54895" y="31450"/>
                    <a:pt x="54714" y="32603"/>
                  </a:cubicBezTo>
                  <a:cubicBezTo>
                    <a:pt x="39374" y="38221"/>
                    <a:pt x="23768" y="43572"/>
                    <a:pt x="8072" y="48655"/>
                  </a:cubicBezTo>
                  <a:cubicBezTo>
                    <a:pt x="2942" y="43447"/>
                    <a:pt x="61" y="36435"/>
                    <a:pt x="45" y="29125"/>
                  </a:cubicBezTo>
                  <a:cubicBezTo>
                    <a:pt x="-820" y="13930"/>
                    <a:pt x="10796" y="911"/>
                    <a:pt x="25991" y="45"/>
                  </a:cubicBezTo>
                  <a:cubicBezTo>
                    <a:pt x="41186" y="-820"/>
                    <a:pt x="54205" y="10796"/>
                    <a:pt x="55070" y="25991"/>
                  </a:cubicBezTo>
                  <a:cubicBezTo>
                    <a:pt x="55130" y="27034"/>
                    <a:pt x="55130" y="28081"/>
                    <a:pt x="55070" y="291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图形 15"/>
            <p:cNvSpPr/>
            <p:nvPr/>
          </p:nvSpPr>
          <p:spPr>
            <a:xfrm>
              <a:off x="9818270" y="3255896"/>
              <a:ext cx="31481" cy="14450"/>
            </a:xfrm>
            <a:custGeom>
              <a:avLst/>
              <a:gdLst>
                <a:gd name="connsiteX0" fmla="*/ 31481 w 31481"/>
                <a:gd name="connsiteY0" fmla="*/ 1073 h 14450"/>
                <a:gd name="connsiteX1" fmla="*/ 0 w 31481"/>
                <a:gd name="connsiteY1" fmla="*/ 14450 h 14450"/>
                <a:gd name="connsiteX2" fmla="*/ 24168 w 31481"/>
                <a:gd name="connsiteY2" fmla="*/ 3 h 14450"/>
                <a:gd name="connsiteX3" fmla="*/ 31480 w 31481"/>
                <a:gd name="connsiteY3" fmla="*/ 1073 h 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1" h="14450">
                  <a:moveTo>
                    <a:pt x="31481" y="1073"/>
                  </a:moveTo>
                  <a:cubicBezTo>
                    <a:pt x="21047" y="5711"/>
                    <a:pt x="10613" y="9991"/>
                    <a:pt x="0" y="14450"/>
                  </a:cubicBezTo>
                  <a:cubicBezTo>
                    <a:pt x="4666" y="5442"/>
                    <a:pt x="14025" y="-153"/>
                    <a:pt x="24168" y="3"/>
                  </a:cubicBezTo>
                  <a:cubicBezTo>
                    <a:pt x="26645" y="-17"/>
                    <a:pt x="29112" y="344"/>
                    <a:pt x="31480" y="107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图形 15"/>
            <p:cNvSpPr/>
            <p:nvPr/>
          </p:nvSpPr>
          <p:spPr>
            <a:xfrm>
              <a:off x="9029823" y="3335783"/>
              <a:ext cx="43342" cy="15361"/>
            </a:xfrm>
            <a:custGeom>
              <a:avLst/>
              <a:gdLst>
                <a:gd name="connsiteX0" fmla="*/ 43342 w 43342"/>
                <a:gd name="connsiteY0" fmla="*/ 15362 h 15361"/>
                <a:gd name="connsiteX1" fmla="*/ 0 w 43342"/>
                <a:gd name="connsiteY1" fmla="*/ 7335 h 15361"/>
                <a:gd name="connsiteX2" fmla="*/ 38818 w 43342"/>
                <a:gd name="connsiteY2" fmla="*/ 8782 h 15361"/>
                <a:gd name="connsiteX3" fmla="*/ 43341 w 43342"/>
                <a:gd name="connsiteY3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61">
                  <a:moveTo>
                    <a:pt x="43342" y="15362"/>
                  </a:moveTo>
                  <a:cubicBezTo>
                    <a:pt x="28895" y="12984"/>
                    <a:pt x="14447" y="10308"/>
                    <a:pt x="0" y="7335"/>
                  </a:cubicBezTo>
                  <a:cubicBezTo>
                    <a:pt x="11119" y="-2985"/>
                    <a:pt x="28498" y="-2337"/>
                    <a:pt x="38818" y="8782"/>
                  </a:cubicBezTo>
                  <a:cubicBezTo>
                    <a:pt x="40638" y="10743"/>
                    <a:pt x="42162" y="12960"/>
                    <a:pt x="43341" y="1536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图形 15"/>
            <p:cNvSpPr/>
            <p:nvPr/>
          </p:nvSpPr>
          <p:spPr>
            <a:xfrm>
              <a:off x="9115882" y="3336010"/>
              <a:ext cx="54490" cy="28244"/>
            </a:xfrm>
            <a:custGeom>
              <a:avLst/>
              <a:gdLst>
                <a:gd name="connsiteX0" fmla="*/ 54490 w 54490"/>
                <a:gd name="connsiteY0" fmla="*/ 27352 h 28244"/>
                <a:gd name="connsiteX1" fmla="*/ 54490 w 54490"/>
                <a:gd name="connsiteY1" fmla="*/ 28244 h 28244"/>
                <a:gd name="connsiteX2" fmla="*/ 0 w 54490"/>
                <a:gd name="connsiteY2" fmla="*/ 21734 h 28244"/>
                <a:gd name="connsiteX3" fmla="*/ 32762 w 54490"/>
                <a:gd name="connsiteY3" fmla="*/ 629 h 28244"/>
                <a:gd name="connsiteX4" fmla="*/ 54489 w 54490"/>
                <a:gd name="connsiteY4" fmla="*/ 27352 h 2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90" h="28244">
                  <a:moveTo>
                    <a:pt x="54490" y="27352"/>
                  </a:moveTo>
                  <a:lnTo>
                    <a:pt x="54490" y="28244"/>
                  </a:lnTo>
                  <a:cubicBezTo>
                    <a:pt x="36654" y="26461"/>
                    <a:pt x="18104" y="24231"/>
                    <a:pt x="0" y="21734"/>
                  </a:cubicBezTo>
                  <a:cubicBezTo>
                    <a:pt x="3219" y="6859"/>
                    <a:pt x="17887" y="-2590"/>
                    <a:pt x="32762" y="629"/>
                  </a:cubicBezTo>
                  <a:cubicBezTo>
                    <a:pt x="45365" y="3357"/>
                    <a:pt x="54391" y="14458"/>
                    <a:pt x="54489" y="2735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图形 15"/>
            <p:cNvSpPr/>
            <p:nvPr/>
          </p:nvSpPr>
          <p:spPr>
            <a:xfrm>
              <a:off x="9209809" y="3337285"/>
              <a:ext cx="55271" cy="32676"/>
            </a:xfrm>
            <a:custGeom>
              <a:avLst/>
              <a:gdLst>
                <a:gd name="connsiteX0" fmla="*/ 54916 w 55271"/>
                <a:gd name="connsiteY0" fmla="*/ 26078 h 32676"/>
                <a:gd name="connsiteX1" fmla="*/ 54113 w 55271"/>
                <a:gd name="connsiteY1" fmla="*/ 32677 h 32676"/>
                <a:gd name="connsiteX2" fmla="*/ 69 w 55271"/>
                <a:gd name="connsiteY2" fmla="*/ 30091 h 32676"/>
                <a:gd name="connsiteX3" fmla="*/ 69 w 55271"/>
                <a:gd name="connsiteY3" fmla="*/ 26077 h 32676"/>
                <a:gd name="connsiteX4" fmla="*/ 29240 w 55271"/>
                <a:gd name="connsiteY4" fmla="*/ 45 h 32676"/>
                <a:gd name="connsiteX5" fmla="*/ 55272 w 55271"/>
                <a:gd name="connsiteY5" fmla="*/ 26077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1" h="32676">
                  <a:moveTo>
                    <a:pt x="54916" y="26078"/>
                  </a:moveTo>
                  <a:cubicBezTo>
                    <a:pt x="54879" y="28299"/>
                    <a:pt x="54610" y="30511"/>
                    <a:pt x="54113" y="32677"/>
                  </a:cubicBezTo>
                  <a:cubicBezTo>
                    <a:pt x="36277" y="32677"/>
                    <a:pt x="18441" y="31428"/>
                    <a:pt x="69" y="30091"/>
                  </a:cubicBezTo>
                  <a:cubicBezTo>
                    <a:pt x="-23" y="28755"/>
                    <a:pt x="-23" y="27414"/>
                    <a:pt x="69" y="26077"/>
                  </a:cubicBezTo>
                  <a:cubicBezTo>
                    <a:pt x="936" y="10833"/>
                    <a:pt x="13996" y="-821"/>
                    <a:pt x="29240" y="45"/>
                  </a:cubicBezTo>
                  <a:cubicBezTo>
                    <a:pt x="43274" y="843"/>
                    <a:pt x="54474" y="12044"/>
                    <a:pt x="5527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图形 15"/>
            <p:cNvSpPr/>
            <p:nvPr/>
          </p:nvSpPr>
          <p:spPr>
            <a:xfrm>
              <a:off x="9303965" y="3337285"/>
              <a:ext cx="55206" cy="33390"/>
            </a:xfrm>
            <a:custGeom>
              <a:avLst/>
              <a:gdLst>
                <a:gd name="connsiteX0" fmla="*/ 55202 w 55206"/>
                <a:gd name="connsiteY0" fmla="*/ 26078 h 33390"/>
                <a:gd name="connsiteX1" fmla="*/ 54489 w 55206"/>
                <a:gd name="connsiteY1" fmla="*/ 32142 h 33390"/>
                <a:gd name="connsiteX2" fmla="*/ 981 w 55206"/>
                <a:gd name="connsiteY2" fmla="*/ 33390 h 33390"/>
                <a:gd name="connsiteX3" fmla="*/ 0 w 55206"/>
                <a:gd name="connsiteY3" fmla="*/ 26077 h 33390"/>
                <a:gd name="connsiteX4" fmla="*/ 29171 w 55206"/>
                <a:gd name="connsiteY4" fmla="*/ 45 h 33390"/>
                <a:gd name="connsiteX5" fmla="*/ 55202 w 55206"/>
                <a:gd name="connsiteY5" fmla="*/ 26077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26078"/>
                  </a:moveTo>
                  <a:cubicBezTo>
                    <a:pt x="55240" y="28122"/>
                    <a:pt x="55001" y="30162"/>
                    <a:pt x="54489" y="32142"/>
                  </a:cubicBezTo>
                  <a:cubicBezTo>
                    <a:pt x="36653" y="33034"/>
                    <a:pt x="18817" y="33390"/>
                    <a:pt x="981" y="33390"/>
                  </a:cubicBezTo>
                  <a:cubicBezTo>
                    <a:pt x="331" y="31007"/>
                    <a:pt x="1" y="28548"/>
                    <a:pt x="0" y="26077"/>
                  </a:cubicBezTo>
                  <a:cubicBezTo>
                    <a:pt x="867" y="10833"/>
                    <a:pt x="13927" y="-821"/>
                    <a:pt x="29171" y="45"/>
                  </a:cubicBezTo>
                  <a:cubicBezTo>
                    <a:pt x="43205" y="843"/>
                    <a:pt x="54404" y="12044"/>
                    <a:pt x="5520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图形 15"/>
            <p:cNvSpPr/>
            <p:nvPr/>
          </p:nvSpPr>
          <p:spPr>
            <a:xfrm>
              <a:off x="9398605" y="3336504"/>
              <a:ext cx="55094" cy="30514"/>
            </a:xfrm>
            <a:custGeom>
              <a:avLst/>
              <a:gdLst>
                <a:gd name="connsiteX0" fmla="*/ 54737 w 55094"/>
                <a:gd name="connsiteY0" fmla="*/ 25609 h 30514"/>
                <a:gd name="connsiteX1" fmla="*/ 69 w 55094"/>
                <a:gd name="connsiteY1" fmla="*/ 30514 h 30514"/>
                <a:gd name="connsiteX2" fmla="*/ 69 w 55094"/>
                <a:gd name="connsiteY2" fmla="*/ 26501 h 30514"/>
                <a:gd name="connsiteX3" fmla="*/ 28662 w 55094"/>
                <a:gd name="connsiteY3" fmla="*/ 21 h 30514"/>
                <a:gd name="connsiteX4" fmla="*/ 55094 w 55094"/>
                <a:gd name="connsiteY4" fmla="*/ 25609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4" h="30514">
                  <a:moveTo>
                    <a:pt x="54737" y="25609"/>
                  </a:moveTo>
                  <a:cubicBezTo>
                    <a:pt x="36901" y="27661"/>
                    <a:pt x="18351" y="29266"/>
                    <a:pt x="69" y="30514"/>
                  </a:cubicBezTo>
                  <a:cubicBezTo>
                    <a:pt x="-23" y="29178"/>
                    <a:pt x="-23" y="27837"/>
                    <a:pt x="69" y="26501"/>
                  </a:cubicBezTo>
                  <a:cubicBezTo>
                    <a:pt x="653" y="11293"/>
                    <a:pt x="13454" y="-563"/>
                    <a:pt x="28662" y="21"/>
                  </a:cubicBezTo>
                  <a:cubicBezTo>
                    <a:pt x="42710" y="560"/>
                    <a:pt x="54100" y="11586"/>
                    <a:pt x="55094" y="2560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图形 15"/>
            <p:cNvSpPr/>
            <p:nvPr/>
          </p:nvSpPr>
          <p:spPr>
            <a:xfrm>
              <a:off x="9493563" y="3335732"/>
              <a:ext cx="50833" cy="21833"/>
            </a:xfrm>
            <a:custGeom>
              <a:avLst/>
              <a:gdLst>
                <a:gd name="connsiteX0" fmla="*/ 50833 w 50833"/>
                <a:gd name="connsiteY0" fmla="*/ 13807 h 21833"/>
                <a:gd name="connsiteX1" fmla="*/ 0 w 50833"/>
                <a:gd name="connsiteY1" fmla="*/ 21833 h 21833"/>
                <a:gd name="connsiteX2" fmla="*/ 32684 w 50833"/>
                <a:gd name="connsiteY2" fmla="*/ 608 h 21833"/>
                <a:gd name="connsiteX3" fmla="*/ 50834 w 50833"/>
                <a:gd name="connsiteY3" fmla="*/ 13807 h 2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33" h="21833">
                  <a:moveTo>
                    <a:pt x="50833" y="13807"/>
                  </a:moveTo>
                  <a:cubicBezTo>
                    <a:pt x="33888" y="16839"/>
                    <a:pt x="17033" y="19604"/>
                    <a:pt x="0" y="21833"/>
                  </a:cubicBezTo>
                  <a:cubicBezTo>
                    <a:pt x="3164" y="6947"/>
                    <a:pt x="17797" y="-2556"/>
                    <a:pt x="32684" y="608"/>
                  </a:cubicBezTo>
                  <a:cubicBezTo>
                    <a:pt x="40333" y="2233"/>
                    <a:pt x="46930" y="7032"/>
                    <a:pt x="50834" y="1380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图形 15"/>
            <p:cNvSpPr/>
            <p:nvPr/>
          </p:nvSpPr>
          <p:spPr>
            <a:xfrm>
              <a:off x="8782525" y="725842"/>
              <a:ext cx="49774" cy="30857"/>
            </a:xfrm>
            <a:custGeom>
              <a:avLst/>
              <a:gdLst>
                <a:gd name="connsiteX0" fmla="*/ 49762 w 49774"/>
                <a:gd name="connsiteY0" fmla="*/ 3300 h 30857"/>
                <a:gd name="connsiteX1" fmla="*/ 22206 w 49774"/>
                <a:gd name="connsiteY1" fmla="*/ 30857 h 30857"/>
                <a:gd name="connsiteX2" fmla="*/ 22117 w 49774"/>
                <a:gd name="connsiteY2" fmla="*/ 30857 h 30857"/>
                <a:gd name="connsiteX3" fmla="*/ 0 w 49774"/>
                <a:gd name="connsiteY3" fmla="*/ 19531 h 30857"/>
                <a:gd name="connsiteX4" fmla="*/ 49405 w 49774"/>
                <a:gd name="connsiteY4" fmla="*/ 0 h 30857"/>
                <a:gd name="connsiteX5" fmla="*/ 49762 w 49774"/>
                <a:gd name="connsiteY5" fmla="*/ 3300 h 3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74" h="30857">
                  <a:moveTo>
                    <a:pt x="49762" y="3300"/>
                  </a:moveTo>
                  <a:cubicBezTo>
                    <a:pt x="49762" y="18519"/>
                    <a:pt x="37425" y="30857"/>
                    <a:pt x="22206" y="30857"/>
                  </a:cubicBezTo>
                  <a:cubicBezTo>
                    <a:pt x="22176" y="30857"/>
                    <a:pt x="22147" y="30857"/>
                    <a:pt x="22117" y="30857"/>
                  </a:cubicBezTo>
                  <a:cubicBezTo>
                    <a:pt x="13332" y="30941"/>
                    <a:pt x="5065" y="26708"/>
                    <a:pt x="0" y="19531"/>
                  </a:cubicBezTo>
                  <a:cubicBezTo>
                    <a:pt x="16320" y="12753"/>
                    <a:pt x="32729" y="6332"/>
                    <a:pt x="49405" y="0"/>
                  </a:cubicBezTo>
                  <a:cubicBezTo>
                    <a:pt x="49695" y="1075"/>
                    <a:pt x="49815" y="2188"/>
                    <a:pt x="49762" y="330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图形 15"/>
            <p:cNvSpPr/>
            <p:nvPr/>
          </p:nvSpPr>
          <p:spPr>
            <a:xfrm>
              <a:off x="8643849" y="788179"/>
              <a:ext cx="54847" cy="47837"/>
            </a:xfrm>
            <a:custGeom>
              <a:avLst/>
              <a:gdLst>
                <a:gd name="connsiteX0" fmla="*/ 54846 w 54847"/>
                <a:gd name="connsiteY0" fmla="*/ 20779 h 47837"/>
                <a:gd name="connsiteX1" fmla="*/ 26795 w 54847"/>
                <a:gd name="connsiteY1" fmla="*/ 47833 h 47837"/>
                <a:gd name="connsiteX2" fmla="*/ 0 w 54847"/>
                <a:gd name="connsiteY2" fmla="*/ 24079 h 47837"/>
                <a:gd name="connsiteX3" fmla="*/ 45303 w 54847"/>
                <a:gd name="connsiteY3" fmla="*/ 0 h 47837"/>
                <a:gd name="connsiteX4" fmla="*/ 54846 w 54847"/>
                <a:gd name="connsiteY4" fmla="*/ 20779 h 4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47" h="47837">
                  <a:moveTo>
                    <a:pt x="54846" y="20779"/>
                  </a:moveTo>
                  <a:cubicBezTo>
                    <a:pt x="54570" y="35996"/>
                    <a:pt x="42011" y="48108"/>
                    <a:pt x="26795" y="47833"/>
                  </a:cubicBezTo>
                  <a:cubicBezTo>
                    <a:pt x="13235" y="47587"/>
                    <a:pt x="1869" y="37512"/>
                    <a:pt x="0" y="24079"/>
                  </a:cubicBezTo>
                  <a:cubicBezTo>
                    <a:pt x="14982" y="15696"/>
                    <a:pt x="29965" y="7670"/>
                    <a:pt x="45303" y="0"/>
                  </a:cubicBezTo>
                  <a:cubicBezTo>
                    <a:pt x="51433" y="5150"/>
                    <a:pt x="54934" y="12774"/>
                    <a:pt x="54846" y="207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图形 15"/>
            <p:cNvSpPr/>
            <p:nvPr/>
          </p:nvSpPr>
          <p:spPr>
            <a:xfrm>
              <a:off x="8737934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图形 15"/>
            <p:cNvSpPr/>
            <p:nvPr/>
          </p:nvSpPr>
          <p:spPr>
            <a:xfrm>
              <a:off x="8499197" y="873079"/>
              <a:ext cx="50120" cy="43341"/>
            </a:xfrm>
            <a:custGeom>
              <a:avLst/>
              <a:gdLst>
                <a:gd name="connsiteX0" fmla="*/ 50120 w 50120"/>
                <a:gd name="connsiteY0" fmla="*/ 15785 h 43341"/>
                <a:gd name="connsiteX1" fmla="*/ 22385 w 50120"/>
                <a:gd name="connsiteY1" fmla="*/ 43342 h 43341"/>
                <a:gd name="connsiteX2" fmla="*/ 22384 w 50120"/>
                <a:gd name="connsiteY2" fmla="*/ 43342 h 43341"/>
                <a:gd name="connsiteX3" fmla="*/ 0 w 50120"/>
                <a:gd name="connsiteY3" fmla="*/ 31659 h 43341"/>
                <a:gd name="connsiteX4" fmla="*/ 45215 w 50120"/>
                <a:gd name="connsiteY4" fmla="*/ 0 h 43341"/>
                <a:gd name="connsiteX5" fmla="*/ 50120 w 50120"/>
                <a:gd name="connsiteY5" fmla="*/ 15785 h 4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20" h="43341">
                  <a:moveTo>
                    <a:pt x="50120" y="15785"/>
                  </a:moveTo>
                  <a:cubicBezTo>
                    <a:pt x="50071" y="31053"/>
                    <a:pt x="37654" y="43391"/>
                    <a:pt x="22385" y="43342"/>
                  </a:cubicBezTo>
                  <a:cubicBezTo>
                    <a:pt x="22385" y="43342"/>
                    <a:pt x="22385" y="43342"/>
                    <a:pt x="22384" y="43342"/>
                  </a:cubicBezTo>
                  <a:cubicBezTo>
                    <a:pt x="13462" y="43341"/>
                    <a:pt x="5103" y="38979"/>
                    <a:pt x="0" y="31659"/>
                  </a:cubicBezTo>
                  <a:cubicBezTo>
                    <a:pt x="14716" y="20690"/>
                    <a:pt x="29876" y="10077"/>
                    <a:pt x="45215" y="0"/>
                  </a:cubicBezTo>
                  <a:cubicBezTo>
                    <a:pt x="48362" y="4667"/>
                    <a:pt x="50068" y="10156"/>
                    <a:pt x="50120" y="1578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图形 15"/>
            <p:cNvSpPr/>
            <p:nvPr/>
          </p:nvSpPr>
          <p:spPr>
            <a:xfrm>
              <a:off x="8588557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图形 15"/>
            <p:cNvSpPr/>
            <p:nvPr/>
          </p:nvSpPr>
          <p:spPr>
            <a:xfrm>
              <a:off x="8682821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图形 15"/>
            <p:cNvSpPr/>
            <p:nvPr/>
          </p:nvSpPr>
          <p:spPr>
            <a:xfrm>
              <a:off x="8776996" y="861218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图形 15"/>
            <p:cNvSpPr/>
            <p:nvPr/>
          </p:nvSpPr>
          <p:spPr>
            <a:xfrm>
              <a:off x="8387186" y="971089"/>
              <a:ext cx="28359" cy="25119"/>
            </a:xfrm>
            <a:custGeom>
              <a:avLst/>
              <a:gdLst>
                <a:gd name="connsiteX0" fmla="*/ 28359 w 28359"/>
                <a:gd name="connsiteY0" fmla="*/ 0 h 25119"/>
                <a:gd name="connsiteX1" fmla="*/ 981 w 28359"/>
                <a:gd name="connsiteY1" fmla="*/ 25060 h 25119"/>
                <a:gd name="connsiteX2" fmla="*/ 0 w 28359"/>
                <a:gd name="connsiteY2" fmla="*/ 25060 h 25119"/>
                <a:gd name="connsiteX3" fmla="*/ 28359 w 28359"/>
                <a:gd name="connsiteY3" fmla="*/ 0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59" h="25119">
                  <a:moveTo>
                    <a:pt x="28359" y="0"/>
                  </a:moveTo>
                  <a:cubicBezTo>
                    <a:pt x="27111" y="14188"/>
                    <a:pt x="15224" y="25068"/>
                    <a:pt x="981" y="25060"/>
                  </a:cubicBezTo>
                  <a:cubicBezTo>
                    <a:pt x="659" y="25139"/>
                    <a:pt x="322" y="25139"/>
                    <a:pt x="0" y="25060"/>
                  </a:cubicBezTo>
                  <a:cubicBezTo>
                    <a:pt x="9364" y="16409"/>
                    <a:pt x="18817" y="8205"/>
                    <a:pt x="2835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图形 15"/>
            <p:cNvSpPr/>
            <p:nvPr/>
          </p:nvSpPr>
          <p:spPr>
            <a:xfrm>
              <a:off x="8454607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图形 15"/>
            <p:cNvSpPr/>
            <p:nvPr/>
          </p:nvSpPr>
          <p:spPr>
            <a:xfrm>
              <a:off x="8549138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图形 15"/>
            <p:cNvSpPr/>
            <p:nvPr/>
          </p:nvSpPr>
          <p:spPr>
            <a:xfrm>
              <a:off x="864358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图形 15"/>
            <p:cNvSpPr/>
            <p:nvPr/>
          </p:nvSpPr>
          <p:spPr>
            <a:xfrm>
              <a:off x="873793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图形 15"/>
            <p:cNvSpPr/>
            <p:nvPr/>
          </p:nvSpPr>
          <p:spPr>
            <a:xfrm>
              <a:off x="8313701" y="1028878"/>
              <a:ext cx="46820" cy="47266"/>
            </a:xfrm>
            <a:custGeom>
              <a:avLst/>
              <a:gdLst>
                <a:gd name="connsiteX0" fmla="*/ 46820 w 46820"/>
                <a:gd name="connsiteY0" fmla="*/ 19531 h 47266"/>
                <a:gd name="connsiteX1" fmla="*/ 19263 w 46820"/>
                <a:gd name="connsiteY1" fmla="*/ 47266 h 47266"/>
                <a:gd name="connsiteX2" fmla="*/ 19263 w 46820"/>
                <a:gd name="connsiteY2" fmla="*/ 47266 h 47266"/>
                <a:gd name="connsiteX3" fmla="*/ 0 w 46820"/>
                <a:gd name="connsiteY3" fmla="*/ 39239 h 47266"/>
                <a:gd name="connsiteX4" fmla="*/ 38793 w 46820"/>
                <a:gd name="connsiteY4" fmla="*/ 0 h 47266"/>
                <a:gd name="connsiteX5" fmla="*/ 46820 w 46820"/>
                <a:gd name="connsiteY5" fmla="*/ 19531 h 4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20" h="47266">
                  <a:moveTo>
                    <a:pt x="46820" y="19531"/>
                  </a:moveTo>
                  <a:cubicBezTo>
                    <a:pt x="46869" y="34799"/>
                    <a:pt x="34532" y="47216"/>
                    <a:pt x="19263" y="47266"/>
                  </a:cubicBezTo>
                  <a:cubicBezTo>
                    <a:pt x="19263" y="47266"/>
                    <a:pt x="19263" y="47266"/>
                    <a:pt x="19263" y="47266"/>
                  </a:cubicBezTo>
                  <a:cubicBezTo>
                    <a:pt x="12020" y="47308"/>
                    <a:pt x="5070" y="44412"/>
                    <a:pt x="0" y="39239"/>
                  </a:cubicBezTo>
                  <a:cubicBezTo>
                    <a:pt x="12486" y="25773"/>
                    <a:pt x="25595" y="12485"/>
                    <a:pt x="38793" y="0"/>
                  </a:cubicBezTo>
                  <a:cubicBezTo>
                    <a:pt x="43923" y="5208"/>
                    <a:pt x="46805" y="12221"/>
                    <a:pt x="46820" y="1953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图形 15"/>
            <p:cNvSpPr/>
            <p:nvPr/>
          </p:nvSpPr>
          <p:spPr>
            <a:xfrm>
              <a:off x="839976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图形 15"/>
            <p:cNvSpPr/>
            <p:nvPr/>
          </p:nvSpPr>
          <p:spPr>
            <a:xfrm>
              <a:off x="8494114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图形 15"/>
            <p:cNvSpPr/>
            <p:nvPr/>
          </p:nvSpPr>
          <p:spPr>
            <a:xfrm>
              <a:off x="8588557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图形 15"/>
            <p:cNvSpPr/>
            <p:nvPr/>
          </p:nvSpPr>
          <p:spPr>
            <a:xfrm>
              <a:off x="8682821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图形 15"/>
            <p:cNvSpPr/>
            <p:nvPr/>
          </p:nvSpPr>
          <p:spPr>
            <a:xfrm>
              <a:off x="8776996" y="1020851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图形 15"/>
            <p:cNvSpPr/>
            <p:nvPr/>
          </p:nvSpPr>
          <p:spPr>
            <a:xfrm>
              <a:off x="826625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图形 15"/>
            <p:cNvSpPr/>
            <p:nvPr/>
          </p:nvSpPr>
          <p:spPr>
            <a:xfrm>
              <a:off x="836061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图形 15"/>
            <p:cNvSpPr/>
            <p:nvPr/>
          </p:nvSpPr>
          <p:spPr>
            <a:xfrm>
              <a:off x="8454607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图形 15"/>
            <p:cNvSpPr/>
            <p:nvPr/>
          </p:nvSpPr>
          <p:spPr>
            <a:xfrm>
              <a:off x="8549138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图形 15"/>
            <p:cNvSpPr/>
            <p:nvPr/>
          </p:nvSpPr>
          <p:spPr>
            <a:xfrm>
              <a:off x="8643492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图形 15"/>
            <p:cNvSpPr/>
            <p:nvPr/>
          </p:nvSpPr>
          <p:spPr>
            <a:xfrm>
              <a:off x="8737934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图形 15"/>
            <p:cNvSpPr/>
            <p:nvPr/>
          </p:nvSpPr>
          <p:spPr>
            <a:xfrm>
              <a:off x="821096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图形 15"/>
            <p:cNvSpPr/>
            <p:nvPr/>
          </p:nvSpPr>
          <p:spPr>
            <a:xfrm>
              <a:off x="830531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图形 15"/>
            <p:cNvSpPr/>
            <p:nvPr/>
          </p:nvSpPr>
          <p:spPr>
            <a:xfrm>
              <a:off x="839976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图形 15"/>
            <p:cNvSpPr/>
            <p:nvPr/>
          </p:nvSpPr>
          <p:spPr>
            <a:xfrm>
              <a:off x="8494113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图形 15"/>
            <p:cNvSpPr/>
            <p:nvPr/>
          </p:nvSpPr>
          <p:spPr>
            <a:xfrm>
              <a:off x="8588556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图形 15"/>
            <p:cNvSpPr/>
            <p:nvPr/>
          </p:nvSpPr>
          <p:spPr>
            <a:xfrm>
              <a:off x="8682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图形 15"/>
            <p:cNvSpPr/>
            <p:nvPr/>
          </p:nvSpPr>
          <p:spPr>
            <a:xfrm>
              <a:off x="877699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图形 15"/>
            <p:cNvSpPr/>
            <p:nvPr/>
          </p:nvSpPr>
          <p:spPr>
            <a:xfrm>
              <a:off x="817190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图形 15"/>
            <p:cNvSpPr/>
            <p:nvPr/>
          </p:nvSpPr>
          <p:spPr>
            <a:xfrm>
              <a:off x="826625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图形 15"/>
            <p:cNvSpPr/>
            <p:nvPr/>
          </p:nvSpPr>
          <p:spPr>
            <a:xfrm>
              <a:off x="836061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图形 15"/>
            <p:cNvSpPr/>
            <p:nvPr/>
          </p:nvSpPr>
          <p:spPr>
            <a:xfrm>
              <a:off x="8454607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图形 15"/>
            <p:cNvSpPr/>
            <p:nvPr/>
          </p:nvSpPr>
          <p:spPr>
            <a:xfrm>
              <a:off x="8549138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图形 15"/>
            <p:cNvSpPr/>
            <p:nvPr/>
          </p:nvSpPr>
          <p:spPr>
            <a:xfrm>
              <a:off x="8643492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图形 15"/>
            <p:cNvSpPr/>
            <p:nvPr/>
          </p:nvSpPr>
          <p:spPr>
            <a:xfrm>
              <a:off x="873793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图形 15"/>
            <p:cNvSpPr/>
            <p:nvPr/>
          </p:nvSpPr>
          <p:spPr>
            <a:xfrm>
              <a:off x="811679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图形 15"/>
            <p:cNvSpPr/>
            <p:nvPr/>
          </p:nvSpPr>
          <p:spPr>
            <a:xfrm>
              <a:off x="821096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图形 15"/>
            <p:cNvSpPr/>
            <p:nvPr/>
          </p:nvSpPr>
          <p:spPr>
            <a:xfrm>
              <a:off x="830531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图形 15"/>
            <p:cNvSpPr/>
            <p:nvPr/>
          </p:nvSpPr>
          <p:spPr>
            <a:xfrm>
              <a:off x="839976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图形 15"/>
            <p:cNvSpPr/>
            <p:nvPr/>
          </p:nvSpPr>
          <p:spPr>
            <a:xfrm>
              <a:off x="8494113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图形 15"/>
            <p:cNvSpPr/>
            <p:nvPr/>
          </p:nvSpPr>
          <p:spPr>
            <a:xfrm>
              <a:off x="8588556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图形 15"/>
            <p:cNvSpPr/>
            <p:nvPr/>
          </p:nvSpPr>
          <p:spPr>
            <a:xfrm>
              <a:off x="868282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图形 15"/>
            <p:cNvSpPr/>
            <p:nvPr/>
          </p:nvSpPr>
          <p:spPr>
            <a:xfrm>
              <a:off x="877699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图形 15"/>
            <p:cNvSpPr/>
            <p:nvPr/>
          </p:nvSpPr>
          <p:spPr>
            <a:xfrm>
              <a:off x="807755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图形 15"/>
            <p:cNvSpPr/>
            <p:nvPr/>
          </p:nvSpPr>
          <p:spPr>
            <a:xfrm>
              <a:off x="817190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图形 15"/>
            <p:cNvSpPr/>
            <p:nvPr/>
          </p:nvSpPr>
          <p:spPr>
            <a:xfrm>
              <a:off x="826625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图形 15"/>
            <p:cNvSpPr/>
            <p:nvPr/>
          </p:nvSpPr>
          <p:spPr>
            <a:xfrm>
              <a:off x="8360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图形 15"/>
            <p:cNvSpPr/>
            <p:nvPr/>
          </p:nvSpPr>
          <p:spPr>
            <a:xfrm>
              <a:off x="8454607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图形 15"/>
            <p:cNvSpPr/>
            <p:nvPr/>
          </p:nvSpPr>
          <p:spPr>
            <a:xfrm>
              <a:off x="8549138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图形 15"/>
            <p:cNvSpPr/>
            <p:nvPr/>
          </p:nvSpPr>
          <p:spPr>
            <a:xfrm>
              <a:off x="864358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图形 15"/>
            <p:cNvSpPr/>
            <p:nvPr/>
          </p:nvSpPr>
          <p:spPr>
            <a:xfrm>
              <a:off x="873793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图形 15"/>
            <p:cNvSpPr/>
            <p:nvPr/>
          </p:nvSpPr>
          <p:spPr>
            <a:xfrm>
              <a:off x="8022437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图形 15"/>
            <p:cNvSpPr/>
            <p:nvPr/>
          </p:nvSpPr>
          <p:spPr>
            <a:xfrm>
              <a:off x="811679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图形 15"/>
            <p:cNvSpPr/>
            <p:nvPr/>
          </p:nvSpPr>
          <p:spPr>
            <a:xfrm>
              <a:off x="821096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图形 15"/>
            <p:cNvSpPr/>
            <p:nvPr/>
          </p:nvSpPr>
          <p:spPr>
            <a:xfrm>
              <a:off x="830531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图形 15"/>
            <p:cNvSpPr/>
            <p:nvPr/>
          </p:nvSpPr>
          <p:spPr>
            <a:xfrm>
              <a:off x="839976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图形 15"/>
            <p:cNvSpPr/>
            <p:nvPr/>
          </p:nvSpPr>
          <p:spPr>
            <a:xfrm>
              <a:off x="8494113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图形 15"/>
            <p:cNvSpPr/>
            <p:nvPr/>
          </p:nvSpPr>
          <p:spPr>
            <a:xfrm>
              <a:off x="8588556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图形 15"/>
            <p:cNvSpPr/>
            <p:nvPr/>
          </p:nvSpPr>
          <p:spPr>
            <a:xfrm>
              <a:off x="868282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图形 15"/>
            <p:cNvSpPr/>
            <p:nvPr/>
          </p:nvSpPr>
          <p:spPr>
            <a:xfrm>
              <a:off x="877699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图形 15"/>
            <p:cNvSpPr/>
            <p:nvPr/>
          </p:nvSpPr>
          <p:spPr>
            <a:xfrm>
              <a:off x="7992829" y="1579796"/>
              <a:ext cx="45483" cy="54930"/>
            </a:xfrm>
            <a:custGeom>
              <a:avLst/>
              <a:gdLst>
                <a:gd name="connsiteX0" fmla="*/ 45483 w 45483"/>
                <a:gd name="connsiteY0" fmla="*/ 27508 h 54930"/>
                <a:gd name="connsiteX1" fmla="*/ 17970 w 45483"/>
                <a:gd name="connsiteY1" fmla="*/ 54931 h 54930"/>
                <a:gd name="connsiteX2" fmla="*/ 0 w 45483"/>
                <a:gd name="connsiteY2" fmla="*/ 48198 h 54930"/>
                <a:gd name="connsiteX3" fmla="*/ 14983 w 45483"/>
                <a:gd name="connsiteY3" fmla="*/ 130 h 54930"/>
                <a:gd name="connsiteX4" fmla="*/ 18015 w 45483"/>
                <a:gd name="connsiteY4" fmla="*/ 130 h 54930"/>
                <a:gd name="connsiteX5" fmla="*/ 45483 w 45483"/>
                <a:gd name="connsiteY5" fmla="*/ 27508 h 5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3" h="54930">
                  <a:moveTo>
                    <a:pt x="45483" y="27508"/>
                  </a:moveTo>
                  <a:cubicBezTo>
                    <a:pt x="45457" y="42678"/>
                    <a:pt x="33140" y="54956"/>
                    <a:pt x="17970" y="54931"/>
                  </a:cubicBezTo>
                  <a:cubicBezTo>
                    <a:pt x="11365" y="54920"/>
                    <a:pt x="4986" y="52530"/>
                    <a:pt x="0" y="48198"/>
                  </a:cubicBezTo>
                  <a:cubicBezTo>
                    <a:pt x="4727" y="32057"/>
                    <a:pt x="9632" y="16004"/>
                    <a:pt x="14983" y="130"/>
                  </a:cubicBezTo>
                  <a:cubicBezTo>
                    <a:pt x="15986" y="-43"/>
                    <a:pt x="17012" y="-43"/>
                    <a:pt x="18015" y="130"/>
                  </a:cubicBezTo>
                  <a:cubicBezTo>
                    <a:pt x="33130" y="178"/>
                    <a:pt x="45385" y="12394"/>
                    <a:pt x="45483" y="2750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图形 15"/>
            <p:cNvSpPr/>
            <p:nvPr/>
          </p:nvSpPr>
          <p:spPr>
            <a:xfrm>
              <a:off x="807746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图形 15"/>
            <p:cNvSpPr/>
            <p:nvPr/>
          </p:nvSpPr>
          <p:spPr>
            <a:xfrm>
              <a:off x="817190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图形 15"/>
            <p:cNvSpPr/>
            <p:nvPr/>
          </p:nvSpPr>
          <p:spPr>
            <a:xfrm>
              <a:off x="826625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图形 15"/>
            <p:cNvSpPr/>
            <p:nvPr/>
          </p:nvSpPr>
          <p:spPr>
            <a:xfrm>
              <a:off x="836061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图形 15"/>
            <p:cNvSpPr/>
            <p:nvPr/>
          </p:nvSpPr>
          <p:spPr>
            <a:xfrm>
              <a:off x="8454607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图形 15"/>
            <p:cNvSpPr/>
            <p:nvPr/>
          </p:nvSpPr>
          <p:spPr>
            <a:xfrm>
              <a:off x="8549138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图形 15"/>
            <p:cNvSpPr/>
            <p:nvPr/>
          </p:nvSpPr>
          <p:spPr>
            <a:xfrm>
              <a:off x="864349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图形 15"/>
            <p:cNvSpPr/>
            <p:nvPr/>
          </p:nvSpPr>
          <p:spPr>
            <a:xfrm>
              <a:off x="873793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图形 15"/>
            <p:cNvSpPr/>
            <p:nvPr/>
          </p:nvSpPr>
          <p:spPr>
            <a:xfrm>
              <a:off x="7972942" y="1675082"/>
              <a:ext cx="10792" cy="33710"/>
            </a:xfrm>
            <a:custGeom>
              <a:avLst/>
              <a:gdLst>
                <a:gd name="connsiteX0" fmla="*/ 10791 w 10792"/>
                <a:gd name="connsiteY0" fmla="*/ 11950 h 33710"/>
                <a:gd name="connsiteX1" fmla="*/ 0 w 10792"/>
                <a:gd name="connsiteY1" fmla="*/ 33710 h 33710"/>
                <a:gd name="connsiteX2" fmla="*/ 7848 w 10792"/>
                <a:gd name="connsiteY2" fmla="*/ 0 h 33710"/>
                <a:gd name="connsiteX3" fmla="*/ 10791 w 10792"/>
                <a:gd name="connsiteY3" fmla="*/ 11950 h 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2" h="33710">
                  <a:moveTo>
                    <a:pt x="10791" y="11950"/>
                  </a:moveTo>
                  <a:cubicBezTo>
                    <a:pt x="10884" y="20512"/>
                    <a:pt x="6872" y="28602"/>
                    <a:pt x="0" y="33710"/>
                  </a:cubicBezTo>
                  <a:cubicBezTo>
                    <a:pt x="2230" y="22384"/>
                    <a:pt x="4905" y="11148"/>
                    <a:pt x="7848" y="0"/>
                  </a:cubicBezTo>
                  <a:cubicBezTo>
                    <a:pt x="9780" y="3687"/>
                    <a:pt x="10789" y="7788"/>
                    <a:pt x="10791" y="119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图形 15"/>
            <p:cNvSpPr/>
            <p:nvPr/>
          </p:nvSpPr>
          <p:spPr>
            <a:xfrm>
              <a:off x="8022437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图形 15"/>
            <p:cNvSpPr/>
            <p:nvPr/>
          </p:nvSpPr>
          <p:spPr>
            <a:xfrm>
              <a:off x="8116790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图形 15"/>
            <p:cNvSpPr/>
            <p:nvPr/>
          </p:nvSpPr>
          <p:spPr>
            <a:xfrm>
              <a:off x="821096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图形 15"/>
            <p:cNvSpPr/>
            <p:nvPr/>
          </p:nvSpPr>
          <p:spPr>
            <a:xfrm>
              <a:off x="830531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图形 15"/>
            <p:cNvSpPr/>
            <p:nvPr/>
          </p:nvSpPr>
          <p:spPr>
            <a:xfrm>
              <a:off x="839976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图形 15"/>
            <p:cNvSpPr/>
            <p:nvPr/>
          </p:nvSpPr>
          <p:spPr>
            <a:xfrm>
              <a:off x="8494113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图形 15"/>
            <p:cNvSpPr/>
            <p:nvPr/>
          </p:nvSpPr>
          <p:spPr>
            <a:xfrm>
              <a:off x="8588556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图形 15"/>
            <p:cNvSpPr/>
            <p:nvPr/>
          </p:nvSpPr>
          <p:spPr>
            <a:xfrm>
              <a:off x="8682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图形 15"/>
            <p:cNvSpPr/>
            <p:nvPr/>
          </p:nvSpPr>
          <p:spPr>
            <a:xfrm>
              <a:off x="877699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图形 15"/>
            <p:cNvSpPr/>
            <p:nvPr/>
          </p:nvSpPr>
          <p:spPr>
            <a:xfrm>
              <a:off x="7983109" y="1739022"/>
              <a:ext cx="55293" cy="55293"/>
            </a:xfrm>
            <a:custGeom>
              <a:avLst/>
              <a:gdLst>
                <a:gd name="connsiteX0" fmla="*/ 55291 w 55293"/>
                <a:gd name="connsiteY0" fmla="*/ 27827 h 55293"/>
                <a:gd name="connsiteX1" fmla="*/ 27466 w 55293"/>
                <a:gd name="connsiteY1" fmla="*/ 55293 h 55293"/>
                <a:gd name="connsiteX2" fmla="*/ 1 w 55293"/>
                <a:gd name="connsiteY2" fmla="*/ 27467 h 55293"/>
                <a:gd name="connsiteX3" fmla="*/ 27378 w 55293"/>
                <a:gd name="connsiteY3" fmla="*/ 2 h 55293"/>
                <a:gd name="connsiteX4" fmla="*/ 55291 w 55293"/>
                <a:gd name="connsiteY4" fmla="*/ 27199 h 55293"/>
                <a:gd name="connsiteX5" fmla="*/ 55292 w 55293"/>
                <a:gd name="connsiteY5" fmla="*/ 27827 h 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3" h="55293">
                  <a:moveTo>
                    <a:pt x="55291" y="27827"/>
                  </a:moveTo>
                  <a:cubicBezTo>
                    <a:pt x="55192" y="43095"/>
                    <a:pt x="42734" y="55392"/>
                    <a:pt x="27466" y="55293"/>
                  </a:cubicBezTo>
                  <a:cubicBezTo>
                    <a:pt x="12198" y="55193"/>
                    <a:pt x="-99" y="42736"/>
                    <a:pt x="1" y="27467"/>
                  </a:cubicBezTo>
                  <a:cubicBezTo>
                    <a:pt x="99" y="12374"/>
                    <a:pt x="12285" y="149"/>
                    <a:pt x="27378" y="2"/>
                  </a:cubicBezTo>
                  <a:cubicBezTo>
                    <a:pt x="42596" y="-195"/>
                    <a:pt x="55093" y="11981"/>
                    <a:pt x="55291" y="27199"/>
                  </a:cubicBezTo>
                  <a:cubicBezTo>
                    <a:pt x="55293" y="27408"/>
                    <a:pt x="55294" y="27617"/>
                    <a:pt x="55292" y="2782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图形 15"/>
            <p:cNvSpPr/>
            <p:nvPr/>
          </p:nvSpPr>
          <p:spPr>
            <a:xfrm>
              <a:off x="807746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图形 15"/>
            <p:cNvSpPr/>
            <p:nvPr/>
          </p:nvSpPr>
          <p:spPr>
            <a:xfrm>
              <a:off x="817190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图形 15"/>
            <p:cNvSpPr/>
            <p:nvPr/>
          </p:nvSpPr>
          <p:spPr>
            <a:xfrm>
              <a:off x="826625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图形 15"/>
            <p:cNvSpPr/>
            <p:nvPr/>
          </p:nvSpPr>
          <p:spPr>
            <a:xfrm>
              <a:off x="836061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图形 15"/>
            <p:cNvSpPr/>
            <p:nvPr/>
          </p:nvSpPr>
          <p:spPr>
            <a:xfrm>
              <a:off x="8454607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图形 15"/>
            <p:cNvSpPr/>
            <p:nvPr/>
          </p:nvSpPr>
          <p:spPr>
            <a:xfrm>
              <a:off x="8549138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图形 15"/>
            <p:cNvSpPr/>
            <p:nvPr/>
          </p:nvSpPr>
          <p:spPr>
            <a:xfrm>
              <a:off x="864349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图形 15"/>
            <p:cNvSpPr/>
            <p:nvPr/>
          </p:nvSpPr>
          <p:spPr>
            <a:xfrm>
              <a:off x="873793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图形 15"/>
            <p:cNvSpPr/>
            <p:nvPr/>
          </p:nvSpPr>
          <p:spPr>
            <a:xfrm>
              <a:off x="7946634" y="1818920"/>
              <a:ext cx="37098" cy="55394"/>
            </a:xfrm>
            <a:custGeom>
              <a:avLst/>
              <a:gdLst>
                <a:gd name="connsiteX0" fmla="*/ 37099 w 37098"/>
                <a:gd name="connsiteY0" fmla="*/ 27835 h 55394"/>
                <a:gd name="connsiteX1" fmla="*/ 9453 w 37098"/>
                <a:gd name="connsiteY1" fmla="*/ 55391 h 55394"/>
                <a:gd name="connsiteX2" fmla="*/ 0 w 37098"/>
                <a:gd name="connsiteY2" fmla="*/ 53608 h 55394"/>
                <a:gd name="connsiteX3" fmla="*/ 6242 w 37098"/>
                <a:gd name="connsiteY3" fmla="*/ 99 h 55394"/>
                <a:gd name="connsiteX4" fmla="*/ 9453 w 37098"/>
                <a:gd name="connsiteY4" fmla="*/ 99 h 55394"/>
                <a:gd name="connsiteX5" fmla="*/ 37099 w 37098"/>
                <a:gd name="connsiteY5" fmla="*/ 27745 h 55394"/>
                <a:gd name="connsiteX6" fmla="*/ 37099 w 37098"/>
                <a:gd name="connsiteY6" fmla="*/ 27835 h 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5394">
                  <a:moveTo>
                    <a:pt x="37099" y="27835"/>
                  </a:moveTo>
                  <a:cubicBezTo>
                    <a:pt x="37050" y="43068"/>
                    <a:pt x="24687" y="55391"/>
                    <a:pt x="9453" y="55391"/>
                  </a:cubicBezTo>
                  <a:cubicBezTo>
                    <a:pt x="6213" y="55446"/>
                    <a:pt x="2997" y="54839"/>
                    <a:pt x="0" y="53608"/>
                  </a:cubicBezTo>
                  <a:cubicBezTo>
                    <a:pt x="1784" y="35772"/>
                    <a:pt x="3864" y="17935"/>
                    <a:pt x="6242" y="99"/>
                  </a:cubicBezTo>
                  <a:cubicBezTo>
                    <a:pt x="7309" y="-33"/>
                    <a:pt x="8387" y="-33"/>
                    <a:pt x="9453" y="99"/>
                  </a:cubicBezTo>
                  <a:cubicBezTo>
                    <a:pt x="24721" y="99"/>
                    <a:pt x="37099" y="12477"/>
                    <a:pt x="37099" y="27745"/>
                  </a:cubicBezTo>
                  <a:cubicBezTo>
                    <a:pt x="37099" y="27775"/>
                    <a:pt x="37099" y="27805"/>
                    <a:pt x="37099" y="2783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图形 15"/>
            <p:cNvSpPr/>
            <p:nvPr/>
          </p:nvSpPr>
          <p:spPr>
            <a:xfrm>
              <a:off x="8022437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图形 15"/>
            <p:cNvSpPr/>
            <p:nvPr/>
          </p:nvSpPr>
          <p:spPr>
            <a:xfrm>
              <a:off x="8116791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图形 15"/>
            <p:cNvSpPr/>
            <p:nvPr/>
          </p:nvSpPr>
          <p:spPr>
            <a:xfrm>
              <a:off x="821096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图形 15"/>
            <p:cNvSpPr/>
            <p:nvPr/>
          </p:nvSpPr>
          <p:spPr>
            <a:xfrm>
              <a:off x="830531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图形 15"/>
            <p:cNvSpPr/>
            <p:nvPr/>
          </p:nvSpPr>
          <p:spPr>
            <a:xfrm>
              <a:off x="839976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图形 15"/>
            <p:cNvSpPr/>
            <p:nvPr/>
          </p:nvSpPr>
          <p:spPr>
            <a:xfrm>
              <a:off x="8494113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图形 15"/>
            <p:cNvSpPr/>
            <p:nvPr/>
          </p:nvSpPr>
          <p:spPr>
            <a:xfrm>
              <a:off x="8588557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图形 15"/>
            <p:cNvSpPr/>
            <p:nvPr/>
          </p:nvSpPr>
          <p:spPr>
            <a:xfrm>
              <a:off x="8682820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图形 15"/>
            <p:cNvSpPr/>
            <p:nvPr/>
          </p:nvSpPr>
          <p:spPr>
            <a:xfrm>
              <a:off x="877699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图形 15"/>
            <p:cNvSpPr/>
            <p:nvPr/>
          </p:nvSpPr>
          <p:spPr>
            <a:xfrm>
              <a:off x="7941461" y="1917832"/>
              <a:ext cx="2676" cy="20154"/>
            </a:xfrm>
            <a:custGeom>
              <a:avLst/>
              <a:gdLst>
                <a:gd name="connsiteX0" fmla="*/ 2675 w 2676"/>
                <a:gd name="connsiteY0" fmla="*/ 8472 h 20154"/>
                <a:gd name="connsiteX1" fmla="*/ 0 w 2676"/>
                <a:gd name="connsiteY1" fmla="*/ 20155 h 20154"/>
                <a:gd name="connsiteX2" fmla="*/ 1249 w 2676"/>
                <a:gd name="connsiteY2" fmla="*/ 0 h 20154"/>
                <a:gd name="connsiteX3" fmla="*/ 2675 w 2676"/>
                <a:gd name="connsiteY3" fmla="*/ 8472 h 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154">
                  <a:moveTo>
                    <a:pt x="2675" y="8472"/>
                  </a:moveTo>
                  <a:cubicBezTo>
                    <a:pt x="2720" y="12523"/>
                    <a:pt x="1804" y="16527"/>
                    <a:pt x="0" y="20155"/>
                  </a:cubicBezTo>
                  <a:cubicBezTo>
                    <a:pt x="0" y="13377"/>
                    <a:pt x="714" y="6778"/>
                    <a:pt x="1249" y="0"/>
                  </a:cubicBezTo>
                  <a:cubicBezTo>
                    <a:pt x="2178" y="2729"/>
                    <a:pt x="2660" y="5590"/>
                    <a:pt x="2675" y="847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图形 15"/>
            <p:cNvSpPr/>
            <p:nvPr/>
          </p:nvSpPr>
          <p:spPr>
            <a:xfrm>
              <a:off x="798310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图形 15"/>
            <p:cNvSpPr/>
            <p:nvPr/>
          </p:nvSpPr>
          <p:spPr>
            <a:xfrm>
              <a:off x="807755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图形 15"/>
            <p:cNvSpPr/>
            <p:nvPr/>
          </p:nvSpPr>
          <p:spPr>
            <a:xfrm>
              <a:off x="817190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图形 15"/>
            <p:cNvSpPr/>
            <p:nvPr/>
          </p:nvSpPr>
          <p:spPr>
            <a:xfrm>
              <a:off x="826625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图形 15"/>
            <p:cNvSpPr/>
            <p:nvPr/>
          </p:nvSpPr>
          <p:spPr>
            <a:xfrm>
              <a:off x="8360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图形 15"/>
            <p:cNvSpPr/>
            <p:nvPr/>
          </p:nvSpPr>
          <p:spPr>
            <a:xfrm>
              <a:off x="8454607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图形 15"/>
            <p:cNvSpPr/>
            <p:nvPr/>
          </p:nvSpPr>
          <p:spPr>
            <a:xfrm>
              <a:off x="854913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图形 15"/>
            <p:cNvSpPr/>
            <p:nvPr/>
          </p:nvSpPr>
          <p:spPr>
            <a:xfrm>
              <a:off x="864358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图形 15"/>
            <p:cNvSpPr/>
            <p:nvPr/>
          </p:nvSpPr>
          <p:spPr>
            <a:xfrm>
              <a:off x="873793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图形 15"/>
            <p:cNvSpPr/>
            <p:nvPr/>
          </p:nvSpPr>
          <p:spPr>
            <a:xfrm>
              <a:off x="7940569" y="1979010"/>
              <a:ext cx="43163" cy="55203"/>
            </a:xfrm>
            <a:custGeom>
              <a:avLst/>
              <a:gdLst>
                <a:gd name="connsiteX0" fmla="*/ 43164 w 43163"/>
                <a:gd name="connsiteY0" fmla="*/ 27557 h 55203"/>
                <a:gd name="connsiteX1" fmla="*/ 15518 w 43163"/>
                <a:gd name="connsiteY1" fmla="*/ 55203 h 55203"/>
                <a:gd name="connsiteX2" fmla="*/ 1 w 43163"/>
                <a:gd name="connsiteY2" fmla="*/ 50387 h 55203"/>
                <a:gd name="connsiteX3" fmla="*/ 0 w 43163"/>
                <a:gd name="connsiteY3" fmla="*/ 27557 h 55203"/>
                <a:gd name="connsiteX4" fmla="*/ 0 w 43163"/>
                <a:gd name="connsiteY4" fmla="*/ 4905 h 55203"/>
                <a:gd name="connsiteX5" fmla="*/ 15517 w 43163"/>
                <a:gd name="connsiteY5" fmla="*/ 0 h 55203"/>
                <a:gd name="connsiteX6" fmla="*/ 43163 w 43163"/>
                <a:gd name="connsiteY6" fmla="*/ 27557 h 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63" h="55203">
                  <a:moveTo>
                    <a:pt x="43164" y="27557"/>
                  </a:moveTo>
                  <a:cubicBezTo>
                    <a:pt x="43164" y="42825"/>
                    <a:pt x="30786" y="55203"/>
                    <a:pt x="15518" y="55203"/>
                  </a:cubicBezTo>
                  <a:cubicBezTo>
                    <a:pt x="9971" y="55245"/>
                    <a:pt x="4549" y="53562"/>
                    <a:pt x="1" y="50387"/>
                  </a:cubicBezTo>
                  <a:cubicBezTo>
                    <a:pt x="0" y="42896"/>
                    <a:pt x="0" y="35226"/>
                    <a:pt x="0" y="27557"/>
                  </a:cubicBezTo>
                  <a:cubicBezTo>
                    <a:pt x="0" y="19887"/>
                    <a:pt x="0" y="12396"/>
                    <a:pt x="0" y="4905"/>
                  </a:cubicBezTo>
                  <a:cubicBezTo>
                    <a:pt x="4537" y="1698"/>
                    <a:pt x="9961" y="-16"/>
                    <a:pt x="15517" y="0"/>
                  </a:cubicBezTo>
                  <a:cubicBezTo>
                    <a:pt x="30751" y="0"/>
                    <a:pt x="43114" y="12323"/>
                    <a:pt x="4316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图形 15"/>
            <p:cNvSpPr/>
            <p:nvPr/>
          </p:nvSpPr>
          <p:spPr>
            <a:xfrm>
              <a:off x="8022437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图形 15"/>
            <p:cNvSpPr/>
            <p:nvPr/>
          </p:nvSpPr>
          <p:spPr>
            <a:xfrm>
              <a:off x="811679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图形 15"/>
            <p:cNvSpPr/>
            <p:nvPr/>
          </p:nvSpPr>
          <p:spPr>
            <a:xfrm>
              <a:off x="821096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图形 15"/>
            <p:cNvSpPr/>
            <p:nvPr/>
          </p:nvSpPr>
          <p:spPr>
            <a:xfrm>
              <a:off x="830531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图形 15"/>
            <p:cNvSpPr/>
            <p:nvPr/>
          </p:nvSpPr>
          <p:spPr>
            <a:xfrm>
              <a:off x="839976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图形 15"/>
            <p:cNvSpPr/>
            <p:nvPr/>
          </p:nvSpPr>
          <p:spPr>
            <a:xfrm>
              <a:off x="8494113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图形 15"/>
            <p:cNvSpPr/>
            <p:nvPr/>
          </p:nvSpPr>
          <p:spPr>
            <a:xfrm>
              <a:off x="8588556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图形 15"/>
            <p:cNvSpPr/>
            <p:nvPr/>
          </p:nvSpPr>
          <p:spPr>
            <a:xfrm>
              <a:off x="868282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图形 15"/>
            <p:cNvSpPr/>
            <p:nvPr/>
          </p:nvSpPr>
          <p:spPr>
            <a:xfrm>
              <a:off x="877699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图形 15"/>
            <p:cNvSpPr/>
            <p:nvPr/>
          </p:nvSpPr>
          <p:spPr>
            <a:xfrm>
              <a:off x="7941461" y="2074701"/>
              <a:ext cx="2676" cy="20422"/>
            </a:xfrm>
            <a:custGeom>
              <a:avLst/>
              <a:gdLst>
                <a:gd name="connsiteX0" fmla="*/ 2675 w 2676"/>
                <a:gd name="connsiteY0" fmla="*/ 11504 h 20422"/>
                <a:gd name="connsiteX1" fmla="*/ 1249 w 2676"/>
                <a:gd name="connsiteY1" fmla="*/ 20422 h 20422"/>
                <a:gd name="connsiteX2" fmla="*/ 0 w 2676"/>
                <a:gd name="connsiteY2" fmla="*/ 0 h 20422"/>
                <a:gd name="connsiteX3" fmla="*/ 2675 w 2676"/>
                <a:gd name="connsiteY3" fmla="*/ 11504 h 20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422">
                  <a:moveTo>
                    <a:pt x="2675" y="11504"/>
                  </a:moveTo>
                  <a:cubicBezTo>
                    <a:pt x="2709" y="14536"/>
                    <a:pt x="2226" y="17552"/>
                    <a:pt x="1249" y="20422"/>
                  </a:cubicBezTo>
                  <a:cubicBezTo>
                    <a:pt x="714" y="13645"/>
                    <a:pt x="357" y="6867"/>
                    <a:pt x="0" y="0"/>
                  </a:cubicBezTo>
                  <a:cubicBezTo>
                    <a:pt x="1737" y="3588"/>
                    <a:pt x="2652" y="7518"/>
                    <a:pt x="2675" y="115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图形 15"/>
            <p:cNvSpPr/>
            <p:nvPr/>
          </p:nvSpPr>
          <p:spPr>
            <a:xfrm>
              <a:off x="798310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图形 15"/>
            <p:cNvSpPr/>
            <p:nvPr/>
          </p:nvSpPr>
          <p:spPr>
            <a:xfrm>
              <a:off x="807746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图形 15"/>
            <p:cNvSpPr/>
            <p:nvPr/>
          </p:nvSpPr>
          <p:spPr>
            <a:xfrm>
              <a:off x="817190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图形 15"/>
            <p:cNvSpPr/>
            <p:nvPr/>
          </p:nvSpPr>
          <p:spPr>
            <a:xfrm>
              <a:off x="826625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图形 15"/>
            <p:cNvSpPr/>
            <p:nvPr/>
          </p:nvSpPr>
          <p:spPr>
            <a:xfrm>
              <a:off x="836061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图形 15"/>
            <p:cNvSpPr/>
            <p:nvPr/>
          </p:nvSpPr>
          <p:spPr>
            <a:xfrm>
              <a:off x="8454607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图形 15"/>
            <p:cNvSpPr/>
            <p:nvPr/>
          </p:nvSpPr>
          <p:spPr>
            <a:xfrm>
              <a:off x="854913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图形 15"/>
            <p:cNvSpPr/>
            <p:nvPr/>
          </p:nvSpPr>
          <p:spPr>
            <a:xfrm>
              <a:off x="864349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图形 15"/>
            <p:cNvSpPr/>
            <p:nvPr/>
          </p:nvSpPr>
          <p:spPr>
            <a:xfrm>
              <a:off x="873793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图形 15"/>
            <p:cNvSpPr/>
            <p:nvPr/>
          </p:nvSpPr>
          <p:spPr>
            <a:xfrm>
              <a:off x="7946634" y="2138818"/>
              <a:ext cx="37098" cy="54802"/>
            </a:xfrm>
            <a:custGeom>
              <a:avLst/>
              <a:gdLst>
                <a:gd name="connsiteX0" fmla="*/ 37099 w 37098"/>
                <a:gd name="connsiteY0" fmla="*/ 27204 h 54802"/>
                <a:gd name="connsiteX1" fmla="*/ 9453 w 37098"/>
                <a:gd name="connsiteY1" fmla="*/ 54671 h 54802"/>
                <a:gd name="connsiteX2" fmla="*/ 9453 w 37098"/>
                <a:gd name="connsiteY2" fmla="*/ 54671 h 54802"/>
                <a:gd name="connsiteX3" fmla="*/ 6242 w 37098"/>
                <a:gd name="connsiteY3" fmla="*/ 54671 h 54802"/>
                <a:gd name="connsiteX4" fmla="*/ 0 w 37098"/>
                <a:gd name="connsiteY4" fmla="*/ 1787 h 54802"/>
                <a:gd name="connsiteX5" fmla="*/ 9453 w 37098"/>
                <a:gd name="connsiteY5" fmla="*/ 3 h 54802"/>
                <a:gd name="connsiteX6" fmla="*/ 37099 w 37098"/>
                <a:gd name="connsiteY6" fmla="*/ 27204 h 5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4802">
                  <a:moveTo>
                    <a:pt x="37099" y="27204"/>
                  </a:moveTo>
                  <a:cubicBezTo>
                    <a:pt x="37050" y="42423"/>
                    <a:pt x="24672" y="54720"/>
                    <a:pt x="9453" y="54671"/>
                  </a:cubicBezTo>
                  <a:cubicBezTo>
                    <a:pt x="9453" y="54671"/>
                    <a:pt x="9453" y="54671"/>
                    <a:pt x="9453" y="54671"/>
                  </a:cubicBezTo>
                  <a:cubicBezTo>
                    <a:pt x="8390" y="54846"/>
                    <a:pt x="7305" y="54846"/>
                    <a:pt x="6242" y="54671"/>
                  </a:cubicBezTo>
                  <a:cubicBezTo>
                    <a:pt x="3835" y="37281"/>
                    <a:pt x="1783" y="19534"/>
                    <a:pt x="0" y="1787"/>
                  </a:cubicBezTo>
                  <a:cubicBezTo>
                    <a:pt x="2997" y="555"/>
                    <a:pt x="6213" y="-51"/>
                    <a:pt x="9453" y="3"/>
                  </a:cubicBezTo>
                  <a:cubicBezTo>
                    <a:pt x="24549" y="2"/>
                    <a:pt x="36856" y="12109"/>
                    <a:pt x="37099" y="272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图形 15"/>
            <p:cNvSpPr/>
            <p:nvPr/>
          </p:nvSpPr>
          <p:spPr>
            <a:xfrm>
              <a:off x="802243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图形 15"/>
            <p:cNvSpPr/>
            <p:nvPr/>
          </p:nvSpPr>
          <p:spPr>
            <a:xfrm>
              <a:off x="8116790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图形 15"/>
            <p:cNvSpPr/>
            <p:nvPr/>
          </p:nvSpPr>
          <p:spPr>
            <a:xfrm>
              <a:off x="8210965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图形 15"/>
            <p:cNvSpPr/>
            <p:nvPr/>
          </p:nvSpPr>
          <p:spPr>
            <a:xfrm>
              <a:off x="830531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图形 15"/>
            <p:cNvSpPr/>
            <p:nvPr/>
          </p:nvSpPr>
          <p:spPr>
            <a:xfrm>
              <a:off x="839976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图形 15"/>
            <p:cNvSpPr/>
            <p:nvPr/>
          </p:nvSpPr>
          <p:spPr>
            <a:xfrm>
              <a:off x="8494114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图形 15"/>
            <p:cNvSpPr/>
            <p:nvPr/>
          </p:nvSpPr>
          <p:spPr>
            <a:xfrm>
              <a:off x="8588557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图形 15"/>
            <p:cNvSpPr/>
            <p:nvPr/>
          </p:nvSpPr>
          <p:spPr>
            <a:xfrm>
              <a:off x="8682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图形 15"/>
            <p:cNvSpPr/>
            <p:nvPr/>
          </p:nvSpPr>
          <p:spPr>
            <a:xfrm>
              <a:off x="8776996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图形 15"/>
            <p:cNvSpPr/>
            <p:nvPr/>
          </p:nvSpPr>
          <p:spPr>
            <a:xfrm>
              <a:off x="798310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图形 15"/>
            <p:cNvSpPr/>
            <p:nvPr/>
          </p:nvSpPr>
          <p:spPr>
            <a:xfrm>
              <a:off x="807746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图形 15"/>
            <p:cNvSpPr/>
            <p:nvPr/>
          </p:nvSpPr>
          <p:spPr>
            <a:xfrm>
              <a:off x="817190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图形 15"/>
            <p:cNvSpPr/>
            <p:nvPr/>
          </p:nvSpPr>
          <p:spPr>
            <a:xfrm>
              <a:off x="826625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图形 15"/>
            <p:cNvSpPr/>
            <p:nvPr/>
          </p:nvSpPr>
          <p:spPr>
            <a:xfrm>
              <a:off x="836061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图形 15"/>
            <p:cNvSpPr/>
            <p:nvPr/>
          </p:nvSpPr>
          <p:spPr>
            <a:xfrm>
              <a:off x="8454607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图形 15"/>
            <p:cNvSpPr/>
            <p:nvPr/>
          </p:nvSpPr>
          <p:spPr>
            <a:xfrm>
              <a:off x="854913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图形 15"/>
            <p:cNvSpPr/>
            <p:nvPr/>
          </p:nvSpPr>
          <p:spPr>
            <a:xfrm>
              <a:off x="864349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图形 15"/>
            <p:cNvSpPr/>
            <p:nvPr/>
          </p:nvSpPr>
          <p:spPr>
            <a:xfrm>
              <a:off x="873793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图形 15"/>
            <p:cNvSpPr/>
            <p:nvPr/>
          </p:nvSpPr>
          <p:spPr>
            <a:xfrm>
              <a:off x="7972764" y="2303717"/>
              <a:ext cx="10969" cy="33977"/>
            </a:xfrm>
            <a:custGeom>
              <a:avLst/>
              <a:gdLst>
                <a:gd name="connsiteX0" fmla="*/ 10969 w 10969"/>
                <a:gd name="connsiteY0" fmla="*/ 21938 h 33977"/>
                <a:gd name="connsiteX1" fmla="*/ 8204 w 10969"/>
                <a:gd name="connsiteY1" fmla="*/ 33978 h 33977"/>
                <a:gd name="connsiteX2" fmla="*/ 0 w 10969"/>
                <a:gd name="connsiteY2" fmla="*/ 0 h 33977"/>
                <a:gd name="connsiteX3" fmla="*/ 10969 w 10969"/>
                <a:gd name="connsiteY3" fmla="*/ 21938 h 3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69" h="33977">
                  <a:moveTo>
                    <a:pt x="10969" y="21938"/>
                  </a:moveTo>
                  <a:cubicBezTo>
                    <a:pt x="10940" y="26106"/>
                    <a:pt x="9997" y="30216"/>
                    <a:pt x="8204" y="33978"/>
                  </a:cubicBezTo>
                  <a:cubicBezTo>
                    <a:pt x="5261" y="22652"/>
                    <a:pt x="2408" y="11326"/>
                    <a:pt x="0" y="0"/>
                  </a:cubicBezTo>
                  <a:cubicBezTo>
                    <a:pt x="6911" y="5174"/>
                    <a:pt x="10976" y="13305"/>
                    <a:pt x="10969" y="2193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图形 15"/>
            <p:cNvSpPr/>
            <p:nvPr/>
          </p:nvSpPr>
          <p:spPr>
            <a:xfrm>
              <a:off x="8022437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图形 15"/>
            <p:cNvSpPr/>
            <p:nvPr/>
          </p:nvSpPr>
          <p:spPr>
            <a:xfrm>
              <a:off x="811679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图形 15"/>
            <p:cNvSpPr/>
            <p:nvPr/>
          </p:nvSpPr>
          <p:spPr>
            <a:xfrm>
              <a:off x="821096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图形 15"/>
            <p:cNvSpPr/>
            <p:nvPr/>
          </p:nvSpPr>
          <p:spPr>
            <a:xfrm>
              <a:off x="830531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图形 15"/>
            <p:cNvSpPr/>
            <p:nvPr/>
          </p:nvSpPr>
          <p:spPr>
            <a:xfrm>
              <a:off x="839976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图形 15"/>
            <p:cNvSpPr/>
            <p:nvPr/>
          </p:nvSpPr>
          <p:spPr>
            <a:xfrm>
              <a:off x="8494113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图形 15"/>
            <p:cNvSpPr/>
            <p:nvPr/>
          </p:nvSpPr>
          <p:spPr>
            <a:xfrm>
              <a:off x="8588556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图形 15"/>
            <p:cNvSpPr/>
            <p:nvPr/>
          </p:nvSpPr>
          <p:spPr>
            <a:xfrm>
              <a:off x="868282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图形 15"/>
            <p:cNvSpPr/>
            <p:nvPr/>
          </p:nvSpPr>
          <p:spPr>
            <a:xfrm>
              <a:off x="877699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图形 15"/>
            <p:cNvSpPr/>
            <p:nvPr/>
          </p:nvSpPr>
          <p:spPr>
            <a:xfrm>
              <a:off x="7992829" y="2378209"/>
              <a:ext cx="45482" cy="54829"/>
            </a:xfrm>
            <a:custGeom>
              <a:avLst/>
              <a:gdLst>
                <a:gd name="connsiteX0" fmla="*/ 45482 w 45482"/>
                <a:gd name="connsiteY0" fmla="*/ 27263 h 54829"/>
                <a:gd name="connsiteX1" fmla="*/ 18014 w 45482"/>
                <a:gd name="connsiteY1" fmla="*/ 54731 h 54829"/>
                <a:gd name="connsiteX2" fmla="*/ 14982 w 45482"/>
                <a:gd name="connsiteY2" fmla="*/ 54731 h 54829"/>
                <a:gd name="connsiteX3" fmla="*/ 0 w 45482"/>
                <a:gd name="connsiteY3" fmla="*/ 6840 h 54829"/>
                <a:gd name="connsiteX4" fmla="*/ 38643 w 45482"/>
                <a:gd name="connsiteY4" fmla="*/ 9275 h 54829"/>
                <a:gd name="connsiteX5" fmla="*/ 45483 w 45482"/>
                <a:gd name="connsiteY5" fmla="*/ 27530 h 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2" h="54829">
                  <a:moveTo>
                    <a:pt x="45482" y="27263"/>
                  </a:moveTo>
                  <a:cubicBezTo>
                    <a:pt x="45482" y="42433"/>
                    <a:pt x="33184" y="54731"/>
                    <a:pt x="18014" y="54731"/>
                  </a:cubicBezTo>
                  <a:cubicBezTo>
                    <a:pt x="17008" y="54862"/>
                    <a:pt x="15988" y="54862"/>
                    <a:pt x="14982" y="54731"/>
                  </a:cubicBezTo>
                  <a:cubicBezTo>
                    <a:pt x="9631" y="38856"/>
                    <a:pt x="4726" y="22982"/>
                    <a:pt x="0" y="6840"/>
                  </a:cubicBezTo>
                  <a:cubicBezTo>
                    <a:pt x="11343" y="-3158"/>
                    <a:pt x="28644" y="-2068"/>
                    <a:pt x="38643" y="9275"/>
                  </a:cubicBezTo>
                  <a:cubicBezTo>
                    <a:pt x="43085" y="14314"/>
                    <a:pt x="45520" y="20812"/>
                    <a:pt x="45483" y="2753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图形 15"/>
            <p:cNvSpPr/>
            <p:nvPr/>
          </p:nvSpPr>
          <p:spPr>
            <a:xfrm>
              <a:off x="807755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图形 15"/>
            <p:cNvSpPr/>
            <p:nvPr/>
          </p:nvSpPr>
          <p:spPr>
            <a:xfrm>
              <a:off x="817190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图形 15"/>
            <p:cNvSpPr/>
            <p:nvPr/>
          </p:nvSpPr>
          <p:spPr>
            <a:xfrm>
              <a:off x="826625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图形 15"/>
            <p:cNvSpPr/>
            <p:nvPr/>
          </p:nvSpPr>
          <p:spPr>
            <a:xfrm>
              <a:off x="8360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图形 15"/>
            <p:cNvSpPr/>
            <p:nvPr/>
          </p:nvSpPr>
          <p:spPr>
            <a:xfrm>
              <a:off x="8454607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图形 15"/>
            <p:cNvSpPr/>
            <p:nvPr/>
          </p:nvSpPr>
          <p:spPr>
            <a:xfrm>
              <a:off x="8549138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图形 15"/>
            <p:cNvSpPr/>
            <p:nvPr/>
          </p:nvSpPr>
          <p:spPr>
            <a:xfrm>
              <a:off x="864358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图形 15"/>
            <p:cNvSpPr/>
            <p:nvPr/>
          </p:nvSpPr>
          <p:spPr>
            <a:xfrm>
              <a:off x="873793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图形 15"/>
            <p:cNvSpPr/>
            <p:nvPr/>
          </p:nvSpPr>
          <p:spPr>
            <a:xfrm>
              <a:off x="8023508" y="2457530"/>
              <a:ext cx="54044" cy="55404"/>
            </a:xfrm>
            <a:custGeom>
              <a:avLst/>
              <a:gdLst>
                <a:gd name="connsiteX0" fmla="*/ 54044 w 54044"/>
                <a:gd name="connsiteY0" fmla="*/ 27669 h 55404"/>
                <a:gd name="connsiteX1" fmla="*/ 26487 w 54044"/>
                <a:gd name="connsiteY1" fmla="*/ 55404 h 55404"/>
                <a:gd name="connsiteX2" fmla="*/ 26486 w 54044"/>
                <a:gd name="connsiteY2" fmla="*/ 55404 h 55404"/>
                <a:gd name="connsiteX3" fmla="*/ 11504 w 54044"/>
                <a:gd name="connsiteY3" fmla="*/ 50856 h 55404"/>
                <a:gd name="connsiteX4" fmla="*/ 0 w 54044"/>
                <a:gd name="connsiteY4" fmla="*/ 20535 h 55404"/>
                <a:gd name="connsiteX5" fmla="*/ 33516 w 54044"/>
                <a:gd name="connsiteY5" fmla="*/ 898 h 55404"/>
                <a:gd name="connsiteX6" fmla="*/ 54044 w 54044"/>
                <a:gd name="connsiteY6" fmla="*/ 27669 h 5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44" h="55404">
                  <a:moveTo>
                    <a:pt x="54044" y="27669"/>
                  </a:moveTo>
                  <a:cubicBezTo>
                    <a:pt x="54093" y="42938"/>
                    <a:pt x="41756" y="55355"/>
                    <a:pt x="26487" y="55404"/>
                  </a:cubicBezTo>
                  <a:cubicBezTo>
                    <a:pt x="26487" y="55404"/>
                    <a:pt x="26487" y="55404"/>
                    <a:pt x="26486" y="55404"/>
                  </a:cubicBezTo>
                  <a:cubicBezTo>
                    <a:pt x="21150" y="55416"/>
                    <a:pt x="15933" y="53832"/>
                    <a:pt x="11504" y="50856"/>
                  </a:cubicBezTo>
                  <a:cubicBezTo>
                    <a:pt x="7669" y="40779"/>
                    <a:pt x="3656" y="30701"/>
                    <a:pt x="0" y="20535"/>
                  </a:cubicBezTo>
                  <a:cubicBezTo>
                    <a:pt x="3833" y="5857"/>
                    <a:pt x="18838" y="-2935"/>
                    <a:pt x="33516" y="898"/>
                  </a:cubicBezTo>
                  <a:cubicBezTo>
                    <a:pt x="45678" y="4074"/>
                    <a:pt x="54133" y="15100"/>
                    <a:pt x="54044" y="276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图形 15"/>
            <p:cNvSpPr/>
            <p:nvPr/>
          </p:nvSpPr>
          <p:spPr>
            <a:xfrm>
              <a:off x="811679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图形 15"/>
            <p:cNvSpPr/>
            <p:nvPr/>
          </p:nvSpPr>
          <p:spPr>
            <a:xfrm>
              <a:off x="821096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图形 15"/>
            <p:cNvSpPr/>
            <p:nvPr/>
          </p:nvSpPr>
          <p:spPr>
            <a:xfrm>
              <a:off x="830531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图形 15"/>
            <p:cNvSpPr/>
            <p:nvPr/>
          </p:nvSpPr>
          <p:spPr>
            <a:xfrm>
              <a:off x="839976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图形 15"/>
            <p:cNvSpPr/>
            <p:nvPr/>
          </p:nvSpPr>
          <p:spPr>
            <a:xfrm>
              <a:off x="8494113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图形 15"/>
            <p:cNvSpPr/>
            <p:nvPr/>
          </p:nvSpPr>
          <p:spPr>
            <a:xfrm>
              <a:off x="8588556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图形 15"/>
            <p:cNvSpPr/>
            <p:nvPr/>
          </p:nvSpPr>
          <p:spPr>
            <a:xfrm>
              <a:off x="868282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图形 15"/>
            <p:cNvSpPr/>
            <p:nvPr/>
          </p:nvSpPr>
          <p:spPr>
            <a:xfrm>
              <a:off x="877699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图形 15"/>
            <p:cNvSpPr/>
            <p:nvPr/>
          </p:nvSpPr>
          <p:spPr>
            <a:xfrm>
              <a:off x="807746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图形 15"/>
            <p:cNvSpPr/>
            <p:nvPr/>
          </p:nvSpPr>
          <p:spPr>
            <a:xfrm>
              <a:off x="817190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图形 15"/>
            <p:cNvSpPr/>
            <p:nvPr/>
          </p:nvSpPr>
          <p:spPr>
            <a:xfrm>
              <a:off x="826625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图形 15"/>
            <p:cNvSpPr/>
            <p:nvPr/>
          </p:nvSpPr>
          <p:spPr>
            <a:xfrm>
              <a:off x="836061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图形 15"/>
            <p:cNvSpPr/>
            <p:nvPr/>
          </p:nvSpPr>
          <p:spPr>
            <a:xfrm>
              <a:off x="8454607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图形 15"/>
            <p:cNvSpPr/>
            <p:nvPr/>
          </p:nvSpPr>
          <p:spPr>
            <a:xfrm>
              <a:off x="8549138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图形 15"/>
            <p:cNvSpPr/>
            <p:nvPr/>
          </p:nvSpPr>
          <p:spPr>
            <a:xfrm>
              <a:off x="864349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图形 15"/>
            <p:cNvSpPr/>
            <p:nvPr/>
          </p:nvSpPr>
          <p:spPr>
            <a:xfrm>
              <a:off x="873793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图形 15"/>
            <p:cNvSpPr/>
            <p:nvPr/>
          </p:nvSpPr>
          <p:spPr>
            <a:xfrm>
              <a:off x="811679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图形 15"/>
            <p:cNvSpPr/>
            <p:nvPr/>
          </p:nvSpPr>
          <p:spPr>
            <a:xfrm>
              <a:off x="821096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图形 15"/>
            <p:cNvSpPr/>
            <p:nvPr/>
          </p:nvSpPr>
          <p:spPr>
            <a:xfrm>
              <a:off x="830531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图形 15"/>
            <p:cNvSpPr/>
            <p:nvPr/>
          </p:nvSpPr>
          <p:spPr>
            <a:xfrm>
              <a:off x="839976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图形 15"/>
            <p:cNvSpPr/>
            <p:nvPr/>
          </p:nvSpPr>
          <p:spPr>
            <a:xfrm>
              <a:off x="8494113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图形 15"/>
            <p:cNvSpPr/>
            <p:nvPr/>
          </p:nvSpPr>
          <p:spPr>
            <a:xfrm>
              <a:off x="8588556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图形 15"/>
            <p:cNvSpPr/>
            <p:nvPr/>
          </p:nvSpPr>
          <p:spPr>
            <a:xfrm>
              <a:off x="868282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图形 15"/>
            <p:cNvSpPr/>
            <p:nvPr/>
          </p:nvSpPr>
          <p:spPr>
            <a:xfrm>
              <a:off x="877699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图形 15"/>
            <p:cNvSpPr/>
            <p:nvPr/>
          </p:nvSpPr>
          <p:spPr>
            <a:xfrm>
              <a:off x="817190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图形 15"/>
            <p:cNvSpPr/>
            <p:nvPr/>
          </p:nvSpPr>
          <p:spPr>
            <a:xfrm>
              <a:off x="826625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图形 15"/>
            <p:cNvSpPr/>
            <p:nvPr/>
          </p:nvSpPr>
          <p:spPr>
            <a:xfrm>
              <a:off x="836061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图形 15"/>
            <p:cNvSpPr/>
            <p:nvPr/>
          </p:nvSpPr>
          <p:spPr>
            <a:xfrm>
              <a:off x="8454607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图形 15"/>
            <p:cNvSpPr/>
            <p:nvPr/>
          </p:nvSpPr>
          <p:spPr>
            <a:xfrm>
              <a:off x="8549138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图形 15"/>
            <p:cNvSpPr/>
            <p:nvPr/>
          </p:nvSpPr>
          <p:spPr>
            <a:xfrm>
              <a:off x="8643492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图形 15"/>
            <p:cNvSpPr/>
            <p:nvPr/>
          </p:nvSpPr>
          <p:spPr>
            <a:xfrm>
              <a:off x="873793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图形 15"/>
            <p:cNvSpPr/>
            <p:nvPr/>
          </p:nvSpPr>
          <p:spPr>
            <a:xfrm>
              <a:off x="821096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图形 15"/>
            <p:cNvSpPr/>
            <p:nvPr/>
          </p:nvSpPr>
          <p:spPr>
            <a:xfrm>
              <a:off x="830531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图形 15"/>
            <p:cNvSpPr/>
            <p:nvPr/>
          </p:nvSpPr>
          <p:spPr>
            <a:xfrm>
              <a:off x="839976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图形 15"/>
            <p:cNvSpPr/>
            <p:nvPr/>
          </p:nvSpPr>
          <p:spPr>
            <a:xfrm>
              <a:off x="8494113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图形 15"/>
            <p:cNvSpPr/>
            <p:nvPr/>
          </p:nvSpPr>
          <p:spPr>
            <a:xfrm>
              <a:off x="8588556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图形 15"/>
            <p:cNvSpPr/>
            <p:nvPr/>
          </p:nvSpPr>
          <p:spPr>
            <a:xfrm>
              <a:off x="8682820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图形 15"/>
            <p:cNvSpPr/>
            <p:nvPr/>
          </p:nvSpPr>
          <p:spPr>
            <a:xfrm>
              <a:off x="877699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图形 15"/>
            <p:cNvSpPr/>
            <p:nvPr/>
          </p:nvSpPr>
          <p:spPr>
            <a:xfrm>
              <a:off x="826625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图形 15"/>
            <p:cNvSpPr/>
            <p:nvPr/>
          </p:nvSpPr>
          <p:spPr>
            <a:xfrm>
              <a:off x="8360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图形 15"/>
            <p:cNvSpPr/>
            <p:nvPr/>
          </p:nvSpPr>
          <p:spPr>
            <a:xfrm>
              <a:off x="8454607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图形 15"/>
            <p:cNvSpPr/>
            <p:nvPr/>
          </p:nvSpPr>
          <p:spPr>
            <a:xfrm>
              <a:off x="8549138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图形 15"/>
            <p:cNvSpPr/>
            <p:nvPr/>
          </p:nvSpPr>
          <p:spPr>
            <a:xfrm>
              <a:off x="864358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图形 15"/>
            <p:cNvSpPr/>
            <p:nvPr/>
          </p:nvSpPr>
          <p:spPr>
            <a:xfrm>
              <a:off x="8737934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图形 15"/>
            <p:cNvSpPr/>
            <p:nvPr/>
          </p:nvSpPr>
          <p:spPr>
            <a:xfrm>
              <a:off x="8313701" y="2936632"/>
              <a:ext cx="46822" cy="47176"/>
            </a:xfrm>
            <a:custGeom>
              <a:avLst/>
              <a:gdLst>
                <a:gd name="connsiteX0" fmla="*/ 46820 w 46822"/>
                <a:gd name="connsiteY0" fmla="*/ 27557 h 47176"/>
                <a:gd name="connsiteX1" fmla="*/ 38615 w 46822"/>
                <a:gd name="connsiteY1" fmla="*/ 47177 h 47176"/>
                <a:gd name="connsiteX2" fmla="*/ 0 w 46822"/>
                <a:gd name="connsiteY2" fmla="*/ 7848 h 47176"/>
                <a:gd name="connsiteX3" fmla="*/ 19263 w 46822"/>
                <a:gd name="connsiteY3" fmla="*/ 0 h 47176"/>
                <a:gd name="connsiteX4" fmla="*/ 46820 w 46822"/>
                <a:gd name="connsiteY4" fmla="*/ 27557 h 4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2" h="47176">
                  <a:moveTo>
                    <a:pt x="46820" y="27557"/>
                  </a:moveTo>
                  <a:cubicBezTo>
                    <a:pt x="46914" y="34950"/>
                    <a:pt x="43944" y="42051"/>
                    <a:pt x="38615" y="47177"/>
                  </a:cubicBezTo>
                  <a:cubicBezTo>
                    <a:pt x="25416" y="34335"/>
                    <a:pt x="11861" y="21225"/>
                    <a:pt x="0" y="7848"/>
                  </a:cubicBezTo>
                  <a:cubicBezTo>
                    <a:pt x="5133" y="2792"/>
                    <a:pt x="12058" y="-29"/>
                    <a:pt x="19263" y="0"/>
                  </a:cubicBezTo>
                  <a:cubicBezTo>
                    <a:pt x="34462" y="49"/>
                    <a:pt x="46771" y="12358"/>
                    <a:pt x="468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图形 15"/>
            <p:cNvSpPr/>
            <p:nvPr/>
          </p:nvSpPr>
          <p:spPr>
            <a:xfrm>
              <a:off x="839976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图形 15"/>
            <p:cNvSpPr/>
            <p:nvPr/>
          </p:nvSpPr>
          <p:spPr>
            <a:xfrm>
              <a:off x="8494113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图形 15"/>
            <p:cNvSpPr/>
            <p:nvPr/>
          </p:nvSpPr>
          <p:spPr>
            <a:xfrm>
              <a:off x="8588556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图形 15"/>
            <p:cNvSpPr/>
            <p:nvPr/>
          </p:nvSpPr>
          <p:spPr>
            <a:xfrm>
              <a:off x="8682820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图形 15"/>
            <p:cNvSpPr/>
            <p:nvPr/>
          </p:nvSpPr>
          <p:spPr>
            <a:xfrm>
              <a:off x="8776995" y="29366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图形 15"/>
            <p:cNvSpPr/>
            <p:nvPr/>
          </p:nvSpPr>
          <p:spPr>
            <a:xfrm>
              <a:off x="8387008" y="3016568"/>
              <a:ext cx="28537" cy="25119"/>
            </a:xfrm>
            <a:custGeom>
              <a:avLst/>
              <a:gdLst>
                <a:gd name="connsiteX0" fmla="*/ 28538 w 28537"/>
                <a:gd name="connsiteY0" fmla="*/ 25119 h 25119"/>
                <a:gd name="connsiteX1" fmla="*/ 0 w 28537"/>
                <a:gd name="connsiteY1" fmla="*/ 59 h 25119"/>
                <a:gd name="connsiteX2" fmla="*/ 1159 w 28537"/>
                <a:gd name="connsiteY2" fmla="*/ 59 h 25119"/>
                <a:gd name="connsiteX3" fmla="*/ 28538 w 28537"/>
                <a:gd name="connsiteY3" fmla="*/ 25119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37" h="25119">
                  <a:moveTo>
                    <a:pt x="28538" y="25119"/>
                  </a:moveTo>
                  <a:cubicBezTo>
                    <a:pt x="18818" y="16914"/>
                    <a:pt x="9364" y="8531"/>
                    <a:pt x="0" y="59"/>
                  </a:cubicBezTo>
                  <a:cubicBezTo>
                    <a:pt x="382" y="-20"/>
                    <a:pt x="777" y="-20"/>
                    <a:pt x="1159" y="59"/>
                  </a:cubicBezTo>
                  <a:cubicBezTo>
                    <a:pt x="15403" y="51"/>
                    <a:pt x="27289" y="10931"/>
                    <a:pt x="28538" y="2511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图形 15"/>
            <p:cNvSpPr/>
            <p:nvPr/>
          </p:nvSpPr>
          <p:spPr>
            <a:xfrm>
              <a:off x="8454607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图形 15"/>
            <p:cNvSpPr/>
            <p:nvPr/>
          </p:nvSpPr>
          <p:spPr>
            <a:xfrm>
              <a:off x="8549138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图形 15"/>
            <p:cNvSpPr/>
            <p:nvPr/>
          </p:nvSpPr>
          <p:spPr>
            <a:xfrm>
              <a:off x="8643492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图形 15"/>
            <p:cNvSpPr/>
            <p:nvPr/>
          </p:nvSpPr>
          <p:spPr>
            <a:xfrm>
              <a:off x="8737934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图形 15"/>
            <p:cNvSpPr/>
            <p:nvPr/>
          </p:nvSpPr>
          <p:spPr>
            <a:xfrm>
              <a:off x="8499197" y="3096355"/>
              <a:ext cx="50119" cy="43163"/>
            </a:xfrm>
            <a:custGeom>
              <a:avLst/>
              <a:gdLst>
                <a:gd name="connsiteX0" fmla="*/ 50120 w 50119"/>
                <a:gd name="connsiteY0" fmla="*/ 27557 h 43163"/>
                <a:gd name="connsiteX1" fmla="*/ 45036 w 50119"/>
                <a:gd name="connsiteY1" fmla="*/ 43164 h 43163"/>
                <a:gd name="connsiteX2" fmla="*/ 0 w 50119"/>
                <a:gd name="connsiteY2" fmla="*/ 11683 h 43163"/>
                <a:gd name="connsiteX3" fmla="*/ 22384 w 50119"/>
                <a:gd name="connsiteY3" fmla="*/ 0 h 43163"/>
                <a:gd name="connsiteX4" fmla="*/ 50120 w 50119"/>
                <a:gd name="connsiteY4" fmla="*/ 27557 h 43163"/>
                <a:gd name="connsiteX5" fmla="*/ 50120 w 50119"/>
                <a:gd name="connsiteY5" fmla="*/ 27557 h 4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19" h="43163">
                  <a:moveTo>
                    <a:pt x="50120" y="27557"/>
                  </a:moveTo>
                  <a:cubicBezTo>
                    <a:pt x="50102" y="33163"/>
                    <a:pt x="48324" y="38622"/>
                    <a:pt x="45036" y="43164"/>
                  </a:cubicBezTo>
                  <a:cubicBezTo>
                    <a:pt x="29697" y="33086"/>
                    <a:pt x="14715" y="22474"/>
                    <a:pt x="0" y="11683"/>
                  </a:cubicBezTo>
                  <a:cubicBezTo>
                    <a:pt x="5103" y="4363"/>
                    <a:pt x="13461" y="1"/>
                    <a:pt x="22384" y="0"/>
                  </a:cubicBezTo>
                  <a:cubicBezTo>
                    <a:pt x="37653" y="-49"/>
                    <a:pt x="50071" y="12288"/>
                    <a:pt x="50120" y="27557"/>
                  </a:cubicBezTo>
                  <a:cubicBezTo>
                    <a:pt x="50120" y="27557"/>
                    <a:pt x="50120" y="27557"/>
                    <a:pt x="501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图形 15"/>
            <p:cNvSpPr/>
            <p:nvPr/>
          </p:nvSpPr>
          <p:spPr>
            <a:xfrm>
              <a:off x="8588556" y="309626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图形 15"/>
            <p:cNvSpPr/>
            <p:nvPr/>
          </p:nvSpPr>
          <p:spPr>
            <a:xfrm>
              <a:off x="8682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图形 15"/>
            <p:cNvSpPr/>
            <p:nvPr/>
          </p:nvSpPr>
          <p:spPr>
            <a:xfrm>
              <a:off x="8776995" y="309626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图形 15"/>
            <p:cNvSpPr/>
            <p:nvPr/>
          </p:nvSpPr>
          <p:spPr>
            <a:xfrm>
              <a:off x="8643849" y="3174720"/>
              <a:ext cx="54885" cy="49788"/>
            </a:xfrm>
            <a:custGeom>
              <a:avLst/>
              <a:gdLst>
                <a:gd name="connsiteX0" fmla="*/ 54846 w 54885"/>
                <a:gd name="connsiteY0" fmla="*/ 28920 h 49788"/>
                <a:gd name="connsiteX1" fmla="*/ 45303 w 54885"/>
                <a:gd name="connsiteY1" fmla="*/ 49789 h 49788"/>
                <a:gd name="connsiteX2" fmla="*/ 0 w 54885"/>
                <a:gd name="connsiteY2" fmla="*/ 25799 h 49788"/>
                <a:gd name="connsiteX3" fmla="*/ 29087 w 54885"/>
                <a:gd name="connsiteY3" fmla="*/ 52 h 49788"/>
                <a:gd name="connsiteX4" fmla="*/ 54846 w 54885"/>
                <a:gd name="connsiteY4" fmla="*/ 28920 h 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85" h="49788">
                  <a:moveTo>
                    <a:pt x="54846" y="28920"/>
                  </a:moveTo>
                  <a:cubicBezTo>
                    <a:pt x="54899" y="36943"/>
                    <a:pt x="51406" y="44580"/>
                    <a:pt x="45303" y="49789"/>
                  </a:cubicBezTo>
                  <a:cubicBezTo>
                    <a:pt x="29965" y="42119"/>
                    <a:pt x="14982" y="34182"/>
                    <a:pt x="0" y="25799"/>
                  </a:cubicBezTo>
                  <a:cubicBezTo>
                    <a:pt x="922" y="10657"/>
                    <a:pt x="13945" y="-870"/>
                    <a:pt x="29087" y="52"/>
                  </a:cubicBezTo>
                  <a:cubicBezTo>
                    <a:pt x="44143" y="969"/>
                    <a:pt x="55643" y="13857"/>
                    <a:pt x="54846" y="289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图形 15"/>
            <p:cNvSpPr/>
            <p:nvPr/>
          </p:nvSpPr>
          <p:spPr>
            <a:xfrm>
              <a:off x="873793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图形 15"/>
            <p:cNvSpPr/>
            <p:nvPr/>
          </p:nvSpPr>
          <p:spPr>
            <a:xfrm>
              <a:off x="8782881" y="3255899"/>
              <a:ext cx="49541" cy="30946"/>
            </a:xfrm>
            <a:custGeom>
              <a:avLst/>
              <a:gdLst>
                <a:gd name="connsiteX0" fmla="*/ 49406 w 49541"/>
                <a:gd name="connsiteY0" fmla="*/ 27646 h 30946"/>
                <a:gd name="connsiteX1" fmla="*/ 49406 w 49541"/>
                <a:gd name="connsiteY1" fmla="*/ 30946 h 30946"/>
                <a:gd name="connsiteX2" fmla="*/ 0 w 49541"/>
                <a:gd name="connsiteY2" fmla="*/ 11505 h 30946"/>
                <a:gd name="connsiteX3" fmla="*/ 22117 w 49541"/>
                <a:gd name="connsiteY3" fmla="*/ 0 h 30946"/>
                <a:gd name="connsiteX4" fmla="*/ 49406 w 49541"/>
                <a:gd name="connsiteY4" fmla="*/ 27646 h 3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41" h="30946">
                  <a:moveTo>
                    <a:pt x="49406" y="27646"/>
                  </a:moveTo>
                  <a:cubicBezTo>
                    <a:pt x="49586" y="28739"/>
                    <a:pt x="49586" y="29854"/>
                    <a:pt x="49406" y="30946"/>
                  </a:cubicBezTo>
                  <a:cubicBezTo>
                    <a:pt x="32730" y="24703"/>
                    <a:pt x="16320" y="18283"/>
                    <a:pt x="0" y="11505"/>
                  </a:cubicBezTo>
                  <a:cubicBezTo>
                    <a:pt x="5026" y="4260"/>
                    <a:pt x="13299" y="-44"/>
                    <a:pt x="22117" y="0"/>
                  </a:cubicBezTo>
                  <a:cubicBezTo>
                    <a:pt x="37266" y="147"/>
                    <a:pt x="49455" y="12496"/>
                    <a:pt x="49406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0" name="图形 15"/>
          <p:cNvSpPr/>
          <p:nvPr/>
        </p:nvSpPr>
        <p:spPr>
          <a:xfrm>
            <a:off x="10877263" y="5045291"/>
            <a:ext cx="583456" cy="1152572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2675937" y="677773"/>
            <a:ext cx="1152482" cy="700336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26767" y="2567104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4" name="图形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12348" y="4915845"/>
            <a:ext cx="6381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14684" y="3422664"/>
            <a:ext cx="1937384" cy="115262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5981" y="3775971"/>
            <a:ext cx="573437" cy="446006"/>
          </a:xfrm>
          <a:prstGeom prst="rect">
            <a:avLst/>
          </a:prstGeom>
        </p:spPr>
      </p:pic>
      <p:sp>
        <p:nvSpPr>
          <p:cNvPr id="38" name="图形 15"/>
          <p:cNvSpPr/>
          <p:nvPr/>
        </p:nvSpPr>
        <p:spPr>
          <a:xfrm>
            <a:off x="-102578" y="0"/>
            <a:ext cx="4488645" cy="1378109"/>
          </a:xfrm>
          <a:custGeom>
            <a:avLst/>
            <a:gdLst>
              <a:gd name="connsiteX0" fmla="*/ 4488646 w 4488645"/>
              <a:gd name="connsiteY0" fmla="*/ 0 h 2193982"/>
              <a:gd name="connsiteX1" fmla="*/ 4228684 w 4488645"/>
              <a:gd name="connsiteY1" fmla="*/ 164360 h 2193982"/>
              <a:gd name="connsiteX2" fmla="*/ 3695472 w 4488645"/>
              <a:gd name="connsiteY2" fmla="*/ 345575 h 2193982"/>
              <a:gd name="connsiteX3" fmla="*/ 3334915 w 4488645"/>
              <a:gd name="connsiteY3" fmla="*/ 973408 h 2193982"/>
              <a:gd name="connsiteX4" fmla="*/ 3138717 w 4488645"/>
              <a:gd name="connsiteY4" fmla="*/ 1687924 h 2193982"/>
              <a:gd name="connsiteX5" fmla="*/ 1788163 w 4488645"/>
              <a:gd name="connsiteY5" fmla="*/ 2130528 h 2193982"/>
              <a:gd name="connsiteX6" fmla="*/ 973319 w 4488645"/>
              <a:gd name="connsiteY6" fmla="*/ 1534444 h 2193982"/>
              <a:gd name="connsiteX7" fmla="*/ 684017 w 4488645"/>
              <a:gd name="connsiteY7" fmla="*/ 1103879 h 2193982"/>
              <a:gd name="connsiteX8" fmla="*/ 100150 w 4488645"/>
              <a:gd name="connsiteY8" fmla="*/ 99882 h 2193982"/>
              <a:gd name="connsiteX9" fmla="*/ 0 w 4488645"/>
              <a:gd name="connsiteY9" fmla="*/ 0 h 21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88645" h="2193982">
                <a:moveTo>
                  <a:pt x="4488646" y="0"/>
                </a:moveTo>
                <a:cubicBezTo>
                  <a:pt x="4413269" y="70867"/>
                  <a:pt x="4325028" y="126656"/>
                  <a:pt x="4228684" y="164360"/>
                </a:cubicBezTo>
                <a:cubicBezTo>
                  <a:pt x="4052998" y="232316"/>
                  <a:pt x="3854928" y="245425"/>
                  <a:pt x="3695472" y="345575"/>
                </a:cubicBezTo>
                <a:cubicBezTo>
                  <a:pt x="3485452" y="477474"/>
                  <a:pt x="3387799" y="731104"/>
                  <a:pt x="3334915" y="973408"/>
                </a:cubicBezTo>
                <a:cubicBezTo>
                  <a:pt x="3282030" y="1215712"/>
                  <a:pt x="3258041" y="1470502"/>
                  <a:pt x="3138717" y="1687924"/>
                </a:cubicBezTo>
                <a:cubicBezTo>
                  <a:pt x="2891240" y="2138911"/>
                  <a:pt x="2275982" y="2294353"/>
                  <a:pt x="1788163" y="2130528"/>
                </a:cubicBezTo>
                <a:cubicBezTo>
                  <a:pt x="1463367" y="2021549"/>
                  <a:pt x="1192079" y="1801986"/>
                  <a:pt x="973319" y="1534444"/>
                </a:cubicBezTo>
                <a:cubicBezTo>
                  <a:pt x="864268" y="1399815"/>
                  <a:pt x="767450" y="1255722"/>
                  <a:pt x="684017" y="1103879"/>
                </a:cubicBezTo>
                <a:cubicBezTo>
                  <a:pt x="496023" y="764190"/>
                  <a:pt x="358061" y="390433"/>
                  <a:pt x="100150" y="99882"/>
                </a:cubicBezTo>
                <a:cubicBezTo>
                  <a:pt x="68797" y="64613"/>
                  <a:pt x="35353" y="31259"/>
                  <a:pt x="0" y="0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1" y="3854298"/>
            <a:ext cx="2141477" cy="3003702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8270545" y="4575285"/>
            <a:ext cx="3921455" cy="231252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54" name="组合 853"/>
          <p:cNvGrpSpPr/>
          <p:nvPr/>
        </p:nvGrpSpPr>
        <p:grpSpPr>
          <a:xfrm>
            <a:off x="8286207" y="-1399999"/>
            <a:ext cx="3132929" cy="3120690"/>
            <a:chOff x="7940569" y="642101"/>
            <a:chExt cx="2739275" cy="2728574"/>
          </a:xfrm>
          <a:solidFill>
            <a:srgbClr val="E0F2F1"/>
          </a:solidFill>
        </p:grpSpPr>
        <p:sp>
          <p:nvSpPr>
            <p:cNvPr id="41" name="图形 15"/>
            <p:cNvSpPr/>
            <p:nvPr/>
          </p:nvSpPr>
          <p:spPr>
            <a:xfrm>
              <a:off x="10099011" y="898406"/>
              <a:ext cx="25060" cy="17836"/>
            </a:xfrm>
            <a:custGeom>
              <a:avLst/>
              <a:gdLst>
                <a:gd name="connsiteX0" fmla="*/ 25060 w 25060"/>
                <a:gd name="connsiteY0" fmla="*/ 17836 h 17836"/>
                <a:gd name="connsiteX1" fmla="*/ 0 w 25060"/>
                <a:gd name="connsiteY1" fmla="*/ 0 h 17836"/>
                <a:gd name="connsiteX2" fmla="*/ 25060 w 25060"/>
                <a:gd name="connsiteY2" fmla="*/ 17836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17836"/>
                  </a:moveTo>
                  <a:cubicBezTo>
                    <a:pt x="13833" y="17613"/>
                    <a:pt x="3889" y="10535"/>
                    <a:pt x="0" y="0"/>
                  </a:cubicBezTo>
                  <a:cubicBezTo>
                    <a:pt x="8830" y="5440"/>
                    <a:pt x="17212" y="11683"/>
                    <a:pt x="25060" y="1783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15"/>
            <p:cNvSpPr/>
            <p:nvPr/>
          </p:nvSpPr>
          <p:spPr>
            <a:xfrm>
              <a:off x="10058612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图形 15"/>
            <p:cNvSpPr/>
            <p:nvPr/>
          </p:nvSpPr>
          <p:spPr>
            <a:xfrm>
              <a:off x="10152508" y="947010"/>
              <a:ext cx="51825" cy="49368"/>
            </a:xfrm>
            <a:custGeom>
              <a:avLst/>
              <a:gdLst>
                <a:gd name="connsiteX0" fmla="*/ 51825 w 51825"/>
                <a:gd name="connsiteY0" fmla="*/ 34870 h 49368"/>
                <a:gd name="connsiteX1" fmla="*/ 14498 w 51825"/>
                <a:gd name="connsiteY1" fmla="*/ 46069 h 49368"/>
                <a:gd name="connsiteX2" fmla="*/ 3298 w 51825"/>
                <a:gd name="connsiteY2" fmla="*/ 8742 h 49368"/>
                <a:gd name="connsiteX3" fmla="*/ 10713 w 51825"/>
                <a:gd name="connsiteY3" fmla="*/ 0 h 49368"/>
                <a:gd name="connsiteX4" fmla="*/ 51825 w 51825"/>
                <a:gd name="connsiteY4" fmla="*/ 34870 h 4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25" h="49368">
                  <a:moveTo>
                    <a:pt x="51825" y="34870"/>
                  </a:moveTo>
                  <a:cubicBezTo>
                    <a:pt x="44610" y="48270"/>
                    <a:pt x="27898" y="53284"/>
                    <a:pt x="14498" y="46069"/>
                  </a:cubicBezTo>
                  <a:cubicBezTo>
                    <a:pt x="1098" y="38855"/>
                    <a:pt x="-3916" y="22143"/>
                    <a:pt x="3298" y="8742"/>
                  </a:cubicBezTo>
                  <a:cubicBezTo>
                    <a:pt x="5129" y="5341"/>
                    <a:pt x="7656" y="2362"/>
                    <a:pt x="10713" y="0"/>
                  </a:cubicBezTo>
                  <a:cubicBezTo>
                    <a:pt x="25071" y="11326"/>
                    <a:pt x="38805" y="22830"/>
                    <a:pt x="51825" y="3487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图形 15"/>
            <p:cNvSpPr/>
            <p:nvPr/>
          </p:nvSpPr>
          <p:spPr>
            <a:xfrm>
              <a:off x="1009785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图形 15"/>
            <p:cNvSpPr/>
            <p:nvPr/>
          </p:nvSpPr>
          <p:spPr>
            <a:xfrm>
              <a:off x="10192027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图形 15"/>
            <p:cNvSpPr/>
            <p:nvPr/>
          </p:nvSpPr>
          <p:spPr>
            <a:xfrm>
              <a:off x="1005852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图形 15"/>
            <p:cNvSpPr/>
            <p:nvPr/>
          </p:nvSpPr>
          <p:spPr>
            <a:xfrm>
              <a:off x="10152966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图形 15"/>
            <p:cNvSpPr/>
            <p:nvPr/>
          </p:nvSpPr>
          <p:spPr>
            <a:xfrm>
              <a:off x="10247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图形 15"/>
            <p:cNvSpPr/>
            <p:nvPr/>
          </p:nvSpPr>
          <p:spPr>
            <a:xfrm>
              <a:off x="10341583" y="1121537"/>
              <a:ext cx="28894" cy="34215"/>
            </a:xfrm>
            <a:custGeom>
              <a:avLst/>
              <a:gdLst>
                <a:gd name="connsiteX0" fmla="*/ 28894 w 28894"/>
                <a:gd name="connsiteY0" fmla="*/ 34156 h 34215"/>
                <a:gd name="connsiteX1" fmla="*/ 27735 w 28894"/>
                <a:gd name="connsiteY1" fmla="*/ 34156 h 34215"/>
                <a:gd name="connsiteX2" fmla="*/ 0 w 28894"/>
                <a:gd name="connsiteY2" fmla="*/ 6600 h 34215"/>
                <a:gd name="connsiteX3" fmla="*/ 0 w 28894"/>
                <a:gd name="connsiteY3" fmla="*/ 6599 h 34215"/>
                <a:gd name="connsiteX4" fmla="*/ 892 w 28894"/>
                <a:gd name="connsiteY4" fmla="*/ 0 h 34215"/>
                <a:gd name="connsiteX5" fmla="*/ 28894 w 28894"/>
                <a:gd name="connsiteY5" fmla="*/ 34156 h 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94" h="34215">
                  <a:moveTo>
                    <a:pt x="28894" y="34156"/>
                  </a:moveTo>
                  <a:cubicBezTo>
                    <a:pt x="28512" y="34236"/>
                    <a:pt x="28117" y="34236"/>
                    <a:pt x="27735" y="34156"/>
                  </a:cubicBezTo>
                  <a:cubicBezTo>
                    <a:pt x="12467" y="34206"/>
                    <a:pt x="49" y="21868"/>
                    <a:pt x="0" y="6600"/>
                  </a:cubicBezTo>
                  <a:cubicBezTo>
                    <a:pt x="0" y="6600"/>
                    <a:pt x="0" y="6599"/>
                    <a:pt x="0" y="6599"/>
                  </a:cubicBezTo>
                  <a:cubicBezTo>
                    <a:pt x="27" y="4371"/>
                    <a:pt x="327" y="2155"/>
                    <a:pt x="892" y="0"/>
                  </a:cubicBezTo>
                  <a:cubicBezTo>
                    <a:pt x="10435" y="11058"/>
                    <a:pt x="19887" y="22652"/>
                    <a:pt x="28894" y="3415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图形 15"/>
            <p:cNvSpPr/>
            <p:nvPr/>
          </p:nvSpPr>
          <p:spPr>
            <a:xfrm>
              <a:off x="10097852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图形 15"/>
            <p:cNvSpPr/>
            <p:nvPr/>
          </p:nvSpPr>
          <p:spPr>
            <a:xfrm>
              <a:off x="10192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15"/>
            <p:cNvSpPr/>
            <p:nvPr/>
          </p:nvSpPr>
          <p:spPr>
            <a:xfrm>
              <a:off x="1028638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图形 15"/>
            <p:cNvSpPr/>
            <p:nvPr/>
          </p:nvSpPr>
          <p:spPr>
            <a:xfrm>
              <a:off x="10380623" y="1185123"/>
              <a:ext cx="44701" cy="50480"/>
            </a:xfrm>
            <a:custGeom>
              <a:avLst/>
              <a:gdLst>
                <a:gd name="connsiteX0" fmla="*/ 44701 w 44701"/>
                <a:gd name="connsiteY0" fmla="*/ 44590 h 50480"/>
                <a:gd name="connsiteX1" fmla="*/ 27846 w 44701"/>
                <a:gd name="connsiteY1" fmla="*/ 50476 h 50480"/>
                <a:gd name="connsiteX2" fmla="*/ 4 w 44701"/>
                <a:gd name="connsiteY2" fmla="*/ 23569 h 50480"/>
                <a:gd name="connsiteX3" fmla="*/ 12686 w 44701"/>
                <a:gd name="connsiteY3" fmla="*/ 0 h 50480"/>
                <a:gd name="connsiteX4" fmla="*/ 44701 w 44701"/>
                <a:gd name="connsiteY4" fmla="*/ 44590 h 5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01" h="50480">
                  <a:moveTo>
                    <a:pt x="44701" y="44590"/>
                  </a:moveTo>
                  <a:cubicBezTo>
                    <a:pt x="39922" y="48424"/>
                    <a:pt x="33973" y="50502"/>
                    <a:pt x="27846" y="50476"/>
                  </a:cubicBezTo>
                  <a:cubicBezTo>
                    <a:pt x="12727" y="50735"/>
                    <a:pt x="262" y="38688"/>
                    <a:pt x="4" y="23569"/>
                  </a:cubicBezTo>
                  <a:cubicBezTo>
                    <a:pt x="-159" y="14041"/>
                    <a:pt x="4645" y="5114"/>
                    <a:pt x="12686" y="0"/>
                  </a:cubicBezTo>
                  <a:cubicBezTo>
                    <a:pt x="23832" y="14626"/>
                    <a:pt x="34624" y="29430"/>
                    <a:pt x="44701" y="445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图形 15"/>
            <p:cNvSpPr/>
            <p:nvPr/>
          </p:nvSpPr>
          <p:spPr>
            <a:xfrm>
              <a:off x="1005852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15"/>
            <p:cNvSpPr/>
            <p:nvPr/>
          </p:nvSpPr>
          <p:spPr>
            <a:xfrm>
              <a:off x="10152966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图形 15"/>
            <p:cNvSpPr/>
            <p:nvPr/>
          </p:nvSpPr>
          <p:spPr>
            <a:xfrm>
              <a:off x="10247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图形 15"/>
            <p:cNvSpPr/>
            <p:nvPr/>
          </p:nvSpPr>
          <p:spPr>
            <a:xfrm>
              <a:off x="1034167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图形 15"/>
            <p:cNvSpPr/>
            <p:nvPr/>
          </p:nvSpPr>
          <p:spPr>
            <a:xfrm>
              <a:off x="10435955" y="1264583"/>
              <a:ext cx="41985" cy="51011"/>
            </a:xfrm>
            <a:custGeom>
              <a:avLst/>
              <a:gdLst>
                <a:gd name="connsiteX0" fmla="*/ 41985 w 41985"/>
                <a:gd name="connsiteY0" fmla="*/ 46820 h 51011"/>
                <a:gd name="connsiteX1" fmla="*/ 27538 w 41985"/>
                <a:gd name="connsiteY1" fmla="*/ 51011 h 51011"/>
                <a:gd name="connsiteX2" fmla="*/ 0 w 41985"/>
                <a:gd name="connsiteY2" fmla="*/ 23436 h 51011"/>
                <a:gd name="connsiteX3" fmla="*/ 13091 w 41985"/>
                <a:gd name="connsiteY3" fmla="*/ 0 h 51011"/>
                <a:gd name="connsiteX4" fmla="*/ 41985 w 41985"/>
                <a:gd name="connsiteY4" fmla="*/ 46820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85" h="51011">
                  <a:moveTo>
                    <a:pt x="41985" y="46820"/>
                  </a:moveTo>
                  <a:cubicBezTo>
                    <a:pt x="37670" y="49570"/>
                    <a:pt x="32656" y="51025"/>
                    <a:pt x="27538" y="51011"/>
                  </a:cubicBezTo>
                  <a:cubicBezTo>
                    <a:pt x="12319" y="51001"/>
                    <a:pt x="-11" y="38655"/>
                    <a:pt x="0" y="23436"/>
                  </a:cubicBezTo>
                  <a:cubicBezTo>
                    <a:pt x="7" y="13883"/>
                    <a:pt x="4960" y="5015"/>
                    <a:pt x="13091" y="0"/>
                  </a:cubicBezTo>
                  <a:cubicBezTo>
                    <a:pt x="22990" y="15250"/>
                    <a:pt x="32799" y="30946"/>
                    <a:pt x="41985" y="468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图形 15"/>
            <p:cNvSpPr/>
            <p:nvPr/>
          </p:nvSpPr>
          <p:spPr>
            <a:xfrm>
              <a:off x="1009785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图形 15"/>
            <p:cNvSpPr/>
            <p:nvPr/>
          </p:nvSpPr>
          <p:spPr>
            <a:xfrm>
              <a:off x="10192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图形 15"/>
            <p:cNvSpPr/>
            <p:nvPr/>
          </p:nvSpPr>
          <p:spPr>
            <a:xfrm>
              <a:off x="1028638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图形 15"/>
            <p:cNvSpPr/>
            <p:nvPr/>
          </p:nvSpPr>
          <p:spPr>
            <a:xfrm>
              <a:off x="10381090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图形 15"/>
            <p:cNvSpPr/>
            <p:nvPr/>
          </p:nvSpPr>
          <p:spPr>
            <a:xfrm>
              <a:off x="10475175" y="1341100"/>
              <a:ext cx="45482" cy="54249"/>
            </a:xfrm>
            <a:custGeom>
              <a:avLst/>
              <a:gdLst>
                <a:gd name="connsiteX0" fmla="*/ 45482 w 45482"/>
                <a:gd name="connsiteY0" fmla="*/ 47622 h 54249"/>
                <a:gd name="connsiteX1" fmla="*/ 6627 w 45482"/>
                <a:gd name="connsiteY1" fmla="*/ 44618 h 54249"/>
                <a:gd name="connsiteX2" fmla="*/ 0 w 45482"/>
                <a:gd name="connsiteY2" fmla="*/ 26754 h 54249"/>
                <a:gd name="connsiteX3" fmla="*/ 19977 w 45482"/>
                <a:gd name="connsiteY3" fmla="*/ 0 h 54249"/>
                <a:gd name="connsiteX4" fmla="*/ 45482 w 45482"/>
                <a:gd name="connsiteY4" fmla="*/ 47622 h 5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82" h="54249">
                  <a:moveTo>
                    <a:pt x="45482" y="47622"/>
                  </a:moveTo>
                  <a:cubicBezTo>
                    <a:pt x="33923" y="57522"/>
                    <a:pt x="16527" y="56177"/>
                    <a:pt x="6627" y="44618"/>
                  </a:cubicBezTo>
                  <a:cubicBezTo>
                    <a:pt x="2364" y="39641"/>
                    <a:pt x="14" y="33307"/>
                    <a:pt x="0" y="26754"/>
                  </a:cubicBezTo>
                  <a:cubicBezTo>
                    <a:pt x="-56" y="14378"/>
                    <a:pt x="8094" y="3462"/>
                    <a:pt x="19977" y="0"/>
                  </a:cubicBezTo>
                  <a:cubicBezTo>
                    <a:pt x="28895" y="15785"/>
                    <a:pt x="37278" y="31570"/>
                    <a:pt x="45482" y="4762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图形 15"/>
            <p:cNvSpPr/>
            <p:nvPr/>
          </p:nvSpPr>
          <p:spPr>
            <a:xfrm>
              <a:off x="1005861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图形 15"/>
            <p:cNvSpPr/>
            <p:nvPr/>
          </p:nvSpPr>
          <p:spPr>
            <a:xfrm>
              <a:off x="10152966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图形 15"/>
            <p:cNvSpPr/>
            <p:nvPr/>
          </p:nvSpPr>
          <p:spPr>
            <a:xfrm>
              <a:off x="10247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图形 15"/>
            <p:cNvSpPr/>
            <p:nvPr/>
          </p:nvSpPr>
          <p:spPr>
            <a:xfrm>
              <a:off x="1034167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图形 15"/>
            <p:cNvSpPr/>
            <p:nvPr/>
          </p:nvSpPr>
          <p:spPr>
            <a:xfrm>
              <a:off x="10435847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图形 15"/>
            <p:cNvSpPr/>
            <p:nvPr/>
          </p:nvSpPr>
          <p:spPr>
            <a:xfrm>
              <a:off x="10530785" y="1427070"/>
              <a:ext cx="30271" cy="47956"/>
            </a:xfrm>
            <a:custGeom>
              <a:avLst/>
              <a:gdLst>
                <a:gd name="connsiteX0" fmla="*/ 30272 w 30271"/>
                <a:gd name="connsiteY0" fmla="*/ 47890 h 47956"/>
                <a:gd name="connsiteX1" fmla="*/ 27419 w 30271"/>
                <a:gd name="connsiteY1" fmla="*/ 47890 h 47956"/>
                <a:gd name="connsiteX2" fmla="*/ 0 w 30271"/>
                <a:gd name="connsiteY2" fmla="*/ 20195 h 47956"/>
                <a:gd name="connsiteX3" fmla="*/ 8958 w 30271"/>
                <a:gd name="connsiteY3" fmla="*/ 0 h 47956"/>
                <a:gd name="connsiteX4" fmla="*/ 30272 w 30271"/>
                <a:gd name="connsiteY4" fmla="*/ 47890 h 4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1" h="47956">
                  <a:moveTo>
                    <a:pt x="30272" y="47890"/>
                  </a:moveTo>
                  <a:cubicBezTo>
                    <a:pt x="29323" y="47979"/>
                    <a:pt x="28367" y="47979"/>
                    <a:pt x="27419" y="47890"/>
                  </a:cubicBezTo>
                  <a:cubicBezTo>
                    <a:pt x="12200" y="47814"/>
                    <a:pt x="-76" y="35414"/>
                    <a:pt x="0" y="20195"/>
                  </a:cubicBezTo>
                  <a:cubicBezTo>
                    <a:pt x="40" y="12509"/>
                    <a:pt x="3286" y="5188"/>
                    <a:pt x="8958" y="0"/>
                  </a:cubicBezTo>
                  <a:cubicBezTo>
                    <a:pt x="16093" y="15785"/>
                    <a:pt x="23137" y="31838"/>
                    <a:pt x="30272" y="478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图形 15"/>
            <p:cNvSpPr/>
            <p:nvPr/>
          </p:nvSpPr>
          <p:spPr>
            <a:xfrm>
              <a:off x="1009785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15"/>
            <p:cNvSpPr/>
            <p:nvPr/>
          </p:nvSpPr>
          <p:spPr>
            <a:xfrm>
              <a:off x="10192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15"/>
            <p:cNvSpPr/>
            <p:nvPr/>
          </p:nvSpPr>
          <p:spPr>
            <a:xfrm>
              <a:off x="1028638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图形 15"/>
            <p:cNvSpPr/>
            <p:nvPr/>
          </p:nvSpPr>
          <p:spPr>
            <a:xfrm>
              <a:off x="10381090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15"/>
            <p:cNvSpPr/>
            <p:nvPr/>
          </p:nvSpPr>
          <p:spPr>
            <a:xfrm>
              <a:off x="10475176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图形 15"/>
            <p:cNvSpPr/>
            <p:nvPr/>
          </p:nvSpPr>
          <p:spPr>
            <a:xfrm>
              <a:off x="10569529" y="1510632"/>
              <a:ext cx="21759" cy="43876"/>
            </a:xfrm>
            <a:custGeom>
              <a:avLst/>
              <a:gdLst>
                <a:gd name="connsiteX0" fmla="*/ 21760 w 21759"/>
                <a:gd name="connsiteY0" fmla="*/ 43877 h 43876"/>
                <a:gd name="connsiteX1" fmla="*/ 0 w 21759"/>
                <a:gd name="connsiteY1" fmla="*/ 16677 h 43876"/>
                <a:gd name="connsiteX2" fmla="*/ 5797 w 21759"/>
                <a:gd name="connsiteY2" fmla="*/ 0 h 43876"/>
                <a:gd name="connsiteX3" fmla="*/ 21760 w 21759"/>
                <a:gd name="connsiteY3" fmla="*/ 43877 h 4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9" h="43876">
                  <a:moveTo>
                    <a:pt x="21760" y="43877"/>
                  </a:moveTo>
                  <a:cubicBezTo>
                    <a:pt x="9044" y="41003"/>
                    <a:pt x="12" y="29712"/>
                    <a:pt x="0" y="16677"/>
                  </a:cubicBezTo>
                  <a:cubicBezTo>
                    <a:pt x="-11" y="10622"/>
                    <a:pt x="2034" y="4743"/>
                    <a:pt x="5797" y="0"/>
                  </a:cubicBezTo>
                  <a:cubicBezTo>
                    <a:pt x="11325" y="14358"/>
                    <a:pt x="16765" y="29073"/>
                    <a:pt x="21760" y="438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图形 15"/>
            <p:cNvSpPr/>
            <p:nvPr/>
          </p:nvSpPr>
          <p:spPr>
            <a:xfrm>
              <a:off x="1005852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图形 15"/>
            <p:cNvSpPr/>
            <p:nvPr/>
          </p:nvSpPr>
          <p:spPr>
            <a:xfrm>
              <a:off x="10152966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图形 15"/>
            <p:cNvSpPr/>
            <p:nvPr/>
          </p:nvSpPr>
          <p:spPr>
            <a:xfrm>
              <a:off x="10247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图形 15"/>
            <p:cNvSpPr/>
            <p:nvPr/>
          </p:nvSpPr>
          <p:spPr>
            <a:xfrm>
              <a:off x="1034167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图形 15"/>
            <p:cNvSpPr/>
            <p:nvPr/>
          </p:nvSpPr>
          <p:spPr>
            <a:xfrm>
              <a:off x="10435847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图形 15"/>
            <p:cNvSpPr/>
            <p:nvPr/>
          </p:nvSpPr>
          <p:spPr>
            <a:xfrm>
              <a:off x="1053020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图形 15"/>
            <p:cNvSpPr/>
            <p:nvPr/>
          </p:nvSpPr>
          <p:spPr>
            <a:xfrm>
              <a:off x="10097852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图形 15"/>
            <p:cNvSpPr/>
            <p:nvPr/>
          </p:nvSpPr>
          <p:spPr>
            <a:xfrm>
              <a:off x="10192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图形 15"/>
            <p:cNvSpPr/>
            <p:nvPr/>
          </p:nvSpPr>
          <p:spPr>
            <a:xfrm>
              <a:off x="1028638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图形 15"/>
            <p:cNvSpPr/>
            <p:nvPr/>
          </p:nvSpPr>
          <p:spPr>
            <a:xfrm>
              <a:off x="10380822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图形 15"/>
            <p:cNvSpPr/>
            <p:nvPr/>
          </p:nvSpPr>
          <p:spPr>
            <a:xfrm>
              <a:off x="10475176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图形 15"/>
            <p:cNvSpPr/>
            <p:nvPr/>
          </p:nvSpPr>
          <p:spPr>
            <a:xfrm>
              <a:off x="1056952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图形 15"/>
            <p:cNvSpPr/>
            <p:nvPr/>
          </p:nvSpPr>
          <p:spPr>
            <a:xfrm>
              <a:off x="1005852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图形 15"/>
            <p:cNvSpPr/>
            <p:nvPr/>
          </p:nvSpPr>
          <p:spPr>
            <a:xfrm>
              <a:off x="10152966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图形 15"/>
            <p:cNvSpPr/>
            <p:nvPr/>
          </p:nvSpPr>
          <p:spPr>
            <a:xfrm>
              <a:off x="10247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图形 15"/>
            <p:cNvSpPr/>
            <p:nvPr/>
          </p:nvSpPr>
          <p:spPr>
            <a:xfrm>
              <a:off x="1034167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图形 15"/>
            <p:cNvSpPr/>
            <p:nvPr/>
          </p:nvSpPr>
          <p:spPr>
            <a:xfrm>
              <a:off x="10435847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图形 15"/>
            <p:cNvSpPr/>
            <p:nvPr/>
          </p:nvSpPr>
          <p:spPr>
            <a:xfrm>
              <a:off x="1053020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图形 15"/>
            <p:cNvSpPr/>
            <p:nvPr/>
          </p:nvSpPr>
          <p:spPr>
            <a:xfrm>
              <a:off x="10624551" y="1741254"/>
              <a:ext cx="27203" cy="53240"/>
            </a:xfrm>
            <a:custGeom>
              <a:avLst/>
              <a:gdLst>
                <a:gd name="connsiteX0" fmla="*/ 27203 w 27203"/>
                <a:gd name="connsiteY0" fmla="*/ 53241 h 53240"/>
                <a:gd name="connsiteX1" fmla="*/ 3 w 27203"/>
                <a:gd name="connsiteY1" fmla="*/ 25595 h 53240"/>
                <a:gd name="connsiteX2" fmla="*/ 17839 w 27203"/>
                <a:gd name="connsiteY2" fmla="*/ 0 h 53240"/>
                <a:gd name="connsiteX3" fmla="*/ 27203 w 27203"/>
                <a:gd name="connsiteY3" fmla="*/ 53241 h 5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3" h="53240">
                  <a:moveTo>
                    <a:pt x="27203" y="53241"/>
                  </a:moveTo>
                  <a:cubicBezTo>
                    <a:pt x="12109" y="52997"/>
                    <a:pt x="1" y="40691"/>
                    <a:pt x="3" y="25595"/>
                  </a:cubicBezTo>
                  <a:cubicBezTo>
                    <a:pt x="-156" y="14121"/>
                    <a:pt x="7020" y="3824"/>
                    <a:pt x="17839" y="0"/>
                  </a:cubicBezTo>
                  <a:cubicBezTo>
                    <a:pt x="21317" y="17747"/>
                    <a:pt x="24438" y="35316"/>
                    <a:pt x="27203" y="532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图形 15"/>
            <p:cNvSpPr/>
            <p:nvPr/>
          </p:nvSpPr>
          <p:spPr>
            <a:xfrm>
              <a:off x="1009785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图形 15"/>
            <p:cNvSpPr/>
            <p:nvPr/>
          </p:nvSpPr>
          <p:spPr>
            <a:xfrm>
              <a:off x="10192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图形 15"/>
            <p:cNvSpPr/>
            <p:nvPr/>
          </p:nvSpPr>
          <p:spPr>
            <a:xfrm>
              <a:off x="1028638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图形 15"/>
            <p:cNvSpPr/>
            <p:nvPr/>
          </p:nvSpPr>
          <p:spPr>
            <a:xfrm>
              <a:off x="10381090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图形 15"/>
            <p:cNvSpPr/>
            <p:nvPr/>
          </p:nvSpPr>
          <p:spPr>
            <a:xfrm>
              <a:off x="10475176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图形 15"/>
            <p:cNvSpPr/>
            <p:nvPr/>
          </p:nvSpPr>
          <p:spPr>
            <a:xfrm>
              <a:off x="10569530" y="1819285"/>
              <a:ext cx="55113" cy="55113"/>
            </a:xfrm>
            <a:custGeom>
              <a:avLst/>
              <a:gdLst>
                <a:gd name="connsiteX0" fmla="*/ 55113 w 55113"/>
                <a:gd name="connsiteY0" fmla="*/ 27381 h 55113"/>
                <a:gd name="connsiteX1" fmla="*/ 27732 w 55113"/>
                <a:gd name="connsiteY1" fmla="*/ 55113 h 55113"/>
                <a:gd name="connsiteX2" fmla="*/ 1 w 55113"/>
                <a:gd name="connsiteY2" fmla="*/ 27733 h 55113"/>
                <a:gd name="connsiteX3" fmla="*/ 27200 w 55113"/>
                <a:gd name="connsiteY3" fmla="*/ 2 h 55113"/>
                <a:gd name="connsiteX4" fmla="*/ 55111 w 55113"/>
                <a:gd name="connsiteY4" fmla="*/ 27200 h 55113"/>
                <a:gd name="connsiteX5" fmla="*/ 55114 w 55113"/>
                <a:gd name="connsiteY5" fmla="*/ 27381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81"/>
                  </a:moveTo>
                  <a:cubicBezTo>
                    <a:pt x="55209" y="42600"/>
                    <a:pt x="42951" y="55016"/>
                    <a:pt x="27732" y="55113"/>
                  </a:cubicBezTo>
                  <a:cubicBezTo>
                    <a:pt x="12513" y="55210"/>
                    <a:pt x="97" y="42952"/>
                    <a:pt x="1" y="27733"/>
                  </a:cubicBezTo>
                  <a:cubicBezTo>
                    <a:pt x="-96" y="12585"/>
                    <a:pt x="12053" y="199"/>
                    <a:pt x="27200" y="2"/>
                  </a:cubicBezTo>
                  <a:cubicBezTo>
                    <a:pt x="42418" y="-195"/>
                    <a:pt x="54914" y="11982"/>
                    <a:pt x="55111" y="27200"/>
                  </a:cubicBezTo>
                  <a:cubicBezTo>
                    <a:pt x="55113" y="27260"/>
                    <a:pt x="55113" y="27321"/>
                    <a:pt x="55114" y="2738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图形 15"/>
            <p:cNvSpPr/>
            <p:nvPr/>
          </p:nvSpPr>
          <p:spPr>
            <a:xfrm>
              <a:off x="10058612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图形 15"/>
            <p:cNvSpPr/>
            <p:nvPr/>
          </p:nvSpPr>
          <p:spPr>
            <a:xfrm>
              <a:off x="10152966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图形 15"/>
            <p:cNvSpPr/>
            <p:nvPr/>
          </p:nvSpPr>
          <p:spPr>
            <a:xfrm>
              <a:off x="10247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图形 15"/>
            <p:cNvSpPr/>
            <p:nvPr/>
          </p:nvSpPr>
          <p:spPr>
            <a:xfrm>
              <a:off x="10341672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图形 15"/>
            <p:cNvSpPr/>
            <p:nvPr/>
          </p:nvSpPr>
          <p:spPr>
            <a:xfrm>
              <a:off x="10435847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图形 15"/>
            <p:cNvSpPr/>
            <p:nvPr/>
          </p:nvSpPr>
          <p:spPr>
            <a:xfrm>
              <a:off x="1053020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图形 15"/>
            <p:cNvSpPr/>
            <p:nvPr/>
          </p:nvSpPr>
          <p:spPr>
            <a:xfrm>
              <a:off x="10623163" y="1898970"/>
              <a:ext cx="43750" cy="55114"/>
            </a:xfrm>
            <a:custGeom>
              <a:avLst/>
              <a:gdLst>
                <a:gd name="connsiteX0" fmla="*/ 43751 w 43750"/>
                <a:gd name="connsiteY0" fmla="*/ 50699 h 55114"/>
                <a:gd name="connsiteX1" fmla="*/ 29125 w 43750"/>
                <a:gd name="connsiteY1" fmla="*/ 55069 h 55114"/>
                <a:gd name="connsiteX2" fmla="*/ 45 w 43750"/>
                <a:gd name="connsiteY2" fmla="*/ 29124 h 55114"/>
                <a:gd name="connsiteX3" fmla="*/ 25991 w 43750"/>
                <a:gd name="connsiteY3" fmla="*/ 45 h 55114"/>
                <a:gd name="connsiteX4" fmla="*/ 29125 w 43750"/>
                <a:gd name="connsiteY4" fmla="*/ 45 h 55114"/>
                <a:gd name="connsiteX5" fmla="*/ 40986 w 43750"/>
                <a:gd name="connsiteY5" fmla="*/ 2809 h 55114"/>
                <a:gd name="connsiteX6" fmla="*/ 43751 w 43750"/>
                <a:gd name="connsiteY6" fmla="*/ 50699 h 5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0" h="55114">
                  <a:moveTo>
                    <a:pt x="43751" y="50699"/>
                  </a:moveTo>
                  <a:cubicBezTo>
                    <a:pt x="39404" y="53545"/>
                    <a:pt x="34321" y="55064"/>
                    <a:pt x="29125" y="55069"/>
                  </a:cubicBezTo>
                  <a:cubicBezTo>
                    <a:pt x="13930" y="55935"/>
                    <a:pt x="911" y="44318"/>
                    <a:pt x="45" y="29124"/>
                  </a:cubicBezTo>
                  <a:cubicBezTo>
                    <a:pt x="-820" y="13929"/>
                    <a:pt x="10796" y="910"/>
                    <a:pt x="25991" y="45"/>
                  </a:cubicBezTo>
                  <a:cubicBezTo>
                    <a:pt x="27035" y="-15"/>
                    <a:pt x="28081" y="-15"/>
                    <a:pt x="29125" y="45"/>
                  </a:cubicBezTo>
                  <a:cubicBezTo>
                    <a:pt x="33232" y="93"/>
                    <a:pt x="37280" y="1037"/>
                    <a:pt x="40986" y="2809"/>
                  </a:cubicBezTo>
                  <a:cubicBezTo>
                    <a:pt x="42145" y="18416"/>
                    <a:pt x="43216" y="34736"/>
                    <a:pt x="43751" y="506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图形 15"/>
            <p:cNvSpPr/>
            <p:nvPr/>
          </p:nvSpPr>
          <p:spPr>
            <a:xfrm>
              <a:off x="1009785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图形 15"/>
            <p:cNvSpPr/>
            <p:nvPr/>
          </p:nvSpPr>
          <p:spPr>
            <a:xfrm>
              <a:off x="10192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图形 15"/>
            <p:cNvSpPr/>
            <p:nvPr/>
          </p:nvSpPr>
          <p:spPr>
            <a:xfrm>
              <a:off x="1028638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图形 15"/>
            <p:cNvSpPr/>
            <p:nvPr/>
          </p:nvSpPr>
          <p:spPr>
            <a:xfrm>
              <a:off x="10381090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图形 15"/>
            <p:cNvSpPr/>
            <p:nvPr/>
          </p:nvSpPr>
          <p:spPr>
            <a:xfrm>
              <a:off x="10475176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图形 15"/>
            <p:cNvSpPr/>
            <p:nvPr/>
          </p:nvSpPr>
          <p:spPr>
            <a:xfrm>
              <a:off x="1056952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图形 15"/>
            <p:cNvSpPr/>
            <p:nvPr/>
          </p:nvSpPr>
          <p:spPr>
            <a:xfrm>
              <a:off x="10663878" y="1992297"/>
              <a:ext cx="4195" cy="28716"/>
            </a:xfrm>
            <a:custGeom>
              <a:avLst/>
              <a:gdLst>
                <a:gd name="connsiteX0" fmla="*/ 4196 w 4195"/>
                <a:gd name="connsiteY0" fmla="*/ 14269 h 28716"/>
                <a:gd name="connsiteX1" fmla="*/ 4196 w 4195"/>
                <a:gd name="connsiteY1" fmla="*/ 28716 h 28716"/>
                <a:gd name="connsiteX2" fmla="*/ 4 w 4195"/>
                <a:gd name="connsiteY2" fmla="*/ 14269 h 28716"/>
                <a:gd name="connsiteX3" fmla="*/ 4196 w 4195"/>
                <a:gd name="connsiteY3" fmla="*/ 0 h 28716"/>
                <a:gd name="connsiteX4" fmla="*/ 4196 w 4195"/>
                <a:gd name="connsiteY4" fmla="*/ 14269 h 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5" h="28716">
                  <a:moveTo>
                    <a:pt x="4196" y="14269"/>
                  </a:moveTo>
                  <a:cubicBezTo>
                    <a:pt x="4196" y="19174"/>
                    <a:pt x="4196" y="23990"/>
                    <a:pt x="4196" y="28716"/>
                  </a:cubicBezTo>
                  <a:cubicBezTo>
                    <a:pt x="1446" y="24400"/>
                    <a:pt x="-9" y="19387"/>
                    <a:pt x="4" y="14269"/>
                  </a:cubicBezTo>
                  <a:cubicBezTo>
                    <a:pt x="-91" y="9196"/>
                    <a:pt x="1372" y="4215"/>
                    <a:pt x="4196" y="0"/>
                  </a:cubicBezTo>
                  <a:cubicBezTo>
                    <a:pt x="4196" y="4459"/>
                    <a:pt x="4196" y="9275"/>
                    <a:pt x="4196" y="142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图形 15"/>
            <p:cNvSpPr/>
            <p:nvPr/>
          </p:nvSpPr>
          <p:spPr>
            <a:xfrm>
              <a:off x="1005852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图形 15"/>
            <p:cNvSpPr/>
            <p:nvPr/>
          </p:nvSpPr>
          <p:spPr>
            <a:xfrm>
              <a:off x="10152966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图形 15"/>
            <p:cNvSpPr/>
            <p:nvPr/>
          </p:nvSpPr>
          <p:spPr>
            <a:xfrm>
              <a:off x="10247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图形 15"/>
            <p:cNvSpPr/>
            <p:nvPr/>
          </p:nvSpPr>
          <p:spPr>
            <a:xfrm>
              <a:off x="1034167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图形 15"/>
            <p:cNvSpPr/>
            <p:nvPr/>
          </p:nvSpPr>
          <p:spPr>
            <a:xfrm>
              <a:off x="10435847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图形 15"/>
            <p:cNvSpPr/>
            <p:nvPr/>
          </p:nvSpPr>
          <p:spPr>
            <a:xfrm>
              <a:off x="1053020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图形 15"/>
            <p:cNvSpPr/>
            <p:nvPr/>
          </p:nvSpPr>
          <p:spPr>
            <a:xfrm>
              <a:off x="1062455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图形 15"/>
            <p:cNvSpPr/>
            <p:nvPr/>
          </p:nvSpPr>
          <p:spPr>
            <a:xfrm>
              <a:off x="10097852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图形 15"/>
            <p:cNvSpPr/>
            <p:nvPr/>
          </p:nvSpPr>
          <p:spPr>
            <a:xfrm>
              <a:off x="10192027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图形 15"/>
            <p:cNvSpPr/>
            <p:nvPr/>
          </p:nvSpPr>
          <p:spPr>
            <a:xfrm>
              <a:off x="10286380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图形 15"/>
            <p:cNvSpPr/>
            <p:nvPr/>
          </p:nvSpPr>
          <p:spPr>
            <a:xfrm>
              <a:off x="10380822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图形 15"/>
            <p:cNvSpPr/>
            <p:nvPr/>
          </p:nvSpPr>
          <p:spPr>
            <a:xfrm>
              <a:off x="10475176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图形 15"/>
            <p:cNvSpPr/>
            <p:nvPr/>
          </p:nvSpPr>
          <p:spPr>
            <a:xfrm>
              <a:off x="1056952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图形 15"/>
            <p:cNvSpPr/>
            <p:nvPr/>
          </p:nvSpPr>
          <p:spPr>
            <a:xfrm>
              <a:off x="1005852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图形 15"/>
            <p:cNvSpPr/>
            <p:nvPr/>
          </p:nvSpPr>
          <p:spPr>
            <a:xfrm>
              <a:off x="10152966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图形 15"/>
            <p:cNvSpPr/>
            <p:nvPr/>
          </p:nvSpPr>
          <p:spPr>
            <a:xfrm>
              <a:off x="10247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图形 15"/>
            <p:cNvSpPr/>
            <p:nvPr/>
          </p:nvSpPr>
          <p:spPr>
            <a:xfrm>
              <a:off x="1034167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图形 15"/>
            <p:cNvSpPr/>
            <p:nvPr/>
          </p:nvSpPr>
          <p:spPr>
            <a:xfrm>
              <a:off x="10435847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图形 15"/>
            <p:cNvSpPr/>
            <p:nvPr/>
          </p:nvSpPr>
          <p:spPr>
            <a:xfrm>
              <a:off x="1053020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图形 15"/>
            <p:cNvSpPr/>
            <p:nvPr/>
          </p:nvSpPr>
          <p:spPr>
            <a:xfrm>
              <a:off x="10624552" y="2218282"/>
              <a:ext cx="27201" cy="53508"/>
            </a:xfrm>
            <a:custGeom>
              <a:avLst/>
              <a:gdLst>
                <a:gd name="connsiteX0" fmla="*/ 27202 w 27201"/>
                <a:gd name="connsiteY0" fmla="*/ 0 h 53508"/>
                <a:gd name="connsiteX1" fmla="*/ 17837 w 27201"/>
                <a:gd name="connsiteY1" fmla="*/ 53508 h 53508"/>
                <a:gd name="connsiteX2" fmla="*/ 1 w 27201"/>
                <a:gd name="connsiteY2" fmla="*/ 27735 h 53508"/>
                <a:gd name="connsiteX3" fmla="*/ 27202 w 27201"/>
                <a:gd name="connsiteY3" fmla="*/ 0 h 53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1" h="53508">
                  <a:moveTo>
                    <a:pt x="27202" y="0"/>
                  </a:moveTo>
                  <a:cubicBezTo>
                    <a:pt x="24407" y="17836"/>
                    <a:pt x="21286" y="35672"/>
                    <a:pt x="17837" y="53508"/>
                  </a:cubicBezTo>
                  <a:cubicBezTo>
                    <a:pt x="7042" y="49551"/>
                    <a:pt x="-98" y="39233"/>
                    <a:pt x="1" y="27735"/>
                  </a:cubicBezTo>
                  <a:cubicBezTo>
                    <a:pt x="-98" y="12585"/>
                    <a:pt x="12052" y="196"/>
                    <a:pt x="2720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图形 15"/>
            <p:cNvSpPr/>
            <p:nvPr/>
          </p:nvSpPr>
          <p:spPr>
            <a:xfrm>
              <a:off x="1009785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图形 15"/>
            <p:cNvSpPr/>
            <p:nvPr/>
          </p:nvSpPr>
          <p:spPr>
            <a:xfrm>
              <a:off x="1019202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图形 15"/>
            <p:cNvSpPr/>
            <p:nvPr/>
          </p:nvSpPr>
          <p:spPr>
            <a:xfrm>
              <a:off x="10286380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图形 15"/>
            <p:cNvSpPr/>
            <p:nvPr/>
          </p:nvSpPr>
          <p:spPr>
            <a:xfrm>
              <a:off x="10381090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图形 15"/>
            <p:cNvSpPr/>
            <p:nvPr/>
          </p:nvSpPr>
          <p:spPr>
            <a:xfrm>
              <a:off x="10475176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图形 15"/>
            <p:cNvSpPr/>
            <p:nvPr/>
          </p:nvSpPr>
          <p:spPr>
            <a:xfrm>
              <a:off x="1056952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图形 15"/>
            <p:cNvSpPr/>
            <p:nvPr/>
          </p:nvSpPr>
          <p:spPr>
            <a:xfrm>
              <a:off x="1005861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图形 15"/>
            <p:cNvSpPr/>
            <p:nvPr/>
          </p:nvSpPr>
          <p:spPr>
            <a:xfrm>
              <a:off x="10152966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图形 15"/>
            <p:cNvSpPr/>
            <p:nvPr/>
          </p:nvSpPr>
          <p:spPr>
            <a:xfrm>
              <a:off x="10247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图形 15"/>
            <p:cNvSpPr/>
            <p:nvPr/>
          </p:nvSpPr>
          <p:spPr>
            <a:xfrm>
              <a:off x="1034167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图形 15"/>
            <p:cNvSpPr/>
            <p:nvPr/>
          </p:nvSpPr>
          <p:spPr>
            <a:xfrm>
              <a:off x="10435847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图形 15"/>
            <p:cNvSpPr/>
            <p:nvPr/>
          </p:nvSpPr>
          <p:spPr>
            <a:xfrm>
              <a:off x="1053020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图形 15"/>
            <p:cNvSpPr/>
            <p:nvPr/>
          </p:nvSpPr>
          <p:spPr>
            <a:xfrm>
              <a:off x="1009785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图形 15"/>
            <p:cNvSpPr/>
            <p:nvPr/>
          </p:nvSpPr>
          <p:spPr>
            <a:xfrm>
              <a:off x="1019202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图形 15"/>
            <p:cNvSpPr/>
            <p:nvPr/>
          </p:nvSpPr>
          <p:spPr>
            <a:xfrm>
              <a:off x="10286380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图形 15"/>
            <p:cNvSpPr/>
            <p:nvPr/>
          </p:nvSpPr>
          <p:spPr>
            <a:xfrm>
              <a:off x="10381090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图形 15"/>
            <p:cNvSpPr/>
            <p:nvPr/>
          </p:nvSpPr>
          <p:spPr>
            <a:xfrm>
              <a:off x="10475176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图形 15"/>
            <p:cNvSpPr/>
            <p:nvPr/>
          </p:nvSpPr>
          <p:spPr>
            <a:xfrm>
              <a:off x="10569528" y="2458267"/>
              <a:ext cx="21761" cy="43698"/>
            </a:xfrm>
            <a:custGeom>
              <a:avLst/>
              <a:gdLst>
                <a:gd name="connsiteX0" fmla="*/ 21761 w 21761"/>
                <a:gd name="connsiteY0" fmla="*/ 0 h 43698"/>
                <a:gd name="connsiteX1" fmla="*/ 5797 w 21761"/>
                <a:gd name="connsiteY1" fmla="*/ 43699 h 43698"/>
                <a:gd name="connsiteX2" fmla="*/ 0 w 21761"/>
                <a:gd name="connsiteY2" fmla="*/ 26932 h 43698"/>
                <a:gd name="connsiteX3" fmla="*/ 21760 w 21761"/>
                <a:gd name="connsiteY3" fmla="*/ 0 h 4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61" h="43698">
                  <a:moveTo>
                    <a:pt x="21761" y="0"/>
                  </a:moveTo>
                  <a:cubicBezTo>
                    <a:pt x="16766" y="14804"/>
                    <a:pt x="11326" y="29251"/>
                    <a:pt x="5797" y="43699"/>
                  </a:cubicBezTo>
                  <a:cubicBezTo>
                    <a:pt x="2014" y="38932"/>
                    <a:pt x="-30" y="33018"/>
                    <a:pt x="0" y="26932"/>
                  </a:cubicBezTo>
                  <a:cubicBezTo>
                    <a:pt x="104" y="13986"/>
                    <a:pt x="9124" y="2821"/>
                    <a:pt x="217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图形 15"/>
            <p:cNvSpPr/>
            <p:nvPr/>
          </p:nvSpPr>
          <p:spPr>
            <a:xfrm>
              <a:off x="1005852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图形 15"/>
            <p:cNvSpPr/>
            <p:nvPr/>
          </p:nvSpPr>
          <p:spPr>
            <a:xfrm>
              <a:off x="10152966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图形 15"/>
            <p:cNvSpPr/>
            <p:nvPr/>
          </p:nvSpPr>
          <p:spPr>
            <a:xfrm>
              <a:off x="10247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图形 15"/>
            <p:cNvSpPr/>
            <p:nvPr/>
          </p:nvSpPr>
          <p:spPr>
            <a:xfrm>
              <a:off x="1034167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图形 15"/>
            <p:cNvSpPr/>
            <p:nvPr/>
          </p:nvSpPr>
          <p:spPr>
            <a:xfrm>
              <a:off x="10435847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图形 15"/>
            <p:cNvSpPr/>
            <p:nvPr/>
          </p:nvSpPr>
          <p:spPr>
            <a:xfrm>
              <a:off x="10530729" y="2537446"/>
              <a:ext cx="30327" cy="48082"/>
            </a:xfrm>
            <a:custGeom>
              <a:avLst/>
              <a:gdLst>
                <a:gd name="connsiteX0" fmla="*/ 30327 w 30327"/>
                <a:gd name="connsiteY0" fmla="*/ 371 h 48082"/>
                <a:gd name="connsiteX1" fmla="*/ 9013 w 30327"/>
                <a:gd name="connsiteY1" fmla="*/ 48082 h 48082"/>
                <a:gd name="connsiteX2" fmla="*/ 7223 w 30327"/>
                <a:gd name="connsiteY2" fmla="*/ 9026 h 48082"/>
                <a:gd name="connsiteX3" fmla="*/ 27473 w 30327"/>
                <a:gd name="connsiteY3" fmla="*/ 14 h 48082"/>
                <a:gd name="connsiteX4" fmla="*/ 30326 w 30327"/>
                <a:gd name="connsiteY4" fmla="*/ 371 h 4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27" h="48082">
                  <a:moveTo>
                    <a:pt x="30327" y="371"/>
                  </a:moveTo>
                  <a:cubicBezTo>
                    <a:pt x="23549" y="16423"/>
                    <a:pt x="16504" y="32386"/>
                    <a:pt x="9013" y="48082"/>
                  </a:cubicBezTo>
                  <a:cubicBezTo>
                    <a:pt x="-2266" y="37791"/>
                    <a:pt x="-3068" y="20305"/>
                    <a:pt x="7223" y="9026"/>
                  </a:cubicBezTo>
                  <a:cubicBezTo>
                    <a:pt x="12420" y="3329"/>
                    <a:pt x="19762" y="62"/>
                    <a:pt x="27473" y="14"/>
                  </a:cubicBezTo>
                  <a:cubicBezTo>
                    <a:pt x="28438" y="-44"/>
                    <a:pt x="29405" y="77"/>
                    <a:pt x="30326" y="37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图形 15"/>
            <p:cNvSpPr/>
            <p:nvPr/>
          </p:nvSpPr>
          <p:spPr>
            <a:xfrm>
              <a:off x="1009785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图形 15"/>
            <p:cNvSpPr/>
            <p:nvPr/>
          </p:nvSpPr>
          <p:spPr>
            <a:xfrm>
              <a:off x="1019202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图形 15"/>
            <p:cNvSpPr/>
            <p:nvPr/>
          </p:nvSpPr>
          <p:spPr>
            <a:xfrm>
              <a:off x="10286380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图形 15"/>
            <p:cNvSpPr/>
            <p:nvPr/>
          </p:nvSpPr>
          <p:spPr>
            <a:xfrm>
              <a:off x="10381090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图形 15"/>
            <p:cNvSpPr/>
            <p:nvPr/>
          </p:nvSpPr>
          <p:spPr>
            <a:xfrm>
              <a:off x="10475417" y="2617528"/>
              <a:ext cx="45240" cy="53881"/>
            </a:xfrm>
            <a:custGeom>
              <a:avLst/>
              <a:gdLst>
                <a:gd name="connsiteX0" fmla="*/ 45241 w 45240"/>
                <a:gd name="connsiteY0" fmla="*/ 6526 h 53881"/>
                <a:gd name="connsiteX1" fmla="*/ 19914 w 45240"/>
                <a:gd name="connsiteY1" fmla="*/ 53881 h 53881"/>
                <a:gd name="connsiteX2" fmla="*/ 1068 w 45240"/>
                <a:gd name="connsiteY2" fmla="*/ 19913 h 53881"/>
                <a:gd name="connsiteX3" fmla="*/ 35036 w 45240"/>
                <a:gd name="connsiteY3" fmla="*/ 1068 h 53881"/>
                <a:gd name="connsiteX4" fmla="*/ 45241 w 45240"/>
                <a:gd name="connsiteY4" fmla="*/ 6526 h 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0" h="53881">
                  <a:moveTo>
                    <a:pt x="45241" y="6526"/>
                  </a:moveTo>
                  <a:cubicBezTo>
                    <a:pt x="37214" y="22490"/>
                    <a:pt x="28653" y="38186"/>
                    <a:pt x="19914" y="53881"/>
                  </a:cubicBezTo>
                  <a:cubicBezTo>
                    <a:pt x="5329" y="49705"/>
                    <a:pt x="-3108" y="34497"/>
                    <a:pt x="1068" y="19913"/>
                  </a:cubicBezTo>
                  <a:cubicBezTo>
                    <a:pt x="5244" y="5330"/>
                    <a:pt x="20453" y="-3108"/>
                    <a:pt x="35036" y="1068"/>
                  </a:cubicBezTo>
                  <a:cubicBezTo>
                    <a:pt x="38786" y="2142"/>
                    <a:pt x="42265" y="4003"/>
                    <a:pt x="45241" y="65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图形 15"/>
            <p:cNvSpPr/>
            <p:nvPr/>
          </p:nvSpPr>
          <p:spPr>
            <a:xfrm>
              <a:off x="1005852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图形 15"/>
            <p:cNvSpPr/>
            <p:nvPr/>
          </p:nvSpPr>
          <p:spPr>
            <a:xfrm>
              <a:off x="10152966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图形 15"/>
            <p:cNvSpPr/>
            <p:nvPr/>
          </p:nvSpPr>
          <p:spPr>
            <a:xfrm>
              <a:off x="10247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图形 15"/>
            <p:cNvSpPr/>
            <p:nvPr/>
          </p:nvSpPr>
          <p:spPr>
            <a:xfrm>
              <a:off x="1034167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图形 15"/>
            <p:cNvSpPr/>
            <p:nvPr/>
          </p:nvSpPr>
          <p:spPr>
            <a:xfrm>
              <a:off x="10435950" y="2697182"/>
              <a:ext cx="41990" cy="51011"/>
            </a:xfrm>
            <a:custGeom>
              <a:avLst/>
              <a:gdLst>
                <a:gd name="connsiteX0" fmla="*/ 41991 w 41990"/>
                <a:gd name="connsiteY0" fmla="*/ 4192 h 51011"/>
                <a:gd name="connsiteX1" fmla="*/ 13095 w 41990"/>
                <a:gd name="connsiteY1" fmla="*/ 51011 h 51011"/>
                <a:gd name="connsiteX2" fmla="*/ 4106 w 41990"/>
                <a:gd name="connsiteY2" fmla="*/ 13091 h 51011"/>
                <a:gd name="connsiteX3" fmla="*/ 27542 w 41990"/>
                <a:gd name="connsiteY3" fmla="*/ 0 h 51011"/>
                <a:gd name="connsiteX4" fmla="*/ 41989 w 41990"/>
                <a:gd name="connsiteY4" fmla="*/ 4192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90" h="51011">
                  <a:moveTo>
                    <a:pt x="41991" y="4192"/>
                  </a:moveTo>
                  <a:cubicBezTo>
                    <a:pt x="33072" y="20066"/>
                    <a:pt x="22995" y="35672"/>
                    <a:pt x="13095" y="51011"/>
                  </a:cubicBezTo>
                  <a:cubicBezTo>
                    <a:pt x="141" y="43022"/>
                    <a:pt x="-3883" y="26045"/>
                    <a:pt x="4106" y="13091"/>
                  </a:cubicBezTo>
                  <a:cubicBezTo>
                    <a:pt x="9121" y="4960"/>
                    <a:pt x="17989" y="7"/>
                    <a:pt x="27542" y="0"/>
                  </a:cubicBezTo>
                  <a:cubicBezTo>
                    <a:pt x="32660" y="-13"/>
                    <a:pt x="37674" y="1441"/>
                    <a:pt x="41989" y="419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图形 15"/>
            <p:cNvSpPr/>
            <p:nvPr/>
          </p:nvSpPr>
          <p:spPr>
            <a:xfrm>
              <a:off x="1009785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图形 15"/>
            <p:cNvSpPr/>
            <p:nvPr/>
          </p:nvSpPr>
          <p:spPr>
            <a:xfrm>
              <a:off x="1019202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图形 15"/>
            <p:cNvSpPr/>
            <p:nvPr/>
          </p:nvSpPr>
          <p:spPr>
            <a:xfrm>
              <a:off x="10286380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图形 15"/>
            <p:cNvSpPr/>
            <p:nvPr/>
          </p:nvSpPr>
          <p:spPr>
            <a:xfrm>
              <a:off x="10380636" y="2776909"/>
              <a:ext cx="44866" cy="50745"/>
            </a:xfrm>
            <a:custGeom>
              <a:avLst/>
              <a:gdLst>
                <a:gd name="connsiteX0" fmla="*/ 44867 w 44866"/>
                <a:gd name="connsiteY0" fmla="*/ 6155 h 50745"/>
                <a:gd name="connsiteX1" fmla="*/ 12671 w 44866"/>
                <a:gd name="connsiteY1" fmla="*/ 50745 h 50745"/>
                <a:gd name="connsiteX2" fmla="*/ 4372 w 44866"/>
                <a:gd name="connsiteY2" fmla="*/ 12668 h 50745"/>
                <a:gd name="connsiteX3" fmla="*/ 27832 w 44866"/>
                <a:gd name="connsiteY3" fmla="*/ 1 h 50745"/>
                <a:gd name="connsiteX4" fmla="*/ 44865 w 44866"/>
                <a:gd name="connsiteY4" fmla="*/ 6155 h 5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6" h="50745">
                  <a:moveTo>
                    <a:pt x="44867" y="6155"/>
                  </a:moveTo>
                  <a:cubicBezTo>
                    <a:pt x="34611" y="21315"/>
                    <a:pt x="23819" y="36119"/>
                    <a:pt x="12671" y="50745"/>
                  </a:cubicBezTo>
                  <a:cubicBezTo>
                    <a:pt x="-135" y="42522"/>
                    <a:pt x="-3851" y="25475"/>
                    <a:pt x="4372" y="12668"/>
                  </a:cubicBezTo>
                  <a:cubicBezTo>
                    <a:pt x="9493" y="4692"/>
                    <a:pt x="18354" y="-92"/>
                    <a:pt x="27832" y="1"/>
                  </a:cubicBezTo>
                  <a:cubicBezTo>
                    <a:pt x="34052" y="10"/>
                    <a:pt x="40075" y="2186"/>
                    <a:pt x="44865" y="615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图形 15"/>
            <p:cNvSpPr/>
            <p:nvPr/>
          </p:nvSpPr>
          <p:spPr>
            <a:xfrm>
              <a:off x="10058612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图形 15"/>
            <p:cNvSpPr/>
            <p:nvPr/>
          </p:nvSpPr>
          <p:spPr>
            <a:xfrm>
              <a:off x="10152966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图形 15"/>
            <p:cNvSpPr/>
            <p:nvPr/>
          </p:nvSpPr>
          <p:spPr>
            <a:xfrm>
              <a:off x="10247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图形 15"/>
            <p:cNvSpPr/>
            <p:nvPr/>
          </p:nvSpPr>
          <p:spPr>
            <a:xfrm>
              <a:off x="1009785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图形 15"/>
            <p:cNvSpPr/>
            <p:nvPr/>
          </p:nvSpPr>
          <p:spPr>
            <a:xfrm>
              <a:off x="1019202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图形 15"/>
            <p:cNvSpPr/>
            <p:nvPr/>
          </p:nvSpPr>
          <p:spPr>
            <a:xfrm>
              <a:off x="1005852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图形 15"/>
            <p:cNvSpPr/>
            <p:nvPr/>
          </p:nvSpPr>
          <p:spPr>
            <a:xfrm>
              <a:off x="10152685" y="3016446"/>
              <a:ext cx="51648" cy="49230"/>
            </a:xfrm>
            <a:custGeom>
              <a:avLst/>
              <a:gdLst>
                <a:gd name="connsiteX0" fmla="*/ 51648 w 51648"/>
                <a:gd name="connsiteY0" fmla="*/ 14450 h 49230"/>
                <a:gd name="connsiteX1" fmla="*/ 10536 w 51648"/>
                <a:gd name="connsiteY1" fmla="*/ 49231 h 49230"/>
                <a:gd name="connsiteX2" fmla="*/ 5887 w 51648"/>
                <a:gd name="connsiteY2" fmla="*/ 10538 h 49230"/>
                <a:gd name="connsiteX3" fmla="*/ 27480 w 51648"/>
                <a:gd name="connsiteY3" fmla="*/ 3 h 49230"/>
                <a:gd name="connsiteX4" fmla="*/ 51647 w 51648"/>
                <a:gd name="connsiteY4" fmla="*/ 14450 h 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48" h="49230">
                  <a:moveTo>
                    <a:pt x="51648" y="14450"/>
                  </a:moveTo>
                  <a:cubicBezTo>
                    <a:pt x="38271" y="26401"/>
                    <a:pt x="24894" y="37905"/>
                    <a:pt x="10536" y="49231"/>
                  </a:cubicBezTo>
                  <a:cubicBezTo>
                    <a:pt x="-1432" y="39830"/>
                    <a:pt x="-3514" y="22507"/>
                    <a:pt x="5887" y="10538"/>
                  </a:cubicBezTo>
                  <a:cubicBezTo>
                    <a:pt x="11093" y="3908"/>
                    <a:pt x="19049" y="27"/>
                    <a:pt x="27480" y="3"/>
                  </a:cubicBezTo>
                  <a:cubicBezTo>
                    <a:pt x="37623" y="-153"/>
                    <a:pt x="46982" y="5442"/>
                    <a:pt x="51647" y="144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图形 15"/>
            <p:cNvSpPr/>
            <p:nvPr/>
          </p:nvSpPr>
          <p:spPr>
            <a:xfrm>
              <a:off x="10099011" y="3096534"/>
              <a:ext cx="25060" cy="17836"/>
            </a:xfrm>
            <a:custGeom>
              <a:avLst/>
              <a:gdLst>
                <a:gd name="connsiteX0" fmla="*/ 25060 w 25060"/>
                <a:gd name="connsiteY0" fmla="*/ 0 h 17836"/>
                <a:gd name="connsiteX1" fmla="*/ 0 w 25060"/>
                <a:gd name="connsiteY1" fmla="*/ 17836 h 17836"/>
                <a:gd name="connsiteX2" fmla="*/ 25060 w 25060"/>
                <a:gd name="connsiteY2" fmla="*/ 0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0"/>
                  </a:moveTo>
                  <a:cubicBezTo>
                    <a:pt x="16855" y="6064"/>
                    <a:pt x="8473" y="12396"/>
                    <a:pt x="0" y="17836"/>
                  </a:cubicBezTo>
                  <a:cubicBezTo>
                    <a:pt x="3888" y="7301"/>
                    <a:pt x="13832" y="223"/>
                    <a:pt x="250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图形 15"/>
            <p:cNvSpPr/>
            <p:nvPr/>
          </p:nvSpPr>
          <p:spPr>
            <a:xfrm>
              <a:off x="9029823" y="661632"/>
              <a:ext cx="43342" cy="15339"/>
            </a:xfrm>
            <a:custGeom>
              <a:avLst/>
              <a:gdLst>
                <a:gd name="connsiteX0" fmla="*/ 43342 w 43342"/>
                <a:gd name="connsiteY0" fmla="*/ 0 h 15339"/>
                <a:gd name="connsiteX1" fmla="*/ 18639 w 43342"/>
                <a:gd name="connsiteY1" fmla="*/ 15339 h 15339"/>
                <a:gd name="connsiteX2" fmla="*/ 0 w 43342"/>
                <a:gd name="connsiteY2" fmla="*/ 8026 h 15339"/>
                <a:gd name="connsiteX3" fmla="*/ 43342 w 43342"/>
                <a:gd name="connsiteY3" fmla="*/ 0 h 1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39">
                  <a:moveTo>
                    <a:pt x="43342" y="0"/>
                  </a:moveTo>
                  <a:cubicBezTo>
                    <a:pt x="38728" y="9425"/>
                    <a:pt x="29133" y="15383"/>
                    <a:pt x="18639" y="15339"/>
                  </a:cubicBezTo>
                  <a:cubicBezTo>
                    <a:pt x="11734" y="15299"/>
                    <a:pt x="5090" y="12692"/>
                    <a:pt x="0" y="8026"/>
                  </a:cubicBezTo>
                  <a:cubicBezTo>
                    <a:pt x="14447" y="4994"/>
                    <a:pt x="28894" y="2408"/>
                    <a:pt x="4334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图形 15"/>
            <p:cNvSpPr/>
            <p:nvPr/>
          </p:nvSpPr>
          <p:spPr>
            <a:xfrm>
              <a:off x="9115883" y="648522"/>
              <a:ext cx="54489" cy="28238"/>
            </a:xfrm>
            <a:custGeom>
              <a:avLst/>
              <a:gdLst>
                <a:gd name="connsiteX0" fmla="*/ 54489 w 54489"/>
                <a:gd name="connsiteY0" fmla="*/ 0 h 28238"/>
                <a:gd name="connsiteX1" fmla="*/ 54489 w 54489"/>
                <a:gd name="connsiteY1" fmla="*/ 892 h 28238"/>
                <a:gd name="connsiteX2" fmla="*/ 26723 w 54489"/>
                <a:gd name="connsiteY2" fmla="*/ 28238 h 28238"/>
                <a:gd name="connsiteX3" fmla="*/ 0 w 54489"/>
                <a:gd name="connsiteY3" fmla="*/ 6510 h 28238"/>
                <a:gd name="connsiteX4" fmla="*/ 54489 w 54489"/>
                <a:gd name="connsiteY4" fmla="*/ 0 h 2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89" h="28238">
                  <a:moveTo>
                    <a:pt x="54489" y="0"/>
                  </a:moveTo>
                  <a:lnTo>
                    <a:pt x="54489" y="892"/>
                  </a:lnTo>
                  <a:cubicBezTo>
                    <a:pt x="54373" y="16111"/>
                    <a:pt x="41942" y="28354"/>
                    <a:pt x="26723" y="28238"/>
                  </a:cubicBezTo>
                  <a:cubicBezTo>
                    <a:pt x="13829" y="28139"/>
                    <a:pt x="2727" y="19113"/>
                    <a:pt x="0" y="6510"/>
                  </a:cubicBezTo>
                  <a:cubicBezTo>
                    <a:pt x="18281" y="4013"/>
                    <a:pt x="36118" y="1784"/>
                    <a:pt x="5448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图形 15"/>
            <p:cNvSpPr/>
            <p:nvPr/>
          </p:nvSpPr>
          <p:spPr>
            <a:xfrm>
              <a:off x="9209451" y="642814"/>
              <a:ext cx="55274" cy="32676"/>
            </a:xfrm>
            <a:custGeom>
              <a:avLst/>
              <a:gdLst>
                <a:gd name="connsiteX0" fmla="*/ 55274 w 55274"/>
                <a:gd name="connsiteY0" fmla="*/ 6599 h 32676"/>
                <a:gd name="connsiteX1" fmla="*/ 26103 w 55274"/>
                <a:gd name="connsiteY1" fmla="*/ 32631 h 32676"/>
                <a:gd name="connsiteX2" fmla="*/ 72 w 55274"/>
                <a:gd name="connsiteY2" fmla="*/ 6599 h 32676"/>
                <a:gd name="connsiteX3" fmla="*/ 72 w 55274"/>
                <a:gd name="connsiteY3" fmla="*/ 2586 h 32676"/>
                <a:gd name="connsiteX4" fmla="*/ 54115 w 55274"/>
                <a:gd name="connsiteY4" fmla="*/ 0 h 32676"/>
                <a:gd name="connsiteX5" fmla="*/ 55274 w 55274"/>
                <a:gd name="connsiteY5" fmla="*/ 6599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4" h="32676">
                  <a:moveTo>
                    <a:pt x="55274" y="6599"/>
                  </a:moveTo>
                  <a:cubicBezTo>
                    <a:pt x="54408" y="21843"/>
                    <a:pt x="41347" y="33498"/>
                    <a:pt x="26103" y="32631"/>
                  </a:cubicBezTo>
                  <a:cubicBezTo>
                    <a:pt x="12070" y="31833"/>
                    <a:pt x="870" y="20633"/>
                    <a:pt x="72" y="6599"/>
                  </a:cubicBezTo>
                  <a:cubicBezTo>
                    <a:pt x="-24" y="5263"/>
                    <a:pt x="-24" y="3922"/>
                    <a:pt x="72" y="2586"/>
                  </a:cubicBezTo>
                  <a:cubicBezTo>
                    <a:pt x="17907" y="1159"/>
                    <a:pt x="35743" y="357"/>
                    <a:pt x="54115" y="0"/>
                  </a:cubicBezTo>
                  <a:cubicBezTo>
                    <a:pt x="54732" y="2153"/>
                    <a:pt x="55121" y="4365"/>
                    <a:pt x="55274" y="65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图形 15"/>
            <p:cNvSpPr/>
            <p:nvPr/>
          </p:nvSpPr>
          <p:spPr>
            <a:xfrm>
              <a:off x="9303965" y="642101"/>
              <a:ext cx="55206" cy="33390"/>
            </a:xfrm>
            <a:custGeom>
              <a:avLst/>
              <a:gdLst>
                <a:gd name="connsiteX0" fmla="*/ 55202 w 55206"/>
                <a:gd name="connsiteY0" fmla="*/ 7313 h 33390"/>
                <a:gd name="connsiteX1" fmla="*/ 26031 w 55206"/>
                <a:gd name="connsiteY1" fmla="*/ 33345 h 33390"/>
                <a:gd name="connsiteX2" fmla="*/ 0 w 55206"/>
                <a:gd name="connsiteY2" fmla="*/ 7313 h 33390"/>
                <a:gd name="connsiteX3" fmla="*/ 981 w 55206"/>
                <a:gd name="connsiteY3" fmla="*/ 0 h 33390"/>
                <a:gd name="connsiteX4" fmla="*/ 54489 w 55206"/>
                <a:gd name="connsiteY4" fmla="*/ 1249 h 33390"/>
                <a:gd name="connsiteX5" fmla="*/ 55202 w 55206"/>
                <a:gd name="connsiteY5" fmla="*/ 7313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7313"/>
                  </a:moveTo>
                  <a:cubicBezTo>
                    <a:pt x="54336" y="22557"/>
                    <a:pt x="41276" y="34212"/>
                    <a:pt x="26031" y="33345"/>
                  </a:cubicBezTo>
                  <a:cubicBezTo>
                    <a:pt x="11998" y="32547"/>
                    <a:pt x="798" y="21346"/>
                    <a:pt x="0" y="7313"/>
                  </a:cubicBezTo>
                  <a:cubicBezTo>
                    <a:pt x="-4" y="4842"/>
                    <a:pt x="326" y="2382"/>
                    <a:pt x="981" y="0"/>
                  </a:cubicBezTo>
                  <a:cubicBezTo>
                    <a:pt x="18817" y="0"/>
                    <a:pt x="36653" y="0"/>
                    <a:pt x="54489" y="1249"/>
                  </a:cubicBezTo>
                  <a:cubicBezTo>
                    <a:pt x="55001" y="3228"/>
                    <a:pt x="55241" y="5268"/>
                    <a:pt x="55202" y="731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图形 15"/>
            <p:cNvSpPr/>
            <p:nvPr/>
          </p:nvSpPr>
          <p:spPr>
            <a:xfrm>
              <a:off x="9398247" y="645401"/>
              <a:ext cx="55095" cy="30514"/>
            </a:xfrm>
            <a:custGeom>
              <a:avLst/>
              <a:gdLst>
                <a:gd name="connsiteX0" fmla="*/ 55096 w 55095"/>
                <a:gd name="connsiteY0" fmla="*/ 4905 h 30514"/>
                <a:gd name="connsiteX1" fmla="*/ 25660 w 55095"/>
                <a:gd name="connsiteY1" fmla="*/ 30445 h 30514"/>
                <a:gd name="connsiteX2" fmla="*/ 72 w 55095"/>
                <a:gd name="connsiteY2" fmla="*/ 4013 h 30514"/>
                <a:gd name="connsiteX3" fmla="*/ 72 w 55095"/>
                <a:gd name="connsiteY3" fmla="*/ 0 h 30514"/>
                <a:gd name="connsiteX4" fmla="*/ 55096 w 55095"/>
                <a:gd name="connsiteY4" fmla="*/ 4905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5" h="30514">
                  <a:moveTo>
                    <a:pt x="55096" y="4905"/>
                  </a:moveTo>
                  <a:cubicBezTo>
                    <a:pt x="54020" y="20086"/>
                    <a:pt x="40841" y="31521"/>
                    <a:pt x="25660" y="30445"/>
                  </a:cubicBezTo>
                  <a:cubicBezTo>
                    <a:pt x="11637" y="29451"/>
                    <a:pt x="611" y="18061"/>
                    <a:pt x="72" y="4013"/>
                  </a:cubicBezTo>
                  <a:cubicBezTo>
                    <a:pt x="-24" y="2677"/>
                    <a:pt x="-24" y="1336"/>
                    <a:pt x="72" y="0"/>
                  </a:cubicBezTo>
                  <a:cubicBezTo>
                    <a:pt x="18709" y="1249"/>
                    <a:pt x="36992" y="2765"/>
                    <a:pt x="55096" y="490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图形 15"/>
            <p:cNvSpPr/>
            <p:nvPr/>
          </p:nvSpPr>
          <p:spPr>
            <a:xfrm>
              <a:off x="9493919" y="655121"/>
              <a:ext cx="50476" cy="21849"/>
            </a:xfrm>
            <a:custGeom>
              <a:avLst/>
              <a:gdLst>
                <a:gd name="connsiteX0" fmla="*/ 50477 w 50476"/>
                <a:gd name="connsiteY0" fmla="*/ 8026 h 21849"/>
                <a:gd name="connsiteX1" fmla="*/ 26754 w 50476"/>
                <a:gd name="connsiteY1" fmla="*/ 21849 h 21849"/>
                <a:gd name="connsiteX2" fmla="*/ 0 w 50476"/>
                <a:gd name="connsiteY2" fmla="*/ 0 h 21849"/>
                <a:gd name="connsiteX3" fmla="*/ 50477 w 50476"/>
                <a:gd name="connsiteY3" fmla="*/ 8026 h 2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76" h="21849">
                  <a:moveTo>
                    <a:pt x="50477" y="8026"/>
                  </a:moveTo>
                  <a:cubicBezTo>
                    <a:pt x="45591" y="16525"/>
                    <a:pt x="36557" y="21789"/>
                    <a:pt x="26754" y="21849"/>
                  </a:cubicBezTo>
                  <a:cubicBezTo>
                    <a:pt x="13847" y="21654"/>
                    <a:pt x="2771" y="12607"/>
                    <a:pt x="0" y="0"/>
                  </a:cubicBezTo>
                  <a:cubicBezTo>
                    <a:pt x="16232" y="2319"/>
                    <a:pt x="33087" y="4816"/>
                    <a:pt x="50477" y="80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图形 15"/>
            <p:cNvSpPr/>
            <p:nvPr/>
          </p:nvSpPr>
          <p:spPr>
            <a:xfrm>
              <a:off x="8871349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图形 15"/>
            <p:cNvSpPr/>
            <p:nvPr/>
          </p:nvSpPr>
          <p:spPr>
            <a:xfrm>
              <a:off x="896579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图形 15"/>
            <p:cNvSpPr/>
            <p:nvPr/>
          </p:nvSpPr>
          <p:spPr>
            <a:xfrm>
              <a:off x="9060145" y="70158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图形 15"/>
            <p:cNvSpPr/>
            <p:nvPr/>
          </p:nvSpPr>
          <p:spPr>
            <a:xfrm>
              <a:off x="915449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图形 15"/>
            <p:cNvSpPr/>
            <p:nvPr/>
          </p:nvSpPr>
          <p:spPr>
            <a:xfrm>
              <a:off x="924885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图形 15"/>
            <p:cNvSpPr/>
            <p:nvPr/>
          </p:nvSpPr>
          <p:spPr>
            <a:xfrm>
              <a:off x="9343026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图形 15"/>
            <p:cNvSpPr/>
            <p:nvPr/>
          </p:nvSpPr>
          <p:spPr>
            <a:xfrm>
              <a:off x="943746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图形 15"/>
            <p:cNvSpPr/>
            <p:nvPr/>
          </p:nvSpPr>
          <p:spPr>
            <a:xfrm>
              <a:off x="953182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图形 15"/>
            <p:cNvSpPr/>
            <p:nvPr/>
          </p:nvSpPr>
          <p:spPr>
            <a:xfrm>
              <a:off x="9626175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图形 15"/>
            <p:cNvSpPr/>
            <p:nvPr/>
          </p:nvSpPr>
          <p:spPr>
            <a:xfrm>
              <a:off x="9720483" y="709700"/>
              <a:ext cx="55115" cy="48566"/>
            </a:xfrm>
            <a:custGeom>
              <a:avLst/>
              <a:gdLst>
                <a:gd name="connsiteX0" fmla="*/ 55070 w 55115"/>
                <a:gd name="connsiteY0" fmla="*/ 19441 h 48566"/>
                <a:gd name="connsiteX1" fmla="*/ 29124 w 55115"/>
                <a:gd name="connsiteY1" fmla="*/ 48521 h 48566"/>
                <a:gd name="connsiteX2" fmla="*/ 45 w 55115"/>
                <a:gd name="connsiteY2" fmla="*/ 22575 h 48566"/>
                <a:gd name="connsiteX3" fmla="*/ 45 w 55115"/>
                <a:gd name="connsiteY3" fmla="*/ 19441 h 48566"/>
                <a:gd name="connsiteX4" fmla="*/ 8071 w 55115"/>
                <a:gd name="connsiteY4" fmla="*/ 0 h 48566"/>
                <a:gd name="connsiteX5" fmla="*/ 54713 w 55115"/>
                <a:gd name="connsiteY5" fmla="*/ 15963 h 48566"/>
                <a:gd name="connsiteX6" fmla="*/ 55070 w 55115"/>
                <a:gd name="connsiteY6" fmla="*/ 19441 h 4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566">
                  <a:moveTo>
                    <a:pt x="55070" y="19441"/>
                  </a:moveTo>
                  <a:cubicBezTo>
                    <a:pt x="55935" y="34636"/>
                    <a:pt x="44320" y="47655"/>
                    <a:pt x="29124" y="48521"/>
                  </a:cubicBezTo>
                  <a:cubicBezTo>
                    <a:pt x="13929" y="49386"/>
                    <a:pt x="910" y="37770"/>
                    <a:pt x="45" y="22575"/>
                  </a:cubicBezTo>
                  <a:cubicBezTo>
                    <a:pt x="-15" y="21532"/>
                    <a:pt x="-15" y="20485"/>
                    <a:pt x="45" y="19441"/>
                  </a:cubicBezTo>
                  <a:cubicBezTo>
                    <a:pt x="83" y="12162"/>
                    <a:pt x="2964" y="5186"/>
                    <a:pt x="8071" y="0"/>
                  </a:cubicBezTo>
                  <a:cubicBezTo>
                    <a:pt x="23767" y="4994"/>
                    <a:pt x="39374" y="10434"/>
                    <a:pt x="54713" y="15963"/>
                  </a:cubicBezTo>
                  <a:cubicBezTo>
                    <a:pt x="55002" y="17099"/>
                    <a:pt x="55123" y="18271"/>
                    <a:pt x="55070" y="194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图形 15"/>
            <p:cNvSpPr/>
            <p:nvPr/>
          </p:nvSpPr>
          <p:spPr>
            <a:xfrm>
              <a:off x="9818448" y="742608"/>
              <a:ext cx="30945" cy="14093"/>
            </a:xfrm>
            <a:custGeom>
              <a:avLst/>
              <a:gdLst>
                <a:gd name="connsiteX0" fmla="*/ 30945 w 30945"/>
                <a:gd name="connsiteY0" fmla="*/ 13020 h 14093"/>
                <a:gd name="connsiteX1" fmla="*/ 23989 w 30945"/>
                <a:gd name="connsiteY1" fmla="*/ 14091 h 14093"/>
                <a:gd name="connsiteX2" fmla="*/ 0 w 30945"/>
                <a:gd name="connsiteY2" fmla="*/ 0 h 14093"/>
                <a:gd name="connsiteX3" fmla="*/ 30945 w 30945"/>
                <a:gd name="connsiteY3" fmla="*/ 13020 h 14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45" h="14093">
                  <a:moveTo>
                    <a:pt x="30945" y="13020"/>
                  </a:moveTo>
                  <a:cubicBezTo>
                    <a:pt x="28696" y="13737"/>
                    <a:pt x="26349" y="14098"/>
                    <a:pt x="23989" y="14091"/>
                  </a:cubicBezTo>
                  <a:cubicBezTo>
                    <a:pt x="13987" y="14248"/>
                    <a:pt x="4733" y="8812"/>
                    <a:pt x="0" y="0"/>
                  </a:cubicBezTo>
                  <a:cubicBezTo>
                    <a:pt x="10435" y="4191"/>
                    <a:pt x="20691" y="8561"/>
                    <a:pt x="30945" y="130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图形 15"/>
            <p:cNvSpPr/>
            <p:nvPr/>
          </p:nvSpPr>
          <p:spPr>
            <a:xfrm>
              <a:off x="8832287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图形 15"/>
            <p:cNvSpPr/>
            <p:nvPr/>
          </p:nvSpPr>
          <p:spPr>
            <a:xfrm>
              <a:off x="8926640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图形 15"/>
            <p:cNvSpPr/>
            <p:nvPr/>
          </p:nvSpPr>
          <p:spPr>
            <a:xfrm>
              <a:off x="9020815" y="78140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图形 15"/>
            <p:cNvSpPr/>
            <p:nvPr/>
          </p:nvSpPr>
          <p:spPr>
            <a:xfrm>
              <a:off x="9115169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图形 15"/>
            <p:cNvSpPr/>
            <p:nvPr/>
          </p:nvSpPr>
          <p:spPr>
            <a:xfrm>
              <a:off x="920961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图形 15"/>
            <p:cNvSpPr/>
            <p:nvPr/>
          </p:nvSpPr>
          <p:spPr>
            <a:xfrm>
              <a:off x="930396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图形 15"/>
            <p:cNvSpPr/>
            <p:nvPr/>
          </p:nvSpPr>
          <p:spPr>
            <a:xfrm>
              <a:off x="939831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图形 15"/>
            <p:cNvSpPr/>
            <p:nvPr/>
          </p:nvSpPr>
          <p:spPr>
            <a:xfrm>
              <a:off x="949249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图形 15"/>
            <p:cNvSpPr/>
            <p:nvPr/>
          </p:nvSpPr>
          <p:spPr>
            <a:xfrm>
              <a:off x="958720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图形 15"/>
            <p:cNvSpPr/>
            <p:nvPr/>
          </p:nvSpPr>
          <p:spPr>
            <a:xfrm>
              <a:off x="968128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图形 15"/>
            <p:cNvSpPr/>
            <p:nvPr/>
          </p:nvSpPr>
          <p:spPr>
            <a:xfrm>
              <a:off x="977564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图形 15"/>
            <p:cNvSpPr/>
            <p:nvPr/>
          </p:nvSpPr>
          <p:spPr>
            <a:xfrm>
              <a:off x="986999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图形 15"/>
            <p:cNvSpPr/>
            <p:nvPr/>
          </p:nvSpPr>
          <p:spPr>
            <a:xfrm>
              <a:off x="9965151" y="812614"/>
              <a:ext cx="37544" cy="23989"/>
            </a:xfrm>
            <a:custGeom>
              <a:avLst/>
              <a:gdLst>
                <a:gd name="connsiteX0" fmla="*/ 37545 w 37544"/>
                <a:gd name="connsiteY0" fmla="*/ 21760 h 23989"/>
                <a:gd name="connsiteX1" fmla="*/ 26754 w 37544"/>
                <a:gd name="connsiteY1" fmla="*/ 23990 h 23989"/>
                <a:gd name="connsiteX2" fmla="*/ 0 w 37544"/>
                <a:gd name="connsiteY2" fmla="*/ 0 h 23989"/>
                <a:gd name="connsiteX3" fmla="*/ 37545 w 37544"/>
                <a:gd name="connsiteY3" fmla="*/ 21760 h 2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44" h="23989">
                  <a:moveTo>
                    <a:pt x="37545" y="21760"/>
                  </a:moveTo>
                  <a:cubicBezTo>
                    <a:pt x="34142" y="23244"/>
                    <a:pt x="30466" y="24003"/>
                    <a:pt x="26754" y="23990"/>
                  </a:cubicBezTo>
                  <a:cubicBezTo>
                    <a:pt x="13117" y="23745"/>
                    <a:pt x="1724" y="13530"/>
                    <a:pt x="0" y="0"/>
                  </a:cubicBezTo>
                  <a:cubicBezTo>
                    <a:pt x="12307" y="6956"/>
                    <a:pt x="25148" y="14269"/>
                    <a:pt x="37545" y="2176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图形 15"/>
            <p:cNvSpPr/>
            <p:nvPr/>
          </p:nvSpPr>
          <p:spPr>
            <a:xfrm>
              <a:off x="8871349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图形 15"/>
            <p:cNvSpPr/>
            <p:nvPr/>
          </p:nvSpPr>
          <p:spPr>
            <a:xfrm>
              <a:off x="896579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图形 15"/>
            <p:cNvSpPr/>
            <p:nvPr/>
          </p:nvSpPr>
          <p:spPr>
            <a:xfrm>
              <a:off x="9060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图形 15"/>
            <p:cNvSpPr/>
            <p:nvPr/>
          </p:nvSpPr>
          <p:spPr>
            <a:xfrm>
              <a:off x="915449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图形 15"/>
            <p:cNvSpPr/>
            <p:nvPr/>
          </p:nvSpPr>
          <p:spPr>
            <a:xfrm>
              <a:off x="924831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图形 15"/>
            <p:cNvSpPr/>
            <p:nvPr/>
          </p:nvSpPr>
          <p:spPr>
            <a:xfrm>
              <a:off x="934302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图形 15"/>
            <p:cNvSpPr/>
            <p:nvPr/>
          </p:nvSpPr>
          <p:spPr>
            <a:xfrm>
              <a:off x="943746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图形 15"/>
            <p:cNvSpPr/>
            <p:nvPr/>
          </p:nvSpPr>
          <p:spPr>
            <a:xfrm>
              <a:off x="953182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图形 15"/>
            <p:cNvSpPr/>
            <p:nvPr/>
          </p:nvSpPr>
          <p:spPr>
            <a:xfrm>
              <a:off x="962617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图形 15"/>
            <p:cNvSpPr/>
            <p:nvPr/>
          </p:nvSpPr>
          <p:spPr>
            <a:xfrm>
              <a:off x="9720350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图形 15"/>
            <p:cNvSpPr/>
            <p:nvPr/>
          </p:nvSpPr>
          <p:spPr>
            <a:xfrm>
              <a:off x="9814703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图形 15"/>
            <p:cNvSpPr/>
            <p:nvPr/>
          </p:nvSpPr>
          <p:spPr>
            <a:xfrm>
              <a:off x="9909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图形 15"/>
            <p:cNvSpPr/>
            <p:nvPr/>
          </p:nvSpPr>
          <p:spPr>
            <a:xfrm>
              <a:off x="10003499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图形 15"/>
            <p:cNvSpPr/>
            <p:nvPr/>
          </p:nvSpPr>
          <p:spPr>
            <a:xfrm>
              <a:off x="8832288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图形 15"/>
            <p:cNvSpPr/>
            <p:nvPr/>
          </p:nvSpPr>
          <p:spPr>
            <a:xfrm>
              <a:off x="8926641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图形 15"/>
            <p:cNvSpPr/>
            <p:nvPr/>
          </p:nvSpPr>
          <p:spPr>
            <a:xfrm>
              <a:off x="9020815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图形 15"/>
            <p:cNvSpPr/>
            <p:nvPr/>
          </p:nvSpPr>
          <p:spPr>
            <a:xfrm>
              <a:off x="9115169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图形 15"/>
            <p:cNvSpPr/>
            <p:nvPr/>
          </p:nvSpPr>
          <p:spPr>
            <a:xfrm>
              <a:off x="920961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图形 15"/>
            <p:cNvSpPr/>
            <p:nvPr/>
          </p:nvSpPr>
          <p:spPr>
            <a:xfrm>
              <a:off x="930396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图形 15"/>
            <p:cNvSpPr/>
            <p:nvPr/>
          </p:nvSpPr>
          <p:spPr>
            <a:xfrm>
              <a:off x="939831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图形 15"/>
            <p:cNvSpPr/>
            <p:nvPr/>
          </p:nvSpPr>
          <p:spPr>
            <a:xfrm>
              <a:off x="949267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图形 15"/>
            <p:cNvSpPr/>
            <p:nvPr/>
          </p:nvSpPr>
          <p:spPr>
            <a:xfrm>
              <a:off x="9587203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图形 15"/>
            <p:cNvSpPr/>
            <p:nvPr/>
          </p:nvSpPr>
          <p:spPr>
            <a:xfrm>
              <a:off x="968128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图形 15"/>
            <p:cNvSpPr/>
            <p:nvPr/>
          </p:nvSpPr>
          <p:spPr>
            <a:xfrm>
              <a:off x="9775642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图形 15"/>
            <p:cNvSpPr/>
            <p:nvPr/>
          </p:nvSpPr>
          <p:spPr>
            <a:xfrm>
              <a:off x="986999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图形 15"/>
            <p:cNvSpPr/>
            <p:nvPr/>
          </p:nvSpPr>
          <p:spPr>
            <a:xfrm>
              <a:off x="9964170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图形 15"/>
            <p:cNvSpPr/>
            <p:nvPr/>
          </p:nvSpPr>
          <p:spPr>
            <a:xfrm>
              <a:off x="8871349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图形 15"/>
            <p:cNvSpPr/>
            <p:nvPr/>
          </p:nvSpPr>
          <p:spPr>
            <a:xfrm>
              <a:off x="896579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图形 15"/>
            <p:cNvSpPr/>
            <p:nvPr/>
          </p:nvSpPr>
          <p:spPr>
            <a:xfrm>
              <a:off x="9060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图形 15"/>
            <p:cNvSpPr/>
            <p:nvPr/>
          </p:nvSpPr>
          <p:spPr>
            <a:xfrm>
              <a:off x="915449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图形 15"/>
            <p:cNvSpPr/>
            <p:nvPr/>
          </p:nvSpPr>
          <p:spPr>
            <a:xfrm>
              <a:off x="9248316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图形 15"/>
            <p:cNvSpPr/>
            <p:nvPr/>
          </p:nvSpPr>
          <p:spPr>
            <a:xfrm>
              <a:off x="9343026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图形 15"/>
            <p:cNvSpPr/>
            <p:nvPr/>
          </p:nvSpPr>
          <p:spPr>
            <a:xfrm>
              <a:off x="943746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图形 15"/>
            <p:cNvSpPr/>
            <p:nvPr/>
          </p:nvSpPr>
          <p:spPr>
            <a:xfrm>
              <a:off x="953182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图形 15"/>
            <p:cNvSpPr/>
            <p:nvPr/>
          </p:nvSpPr>
          <p:spPr>
            <a:xfrm>
              <a:off x="962617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图形 15"/>
            <p:cNvSpPr/>
            <p:nvPr/>
          </p:nvSpPr>
          <p:spPr>
            <a:xfrm>
              <a:off x="9720350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图形 15"/>
            <p:cNvSpPr/>
            <p:nvPr/>
          </p:nvSpPr>
          <p:spPr>
            <a:xfrm>
              <a:off x="9814703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图形 15"/>
            <p:cNvSpPr/>
            <p:nvPr/>
          </p:nvSpPr>
          <p:spPr>
            <a:xfrm>
              <a:off x="9909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图形 15"/>
            <p:cNvSpPr/>
            <p:nvPr/>
          </p:nvSpPr>
          <p:spPr>
            <a:xfrm>
              <a:off x="10003499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图形 15"/>
            <p:cNvSpPr/>
            <p:nvPr/>
          </p:nvSpPr>
          <p:spPr>
            <a:xfrm>
              <a:off x="883228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图形 15"/>
            <p:cNvSpPr/>
            <p:nvPr/>
          </p:nvSpPr>
          <p:spPr>
            <a:xfrm>
              <a:off x="892664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图形 15"/>
            <p:cNvSpPr/>
            <p:nvPr/>
          </p:nvSpPr>
          <p:spPr>
            <a:xfrm>
              <a:off x="9020815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图形 15"/>
            <p:cNvSpPr/>
            <p:nvPr/>
          </p:nvSpPr>
          <p:spPr>
            <a:xfrm>
              <a:off x="9115169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图形 15"/>
            <p:cNvSpPr/>
            <p:nvPr/>
          </p:nvSpPr>
          <p:spPr>
            <a:xfrm>
              <a:off x="920961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图形 15"/>
            <p:cNvSpPr/>
            <p:nvPr/>
          </p:nvSpPr>
          <p:spPr>
            <a:xfrm>
              <a:off x="930396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图形 15"/>
            <p:cNvSpPr/>
            <p:nvPr/>
          </p:nvSpPr>
          <p:spPr>
            <a:xfrm>
              <a:off x="9398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图形 15"/>
            <p:cNvSpPr/>
            <p:nvPr/>
          </p:nvSpPr>
          <p:spPr>
            <a:xfrm>
              <a:off x="949249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图形 15"/>
            <p:cNvSpPr/>
            <p:nvPr/>
          </p:nvSpPr>
          <p:spPr>
            <a:xfrm>
              <a:off x="958720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图形 15"/>
            <p:cNvSpPr/>
            <p:nvPr/>
          </p:nvSpPr>
          <p:spPr>
            <a:xfrm>
              <a:off x="968128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图形 15"/>
            <p:cNvSpPr/>
            <p:nvPr/>
          </p:nvSpPr>
          <p:spPr>
            <a:xfrm>
              <a:off x="977564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图形 15"/>
            <p:cNvSpPr/>
            <p:nvPr/>
          </p:nvSpPr>
          <p:spPr>
            <a:xfrm>
              <a:off x="986999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图形 15"/>
            <p:cNvSpPr/>
            <p:nvPr/>
          </p:nvSpPr>
          <p:spPr>
            <a:xfrm>
              <a:off x="9964170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图形 15"/>
            <p:cNvSpPr/>
            <p:nvPr/>
          </p:nvSpPr>
          <p:spPr>
            <a:xfrm>
              <a:off x="887134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图形 15"/>
            <p:cNvSpPr/>
            <p:nvPr/>
          </p:nvSpPr>
          <p:spPr>
            <a:xfrm>
              <a:off x="896579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图形 15"/>
            <p:cNvSpPr/>
            <p:nvPr/>
          </p:nvSpPr>
          <p:spPr>
            <a:xfrm>
              <a:off x="9060145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图形 15"/>
            <p:cNvSpPr/>
            <p:nvPr/>
          </p:nvSpPr>
          <p:spPr>
            <a:xfrm>
              <a:off x="915449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图形 15"/>
            <p:cNvSpPr/>
            <p:nvPr/>
          </p:nvSpPr>
          <p:spPr>
            <a:xfrm>
              <a:off x="924885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图形 15"/>
            <p:cNvSpPr/>
            <p:nvPr/>
          </p:nvSpPr>
          <p:spPr>
            <a:xfrm>
              <a:off x="9343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图形 15"/>
            <p:cNvSpPr/>
            <p:nvPr/>
          </p:nvSpPr>
          <p:spPr>
            <a:xfrm>
              <a:off x="943746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图形 15"/>
            <p:cNvSpPr/>
            <p:nvPr/>
          </p:nvSpPr>
          <p:spPr>
            <a:xfrm>
              <a:off x="9531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图形 15"/>
            <p:cNvSpPr/>
            <p:nvPr/>
          </p:nvSpPr>
          <p:spPr>
            <a:xfrm>
              <a:off x="962617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图形 15"/>
            <p:cNvSpPr/>
            <p:nvPr/>
          </p:nvSpPr>
          <p:spPr>
            <a:xfrm>
              <a:off x="972035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图形 15"/>
            <p:cNvSpPr/>
            <p:nvPr/>
          </p:nvSpPr>
          <p:spPr>
            <a:xfrm>
              <a:off x="9814703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图形 15"/>
            <p:cNvSpPr/>
            <p:nvPr/>
          </p:nvSpPr>
          <p:spPr>
            <a:xfrm>
              <a:off x="990914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图形 15"/>
            <p:cNvSpPr/>
            <p:nvPr/>
          </p:nvSpPr>
          <p:spPr>
            <a:xfrm>
              <a:off x="10003499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图形 15"/>
            <p:cNvSpPr/>
            <p:nvPr/>
          </p:nvSpPr>
          <p:spPr>
            <a:xfrm>
              <a:off x="883228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图形 15"/>
            <p:cNvSpPr/>
            <p:nvPr/>
          </p:nvSpPr>
          <p:spPr>
            <a:xfrm>
              <a:off x="892664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图形 15"/>
            <p:cNvSpPr/>
            <p:nvPr/>
          </p:nvSpPr>
          <p:spPr>
            <a:xfrm>
              <a:off x="9020815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图形 15"/>
            <p:cNvSpPr/>
            <p:nvPr/>
          </p:nvSpPr>
          <p:spPr>
            <a:xfrm>
              <a:off x="9115169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图形 15"/>
            <p:cNvSpPr/>
            <p:nvPr/>
          </p:nvSpPr>
          <p:spPr>
            <a:xfrm>
              <a:off x="920961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图形 15"/>
            <p:cNvSpPr/>
            <p:nvPr/>
          </p:nvSpPr>
          <p:spPr>
            <a:xfrm>
              <a:off x="930396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图形 15"/>
            <p:cNvSpPr/>
            <p:nvPr/>
          </p:nvSpPr>
          <p:spPr>
            <a:xfrm>
              <a:off x="9398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图形 15"/>
            <p:cNvSpPr/>
            <p:nvPr/>
          </p:nvSpPr>
          <p:spPr>
            <a:xfrm>
              <a:off x="949249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图形 15"/>
            <p:cNvSpPr/>
            <p:nvPr/>
          </p:nvSpPr>
          <p:spPr>
            <a:xfrm>
              <a:off x="958720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图形 15"/>
            <p:cNvSpPr/>
            <p:nvPr/>
          </p:nvSpPr>
          <p:spPr>
            <a:xfrm>
              <a:off x="968128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图形 15"/>
            <p:cNvSpPr/>
            <p:nvPr/>
          </p:nvSpPr>
          <p:spPr>
            <a:xfrm>
              <a:off x="977564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图形 15"/>
            <p:cNvSpPr/>
            <p:nvPr/>
          </p:nvSpPr>
          <p:spPr>
            <a:xfrm>
              <a:off x="986999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图形 15"/>
            <p:cNvSpPr/>
            <p:nvPr/>
          </p:nvSpPr>
          <p:spPr>
            <a:xfrm>
              <a:off x="9964170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图形 15"/>
            <p:cNvSpPr/>
            <p:nvPr/>
          </p:nvSpPr>
          <p:spPr>
            <a:xfrm>
              <a:off x="887134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图形 15"/>
            <p:cNvSpPr/>
            <p:nvPr/>
          </p:nvSpPr>
          <p:spPr>
            <a:xfrm>
              <a:off x="896579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图形 15"/>
            <p:cNvSpPr/>
            <p:nvPr/>
          </p:nvSpPr>
          <p:spPr>
            <a:xfrm>
              <a:off x="9060145" y="134020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图形 15"/>
            <p:cNvSpPr/>
            <p:nvPr/>
          </p:nvSpPr>
          <p:spPr>
            <a:xfrm>
              <a:off x="915449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图形 15"/>
            <p:cNvSpPr/>
            <p:nvPr/>
          </p:nvSpPr>
          <p:spPr>
            <a:xfrm>
              <a:off x="924831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图形 15"/>
            <p:cNvSpPr/>
            <p:nvPr/>
          </p:nvSpPr>
          <p:spPr>
            <a:xfrm>
              <a:off x="9343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图形 15"/>
            <p:cNvSpPr/>
            <p:nvPr/>
          </p:nvSpPr>
          <p:spPr>
            <a:xfrm>
              <a:off x="943746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图形 15"/>
            <p:cNvSpPr/>
            <p:nvPr/>
          </p:nvSpPr>
          <p:spPr>
            <a:xfrm>
              <a:off x="953182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图形 15"/>
            <p:cNvSpPr/>
            <p:nvPr/>
          </p:nvSpPr>
          <p:spPr>
            <a:xfrm>
              <a:off x="962617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图形 15"/>
            <p:cNvSpPr/>
            <p:nvPr/>
          </p:nvSpPr>
          <p:spPr>
            <a:xfrm>
              <a:off x="972035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图形 15"/>
            <p:cNvSpPr/>
            <p:nvPr/>
          </p:nvSpPr>
          <p:spPr>
            <a:xfrm>
              <a:off x="9814703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图形 15"/>
            <p:cNvSpPr/>
            <p:nvPr/>
          </p:nvSpPr>
          <p:spPr>
            <a:xfrm>
              <a:off x="990914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图形 15"/>
            <p:cNvSpPr/>
            <p:nvPr/>
          </p:nvSpPr>
          <p:spPr>
            <a:xfrm>
              <a:off x="10003499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图形 15"/>
            <p:cNvSpPr/>
            <p:nvPr/>
          </p:nvSpPr>
          <p:spPr>
            <a:xfrm>
              <a:off x="883228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图形 15"/>
            <p:cNvSpPr/>
            <p:nvPr/>
          </p:nvSpPr>
          <p:spPr>
            <a:xfrm>
              <a:off x="8926641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图形 15"/>
            <p:cNvSpPr/>
            <p:nvPr/>
          </p:nvSpPr>
          <p:spPr>
            <a:xfrm>
              <a:off x="9020815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图形 15"/>
            <p:cNvSpPr/>
            <p:nvPr/>
          </p:nvSpPr>
          <p:spPr>
            <a:xfrm>
              <a:off x="9115169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图形 15"/>
            <p:cNvSpPr/>
            <p:nvPr/>
          </p:nvSpPr>
          <p:spPr>
            <a:xfrm>
              <a:off x="9209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图形 15"/>
            <p:cNvSpPr/>
            <p:nvPr/>
          </p:nvSpPr>
          <p:spPr>
            <a:xfrm>
              <a:off x="930396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图形 15"/>
            <p:cNvSpPr/>
            <p:nvPr/>
          </p:nvSpPr>
          <p:spPr>
            <a:xfrm>
              <a:off x="9398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图形 15"/>
            <p:cNvSpPr/>
            <p:nvPr/>
          </p:nvSpPr>
          <p:spPr>
            <a:xfrm>
              <a:off x="949267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图形 15"/>
            <p:cNvSpPr/>
            <p:nvPr/>
          </p:nvSpPr>
          <p:spPr>
            <a:xfrm>
              <a:off x="9587203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图形 15"/>
            <p:cNvSpPr/>
            <p:nvPr/>
          </p:nvSpPr>
          <p:spPr>
            <a:xfrm>
              <a:off x="968128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图形 15"/>
            <p:cNvSpPr/>
            <p:nvPr/>
          </p:nvSpPr>
          <p:spPr>
            <a:xfrm>
              <a:off x="9775642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图形 15"/>
            <p:cNvSpPr/>
            <p:nvPr/>
          </p:nvSpPr>
          <p:spPr>
            <a:xfrm>
              <a:off x="986999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图形 15"/>
            <p:cNvSpPr/>
            <p:nvPr/>
          </p:nvSpPr>
          <p:spPr>
            <a:xfrm>
              <a:off x="9964170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图形 15"/>
            <p:cNvSpPr/>
            <p:nvPr/>
          </p:nvSpPr>
          <p:spPr>
            <a:xfrm>
              <a:off x="887134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图形 15"/>
            <p:cNvSpPr/>
            <p:nvPr/>
          </p:nvSpPr>
          <p:spPr>
            <a:xfrm>
              <a:off x="896579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图形 15"/>
            <p:cNvSpPr/>
            <p:nvPr/>
          </p:nvSpPr>
          <p:spPr>
            <a:xfrm>
              <a:off x="9060145" y="1499841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图形 15"/>
            <p:cNvSpPr/>
            <p:nvPr/>
          </p:nvSpPr>
          <p:spPr>
            <a:xfrm>
              <a:off x="915449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图形 15"/>
            <p:cNvSpPr/>
            <p:nvPr/>
          </p:nvSpPr>
          <p:spPr>
            <a:xfrm>
              <a:off x="924831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图形 15"/>
            <p:cNvSpPr/>
            <p:nvPr/>
          </p:nvSpPr>
          <p:spPr>
            <a:xfrm>
              <a:off x="9343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图形 15"/>
            <p:cNvSpPr/>
            <p:nvPr/>
          </p:nvSpPr>
          <p:spPr>
            <a:xfrm>
              <a:off x="943746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图形 15"/>
            <p:cNvSpPr/>
            <p:nvPr/>
          </p:nvSpPr>
          <p:spPr>
            <a:xfrm>
              <a:off x="953182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图形 15"/>
            <p:cNvSpPr/>
            <p:nvPr/>
          </p:nvSpPr>
          <p:spPr>
            <a:xfrm>
              <a:off x="962617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图形 15"/>
            <p:cNvSpPr/>
            <p:nvPr/>
          </p:nvSpPr>
          <p:spPr>
            <a:xfrm>
              <a:off x="972035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图形 15"/>
            <p:cNvSpPr/>
            <p:nvPr/>
          </p:nvSpPr>
          <p:spPr>
            <a:xfrm>
              <a:off x="9814703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图形 15"/>
            <p:cNvSpPr/>
            <p:nvPr/>
          </p:nvSpPr>
          <p:spPr>
            <a:xfrm>
              <a:off x="990914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图形 15"/>
            <p:cNvSpPr/>
            <p:nvPr/>
          </p:nvSpPr>
          <p:spPr>
            <a:xfrm>
              <a:off x="10003499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图形 15"/>
            <p:cNvSpPr/>
            <p:nvPr/>
          </p:nvSpPr>
          <p:spPr>
            <a:xfrm>
              <a:off x="883228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图形 15"/>
            <p:cNvSpPr/>
            <p:nvPr/>
          </p:nvSpPr>
          <p:spPr>
            <a:xfrm>
              <a:off x="892664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图形 15"/>
            <p:cNvSpPr/>
            <p:nvPr/>
          </p:nvSpPr>
          <p:spPr>
            <a:xfrm>
              <a:off x="9020815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图形 15"/>
            <p:cNvSpPr/>
            <p:nvPr/>
          </p:nvSpPr>
          <p:spPr>
            <a:xfrm>
              <a:off x="9115169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图形 15"/>
            <p:cNvSpPr/>
            <p:nvPr/>
          </p:nvSpPr>
          <p:spPr>
            <a:xfrm>
              <a:off x="920961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图形 15"/>
            <p:cNvSpPr/>
            <p:nvPr/>
          </p:nvSpPr>
          <p:spPr>
            <a:xfrm>
              <a:off x="930396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图形 15"/>
            <p:cNvSpPr/>
            <p:nvPr/>
          </p:nvSpPr>
          <p:spPr>
            <a:xfrm>
              <a:off x="9398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图形 15"/>
            <p:cNvSpPr/>
            <p:nvPr/>
          </p:nvSpPr>
          <p:spPr>
            <a:xfrm>
              <a:off x="949249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图形 15"/>
            <p:cNvSpPr/>
            <p:nvPr/>
          </p:nvSpPr>
          <p:spPr>
            <a:xfrm>
              <a:off x="958720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图形 15"/>
            <p:cNvSpPr/>
            <p:nvPr/>
          </p:nvSpPr>
          <p:spPr>
            <a:xfrm>
              <a:off x="968128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图形 15"/>
            <p:cNvSpPr/>
            <p:nvPr/>
          </p:nvSpPr>
          <p:spPr>
            <a:xfrm>
              <a:off x="977564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图形 15"/>
            <p:cNvSpPr/>
            <p:nvPr/>
          </p:nvSpPr>
          <p:spPr>
            <a:xfrm>
              <a:off x="986999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图形 15"/>
            <p:cNvSpPr/>
            <p:nvPr/>
          </p:nvSpPr>
          <p:spPr>
            <a:xfrm>
              <a:off x="996417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图形 15"/>
            <p:cNvSpPr/>
            <p:nvPr/>
          </p:nvSpPr>
          <p:spPr>
            <a:xfrm>
              <a:off x="887134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图形 15"/>
            <p:cNvSpPr/>
            <p:nvPr/>
          </p:nvSpPr>
          <p:spPr>
            <a:xfrm>
              <a:off x="896579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图形 15"/>
            <p:cNvSpPr/>
            <p:nvPr/>
          </p:nvSpPr>
          <p:spPr>
            <a:xfrm>
              <a:off x="9060145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图形 15"/>
            <p:cNvSpPr/>
            <p:nvPr/>
          </p:nvSpPr>
          <p:spPr>
            <a:xfrm>
              <a:off x="915449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图形 15"/>
            <p:cNvSpPr/>
            <p:nvPr/>
          </p:nvSpPr>
          <p:spPr>
            <a:xfrm>
              <a:off x="924885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图形 15"/>
            <p:cNvSpPr/>
            <p:nvPr/>
          </p:nvSpPr>
          <p:spPr>
            <a:xfrm>
              <a:off x="9343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图形 15"/>
            <p:cNvSpPr/>
            <p:nvPr/>
          </p:nvSpPr>
          <p:spPr>
            <a:xfrm>
              <a:off x="943746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图形 15"/>
            <p:cNvSpPr/>
            <p:nvPr/>
          </p:nvSpPr>
          <p:spPr>
            <a:xfrm>
              <a:off x="9531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图形 15"/>
            <p:cNvSpPr/>
            <p:nvPr/>
          </p:nvSpPr>
          <p:spPr>
            <a:xfrm>
              <a:off x="962617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图形 15"/>
            <p:cNvSpPr/>
            <p:nvPr/>
          </p:nvSpPr>
          <p:spPr>
            <a:xfrm>
              <a:off x="972035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图形 15"/>
            <p:cNvSpPr/>
            <p:nvPr/>
          </p:nvSpPr>
          <p:spPr>
            <a:xfrm>
              <a:off x="9814703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图形 15"/>
            <p:cNvSpPr/>
            <p:nvPr/>
          </p:nvSpPr>
          <p:spPr>
            <a:xfrm>
              <a:off x="990914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图形 15"/>
            <p:cNvSpPr/>
            <p:nvPr/>
          </p:nvSpPr>
          <p:spPr>
            <a:xfrm>
              <a:off x="1000349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图形 15"/>
            <p:cNvSpPr/>
            <p:nvPr/>
          </p:nvSpPr>
          <p:spPr>
            <a:xfrm>
              <a:off x="883228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图形 15"/>
            <p:cNvSpPr/>
            <p:nvPr/>
          </p:nvSpPr>
          <p:spPr>
            <a:xfrm>
              <a:off x="892664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图形 15"/>
            <p:cNvSpPr/>
            <p:nvPr/>
          </p:nvSpPr>
          <p:spPr>
            <a:xfrm>
              <a:off x="9020815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图形 15"/>
            <p:cNvSpPr/>
            <p:nvPr/>
          </p:nvSpPr>
          <p:spPr>
            <a:xfrm>
              <a:off x="9115168" y="1739023"/>
              <a:ext cx="55292" cy="55292"/>
            </a:xfrm>
            <a:custGeom>
              <a:avLst/>
              <a:gdLst>
                <a:gd name="connsiteX0" fmla="*/ 55292 w 55292"/>
                <a:gd name="connsiteY0" fmla="*/ 27826 h 55292"/>
                <a:gd name="connsiteX1" fmla="*/ 27467 w 55292"/>
                <a:gd name="connsiteY1" fmla="*/ 55292 h 55292"/>
                <a:gd name="connsiteX2" fmla="*/ 1 w 55292"/>
                <a:gd name="connsiteY2" fmla="*/ 27466 h 55292"/>
                <a:gd name="connsiteX3" fmla="*/ 27826 w 55292"/>
                <a:gd name="connsiteY3" fmla="*/ 1 h 55292"/>
                <a:gd name="connsiteX4" fmla="*/ 27913 w 55292"/>
                <a:gd name="connsiteY4" fmla="*/ 1 h 55292"/>
                <a:gd name="connsiteX5" fmla="*/ 55292 w 55292"/>
                <a:gd name="connsiteY5" fmla="*/ 27735 h 55292"/>
                <a:gd name="connsiteX6" fmla="*/ 55291 w 55292"/>
                <a:gd name="connsiteY6" fmla="*/ 2782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2" h="55292">
                  <a:moveTo>
                    <a:pt x="55292" y="27826"/>
                  </a:moveTo>
                  <a:cubicBezTo>
                    <a:pt x="55193" y="43094"/>
                    <a:pt x="42735" y="55391"/>
                    <a:pt x="27467" y="55292"/>
                  </a:cubicBezTo>
                  <a:cubicBezTo>
                    <a:pt x="12199" y="55192"/>
                    <a:pt x="-98" y="42735"/>
                    <a:pt x="1" y="27466"/>
                  </a:cubicBezTo>
                  <a:cubicBezTo>
                    <a:pt x="100" y="12198"/>
                    <a:pt x="12558" y="-99"/>
                    <a:pt x="27826" y="1"/>
                  </a:cubicBezTo>
                  <a:cubicBezTo>
                    <a:pt x="27855" y="1"/>
                    <a:pt x="27884" y="1"/>
                    <a:pt x="27913" y="1"/>
                  </a:cubicBezTo>
                  <a:cubicBezTo>
                    <a:pt x="43132" y="99"/>
                    <a:pt x="55390" y="12516"/>
                    <a:pt x="55292" y="27735"/>
                  </a:cubicBezTo>
                  <a:cubicBezTo>
                    <a:pt x="55292" y="27765"/>
                    <a:pt x="55292" y="27795"/>
                    <a:pt x="55291" y="278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图形 15"/>
            <p:cNvSpPr/>
            <p:nvPr/>
          </p:nvSpPr>
          <p:spPr>
            <a:xfrm>
              <a:off x="920961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图形 15"/>
            <p:cNvSpPr/>
            <p:nvPr/>
          </p:nvSpPr>
          <p:spPr>
            <a:xfrm>
              <a:off x="930396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图形 15"/>
            <p:cNvSpPr/>
            <p:nvPr/>
          </p:nvSpPr>
          <p:spPr>
            <a:xfrm>
              <a:off x="9398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图形 15"/>
            <p:cNvSpPr/>
            <p:nvPr/>
          </p:nvSpPr>
          <p:spPr>
            <a:xfrm>
              <a:off x="949249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图形 15"/>
            <p:cNvSpPr/>
            <p:nvPr/>
          </p:nvSpPr>
          <p:spPr>
            <a:xfrm>
              <a:off x="958720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图形 15"/>
            <p:cNvSpPr/>
            <p:nvPr/>
          </p:nvSpPr>
          <p:spPr>
            <a:xfrm>
              <a:off x="968128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图形 15"/>
            <p:cNvSpPr/>
            <p:nvPr/>
          </p:nvSpPr>
          <p:spPr>
            <a:xfrm>
              <a:off x="9775643" y="1739023"/>
              <a:ext cx="55114" cy="55113"/>
            </a:xfrm>
            <a:custGeom>
              <a:avLst/>
              <a:gdLst>
                <a:gd name="connsiteX0" fmla="*/ 55112 w 55114"/>
                <a:gd name="connsiteY0" fmla="*/ 27825 h 55113"/>
                <a:gd name="connsiteX1" fmla="*/ 27289 w 55114"/>
                <a:gd name="connsiteY1" fmla="*/ 55112 h 55113"/>
                <a:gd name="connsiteX2" fmla="*/ 1 w 55114"/>
                <a:gd name="connsiteY2" fmla="*/ 27289 h 55113"/>
                <a:gd name="connsiteX3" fmla="*/ 27377 w 55114"/>
                <a:gd name="connsiteY3" fmla="*/ 1 h 55113"/>
                <a:gd name="connsiteX4" fmla="*/ 55113 w 55114"/>
                <a:gd name="connsiteY4" fmla="*/ 27377 h 55113"/>
                <a:gd name="connsiteX5" fmla="*/ 55112 w 55114"/>
                <a:gd name="connsiteY5" fmla="*/ 27825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4" h="55113">
                  <a:moveTo>
                    <a:pt x="55112" y="27825"/>
                  </a:moveTo>
                  <a:cubicBezTo>
                    <a:pt x="54964" y="43044"/>
                    <a:pt x="42507" y="55261"/>
                    <a:pt x="27289" y="55112"/>
                  </a:cubicBezTo>
                  <a:cubicBezTo>
                    <a:pt x="12071" y="54964"/>
                    <a:pt x="-147" y="42507"/>
                    <a:pt x="1" y="27289"/>
                  </a:cubicBezTo>
                  <a:cubicBezTo>
                    <a:pt x="147" y="12245"/>
                    <a:pt x="12333" y="99"/>
                    <a:pt x="27377" y="1"/>
                  </a:cubicBezTo>
                  <a:cubicBezTo>
                    <a:pt x="42596" y="-99"/>
                    <a:pt x="55014" y="12158"/>
                    <a:pt x="55113" y="27377"/>
                  </a:cubicBezTo>
                  <a:cubicBezTo>
                    <a:pt x="55114" y="27527"/>
                    <a:pt x="55114" y="27676"/>
                    <a:pt x="55112" y="278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图形 15"/>
            <p:cNvSpPr/>
            <p:nvPr/>
          </p:nvSpPr>
          <p:spPr>
            <a:xfrm>
              <a:off x="986999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图形 15"/>
            <p:cNvSpPr/>
            <p:nvPr/>
          </p:nvSpPr>
          <p:spPr>
            <a:xfrm>
              <a:off x="996417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图形 15"/>
            <p:cNvSpPr/>
            <p:nvPr/>
          </p:nvSpPr>
          <p:spPr>
            <a:xfrm>
              <a:off x="887134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图形 15"/>
            <p:cNvSpPr/>
            <p:nvPr/>
          </p:nvSpPr>
          <p:spPr>
            <a:xfrm>
              <a:off x="896579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图形 15"/>
            <p:cNvSpPr/>
            <p:nvPr/>
          </p:nvSpPr>
          <p:spPr>
            <a:xfrm>
              <a:off x="9060145" y="181910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图形 15"/>
            <p:cNvSpPr/>
            <p:nvPr/>
          </p:nvSpPr>
          <p:spPr>
            <a:xfrm>
              <a:off x="915449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图形 15"/>
            <p:cNvSpPr/>
            <p:nvPr/>
          </p:nvSpPr>
          <p:spPr>
            <a:xfrm>
              <a:off x="9248316" y="1819273"/>
              <a:ext cx="55292" cy="55292"/>
            </a:xfrm>
            <a:custGeom>
              <a:avLst/>
              <a:gdLst>
                <a:gd name="connsiteX0" fmla="*/ 55292 w 55292"/>
                <a:gd name="connsiteY0" fmla="*/ 27393 h 55292"/>
                <a:gd name="connsiteX1" fmla="*/ 27900 w 55292"/>
                <a:gd name="connsiteY1" fmla="*/ 55291 h 55292"/>
                <a:gd name="connsiteX2" fmla="*/ 1 w 55292"/>
                <a:gd name="connsiteY2" fmla="*/ 27899 h 55292"/>
                <a:gd name="connsiteX3" fmla="*/ 27393 w 55292"/>
                <a:gd name="connsiteY3" fmla="*/ 1 h 55292"/>
                <a:gd name="connsiteX4" fmla="*/ 28537 w 55292"/>
                <a:gd name="connsiteY4" fmla="*/ 14 h 55292"/>
                <a:gd name="connsiteX5" fmla="*/ 55292 w 55292"/>
                <a:gd name="connsiteY5" fmla="*/ 27393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393"/>
                  </a:moveTo>
                  <a:cubicBezTo>
                    <a:pt x="55431" y="42661"/>
                    <a:pt x="43168" y="55151"/>
                    <a:pt x="27900" y="55291"/>
                  </a:cubicBezTo>
                  <a:cubicBezTo>
                    <a:pt x="12631" y="55431"/>
                    <a:pt x="142" y="43167"/>
                    <a:pt x="1" y="27899"/>
                  </a:cubicBezTo>
                  <a:cubicBezTo>
                    <a:pt x="-138" y="12631"/>
                    <a:pt x="12125" y="141"/>
                    <a:pt x="27393" y="1"/>
                  </a:cubicBezTo>
                  <a:cubicBezTo>
                    <a:pt x="27774" y="-2"/>
                    <a:pt x="28156" y="2"/>
                    <a:pt x="28537" y="14"/>
                  </a:cubicBezTo>
                  <a:cubicBezTo>
                    <a:pt x="43354" y="492"/>
                    <a:pt x="55156" y="12570"/>
                    <a:pt x="55292" y="2739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图形 15"/>
            <p:cNvSpPr/>
            <p:nvPr/>
          </p:nvSpPr>
          <p:spPr>
            <a:xfrm>
              <a:off x="9343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图形 15"/>
            <p:cNvSpPr/>
            <p:nvPr/>
          </p:nvSpPr>
          <p:spPr>
            <a:xfrm>
              <a:off x="943746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图形 15"/>
            <p:cNvSpPr/>
            <p:nvPr/>
          </p:nvSpPr>
          <p:spPr>
            <a:xfrm>
              <a:off x="953182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图形 15"/>
            <p:cNvSpPr/>
            <p:nvPr/>
          </p:nvSpPr>
          <p:spPr>
            <a:xfrm>
              <a:off x="9626175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图形 15"/>
            <p:cNvSpPr/>
            <p:nvPr/>
          </p:nvSpPr>
          <p:spPr>
            <a:xfrm>
              <a:off x="972035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图形 15"/>
            <p:cNvSpPr/>
            <p:nvPr/>
          </p:nvSpPr>
          <p:spPr>
            <a:xfrm>
              <a:off x="9814703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图形 15"/>
            <p:cNvSpPr/>
            <p:nvPr/>
          </p:nvSpPr>
          <p:spPr>
            <a:xfrm>
              <a:off x="9909146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645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1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7" y="12516"/>
                    <a:pt x="12160" y="99"/>
                    <a:pt x="27379" y="1"/>
                  </a:cubicBezTo>
                  <a:cubicBezTo>
                    <a:pt x="27468" y="0"/>
                    <a:pt x="27556" y="0"/>
                    <a:pt x="27645" y="0"/>
                  </a:cubicBezTo>
                  <a:cubicBezTo>
                    <a:pt x="42760" y="49"/>
                    <a:pt x="55016" y="1226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图形 15"/>
            <p:cNvSpPr/>
            <p:nvPr/>
          </p:nvSpPr>
          <p:spPr>
            <a:xfrm>
              <a:off x="10003499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图形 15"/>
            <p:cNvSpPr/>
            <p:nvPr/>
          </p:nvSpPr>
          <p:spPr>
            <a:xfrm>
              <a:off x="883228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图形 15"/>
            <p:cNvSpPr/>
            <p:nvPr/>
          </p:nvSpPr>
          <p:spPr>
            <a:xfrm>
              <a:off x="8926641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图形 15"/>
            <p:cNvSpPr/>
            <p:nvPr/>
          </p:nvSpPr>
          <p:spPr>
            <a:xfrm>
              <a:off x="9020815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图形 15"/>
            <p:cNvSpPr/>
            <p:nvPr/>
          </p:nvSpPr>
          <p:spPr>
            <a:xfrm>
              <a:off x="9115169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图形 15"/>
            <p:cNvSpPr/>
            <p:nvPr/>
          </p:nvSpPr>
          <p:spPr>
            <a:xfrm>
              <a:off x="9209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图形 15"/>
            <p:cNvSpPr/>
            <p:nvPr/>
          </p:nvSpPr>
          <p:spPr>
            <a:xfrm>
              <a:off x="930396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图形 15"/>
            <p:cNvSpPr/>
            <p:nvPr/>
          </p:nvSpPr>
          <p:spPr>
            <a:xfrm>
              <a:off x="9398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图形 15"/>
            <p:cNvSpPr/>
            <p:nvPr/>
          </p:nvSpPr>
          <p:spPr>
            <a:xfrm>
              <a:off x="949267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图形 15"/>
            <p:cNvSpPr/>
            <p:nvPr/>
          </p:nvSpPr>
          <p:spPr>
            <a:xfrm>
              <a:off x="9587203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图形 15"/>
            <p:cNvSpPr/>
            <p:nvPr/>
          </p:nvSpPr>
          <p:spPr>
            <a:xfrm>
              <a:off x="968128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图形 15"/>
            <p:cNvSpPr/>
            <p:nvPr/>
          </p:nvSpPr>
          <p:spPr>
            <a:xfrm>
              <a:off x="9775642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图形 15"/>
            <p:cNvSpPr/>
            <p:nvPr/>
          </p:nvSpPr>
          <p:spPr>
            <a:xfrm>
              <a:off x="986999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图形 15"/>
            <p:cNvSpPr/>
            <p:nvPr/>
          </p:nvSpPr>
          <p:spPr>
            <a:xfrm>
              <a:off x="996417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图形 15"/>
            <p:cNvSpPr/>
            <p:nvPr/>
          </p:nvSpPr>
          <p:spPr>
            <a:xfrm>
              <a:off x="887134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图形 15"/>
            <p:cNvSpPr/>
            <p:nvPr/>
          </p:nvSpPr>
          <p:spPr>
            <a:xfrm>
              <a:off x="896579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图形 15"/>
            <p:cNvSpPr/>
            <p:nvPr/>
          </p:nvSpPr>
          <p:spPr>
            <a:xfrm>
              <a:off x="9060145" y="1979010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图形 15"/>
            <p:cNvSpPr/>
            <p:nvPr/>
          </p:nvSpPr>
          <p:spPr>
            <a:xfrm>
              <a:off x="915449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图形 15"/>
            <p:cNvSpPr/>
            <p:nvPr/>
          </p:nvSpPr>
          <p:spPr>
            <a:xfrm>
              <a:off x="924831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图形 15"/>
            <p:cNvSpPr/>
            <p:nvPr/>
          </p:nvSpPr>
          <p:spPr>
            <a:xfrm>
              <a:off x="9343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图形 15"/>
            <p:cNvSpPr/>
            <p:nvPr/>
          </p:nvSpPr>
          <p:spPr>
            <a:xfrm>
              <a:off x="943746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图形 15"/>
            <p:cNvSpPr/>
            <p:nvPr/>
          </p:nvSpPr>
          <p:spPr>
            <a:xfrm>
              <a:off x="953182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图形 15"/>
            <p:cNvSpPr/>
            <p:nvPr/>
          </p:nvSpPr>
          <p:spPr>
            <a:xfrm>
              <a:off x="962617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图形 15"/>
            <p:cNvSpPr/>
            <p:nvPr/>
          </p:nvSpPr>
          <p:spPr>
            <a:xfrm>
              <a:off x="972035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图形 15"/>
            <p:cNvSpPr/>
            <p:nvPr/>
          </p:nvSpPr>
          <p:spPr>
            <a:xfrm>
              <a:off x="9814703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图形 15"/>
            <p:cNvSpPr/>
            <p:nvPr/>
          </p:nvSpPr>
          <p:spPr>
            <a:xfrm>
              <a:off x="990914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图形 15"/>
            <p:cNvSpPr/>
            <p:nvPr/>
          </p:nvSpPr>
          <p:spPr>
            <a:xfrm>
              <a:off x="1000349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图形 15"/>
            <p:cNvSpPr/>
            <p:nvPr/>
          </p:nvSpPr>
          <p:spPr>
            <a:xfrm>
              <a:off x="883228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图形 15"/>
            <p:cNvSpPr/>
            <p:nvPr/>
          </p:nvSpPr>
          <p:spPr>
            <a:xfrm>
              <a:off x="892664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图形 15"/>
            <p:cNvSpPr/>
            <p:nvPr/>
          </p:nvSpPr>
          <p:spPr>
            <a:xfrm>
              <a:off x="9020815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图形 15"/>
            <p:cNvSpPr/>
            <p:nvPr/>
          </p:nvSpPr>
          <p:spPr>
            <a:xfrm>
              <a:off x="9115169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图形 15"/>
            <p:cNvSpPr/>
            <p:nvPr/>
          </p:nvSpPr>
          <p:spPr>
            <a:xfrm>
              <a:off x="920961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图形 15"/>
            <p:cNvSpPr/>
            <p:nvPr/>
          </p:nvSpPr>
          <p:spPr>
            <a:xfrm>
              <a:off x="930396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图形 15"/>
            <p:cNvSpPr/>
            <p:nvPr/>
          </p:nvSpPr>
          <p:spPr>
            <a:xfrm>
              <a:off x="9398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图形 15"/>
            <p:cNvSpPr/>
            <p:nvPr/>
          </p:nvSpPr>
          <p:spPr>
            <a:xfrm>
              <a:off x="949249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图形 15"/>
            <p:cNvSpPr/>
            <p:nvPr/>
          </p:nvSpPr>
          <p:spPr>
            <a:xfrm>
              <a:off x="958720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图形 15"/>
            <p:cNvSpPr/>
            <p:nvPr/>
          </p:nvSpPr>
          <p:spPr>
            <a:xfrm>
              <a:off x="968128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图形 15"/>
            <p:cNvSpPr/>
            <p:nvPr/>
          </p:nvSpPr>
          <p:spPr>
            <a:xfrm>
              <a:off x="977564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图形 15"/>
            <p:cNvSpPr/>
            <p:nvPr/>
          </p:nvSpPr>
          <p:spPr>
            <a:xfrm>
              <a:off x="986999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图形 15"/>
            <p:cNvSpPr/>
            <p:nvPr/>
          </p:nvSpPr>
          <p:spPr>
            <a:xfrm>
              <a:off x="996417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图形 15"/>
            <p:cNvSpPr/>
            <p:nvPr/>
          </p:nvSpPr>
          <p:spPr>
            <a:xfrm>
              <a:off x="887134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图形 15"/>
            <p:cNvSpPr/>
            <p:nvPr/>
          </p:nvSpPr>
          <p:spPr>
            <a:xfrm>
              <a:off x="896579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图形 15"/>
            <p:cNvSpPr/>
            <p:nvPr/>
          </p:nvSpPr>
          <p:spPr>
            <a:xfrm>
              <a:off x="9060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图形 15"/>
            <p:cNvSpPr/>
            <p:nvPr/>
          </p:nvSpPr>
          <p:spPr>
            <a:xfrm>
              <a:off x="915449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图形 15"/>
            <p:cNvSpPr/>
            <p:nvPr/>
          </p:nvSpPr>
          <p:spPr>
            <a:xfrm>
              <a:off x="924885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图形 15"/>
            <p:cNvSpPr/>
            <p:nvPr/>
          </p:nvSpPr>
          <p:spPr>
            <a:xfrm>
              <a:off x="9343026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图形 15"/>
            <p:cNvSpPr/>
            <p:nvPr/>
          </p:nvSpPr>
          <p:spPr>
            <a:xfrm>
              <a:off x="943746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图形 15"/>
            <p:cNvSpPr/>
            <p:nvPr/>
          </p:nvSpPr>
          <p:spPr>
            <a:xfrm>
              <a:off x="9531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图形 15"/>
            <p:cNvSpPr/>
            <p:nvPr/>
          </p:nvSpPr>
          <p:spPr>
            <a:xfrm>
              <a:off x="962617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图形 15"/>
            <p:cNvSpPr/>
            <p:nvPr/>
          </p:nvSpPr>
          <p:spPr>
            <a:xfrm>
              <a:off x="9720350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图形 15"/>
            <p:cNvSpPr/>
            <p:nvPr/>
          </p:nvSpPr>
          <p:spPr>
            <a:xfrm>
              <a:off x="9814703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图形 15"/>
            <p:cNvSpPr/>
            <p:nvPr/>
          </p:nvSpPr>
          <p:spPr>
            <a:xfrm>
              <a:off x="9909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图形 15"/>
            <p:cNvSpPr/>
            <p:nvPr/>
          </p:nvSpPr>
          <p:spPr>
            <a:xfrm>
              <a:off x="1000349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图形 15"/>
            <p:cNvSpPr/>
            <p:nvPr/>
          </p:nvSpPr>
          <p:spPr>
            <a:xfrm>
              <a:off x="883228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图形 15"/>
            <p:cNvSpPr/>
            <p:nvPr/>
          </p:nvSpPr>
          <p:spPr>
            <a:xfrm>
              <a:off x="892664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图形 15"/>
            <p:cNvSpPr/>
            <p:nvPr/>
          </p:nvSpPr>
          <p:spPr>
            <a:xfrm>
              <a:off x="9020815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图形 15"/>
            <p:cNvSpPr/>
            <p:nvPr/>
          </p:nvSpPr>
          <p:spPr>
            <a:xfrm>
              <a:off x="9115169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图形 15"/>
            <p:cNvSpPr/>
            <p:nvPr/>
          </p:nvSpPr>
          <p:spPr>
            <a:xfrm>
              <a:off x="920961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图形 15"/>
            <p:cNvSpPr/>
            <p:nvPr/>
          </p:nvSpPr>
          <p:spPr>
            <a:xfrm>
              <a:off x="930396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图形 15"/>
            <p:cNvSpPr/>
            <p:nvPr/>
          </p:nvSpPr>
          <p:spPr>
            <a:xfrm>
              <a:off x="9398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图形 15"/>
            <p:cNvSpPr/>
            <p:nvPr/>
          </p:nvSpPr>
          <p:spPr>
            <a:xfrm>
              <a:off x="949249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图形 15"/>
            <p:cNvSpPr/>
            <p:nvPr/>
          </p:nvSpPr>
          <p:spPr>
            <a:xfrm>
              <a:off x="958720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图形 15"/>
            <p:cNvSpPr/>
            <p:nvPr/>
          </p:nvSpPr>
          <p:spPr>
            <a:xfrm>
              <a:off x="968128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图形 15"/>
            <p:cNvSpPr/>
            <p:nvPr/>
          </p:nvSpPr>
          <p:spPr>
            <a:xfrm>
              <a:off x="977564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图形 15"/>
            <p:cNvSpPr/>
            <p:nvPr/>
          </p:nvSpPr>
          <p:spPr>
            <a:xfrm>
              <a:off x="986999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图形 15"/>
            <p:cNvSpPr/>
            <p:nvPr/>
          </p:nvSpPr>
          <p:spPr>
            <a:xfrm>
              <a:off x="996417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图形 15"/>
            <p:cNvSpPr/>
            <p:nvPr/>
          </p:nvSpPr>
          <p:spPr>
            <a:xfrm>
              <a:off x="887134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图形 15"/>
            <p:cNvSpPr/>
            <p:nvPr/>
          </p:nvSpPr>
          <p:spPr>
            <a:xfrm>
              <a:off x="896579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图形 15"/>
            <p:cNvSpPr/>
            <p:nvPr/>
          </p:nvSpPr>
          <p:spPr>
            <a:xfrm>
              <a:off x="9060145" y="229809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图形 15"/>
            <p:cNvSpPr/>
            <p:nvPr/>
          </p:nvSpPr>
          <p:spPr>
            <a:xfrm>
              <a:off x="915449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图形 15"/>
            <p:cNvSpPr/>
            <p:nvPr/>
          </p:nvSpPr>
          <p:spPr>
            <a:xfrm>
              <a:off x="924831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图形 15"/>
            <p:cNvSpPr/>
            <p:nvPr/>
          </p:nvSpPr>
          <p:spPr>
            <a:xfrm>
              <a:off x="9343026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图形 15"/>
            <p:cNvSpPr/>
            <p:nvPr/>
          </p:nvSpPr>
          <p:spPr>
            <a:xfrm>
              <a:off x="943746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图形 15"/>
            <p:cNvSpPr/>
            <p:nvPr/>
          </p:nvSpPr>
          <p:spPr>
            <a:xfrm>
              <a:off x="953182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图形 15"/>
            <p:cNvSpPr/>
            <p:nvPr/>
          </p:nvSpPr>
          <p:spPr>
            <a:xfrm>
              <a:off x="962617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图形 15"/>
            <p:cNvSpPr/>
            <p:nvPr/>
          </p:nvSpPr>
          <p:spPr>
            <a:xfrm>
              <a:off x="9720350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图形 15"/>
            <p:cNvSpPr/>
            <p:nvPr/>
          </p:nvSpPr>
          <p:spPr>
            <a:xfrm>
              <a:off x="9814703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图形 15"/>
            <p:cNvSpPr/>
            <p:nvPr/>
          </p:nvSpPr>
          <p:spPr>
            <a:xfrm>
              <a:off x="990914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图形 15"/>
            <p:cNvSpPr/>
            <p:nvPr/>
          </p:nvSpPr>
          <p:spPr>
            <a:xfrm>
              <a:off x="1000349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图形 15"/>
            <p:cNvSpPr/>
            <p:nvPr/>
          </p:nvSpPr>
          <p:spPr>
            <a:xfrm>
              <a:off x="883228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图形 15"/>
            <p:cNvSpPr/>
            <p:nvPr/>
          </p:nvSpPr>
          <p:spPr>
            <a:xfrm>
              <a:off x="8926641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图形 15"/>
            <p:cNvSpPr/>
            <p:nvPr/>
          </p:nvSpPr>
          <p:spPr>
            <a:xfrm>
              <a:off x="9020815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图形 15"/>
            <p:cNvSpPr/>
            <p:nvPr/>
          </p:nvSpPr>
          <p:spPr>
            <a:xfrm>
              <a:off x="9115169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图形 15"/>
            <p:cNvSpPr/>
            <p:nvPr/>
          </p:nvSpPr>
          <p:spPr>
            <a:xfrm>
              <a:off x="9209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图形 15"/>
            <p:cNvSpPr/>
            <p:nvPr/>
          </p:nvSpPr>
          <p:spPr>
            <a:xfrm>
              <a:off x="930396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图形 15"/>
            <p:cNvSpPr/>
            <p:nvPr/>
          </p:nvSpPr>
          <p:spPr>
            <a:xfrm>
              <a:off x="9398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图形 15"/>
            <p:cNvSpPr/>
            <p:nvPr/>
          </p:nvSpPr>
          <p:spPr>
            <a:xfrm>
              <a:off x="949267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图形 15"/>
            <p:cNvSpPr/>
            <p:nvPr/>
          </p:nvSpPr>
          <p:spPr>
            <a:xfrm>
              <a:off x="9587203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图形 15"/>
            <p:cNvSpPr/>
            <p:nvPr/>
          </p:nvSpPr>
          <p:spPr>
            <a:xfrm>
              <a:off x="968128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图形 15"/>
            <p:cNvSpPr/>
            <p:nvPr/>
          </p:nvSpPr>
          <p:spPr>
            <a:xfrm>
              <a:off x="9775642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图形 15"/>
            <p:cNvSpPr/>
            <p:nvPr/>
          </p:nvSpPr>
          <p:spPr>
            <a:xfrm>
              <a:off x="986999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图形 15"/>
            <p:cNvSpPr/>
            <p:nvPr/>
          </p:nvSpPr>
          <p:spPr>
            <a:xfrm>
              <a:off x="996417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图形 15"/>
            <p:cNvSpPr/>
            <p:nvPr/>
          </p:nvSpPr>
          <p:spPr>
            <a:xfrm>
              <a:off x="887134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图形 15"/>
            <p:cNvSpPr/>
            <p:nvPr/>
          </p:nvSpPr>
          <p:spPr>
            <a:xfrm>
              <a:off x="896579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图形 15"/>
            <p:cNvSpPr/>
            <p:nvPr/>
          </p:nvSpPr>
          <p:spPr>
            <a:xfrm>
              <a:off x="9060145" y="2457732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图形 15"/>
            <p:cNvSpPr/>
            <p:nvPr/>
          </p:nvSpPr>
          <p:spPr>
            <a:xfrm>
              <a:off x="915449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图形 15"/>
            <p:cNvSpPr/>
            <p:nvPr/>
          </p:nvSpPr>
          <p:spPr>
            <a:xfrm>
              <a:off x="924831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图形 15"/>
            <p:cNvSpPr/>
            <p:nvPr/>
          </p:nvSpPr>
          <p:spPr>
            <a:xfrm>
              <a:off x="9343026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图形 15"/>
            <p:cNvSpPr/>
            <p:nvPr/>
          </p:nvSpPr>
          <p:spPr>
            <a:xfrm>
              <a:off x="943746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图形 15"/>
            <p:cNvSpPr/>
            <p:nvPr/>
          </p:nvSpPr>
          <p:spPr>
            <a:xfrm>
              <a:off x="953182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图形 15"/>
            <p:cNvSpPr/>
            <p:nvPr/>
          </p:nvSpPr>
          <p:spPr>
            <a:xfrm>
              <a:off x="962617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图形 15"/>
            <p:cNvSpPr/>
            <p:nvPr/>
          </p:nvSpPr>
          <p:spPr>
            <a:xfrm>
              <a:off x="9720350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图形 15"/>
            <p:cNvSpPr/>
            <p:nvPr/>
          </p:nvSpPr>
          <p:spPr>
            <a:xfrm>
              <a:off x="9814703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图形 15"/>
            <p:cNvSpPr/>
            <p:nvPr/>
          </p:nvSpPr>
          <p:spPr>
            <a:xfrm>
              <a:off x="990914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图形 15"/>
            <p:cNvSpPr/>
            <p:nvPr/>
          </p:nvSpPr>
          <p:spPr>
            <a:xfrm>
              <a:off x="10003499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图形 15"/>
            <p:cNvSpPr/>
            <p:nvPr/>
          </p:nvSpPr>
          <p:spPr>
            <a:xfrm>
              <a:off x="883228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图形 15"/>
            <p:cNvSpPr/>
            <p:nvPr/>
          </p:nvSpPr>
          <p:spPr>
            <a:xfrm>
              <a:off x="892664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图形 15"/>
            <p:cNvSpPr/>
            <p:nvPr/>
          </p:nvSpPr>
          <p:spPr>
            <a:xfrm>
              <a:off x="9020815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图形 15"/>
            <p:cNvSpPr/>
            <p:nvPr/>
          </p:nvSpPr>
          <p:spPr>
            <a:xfrm>
              <a:off x="9115169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图形 15"/>
            <p:cNvSpPr/>
            <p:nvPr/>
          </p:nvSpPr>
          <p:spPr>
            <a:xfrm>
              <a:off x="920961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图形 15"/>
            <p:cNvSpPr/>
            <p:nvPr/>
          </p:nvSpPr>
          <p:spPr>
            <a:xfrm>
              <a:off x="930396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图形 15"/>
            <p:cNvSpPr/>
            <p:nvPr/>
          </p:nvSpPr>
          <p:spPr>
            <a:xfrm>
              <a:off x="9398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图形 15"/>
            <p:cNvSpPr/>
            <p:nvPr/>
          </p:nvSpPr>
          <p:spPr>
            <a:xfrm>
              <a:off x="9492493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图形 15"/>
            <p:cNvSpPr/>
            <p:nvPr/>
          </p:nvSpPr>
          <p:spPr>
            <a:xfrm>
              <a:off x="958720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图形 15"/>
            <p:cNvSpPr/>
            <p:nvPr/>
          </p:nvSpPr>
          <p:spPr>
            <a:xfrm>
              <a:off x="968128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图形 15"/>
            <p:cNvSpPr/>
            <p:nvPr/>
          </p:nvSpPr>
          <p:spPr>
            <a:xfrm>
              <a:off x="977564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图形 15"/>
            <p:cNvSpPr/>
            <p:nvPr/>
          </p:nvSpPr>
          <p:spPr>
            <a:xfrm>
              <a:off x="986999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图形 15"/>
            <p:cNvSpPr/>
            <p:nvPr/>
          </p:nvSpPr>
          <p:spPr>
            <a:xfrm>
              <a:off x="9964170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图形 15"/>
            <p:cNvSpPr/>
            <p:nvPr/>
          </p:nvSpPr>
          <p:spPr>
            <a:xfrm>
              <a:off x="887134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图形 15"/>
            <p:cNvSpPr/>
            <p:nvPr/>
          </p:nvSpPr>
          <p:spPr>
            <a:xfrm>
              <a:off x="896579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图形 15"/>
            <p:cNvSpPr/>
            <p:nvPr/>
          </p:nvSpPr>
          <p:spPr>
            <a:xfrm>
              <a:off x="9060145" y="26173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图形 15"/>
            <p:cNvSpPr/>
            <p:nvPr/>
          </p:nvSpPr>
          <p:spPr>
            <a:xfrm>
              <a:off x="915449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图形 15"/>
            <p:cNvSpPr/>
            <p:nvPr/>
          </p:nvSpPr>
          <p:spPr>
            <a:xfrm>
              <a:off x="924831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图形 15"/>
            <p:cNvSpPr/>
            <p:nvPr/>
          </p:nvSpPr>
          <p:spPr>
            <a:xfrm>
              <a:off x="9343026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图形 15"/>
            <p:cNvSpPr/>
            <p:nvPr/>
          </p:nvSpPr>
          <p:spPr>
            <a:xfrm>
              <a:off x="943746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图形 15"/>
            <p:cNvSpPr/>
            <p:nvPr/>
          </p:nvSpPr>
          <p:spPr>
            <a:xfrm>
              <a:off x="953182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图形 15"/>
            <p:cNvSpPr/>
            <p:nvPr/>
          </p:nvSpPr>
          <p:spPr>
            <a:xfrm>
              <a:off x="962617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图形 15"/>
            <p:cNvSpPr/>
            <p:nvPr/>
          </p:nvSpPr>
          <p:spPr>
            <a:xfrm>
              <a:off x="9720350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图形 15"/>
            <p:cNvSpPr/>
            <p:nvPr/>
          </p:nvSpPr>
          <p:spPr>
            <a:xfrm>
              <a:off x="9814703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图形 15"/>
            <p:cNvSpPr/>
            <p:nvPr/>
          </p:nvSpPr>
          <p:spPr>
            <a:xfrm>
              <a:off x="990914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图形 15"/>
            <p:cNvSpPr/>
            <p:nvPr/>
          </p:nvSpPr>
          <p:spPr>
            <a:xfrm>
              <a:off x="10003499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图形 15"/>
            <p:cNvSpPr/>
            <p:nvPr/>
          </p:nvSpPr>
          <p:spPr>
            <a:xfrm>
              <a:off x="883228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图形 15"/>
            <p:cNvSpPr/>
            <p:nvPr/>
          </p:nvSpPr>
          <p:spPr>
            <a:xfrm>
              <a:off x="892664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图形 15"/>
            <p:cNvSpPr/>
            <p:nvPr/>
          </p:nvSpPr>
          <p:spPr>
            <a:xfrm>
              <a:off x="9020815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图形 15"/>
            <p:cNvSpPr/>
            <p:nvPr/>
          </p:nvSpPr>
          <p:spPr>
            <a:xfrm>
              <a:off x="9115169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图形 15"/>
            <p:cNvSpPr/>
            <p:nvPr/>
          </p:nvSpPr>
          <p:spPr>
            <a:xfrm>
              <a:off x="920961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图形 15"/>
            <p:cNvSpPr/>
            <p:nvPr/>
          </p:nvSpPr>
          <p:spPr>
            <a:xfrm>
              <a:off x="930396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图形 15"/>
            <p:cNvSpPr/>
            <p:nvPr/>
          </p:nvSpPr>
          <p:spPr>
            <a:xfrm>
              <a:off x="9398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图形 15"/>
            <p:cNvSpPr/>
            <p:nvPr/>
          </p:nvSpPr>
          <p:spPr>
            <a:xfrm>
              <a:off x="9492493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图形 15"/>
            <p:cNvSpPr/>
            <p:nvPr/>
          </p:nvSpPr>
          <p:spPr>
            <a:xfrm>
              <a:off x="958720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图形 15"/>
            <p:cNvSpPr/>
            <p:nvPr/>
          </p:nvSpPr>
          <p:spPr>
            <a:xfrm>
              <a:off x="968128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图形 15"/>
            <p:cNvSpPr/>
            <p:nvPr/>
          </p:nvSpPr>
          <p:spPr>
            <a:xfrm>
              <a:off x="977564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图形 15"/>
            <p:cNvSpPr/>
            <p:nvPr/>
          </p:nvSpPr>
          <p:spPr>
            <a:xfrm>
              <a:off x="986999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图形 15"/>
            <p:cNvSpPr/>
            <p:nvPr/>
          </p:nvSpPr>
          <p:spPr>
            <a:xfrm>
              <a:off x="9964170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图形 15"/>
            <p:cNvSpPr/>
            <p:nvPr/>
          </p:nvSpPr>
          <p:spPr>
            <a:xfrm>
              <a:off x="887134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图形 15"/>
            <p:cNvSpPr/>
            <p:nvPr/>
          </p:nvSpPr>
          <p:spPr>
            <a:xfrm>
              <a:off x="896579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图形 15"/>
            <p:cNvSpPr/>
            <p:nvPr/>
          </p:nvSpPr>
          <p:spPr>
            <a:xfrm>
              <a:off x="9060145" y="277699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图形 15"/>
            <p:cNvSpPr/>
            <p:nvPr/>
          </p:nvSpPr>
          <p:spPr>
            <a:xfrm>
              <a:off x="915449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图形 15"/>
            <p:cNvSpPr/>
            <p:nvPr/>
          </p:nvSpPr>
          <p:spPr>
            <a:xfrm>
              <a:off x="924831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图形 15"/>
            <p:cNvSpPr/>
            <p:nvPr/>
          </p:nvSpPr>
          <p:spPr>
            <a:xfrm>
              <a:off x="9343026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图形 15"/>
            <p:cNvSpPr/>
            <p:nvPr/>
          </p:nvSpPr>
          <p:spPr>
            <a:xfrm>
              <a:off x="943746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图形 15"/>
            <p:cNvSpPr/>
            <p:nvPr/>
          </p:nvSpPr>
          <p:spPr>
            <a:xfrm>
              <a:off x="953182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图形 15"/>
            <p:cNvSpPr/>
            <p:nvPr/>
          </p:nvSpPr>
          <p:spPr>
            <a:xfrm>
              <a:off x="962617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图形 15"/>
            <p:cNvSpPr/>
            <p:nvPr/>
          </p:nvSpPr>
          <p:spPr>
            <a:xfrm>
              <a:off x="9720350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图形 15"/>
            <p:cNvSpPr/>
            <p:nvPr/>
          </p:nvSpPr>
          <p:spPr>
            <a:xfrm>
              <a:off x="9814703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图形 15"/>
            <p:cNvSpPr/>
            <p:nvPr/>
          </p:nvSpPr>
          <p:spPr>
            <a:xfrm>
              <a:off x="990914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图形 15"/>
            <p:cNvSpPr/>
            <p:nvPr/>
          </p:nvSpPr>
          <p:spPr>
            <a:xfrm>
              <a:off x="10003499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图形 15"/>
            <p:cNvSpPr/>
            <p:nvPr/>
          </p:nvSpPr>
          <p:spPr>
            <a:xfrm>
              <a:off x="883228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图形 15"/>
            <p:cNvSpPr/>
            <p:nvPr/>
          </p:nvSpPr>
          <p:spPr>
            <a:xfrm>
              <a:off x="8926641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图形 15"/>
            <p:cNvSpPr/>
            <p:nvPr/>
          </p:nvSpPr>
          <p:spPr>
            <a:xfrm>
              <a:off x="9020815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图形 15"/>
            <p:cNvSpPr/>
            <p:nvPr/>
          </p:nvSpPr>
          <p:spPr>
            <a:xfrm>
              <a:off x="9115169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图形 15"/>
            <p:cNvSpPr/>
            <p:nvPr/>
          </p:nvSpPr>
          <p:spPr>
            <a:xfrm>
              <a:off x="9209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图形 15"/>
            <p:cNvSpPr/>
            <p:nvPr/>
          </p:nvSpPr>
          <p:spPr>
            <a:xfrm>
              <a:off x="930396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图形 15"/>
            <p:cNvSpPr/>
            <p:nvPr/>
          </p:nvSpPr>
          <p:spPr>
            <a:xfrm>
              <a:off x="9398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图形 15"/>
            <p:cNvSpPr/>
            <p:nvPr/>
          </p:nvSpPr>
          <p:spPr>
            <a:xfrm>
              <a:off x="949267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图形 15"/>
            <p:cNvSpPr/>
            <p:nvPr/>
          </p:nvSpPr>
          <p:spPr>
            <a:xfrm>
              <a:off x="9587203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图形 15"/>
            <p:cNvSpPr/>
            <p:nvPr/>
          </p:nvSpPr>
          <p:spPr>
            <a:xfrm>
              <a:off x="968128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图形 15"/>
            <p:cNvSpPr/>
            <p:nvPr/>
          </p:nvSpPr>
          <p:spPr>
            <a:xfrm>
              <a:off x="9775642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图形 15"/>
            <p:cNvSpPr/>
            <p:nvPr/>
          </p:nvSpPr>
          <p:spPr>
            <a:xfrm>
              <a:off x="986999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图形 15"/>
            <p:cNvSpPr/>
            <p:nvPr/>
          </p:nvSpPr>
          <p:spPr>
            <a:xfrm>
              <a:off x="9964170" y="285681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图形 15"/>
            <p:cNvSpPr/>
            <p:nvPr/>
          </p:nvSpPr>
          <p:spPr>
            <a:xfrm>
              <a:off x="8871349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图形 15"/>
            <p:cNvSpPr/>
            <p:nvPr/>
          </p:nvSpPr>
          <p:spPr>
            <a:xfrm>
              <a:off x="896579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图形 15"/>
            <p:cNvSpPr/>
            <p:nvPr/>
          </p:nvSpPr>
          <p:spPr>
            <a:xfrm>
              <a:off x="9060145" y="2936633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图形 15"/>
            <p:cNvSpPr/>
            <p:nvPr/>
          </p:nvSpPr>
          <p:spPr>
            <a:xfrm>
              <a:off x="915449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图形 15"/>
            <p:cNvSpPr/>
            <p:nvPr/>
          </p:nvSpPr>
          <p:spPr>
            <a:xfrm>
              <a:off x="924831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图形 15"/>
            <p:cNvSpPr/>
            <p:nvPr/>
          </p:nvSpPr>
          <p:spPr>
            <a:xfrm>
              <a:off x="9343026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图形 15"/>
            <p:cNvSpPr/>
            <p:nvPr/>
          </p:nvSpPr>
          <p:spPr>
            <a:xfrm>
              <a:off x="943746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图形 15"/>
            <p:cNvSpPr/>
            <p:nvPr/>
          </p:nvSpPr>
          <p:spPr>
            <a:xfrm>
              <a:off x="953182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图形 15"/>
            <p:cNvSpPr/>
            <p:nvPr/>
          </p:nvSpPr>
          <p:spPr>
            <a:xfrm>
              <a:off x="962617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图形 15"/>
            <p:cNvSpPr/>
            <p:nvPr/>
          </p:nvSpPr>
          <p:spPr>
            <a:xfrm>
              <a:off x="9720350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图形 15"/>
            <p:cNvSpPr/>
            <p:nvPr/>
          </p:nvSpPr>
          <p:spPr>
            <a:xfrm>
              <a:off x="9814703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图形 15"/>
            <p:cNvSpPr/>
            <p:nvPr/>
          </p:nvSpPr>
          <p:spPr>
            <a:xfrm>
              <a:off x="990914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图形 15"/>
            <p:cNvSpPr/>
            <p:nvPr/>
          </p:nvSpPr>
          <p:spPr>
            <a:xfrm>
              <a:off x="10003499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图形 15"/>
            <p:cNvSpPr/>
            <p:nvPr/>
          </p:nvSpPr>
          <p:spPr>
            <a:xfrm>
              <a:off x="8832287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图形 15"/>
            <p:cNvSpPr/>
            <p:nvPr/>
          </p:nvSpPr>
          <p:spPr>
            <a:xfrm>
              <a:off x="8926640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图形 15"/>
            <p:cNvSpPr/>
            <p:nvPr/>
          </p:nvSpPr>
          <p:spPr>
            <a:xfrm>
              <a:off x="9020815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图形 15"/>
            <p:cNvSpPr/>
            <p:nvPr/>
          </p:nvSpPr>
          <p:spPr>
            <a:xfrm>
              <a:off x="9115169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图形 15"/>
            <p:cNvSpPr/>
            <p:nvPr/>
          </p:nvSpPr>
          <p:spPr>
            <a:xfrm>
              <a:off x="920961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图形 15"/>
            <p:cNvSpPr/>
            <p:nvPr/>
          </p:nvSpPr>
          <p:spPr>
            <a:xfrm>
              <a:off x="930396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图形 15"/>
            <p:cNvSpPr/>
            <p:nvPr/>
          </p:nvSpPr>
          <p:spPr>
            <a:xfrm>
              <a:off x="939831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图形 15"/>
            <p:cNvSpPr/>
            <p:nvPr/>
          </p:nvSpPr>
          <p:spPr>
            <a:xfrm>
              <a:off x="9492493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图形 15"/>
            <p:cNvSpPr/>
            <p:nvPr/>
          </p:nvSpPr>
          <p:spPr>
            <a:xfrm>
              <a:off x="958720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图形 15"/>
            <p:cNvSpPr/>
            <p:nvPr/>
          </p:nvSpPr>
          <p:spPr>
            <a:xfrm>
              <a:off x="968128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图形 15"/>
            <p:cNvSpPr/>
            <p:nvPr/>
          </p:nvSpPr>
          <p:spPr>
            <a:xfrm>
              <a:off x="977564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图形 15"/>
            <p:cNvSpPr/>
            <p:nvPr/>
          </p:nvSpPr>
          <p:spPr>
            <a:xfrm>
              <a:off x="986999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图形 15"/>
            <p:cNvSpPr/>
            <p:nvPr/>
          </p:nvSpPr>
          <p:spPr>
            <a:xfrm>
              <a:off x="9964170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图形 15"/>
            <p:cNvSpPr/>
            <p:nvPr/>
          </p:nvSpPr>
          <p:spPr>
            <a:xfrm>
              <a:off x="8871349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图形 15"/>
            <p:cNvSpPr/>
            <p:nvPr/>
          </p:nvSpPr>
          <p:spPr>
            <a:xfrm>
              <a:off x="896579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图形 15"/>
            <p:cNvSpPr/>
            <p:nvPr/>
          </p:nvSpPr>
          <p:spPr>
            <a:xfrm>
              <a:off x="9060145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图形 15"/>
            <p:cNvSpPr/>
            <p:nvPr/>
          </p:nvSpPr>
          <p:spPr>
            <a:xfrm>
              <a:off x="915449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图形 15"/>
            <p:cNvSpPr/>
            <p:nvPr/>
          </p:nvSpPr>
          <p:spPr>
            <a:xfrm>
              <a:off x="924885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图形 15"/>
            <p:cNvSpPr/>
            <p:nvPr/>
          </p:nvSpPr>
          <p:spPr>
            <a:xfrm>
              <a:off x="9343026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图形 15"/>
            <p:cNvSpPr/>
            <p:nvPr/>
          </p:nvSpPr>
          <p:spPr>
            <a:xfrm>
              <a:off x="943746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图形 15"/>
            <p:cNvSpPr/>
            <p:nvPr/>
          </p:nvSpPr>
          <p:spPr>
            <a:xfrm>
              <a:off x="9531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图形 15"/>
            <p:cNvSpPr/>
            <p:nvPr/>
          </p:nvSpPr>
          <p:spPr>
            <a:xfrm>
              <a:off x="962617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图形 15"/>
            <p:cNvSpPr/>
            <p:nvPr/>
          </p:nvSpPr>
          <p:spPr>
            <a:xfrm>
              <a:off x="9720350" y="309626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图形 15"/>
            <p:cNvSpPr/>
            <p:nvPr/>
          </p:nvSpPr>
          <p:spPr>
            <a:xfrm>
              <a:off x="9814703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图形 15"/>
            <p:cNvSpPr/>
            <p:nvPr/>
          </p:nvSpPr>
          <p:spPr>
            <a:xfrm>
              <a:off x="990914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图形 15"/>
            <p:cNvSpPr/>
            <p:nvPr/>
          </p:nvSpPr>
          <p:spPr>
            <a:xfrm>
              <a:off x="10003499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图形 15"/>
            <p:cNvSpPr/>
            <p:nvPr/>
          </p:nvSpPr>
          <p:spPr>
            <a:xfrm>
              <a:off x="8832288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图形 15"/>
            <p:cNvSpPr/>
            <p:nvPr/>
          </p:nvSpPr>
          <p:spPr>
            <a:xfrm>
              <a:off x="8926641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图形 15"/>
            <p:cNvSpPr/>
            <p:nvPr/>
          </p:nvSpPr>
          <p:spPr>
            <a:xfrm>
              <a:off x="9020815" y="3176083"/>
              <a:ext cx="55292" cy="55291"/>
            </a:xfrm>
            <a:custGeom>
              <a:avLst/>
              <a:gdLst>
                <a:gd name="connsiteX0" fmla="*/ 55292 w 55292"/>
                <a:gd name="connsiteY0" fmla="*/ 27646 h 55291"/>
                <a:gd name="connsiteX1" fmla="*/ 27646 w 55292"/>
                <a:gd name="connsiteY1" fmla="*/ 55292 h 55291"/>
                <a:gd name="connsiteX2" fmla="*/ 0 w 55292"/>
                <a:gd name="connsiteY2" fmla="*/ 27646 h 55291"/>
                <a:gd name="connsiteX3" fmla="*/ 27646 w 55292"/>
                <a:gd name="connsiteY3" fmla="*/ 0 h 55291"/>
                <a:gd name="connsiteX4" fmla="*/ 27736 w 55292"/>
                <a:gd name="connsiteY4" fmla="*/ 0 h 55291"/>
                <a:gd name="connsiteX5" fmla="*/ 55292 w 55292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图形 15"/>
            <p:cNvSpPr/>
            <p:nvPr/>
          </p:nvSpPr>
          <p:spPr>
            <a:xfrm>
              <a:off x="9115169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图形 15"/>
            <p:cNvSpPr/>
            <p:nvPr/>
          </p:nvSpPr>
          <p:spPr>
            <a:xfrm>
              <a:off x="920961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图形 15"/>
            <p:cNvSpPr/>
            <p:nvPr/>
          </p:nvSpPr>
          <p:spPr>
            <a:xfrm>
              <a:off x="930396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图形 15"/>
            <p:cNvSpPr/>
            <p:nvPr/>
          </p:nvSpPr>
          <p:spPr>
            <a:xfrm>
              <a:off x="939831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图形 15"/>
            <p:cNvSpPr/>
            <p:nvPr/>
          </p:nvSpPr>
          <p:spPr>
            <a:xfrm>
              <a:off x="9492493" y="3176083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图形 15"/>
            <p:cNvSpPr/>
            <p:nvPr/>
          </p:nvSpPr>
          <p:spPr>
            <a:xfrm>
              <a:off x="9587203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图形 15"/>
            <p:cNvSpPr/>
            <p:nvPr/>
          </p:nvSpPr>
          <p:spPr>
            <a:xfrm>
              <a:off x="968128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图形 15"/>
            <p:cNvSpPr/>
            <p:nvPr/>
          </p:nvSpPr>
          <p:spPr>
            <a:xfrm>
              <a:off x="977564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图形 15"/>
            <p:cNvSpPr/>
            <p:nvPr/>
          </p:nvSpPr>
          <p:spPr>
            <a:xfrm>
              <a:off x="986999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图形 15"/>
            <p:cNvSpPr/>
            <p:nvPr/>
          </p:nvSpPr>
          <p:spPr>
            <a:xfrm>
              <a:off x="9964705" y="3175873"/>
              <a:ext cx="37991" cy="24289"/>
            </a:xfrm>
            <a:custGeom>
              <a:avLst/>
              <a:gdLst>
                <a:gd name="connsiteX0" fmla="*/ 37991 w 37991"/>
                <a:gd name="connsiteY0" fmla="*/ 2529 h 24289"/>
                <a:gd name="connsiteX1" fmla="*/ 0 w 37991"/>
                <a:gd name="connsiteY1" fmla="*/ 24289 h 24289"/>
                <a:gd name="connsiteX2" fmla="*/ 29107 w 37991"/>
                <a:gd name="connsiteY2" fmla="*/ 116 h 24289"/>
                <a:gd name="connsiteX3" fmla="*/ 37991 w 37991"/>
                <a:gd name="connsiteY3" fmla="*/ 2529 h 2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91" h="24289">
                  <a:moveTo>
                    <a:pt x="37991" y="2529"/>
                  </a:moveTo>
                  <a:cubicBezTo>
                    <a:pt x="25416" y="10020"/>
                    <a:pt x="12753" y="17333"/>
                    <a:pt x="0" y="24289"/>
                  </a:cubicBezTo>
                  <a:cubicBezTo>
                    <a:pt x="1363" y="9576"/>
                    <a:pt x="14394" y="-1247"/>
                    <a:pt x="29107" y="116"/>
                  </a:cubicBezTo>
                  <a:cubicBezTo>
                    <a:pt x="32185" y="401"/>
                    <a:pt x="35191" y="1217"/>
                    <a:pt x="37991" y="252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图形 15"/>
            <p:cNvSpPr/>
            <p:nvPr/>
          </p:nvSpPr>
          <p:spPr>
            <a:xfrm>
              <a:off x="8871349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图形 15"/>
            <p:cNvSpPr/>
            <p:nvPr/>
          </p:nvSpPr>
          <p:spPr>
            <a:xfrm>
              <a:off x="896579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图形 15"/>
            <p:cNvSpPr/>
            <p:nvPr/>
          </p:nvSpPr>
          <p:spPr>
            <a:xfrm>
              <a:off x="906014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图形 15"/>
            <p:cNvSpPr/>
            <p:nvPr/>
          </p:nvSpPr>
          <p:spPr>
            <a:xfrm>
              <a:off x="915449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图形 15"/>
            <p:cNvSpPr/>
            <p:nvPr/>
          </p:nvSpPr>
          <p:spPr>
            <a:xfrm>
              <a:off x="9248316" y="3255900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图形 15"/>
            <p:cNvSpPr/>
            <p:nvPr/>
          </p:nvSpPr>
          <p:spPr>
            <a:xfrm>
              <a:off x="9343026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图形 15"/>
            <p:cNvSpPr/>
            <p:nvPr/>
          </p:nvSpPr>
          <p:spPr>
            <a:xfrm>
              <a:off x="943746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图形 15"/>
            <p:cNvSpPr/>
            <p:nvPr/>
          </p:nvSpPr>
          <p:spPr>
            <a:xfrm>
              <a:off x="953182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图形 15"/>
            <p:cNvSpPr/>
            <p:nvPr/>
          </p:nvSpPr>
          <p:spPr>
            <a:xfrm>
              <a:off x="962617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图形 15"/>
            <p:cNvSpPr/>
            <p:nvPr/>
          </p:nvSpPr>
          <p:spPr>
            <a:xfrm>
              <a:off x="9720838" y="3254421"/>
              <a:ext cx="55115" cy="48655"/>
            </a:xfrm>
            <a:custGeom>
              <a:avLst/>
              <a:gdLst>
                <a:gd name="connsiteX0" fmla="*/ 54714 w 55115"/>
                <a:gd name="connsiteY0" fmla="*/ 29125 h 48655"/>
                <a:gd name="connsiteX1" fmla="*/ 54714 w 55115"/>
                <a:gd name="connsiteY1" fmla="*/ 32603 h 48655"/>
                <a:gd name="connsiteX2" fmla="*/ 8072 w 55115"/>
                <a:gd name="connsiteY2" fmla="*/ 48655 h 48655"/>
                <a:gd name="connsiteX3" fmla="*/ 45 w 55115"/>
                <a:gd name="connsiteY3" fmla="*/ 29125 h 48655"/>
                <a:gd name="connsiteX4" fmla="*/ 25991 w 55115"/>
                <a:gd name="connsiteY4" fmla="*/ 45 h 48655"/>
                <a:gd name="connsiteX5" fmla="*/ 55070 w 55115"/>
                <a:gd name="connsiteY5" fmla="*/ 25991 h 48655"/>
                <a:gd name="connsiteX6" fmla="*/ 55070 w 55115"/>
                <a:gd name="connsiteY6" fmla="*/ 29125 h 4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655">
                  <a:moveTo>
                    <a:pt x="54714" y="29125"/>
                  </a:moveTo>
                  <a:cubicBezTo>
                    <a:pt x="54895" y="30277"/>
                    <a:pt x="54895" y="31450"/>
                    <a:pt x="54714" y="32603"/>
                  </a:cubicBezTo>
                  <a:cubicBezTo>
                    <a:pt x="39374" y="38221"/>
                    <a:pt x="23768" y="43572"/>
                    <a:pt x="8072" y="48655"/>
                  </a:cubicBezTo>
                  <a:cubicBezTo>
                    <a:pt x="2942" y="43447"/>
                    <a:pt x="61" y="36435"/>
                    <a:pt x="45" y="29125"/>
                  </a:cubicBezTo>
                  <a:cubicBezTo>
                    <a:pt x="-820" y="13930"/>
                    <a:pt x="10796" y="911"/>
                    <a:pt x="25991" y="45"/>
                  </a:cubicBezTo>
                  <a:cubicBezTo>
                    <a:pt x="41186" y="-820"/>
                    <a:pt x="54205" y="10796"/>
                    <a:pt x="55070" y="25991"/>
                  </a:cubicBezTo>
                  <a:cubicBezTo>
                    <a:pt x="55130" y="27034"/>
                    <a:pt x="55130" y="28081"/>
                    <a:pt x="55070" y="291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图形 15"/>
            <p:cNvSpPr/>
            <p:nvPr/>
          </p:nvSpPr>
          <p:spPr>
            <a:xfrm>
              <a:off x="9818270" y="3255896"/>
              <a:ext cx="31481" cy="14450"/>
            </a:xfrm>
            <a:custGeom>
              <a:avLst/>
              <a:gdLst>
                <a:gd name="connsiteX0" fmla="*/ 31481 w 31481"/>
                <a:gd name="connsiteY0" fmla="*/ 1073 h 14450"/>
                <a:gd name="connsiteX1" fmla="*/ 0 w 31481"/>
                <a:gd name="connsiteY1" fmla="*/ 14450 h 14450"/>
                <a:gd name="connsiteX2" fmla="*/ 24168 w 31481"/>
                <a:gd name="connsiteY2" fmla="*/ 3 h 14450"/>
                <a:gd name="connsiteX3" fmla="*/ 31480 w 31481"/>
                <a:gd name="connsiteY3" fmla="*/ 1073 h 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1" h="14450">
                  <a:moveTo>
                    <a:pt x="31481" y="1073"/>
                  </a:moveTo>
                  <a:cubicBezTo>
                    <a:pt x="21047" y="5711"/>
                    <a:pt x="10613" y="9991"/>
                    <a:pt x="0" y="14450"/>
                  </a:cubicBezTo>
                  <a:cubicBezTo>
                    <a:pt x="4666" y="5442"/>
                    <a:pt x="14025" y="-153"/>
                    <a:pt x="24168" y="3"/>
                  </a:cubicBezTo>
                  <a:cubicBezTo>
                    <a:pt x="26645" y="-17"/>
                    <a:pt x="29112" y="344"/>
                    <a:pt x="31480" y="107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图形 15"/>
            <p:cNvSpPr/>
            <p:nvPr/>
          </p:nvSpPr>
          <p:spPr>
            <a:xfrm>
              <a:off x="9029823" y="3335783"/>
              <a:ext cx="43342" cy="15361"/>
            </a:xfrm>
            <a:custGeom>
              <a:avLst/>
              <a:gdLst>
                <a:gd name="connsiteX0" fmla="*/ 43342 w 43342"/>
                <a:gd name="connsiteY0" fmla="*/ 15362 h 15361"/>
                <a:gd name="connsiteX1" fmla="*/ 0 w 43342"/>
                <a:gd name="connsiteY1" fmla="*/ 7335 h 15361"/>
                <a:gd name="connsiteX2" fmla="*/ 38818 w 43342"/>
                <a:gd name="connsiteY2" fmla="*/ 8782 h 15361"/>
                <a:gd name="connsiteX3" fmla="*/ 43341 w 43342"/>
                <a:gd name="connsiteY3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61">
                  <a:moveTo>
                    <a:pt x="43342" y="15362"/>
                  </a:moveTo>
                  <a:cubicBezTo>
                    <a:pt x="28895" y="12984"/>
                    <a:pt x="14447" y="10308"/>
                    <a:pt x="0" y="7335"/>
                  </a:cubicBezTo>
                  <a:cubicBezTo>
                    <a:pt x="11119" y="-2985"/>
                    <a:pt x="28498" y="-2337"/>
                    <a:pt x="38818" y="8782"/>
                  </a:cubicBezTo>
                  <a:cubicBezTo>
                    <a:pt x="40638" y="10743"/>
                    <a:pt x="42162" y="12960"/>
                    <a:pt x="43341" y="1536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图形 15"/>
            <p:cNvSpPr/>
            <p:nvPr/>
          </p:nvSpPr>
          <p:spPr>
            <a:xfrm>
              <a:off x="9115882" y="3336010"/>
              <a:ext cx="54490" cy="28244"/>
            </a:xfrm>
            <a:custGeom>
              <a:avLst/>
              <a:gdLst>
                <a:gd name="connsiteX0" fmla="*/ 54490 w 54490"/>
                <a:gd name="connsiteY0" fmla="*/ 27352 h 28244"/>
                <a:gd name="connsiteX1" fmla="*/ 54490 w 54490"/>
                <a:gd name="connsiteY1" fmla="*/ 28244 h 28244"/>
                <a:gd name="connsiteX2" fmla="*/ 0 w 54490"/>
                <a:gd name="connsiteY2" fmla="*/ 21734 h 28244"/>
                <a:gd name="connsiteX3" fmla="*/ 32762 w 54490"/>
                <a:gd name="connsiteY3" fmla="*/ 629 h 28244"/>
                <a:gd name="connsiteX4" fmla="*/ 54489 w 54490"/>
                <a:gd name="connsiteY4" fmla="*/ 27352 h 2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90" h="28244">
                  <a:moveTo>
                    <a:pt x="54490" y="27352"/>
                  </a:moveTo>
                  <a:lnTo>
                    <a:pt x="54490" y="28244"/>
                  </a:lnTo>
                  <a:cubicBezTo>
                    <a:pt x="36654" y="26461"/>
                    <a:pt x="18104" y="24231"/>
                    <a:pt x="0" y="21734"/>
                  </a:cubicBezTo>
                  <a:cubicBezTo>
                    <a:pt x="3219" y="6859"/>
                    <a:pt x="17887" y="-2590"/>
                    <a:pt x="32762" y="629"/>
                  </a:cubicBezTo>
                  <a:cubicBezTo>
                    <a:pt x="45365" y="3357"/>
                    <a:pt x="54391" y="14458"/>
                    <a:pt x="54489" y="2735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图形 15"/>
            <p:cNvSpPr/>
            <p:nvPr/>
          </p:nvSpPr>
          <p:spPr>
            <a:xfrm>
              <a:off x="9209809" y="3337285"/>
              <a:ext cx="55271" cy="32676"/>
            </a:xfrm>
            <a:custGeom>
              <a:avLst/>
              <a:gdLst>
                <a:gd name="connsiteX0" fmla="*/ 54916 w 55271"/>
                <a:gd name="connsiteY0" fmla="*/ 26078 h 32676"/>
                <a:gd name="connsiteX1" fmla="*/ 54113 w 55271"/>
                <a:gd name="connsiteY1" fmla="*/ 32677 h 32676"/>
                <a:gd name="connsiteX2" fmla="*/ 69 w 55271"/>
                <a:gd name="connsiteY2" fmla="*/ 30091 h 32676"/>
                <a:gd name="connsiteX3" fmla="*/ 69 w 55271"/>
                <a:gd name="connsiteY3" fmla="*/ 26077 h 32676"/>
                <a:gd name="connsiteX4" fmla="*/ 29240 w 55271"/>
                <a:gd name="connsiteY4" fmla="*/ 45 h 32676"/>
                <a:gd name="connsiteX5" fmla="*/ 55272 w 55271"/>
                <a:gd name="connsiteY5" fmla="*/ 26077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1" h="32676">
                  <a:moveTo>
                    <a:pt x="54916" y="26078"/>
                  </a:moveTo>
                  <a:cubicBezTo>
                    <a:pt x="54879" y="28299"/>
                    <a:pt x="54610" y="30511"/>
                    <a:pt x="54113" y="32677"/>
                  </a:cubicBezTo>
                  <a:cubicBezTo>
                    <a:pt x="36277" y="32677"/>
                    <a:pt x="18441" y="31428"/>
                    <a:pt x="69" y="30091"/>
                  </a:cubicBezTo>
                  <a:cubicBezTo>
                    <a:pt x="-23" y="28755"/>
                    <a:pt x="-23" y="27414"/>
                    <a:pt x="69" y="26077"/>
                  </a:cubicBezTo>
                  <a:cubicBezTo>
                    <a:pt x="936" y="10833"/>
                    <a:pt x="13996" y="-821"/>
                    <a:pt x="29240" y="45"/>
                  </a:cubicBezTo>
                  <a:cubicBezTo>
                    <a:pt x="43274" y="843"/>
                    <a:pt x="54474" y="12044"/>
                    <a:pt x="5527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图形 15"/>
            <p:cNvSpPr/>
            <p:nvPr/>
          </p:nvSpPr>
          <p:spPr>
            <a:xfrm>
              <a:off x="9303965" y="3337285"/>
              <a:ext cx="55206" cy="33390"/>
            </a:xfrm>
            <a:custGeom>
              <a:avLst/>
              <a:gdLst>
                <a:gd name="connsiteX0" fmla="*/ 55202 w 55206"/>
                <a:gd name="connsiteY0" fmla="*/ 26078 h 33390"/>
                <a:gd name="connsiteX1" fmla="*/ 54489 w 55206"/>
                <a:gd name="connsiteY1" fmla="*/ 32142 h 33390"/>
                <a:gd name="connsiteX2" fmla="*/ 981 w 55206"/>
                <a:gd name="connsiteY2" fmla="*/ 33390 h 33390"/>
                <a:gd name="connsiteX3" fmla="*/ 0 w 55206"/>
                <a:gd name="connsiteY3" fmla="*/ 26077 h 33390"/>
                <a:gd name="connsiteX4" fmla="*/ 29171 w 55206"/>
                <a:gd name="connsiteY4" fmla="*/ 45 h 33390"/>
                <a:gd name="connsiteX5" fmla="*/ 55202 w 55206"/>
                <a:gd name="connsiteY5" fmla="*/ 26077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26078"/>
                  </a:moveTo>
                  <a:cubicBezTo>
                    <a:pt x="55240" y="28122"/>
                    <a:pt x="55001" y="30162"/>
                    <a:pt x="54489" y="32142"/>
                  </a:cubicBezTo>
                  <a:cubicBezTo>
                    <a:pt x="36653" y="33034"/>
                    <a:pt x="18817" y="33390"/>
                    <a:pt x="981" y="33390"/>
                  </a:cubicBezTo>
                  <a:cubicBezTo>
                    <a:pt x="331" y="31007"/>
                    <a:pt x="1" y="28548"/>
                    <a:pt x="0" y="26077"/>
                  </a:cubicBezTo>
                  <a:cubicBezTo>
                    <a:pt x="867" y="10833"/>
                    <a:pt x="13927" y="-821"/>
                    <a:pt x="29171" y="45"/>
                  </a:cubicBezTo>
                  <a:cubicBezTo>
                    <a:pt x="43205" y="843"/>
                    <a:pt x="54404" y="12044"/>
                    <a:pt x="5520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图形 15"/>
            <p:cNvSpPr/>
            <p:nvPr/>
          </p:nvSpPr>
          <p:spPr>
            <a:xfrm>
              <a:off x="9398605" y="3336504"/>
              <a:ext cx="55094" cy="30514"/>
            </a:xfrm>
            <a:custGeom>
              <a:avLst/>
              <a:gdLst>
                <a:gd name="connsiteX0" fmla="*/ 54737 w 55094"/>
                <a:gd name="connsiteY0" fmla="*/ 25609 h 30514"/>
                <a:gd name="connsiteX1" fmla="*/ 69 w 55094"/>
                <a:gd name="connsiteY1" fmla="*/ 30514 h 30514"/>
                <a:gd name="connsiteX2" fmla="*/ 69 w 55094"/>
                <a:gd name="connsiteY2" fmla="*/ 26501 h 30514"/>
                <a:gd name="connsiteX3" fmla="*/ 28662 w 55094"/>
                <a:gd name="connsiteY3" fmla="*/ 21 h 30514"/>
                <a:gd name="connsiteX4" fmla="*/ 55094 w 55094"/>
                <a:gd name="connsiteY4" fmla="*/ 25609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4" h="30514">
                  <a:moveTo>
                    <a:pt x="54737" y="25609"/>
                  </a:moveTo>
                  <a:cubicBezTo>
                    <a:pt x="36901" y="27661"/>
                    <a:pt x="18351" y="29266"/>
                    <a:pt x="69" y="30514"/>
                  </a:cubicBezTo>
                  <a:cubicBezTo>
                    <a:pt x="-23" y="29178"/>
                    <a:pt x="-23" y="27837"/>
                    <a:pt x="69" y="26501"/>
                  </a:cubicBezTo>
                  <a:cubicBezTo>
                    <a:pt x="653" y="11293"/>
                    <a:pt x="13454" y="-563"/>
                    <a:pt x="28662" y="21"/>
                  </a:cubicBezTo>
                  <a:cubicBezTo>
                    <a:pt x="42710" y="560"/>
                    <a:pt x="54100" y="11586"/>
                    <a:pt x="55094" y="2560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图形 15"/>
            <p:cNvSpPr/>
            <p:nvPr/>
          </p:nvSpPr>
          <p:spPr>
            <a:xfrm>
              <a:off x="9493563" y="3335732"/>
              <a:ext cx="50833" cy="21833"/>
            </a:xfrm>
            <a:custGeom>
              <a:avLst/>
              <a:gdLst>
                <a:gd name="connsiteX0" fmla="*/ 50833 w 50833"/>
                <a:gd name="connsiteY0" fmla="*/ 13807 h 21833"/>
                <a:gd name="connsiteX1" fmla="*/ 0 w 50833"/>
                <a:gd name="connsiteY1" fmla="*/ 21833 h 21833"/>
                <a:gd name="connsiteX2" fmla="*/ 32684 w 50833"/>
                <a:gd name="connsiteY2" fmla="*/ 608 h 21833"/>
                <a:gd name="connsiteX3" fmla="*/ 50834 w 50833"/>
                <a:gd name="connsiteY3" fmla="*/ 13807 h 2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33" h="21833">
                  <a:moveTo>
                    <a:pt x="50833" y="13807"/>
                  </a:moveTo>
                  <a:cubicBezTo>
                    <a:pt x="33888" y="16839"/>
                    <a:pt x="17033" y="19604"/>
                    <a:pt x="0" y="21833"/>
                  </a:cubicBezTo>
                  <a:cubicBezTo>
                    <a:pt x="3164" y="6947"/>
                    <a:pt x="17797" y="-2556"/>
                    <a:pt x="32684" y="608"/>
                  </a:cubicBezTo>
                  <a:cubicBezTo>
                    <a:pt x="40333" y="2233"/>
                    <a:pt x="46930" y="7032"/>
                    <a:pt x="50834" y="1380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图形 15"/>
            <p:cNvSpPr/>
            <p:nvPr/>
          </p:nvSpPr>
          <p:spPr>
            <a:xfrm>
              <a:off x="8782525" y="725842"/>
              <a:ext cx="49774" cy="30857"/>
            </a:xfrm>
            <a:custGeom>
              <a:avLst/>
              <a:gdLst>
                <a:gd name="connsiteX0" fmla="*/ 49762 w 49774"/>
                <a:gd name="connsiteY0" fmla="*/ 3300 h 30857"/>
                <a:gd name="connsiteX1" fmla="*/ 22206 w 49774"/>
                <a:gd name="connsiteY1" fmla="*/ 30857 h 30857"/>
                <a:gd name="connsiteX2" fmla="*/ 22117 w 49774"/>
                <a:gd name="connsiteY2" fmla="*/ 30857 h 30857"/>
                <a:gd name="connsiteX3" fmla="*/ 0 w 49774"/>
                <a:gd name="connsiteY3" fmla="*/ 19531 h 30857"/>
                <a:gd name="connsiteX4" fmla="*/ 49405 w 49774"/>
                <a:gd name="connsiteY4" fmla="*/ 0 h 30857"/>
                <a:gd name="connsiteX5" fmla="*/ 49762 w 49774"/>
                <a:gd name="connsiteY5" fmla="*/ 3300 h 3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74" h="30857">
                  <a:moveTo>
                    <a:pt x="49762" y="3300"/>
                  </a:moveTo>
                  <a:cubicBezTo>
                    <a:pt x="49762" y="18519"/>
                    <a:pt x="37425" y="30857"/>
                    <a:pt x="22206" y="30857"/>
                  </a:cubicBezTo>
                  <a:cubicBezTo>
                    <a:pt x="22176" y="30857"/>
                    <a:pt x="22147" y="30857"/>
                    <a:pt x="22117" y="30857"/>
                  </a:cubicBezTo>
                  <a:cubicBezTo>
                    <a:pt x="13332" y="30941"/>
                    <a:pt x="5065" y="26708"/>
                    <a:pt x="0" y="19531"/>
                  </a:cubicBezTo>
                  <a:cubicBezTo>
                    <a:pt x="16320" y="12753"/>
                    <a:pt x="32729" y="6332"/>
                    <a:pt x="49405" y="0"/>
                  </a:cubicBezTo>
                  <a:cubicBezTo>
                    <a:pt x="49695" y="1075"/>
                    <a:pt x="49815" y="2188"/>
                    <a:pt x="49762" y="330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图形 15"/>
            <p:cNvSpPr/>
            <p:nvPr/>
          </p:nvSpPr>
          <p:spPr>
            <a:xfrm>
              <a:off x="8643849" y="788179"/>
              <a:ext cx="54847" cy="47837"/>
            </a:xfrm>
            <a:custGeom>
              <a:avLst/>
              <a:gdLst>
                <a:gd name="connsiteX0" fmla="*/ 54846 w 54847"/>
                <a:gd name="connsiteY0" fmla="*/ 20779 h 47837"/>
                <a:gd name="connsiteX1" fmla="*/ 26795 w 54847"/>
                <a:gd name="connsiteY1" fmla="*/ 47833 h 47837"/>
                <a:gd name="connsiteX2" fmla="*/ 0 w 54847"/>
                <a:gd name="connsiteY2" fmla="*/ 24079 h 47837"/>
                <a:gd name="connsiteX3" fmla="*/ 45303 w 54847"/>
                <a:gd name="connsiteY3" fmla="*/ 0 h 47837"/>
                <a:gd name="connsiteX4" fmla="*/ 54846 w 54847"/>
                <a:gd name="connsiteY4" fmla="*/ 20779 h 4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47" h="47837">
                  <a:moveTo>
                    <a:pt x="54846" y="20779"/>
                  </a:moveTo>
                  <a:cubicBezTo>
                    <a:pt x="54570" y="35996"/>
                    <a:pt x="42011" y="48108"/>
                    <a:pt x="26795" y="47833"/>
                  </a:cubicBezTo>
                  <a:cubicBezTo>
                    <a:pt x="13235" y="47587"/>
                    <a:pt x="1869" y="37512"/>
                    <a:pt x="0" y="24079"/>
                  </a:cubicBezTo>
                  <a:cubicBezTo>
                    <a:pt x="14982" y="15696"/>
                    <a:pt x="29965" y="7670"/>
                    <a:pt x="45303" y="0"/>
                  </a:cubicBezTo>
                  <a:cubicBezTo>
                    <a:pt x="51433" y="5150"/>
                    <a:pt x="54934" y="12774"/>
                    <a:pt x="54846" y="207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图形 15"/>
            <p:cNvSpPr/>
            <p:nvPr/>
          </p:nvSpPr>
          <p:spPr>
            <a:xfrm>
              <a:off x="8737934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图形 15"/>
            <p:cNvSpPr/>
            <p:nvPr/>
          </p:nvSpPr>
          <p:spPr>
            <a:xfrm>
              <a:off x="8499197" y="873079"/>
              <a:ext cx="50120" cy="43341"/>
            </a:xfrm>
            <a:custGeom>
              <a:avLst/>
              <a:gdLst>
                <a:gd name="connsiteX0" fmla="*/ 50120 w 50120"/>
                <a:gd name="connsiteY0" fmla="*/ 15785 h 43341"/>
                <a:gd name="connsiteX1" fmla="*/ 22385 w 50120"/>
                <a:gd name="connsiteY1" fmla="*/ 43342 h 43341"/>
                <a:gd name="connsiteX2" fmla="*/ 22384 w 50120"/>
                <a:gd name="connsiteY2" fmla="*/ 43342 h 43341"/>
                <a:gd name="connsiteX3" fmla="*/ 0 w 50120"/>
                <a:gd name="connsiteY3" fmla="*/ 31659 h 43341"/>
                <a:gd name="connsiteX4" fmla="*/ 45215 w 50120"/>
                <a:gd name="connsiteY4" fmla="*/ 0 h 43341"/>
                <a:gd name="connsiteX5" fmla="*/ 50120 w 50120"/>
                <a:gd name="connsiteY5" fmla="*/ 15785 h 4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20" h="43341">
                  <a:moveTo>
                    <a:pt x="50120" y="15785"/>
                  </a:moveTo>
                  <a:cubicBezTo>
                    <a:pt x="50071" y="31053"/>
                    <a:pt x="37654" y="43391"/>
                    <a:pt x="22385" y="43342"/>
                  </a:cubicBezTo>
                  <a:cubicBezTo>
                    <a:pt x="22385" y="43342"/>
                    <a:pt x="22385" y="43342"/>
                    <a:pt x="22384" y="43342"/>
                  </a:cubicBezTo>
                  <a:cubicBezTo>
                    <a:pt x="13462" y="43341"/>
                    <a:pt x="5103" y="38979"/>
                    <a:pt x="0" y="31659"/>
                  </a:cubicBezTo>
                  <a:cubicBezTo>
                    <a:pt x="14716" y="20690"/>
                    <a:pt x="29876" y="10077"/>
                    <a:pt x="45215" y="0"/>
                  </a:cubicBezTo>
                  <a:cubicBezTo>
                    <a:pt x="48362" y="4667"/>
                    <a:pt x="50068" y="10156"/>
                    <a:pt x="50120" y="1578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图形 15"/>
            <p:cNvSpPr/>
            <p:nvPr/>
          </p:nvSpPr>
          <p:spPr>
            <a:xfrm>
              <a:off x="8588557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图形 15"/>
            <p:cNvSpPr/>
            <p:nvPr/>
          </p:nvSpPr>
          <p:spPr>
            <a:xfrm>
              <a:off x="8682821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图形 15"/>
            <p:cNvSpPr/>
            <p:nvPr/>
          </p:nvSpPr>
          <p:spPr>
            <a:xfrm>
              <a:off x="8776996" y="861218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图形 15"/>
            <p:cNvSpPr/>
            <p:nvPr/>
          </p:nvSpPr>
          <p:spPr>
            <a:xfrm>
              <a:off x="8387186" y="971089"/>
              <a:ext cx="28359" cy="25119"/>
            </a:xfrm>
            <a:custGeom>
              <a:avLst/>
              <a:gdLst>
                <a:gd name="connsiteX0" fmla="*/ 28359 w 28359"/>
                <a:gd name="connsiteY0" fmla="*/ 0 h 25119"/>
                <a:gd name="connsiteX1" fmla="*/ 981 w 28359"/>
                <a:gd name="connsiteY1" fmla="*/ 25060 h 25119"/>
                <a:gd name="connsiteX2" fmla="*/ 0 w 28359"/>
                <a:gd name="connsiteY2" fmla="*/ 25060 h 25119"/>
                <a:gd name="connsiteX3" fmla="*/ 28359 w 28359"/>
                <a:gd name="connsiteY3" fmla="*/ 0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59" h="25119">
                  <a:moveTo>
                    <a:pt x="28359" y="0"/>
                  </a:moveTo>
                  <a:cubicBezTo>
                    <a:pt x="27111" y="14188"/>
                    <a:pt x="15224" y="25068"/>
                    <a:pt x="981" y="25060"/>
                  </a:cubicBezTo>
                  <a:cubicBezTo>
                    <a:pt x="659" y="25139"/>
                    <a:pt x="322" y="25139"/>
                    <a:pt x="0" y="25060"/>
                  </a:cubicBezTo>
                  <a:cubicBezTo>
                    <a:pt x="9364" y="16409"/>
                    <a:pt x="18817" y="8205"/>
                    <a:pt x="2835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图形 15"/>
            <p:cNvSpPr/>
            <p:nvPr/>
          </p:nvSpPr>
          <p:spPr>
            <a:xfrm>
              <a:off x="8454607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图形 15"/>
            <p:cNvSpPr/>
            <p:nvPr/>
          </p:nvSpPr>
          <p:spPr>
            <a:xfrm>
              <a:off x="8549138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图形 15"/>
            <p:cNvSpPr/>
            <p:nvPr/>
          </p:nvSpPr>
          <p:spPr>
            <a:xfrm>
              <a:off x="864358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图形 15"/>
            <p:cNvSpPr/>
            <p:nvPr/>
          </p:nvSpPr>
          <p:spPr>
            <a:xfrm>
              <a:off x="873793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图形 15"/>
            <p:cNvSpPr/>
            <p:nvPr/>
          </p:nvSpPr>
          <p:spPr>
            <a:xfrm>
              <a:off x="8313701" y="1028878"/>
              <a:ext cx="46820" cy="47266"/>
            </a:xfrm>
            <a:custGeom>
              <a:avLst/>
              <a:gdLst>
                <a:gd name="connsiteX0" fmla="*/ 46820 w 46820"/>
                <a:gd name="connsiteY0" fmla="*/ 19531 h 47266"/>
                <a:gd name="connsiteX1" fmla="*/ 19263 w 46820"/>
                <a:gd name="connsiteY1" fmla="*/ 47266 h 47266"/>
                <a:gd name="connsiteX2" fmla="*/ 19263 w 46820"/>
                <a:gd name="connsiteY2" fmla="*/ 47266 h 47266"/>
                <a:gd name="connsiteX3" fmla="*/ 0 w 46820"/>
                <a:gd name="connsiteY3" fmla="*/ 39239 h 47266"/>
                <a:gd name="connsiteX4" fmla="*/ 38793 w 46820"/>
                <a:gd name="connsiteY4" fmla="*/ 0 h 47266"/>
                <a:gd name="connsiteX5" fmla="*/ 46820 w 46820"/>
                <a:gd name="connsiteY5" fmla="*/ 19531 h 4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20" h="47266">
                  <a:moveTo>
                    <a:pt x="46820" y="19531"/>
                  </a:moveTo>
                  <a:cubicBezTo>
                    <a:pt x="46869" y="34799"/>
                    <a:pt x="34532" y="47216"/>
                    <a:pt x="19263" y="47266"/>
                  </a:cubicBezTo>
                  <a:cubicBezTo>
                    <a:pt x="19263" y="47266"/>
                    <a:pt x="19263" y="47266"/>
                    <a:pt x="19263" y="47266"/>
                  </a:cubicBezTo>
                  <a:cubicBezTo>
                    <a:pt x="12020" y="47308"/>
                    <a:pt x="5070" y="44412"/>
                    <a:pt x="0" y="39239"/>
                  </a:cubicBezTo>
                  <a:cubicBezTo>
                    <a:pt x="12486" y="25773"/>
                    <a:pt x="25595" y="12485"/>
                    <a:pt x="38793" y="0"/>
                  </a:cubicBezTo>
                  <a:cubicBezTo>
                    <a:pt x="43923" y="5208"/>
                    <a:pt x="46805" y="12221"/>
                    <a:pt x="46820" y="1953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图形 15"/>
            <p:cNvSpPr/>
            <p:nvPr/>
          </p:nvSpPr>
          <p:spPr>
            <a:xfrm>
              <a:off x="839976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图形 15"/>
            <p:cNvSpPr/>
            <p:nvPr/>
          </p:nvSpPr>
          <p:spPr>
            <a:xfrm>
              <a:off x="8494114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图形 15"/>
            <p:cNvSpPr/>
            <p:nvPr/>
          </p:nvSpPr>
          <p:spPr>
            <a:xfrm>
              <a:off x="8588557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图形 15"/>
            <p:cNvSpPr/>
            <p:nvPr/>
          </p:nvSpPr>
          <p:spPr>
            <a:xfrm>
              <a:off x="8682821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图形 15"/>
            <p:cNvSpPr/>
            <p:nvPr/>
          </p:nvSpPr>
          <p:spPr>
            <a:xfrm>
              <a:off x="8776996" y="1020851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图形 15"/>
            <p:cNvSpPr/>
            <p:nvPr/>
          </p:nvSpPr>
          <p:spPr>
            <a:xfrm>
              <a:off x="826625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图形 15"/>
            <p:cNvSpPr/>
            <p:nvPr/>
          </p:nvSpPr>
          <p:spPr>
            <a:xfrm>
              <a:off x="836061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图形 15"/>
            <p:cNvSpPr/>
            <p:nvPr/>
          </p:nvSpPr>
          <p:spPr>
            <a:xfrm>
              <a:off x="8454607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图形 15"/>
            <p:cNvSpPr/>
            <p:nvPr/>
          </p:nvSpPr>
          <p:spPr>
            <a:xfrm>
              <a:off x="8549138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图形 15"/>
            <p:cNvSpPr/>
            <p:nvPr/>
          </p:nvSpPr>
          <p:spPr>
            <a:xfrm>
              <a:off x="8643492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图形 15"/>
            <p:cNvSpPr/>
            <p:nvPr/>
          </p:nvSpPr>
          <p:spPr>
            <a:xfrm>
              <a:off x="8737934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图形 15"/>
            <p:cNvSpPr/>
            <p:nvPr/>
          </p:nvSpPr>
          <p:spPr>
            <a:xfrm>
              <a:off x="821096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图形 15"/>
            <p:cNvSpPr/>
            <p:nvPr/>
          </p:nvSpPr>
          <p:spPr>
            <a:xfrm>
              <a:off x="830531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图形 15"/>
            <p:cNvSpPr/>
            <p:nvPr/>
          </p:nvSpPr>
          <p:spPr>
            <a:xfrm>
              <a:off x="839976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图形 15"/>
            <p:cNvSpPr/>
            <p:nvPr/>
          </p:nvSpPr>
          <p:spPr>
            <a:xfrm>
              <a:off x="8494113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图形 15"/>
            <p:cNvSpPr/>
            <p:nvPr/>
          </p:nvSpPr>
          <p:spPr>
            <a:xfrm>
              <a:off x="8588556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图形 15"/>
            <p:cNvSpPr/>
            <p:nvPr/>
          </p:nvSpPr>
          <p:spPr>
            <a:xfrm>
              <a:off x="8682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图形 15"/>
            <p:cNvSpPr/>
            <p:nvPr/>
          </p:nvSpPr>
          <p:spPr>
            <a:xfrm>
              <a:off x="877699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图形 15"/>
            <p:cNvSpPr/>
            <p:nvPr/>
          </p:nvSpPr>
          <p:spPr>
            <a:xfrm>
              <a:off x="817190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图形 15"/>
            <p:cNvSpPr/>
            <p:nvPr/>
          </p:nvSpPr>
          <p:spPr>
            <a:xfrm>
              <a:off x="826625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图形 15"/>
            <p:cNvSpPr/>
            <p:nvPr/>
          </p:nvSpPr>
          <p:spPr>
            <a:xfrm>
              <a:off x="836061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图形 15"/>
            <p:cNvSpPr/>
            <p:nvPr/>
          </p:nvSpPr>
          <p:spPr>
            <a:xfrm>
              <a:off x="8454607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图形 15"/>
            <p:cNvSpPr/>
            <p:nvPr/>
          </p:nvSpPr>
          <p:spPr>
            <a:xfrm>
              <a:off x="8549138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图形 15"/>
            <p:cNvSpPr/>
            <p:nvPr/>
          </p:nvSpPr>
          <p:spPr>
            <a:xfrm>
              <a:off x="8643492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图形 15"/>
            <p:cNvSpPr/>
            <p:nvPr/>
          </p:nvSpPr>
          <p:spPr>
            <a:xfrm>
              <a:off x="873793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图形 15"/>
            <p:cNvSpPr/>
            <p:nvPr/>
          </p:nvSpPr>
          <p:spPr>
            <a:xfrm>
              <a:off x="811679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图形 15"/>
            <p:cNvSpPr/>
            <p:nvPr/>
          </p:nvSpPr>
          <p:spPr>
            <a:xfrm>
              <a:off x="821096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图形 15"/>
            <p:cNvSpPr/>
            <p:nvPr/>
          </p:nvSpPr>
          <p:spPr>
            <a:xfrm>
              <a:off x="830531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图形 15"/>
            <p:cNvSpPr/>
            <p:nvPr/>
          </p:nvSpPr>
          <p:spPr>
            <a:xfrm>
              <a:off x="839976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图形 15"/>
            <p:cNvSpPr/>
            <p:nvPr/>
          </p:nvSpPr>
          <p:spPr>
            <a:xfrm>
              <a:off x="8494113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图形 15"/>
            <p:cNvSpPr/>
            <p:nvPr/>
          </p:nvSpPr>
          <p:spPr>
            <a:xfrm>
              <a:off x="8588556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图形 15"/>
            <p:cNvSpPr/>
            <p:nvPr/>
          </p:nvSpPr>
          <p:spPr>
            <a:xfrm>
              <a:off x="868282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图形 15"/>
            <p:cNvSpPr/>
            <p:nvPr/>
          </p:nvSpPr>
          <p:spPr>
            <a:xfrm>
              <a:off x="877699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图形 15"/>
            <p:cNvSpPr/>
            <p:nvPr/>
          </p:nvSpPr>
          <p:spPr>
            <a:xfrm>
              <a:off x="807755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图形 15"/>
            <p:cNvSpPr/>
            <p:nvPr/>
          </p:nvSpPr>
          <p:spPr>
            <a:xfrm>
              <a:off x="817190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图形 15"/>
            <p:cNvSpPr/>
            <p:nvPr/>
          </p:nvSpPr>
          <p:spPr>
            <a:xfrm>
              <a:off x="826625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图形 15"/>
            <p:cNvSpPr/>
            <p:nvPr/>
          </p:nvSpPr>
          <p:spPr>
            <a:xfrm>
              <a:off x="8360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图形 15"/>
            <p:cNvSpPr/>
            <p:nvPr/>
          </p:nvSpPr>
          <p:spPr>
            <a:xfrm>
              <a:off x="8454607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图形 15"/>
            <p:cNvSpPr/>
            <p:nvPr/>
          </p:nvSpPr>
          <p:spPr>
            <a:xfrm>
              <a:off x="8549138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图形 15"/>
            <p:cNvSpPr/>
            <p:nvPr/>
          </p:nvSpPr>
          <p:spPr>
            <a:xfrm>
              <a:off x="864358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图形 15"/>
            <p:cNvSpPr/>
            <p:nvPr/>
          </p:nvSpPr>
          <p:spPr>
            <a:xfrm>
              <a:off x="873793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图形 15"/>
            <p:cNvSpPr/>
            <p:nvPr/>
          </p:nvSpPr>
          <p:spPr>
            <a:xfrm>
              <a:off x="8022437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图形 15"/>
            <p:cNvSpPr/>
            <p:nvPr/>
          </p:nvSpPr>
          <p:spPr>
            <a:xfrm>
              <a:off x="811679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图形 15"/>
            <p:cNvSpPr/>
            <p:nvPr/>
          </p:nvSpPr>
          <p:spPr>
            <a:xfrm>
              <a:off x="821096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图形 15"/>
            <p:cNvSpPr/>
            <p:nvPr/>
          </p:nvSpPr>
          <p:spPr>
            <a:xfrm>
              <a:off x="830531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图形 15"/>
            <p:cNvSpPr/>
            <p:nvPr/>
          </p:nvSpPr>
          <p:spPr>
            <a:xfrm>
              <a:off x="839976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图形 15"/>
            <p:cNvSpPr/>
            <p:nvPr/>
          </p:nvSpPr>
          <p:spPr>
            <a:xfrm>
              <a:off x="8494113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图形 15"/>
            <p:cNvSpPr/>
            <p:nvPr/>
          </p:nvSpPr>
          <p:spPr>
            <a:xfrm>
              <a:off x="8588556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图形 15"/>
            <p:cNvSpPr/>
            <p:nvPr/>
          </p:nvSpPr>
          <p:spPr>
            <a:xfrm>
              <a:off x="868282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图形 15"/>
            <p:cNvSpPr/>
            <p:nvPr/>
          </p:nvSpPr>
          <p:spPr>
            <a:xfrm>
              <a:off x="877699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图形 15"/>
            <p:cNvSpPr/>
            <p:nvPr/>
          </p:nvSpPr>
          <p:spPr>
            <a:xfrm>
              <a:off x="7992829" y="1579796"/>
              <a:ext cx="45483" cy="54930"/>
            </a:xfrm>
            <a:custGeom>
              <a:avLst/>
              <a:gdLst>
                <a:gd name="connsiteX0" fmla="*/ 45483 w 45483"/>
                <a:gd name="connsiteY0" fmla="*/ 27508 h 54930"/>
                <a:gd name="connsiteX1" fmla="*/ 17970 w 45483"/>
                <a:gd name="connsiteY1" fmla="*/ 54931 h 54930"/>
                <a:gd name="connsiteX2" fmla="*/ 0 w 45483"/>
                <a:gd name="connsiteY2" fmla="*/ 48198 h 54930"/>
                <a:gd name="connsiteX3" fmla="*/ 14983 w 45483"/>
                <a:gd name="connsiteY3" fmla="*/ 130 h 54930"/>
                <a:gd name="connsiteX4" fmla="*/ 18015 w 45483"/>
                <a:gd name="connsiteY4" fmla="*/ 130 h 54930"/>
                <a:gd name="connsiteX5" fmla="*/ 45483 w 45483"/>
                <a:gd name="connsiteY5" fmla="*/ 27508 h 5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3" h="54930">
                  <a:moveTo>
                    <a:pt x="45483" y="27508"/>
                  </a:moveTo>
                  <a:cubicBezTo>
                    <a:pt x="45457" y="42678"/>
                    <a:pt x="33140" y="54956"/>
                    <a:pt x="17970" y="54931"/>
                  </a:cubicBezTo>
                  <a:cubicBezTo>
                    <a:pt x="11365" y="54920"/>
                    <a:pt x="4986" y="52530"/>
                    <a:pt x="0" y="48198"/>
                  </a:cubicBezTo>
                  <a:cubicBezTo>
                    <a:pt x="4727" y="32057"/>
                    <a:pt x="9632" y="16004"/>
                    <a:pt x="14983" y="130"/>
                  </a:cubicBezTo>
                  <a:cubicBezTo>
                    <a:pt x="15986" y="-43"/>
                    <a:pt x="17012" y="-43"/>
                    <a:pt x="18015" y="130"/>
                  </a:cubicBezTo>
                  <a:cubicBezTo>
                    <a:pt x="33130" y="178"/>
                    <a:pt x="45385" y="12394"/>
                    <a:pt x="45483" y="2750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图形 15"/>
            <p:cNvSpPr/>
            <p:nvPr/>
          </p:nvSpPr>
          <p:spPr>
            <a:xfrm>
              <a:off x="807746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图形 15"/>
            <p:cNvSpPr/>
            <p:nvPr/>
          </p:nvSpPr>
          <p:spPr>
            <a:xfrm>
              <a:off x="817190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图形 15"/>
            <p:cNvSpPr/>
            <p:nvPr/>
          </p:nvSpPr>
          <p:spPr>
            <a:xfrm>
              <a:off x="826625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图形 15"/>
            <p:cNvSpPr/>
            <p:nvPr/>
          </p:nvSpPr>
          <p:spPr>
            <a:xfrm>
              <a:off x="836061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图形 15"/>
            <p:cNvSpPr/>
            <p:nvPr/>
          </p:nvSpPr>
          <p:spPr>
            <a:xfrm>
              <a:off x="8454607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图形 15"/>
            <p:cNvSpPr/>
            <p:nvPr/>
          </p:nvSpPr>
          <p:spPr>
            <a:xfrm>
              <a:off x="8549138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图形 15"/>
            <p:cNvSpPr/>
            <p:nvPr/>
          </p:nvSpPr>
          <p:spPr>
            <a:xfrm>
              <a:off x="864349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图形 15"/>
            <p:cNvSpPr/>
            <p:nvPr/>
          </p:nvSpPr>
          <p:spPr>
            <a:xfrm>
              <a:off x="873793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图形 15"/>
            <p:cNvSpPr/>
            <p:nvPr/>
          </p:nvSpPr>
          <p:spPr>
            <a:xfrm>
              <a:off x="7972942" y="1675082"/>
              <a:ext cx="10792" cy="33710"/>
            </a:xfrm>
            <a:custGeom>
              <a:avLst/>
              <a:gdLst>
                <a:gd name="connsiteX0" fmla="*/ 10791 w 10792"/>
                <a:gd name="connsiteY0" fmla="*/ 11950 h 33710"/>
                <a:gd name="connsiteX1" fmla="*/ 0 w 10792"/>
                <a:gd name="connsiteY1" fmla="*/ 33710 h 33710"/>
                <a:gd name="connsiteX2" fmla="*/ 7848 w 10792"/>
                <a:gd name="connsiteY2" fmla="*/ 0 h 33710"/>
                <a:gd name="connsiteX3" fmla="*/ 10791 w 10792"/>
                <a:gd name="connsiteY3" fmla="*/ 11950 h 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2" h="33710">
                  <a:moveTo>
                    <a:pt x="10791" y="11950"/>
                  </a:moveTo>
                  <a:cubicBezTo>
                    <a:pt x="10884" y="20512"/>
                    <a:pt x="6872" y="28602"/>
                    <a:pt x="0" y="33710"/>
                  </a:cubicBezTo>
                  <a:cubicBezTo>
                    <a:pt x="2230" y="22384"/>
                    <a:pt x="4905" y="11148"/>
                    <a:pt x="7848" y="0"/>
                  </a:cubicBezTo>
                  <a:cubicBezTo>
                    <a:pt x="9780" y="3687"/>
                    <a:pt x="10789" y="7788"/>
                    <a:pt x="10791" y="119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图形 15"/>
            <p:cNvSpPr/>
            <p:nvPr/>
          </p:nvSpPr>
          <p:spPr>
            <a:xfrm>
              <a:off x="8022437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图形 15"/>
            <p:cNvSpPr/>
            <p:nvPr/>
          </p:nvSpPr>
          <p:spPr>
            <a:xfrm>
              <a:off x="8116790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图形 15"/>
            <p:cNvSpPr/>
            <p:nvPr/>
          </p:nvSpPr>
          <p:spPr>
            <a:xfrm>
              <a:off x="821096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图形 15"/>
            <p:cNvSpPr/>
            <p:nvPr/>
          </p:nvSpPr>
          <p:spPr>
            <a:xfrm>
              <a:off x="830531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图形 15"/>
            <p:cNvSpPr/>
            <p:nvPr/>
          </p:nvSpPr>
          <p:spPr>
            <a:xfrm>
              <a:off x="839976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图形 15"/>
            <p:cNvSpPr/>
            <p:nvPr/>
          </p:nvSpPr>
          <p:spPr>
            <a:xfrm>
              <a:off x="8494113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图形 15"/>
            <p:cNvSpPr/>
            <p:nvPr/>
          </p:nvSpPr>
          <p:spPr>
            <a:xfrm>
              <a:off x="8588556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图形 15"/>
            <p:cNvSpPr/>
            <p:nvPr/>
          </p:nvSpPr>
          <p:spPr>
            <a:xfrm>
              <a:off x="8682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图形 15"/>
            <p:cNvSpPr/>
            <p:nvPr/>
          </p:nvSpPr>
          <p:spPr>
            <a:xfrm>
              <a:off x="877699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图形 15"/>
            <p:cNvSpPr/>
            <p:nvPr/>
          </p:nvSpPr>
          <p:spPr>
            <a:xfrm>
              <a:off x="7983109" y="1739022"/>
              <a:ext cx="55293" cy="55293"/>
            </a:xfrm>
            <a:custGeom>
              <a:avLst/>
              <a:gdLst>
                <a:gd name="connsiteX0" fmla="*/ 55291 w 55293"/>
                <a:gd name="connsiteY0" fmla="*/ 27827 h 55293"/>
                <a:gd name="connsiteX1" fmla="*/ 27466 w 55293"/>
                <a:gd name="connsiteY1" fmla="*/ 55293 h 55293"/>
                <a:gd name="connsiteX2" fmla="*/ 1 w 55293"/>
                <a:gd name="connsiteY2" fmla="*/ 27467 h 55293"/>
                <a:gd name="connsiteX3" fmla="*/ 27378 w 55293"/>
                <a:gd name="connsiteY3" fmla="*/ 2 h 55293"/>
                <a:gd name="connsiteX4" fmla="*/ 55291 w 55293"/>
                <a:gd name="connsiteY4" fmla="*/ 27199 h 55293"/>
                <a:gd name="connsiteX5" fmla="*/ 55292 w 55293"/>
                <a:gd name="connsiteY5" fmla="*/ 27827 h 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3" h="55293">
                  <a:moveTo>
                    <a:pt x="55291" y="27827"/>
                  </a:moveTo>
                  <a:cubicBezTo>
                    <a:pt x="55192" y="43095"/>
                    <a:pt x="42734" y="55392"/>
                    <a:pt x="27466" y="55293"/>
                  </a:cubicBezTo>
                  <a:cubicBezTo>
                    <a:pt x="12198" y="55193"/>
                    <a:pt x="-99" y="42736"/>
                    <a:pt x="1" y="27467"/>
                  </a:cubicBezTo>
                  <a:cubicBezTo>
                    <a:pt x="99" y="12374"/>
                    <a:pt x="12285" y="149"/>
                    <a:pt x="27378" y="2"/>
                  </a:cubicBezTo>
                  <a:cubicBezTo>
                    <a:pt x="42596" y="-195"/>
                    <a:pt x="55093" y="11981"/>
                    <a:pt x="55291" y="27199"/>
                  </a:cubicBezTo>
                  <a:cubicBezTo>
                    <a:pt x="55293" y="27408"/>
                    <a:pt x="55294" y="27617"/>
                    <a:pt x="55292" y="2782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图形 15"/>
            <p:cNvSpPr/>
            <p:nvPr/>
          </p:nvSpPr>
          <p:spPr>
            <a:xfrm>
              <a:off x="807746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图形 15"/>
            <p:cNvSpPr/>
            <p:nvPr/>
          </p:nvSpPr>
          <p:spPr>
            <a:xfrm>
              <a:off x="817190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图形 15"/>
            <p:cNvSpPr/>
            <p:nvPr/>
          </p:nvSpPr>
          <p:spPr>
            <a:xfrm>
              <a:off x="826625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图形 15"/>
            <p:cNvSpPr/>
            <p:nvPr/>
          </p:nvSpPr>
          <p:spPr>
            <a:xfrm>
              <a:off x="836061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图形 15"/>
            <p:cNvSpPr/>
            <p:nvPr/>
          </p:nvSpPr>
          <p:spPr>
            <a:xfrm>
              <a:off x="8454607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图形 15"/>
            <p:cNvSpPr/>
            <p:nvPr/>
          </p:nvSpPr>
          <p:spPr>
            <a:xfrm>
              <a:off x="8549138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图形 15"/>
            <p:cNvSpPr/>
            <p:nvPr/>
          </p:nvSpPr>
          <p:spPr>
            <a:xfrm>
              <a:off x="864349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图形 15"/>
            <p:cNvSpPr/>
            <p:nvPr/>
          </p:nvSpPr>
          <p:spPr>
            <a:xfrm>
              <a:off x="873793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图形 15"/>
            <p:cNvSpPr/>
            <p:nvPr/>
          </p:nvSpPr>
          <p:spPr>
            <a:xfrm>
              <a:off x="7946634" y="1818920"/>
              <a:ext cx="37098" cy="55394"/>
            </a:xfrm>
            <a:custGeom>
              <a:avLst/>
              <a:gdLst>
                <a:gd name="connsiteX0" fmla="*/ 37099 w 37098"/>
                <a:gd name="connsiteY0" fmla="*/ 27835 h 55394"/>
                <a:gd name="connsiteX1" fmla="*/ 9453 w 37098"/>
                <a:gd name="connsiteY1" fmla="*/ 55391 h 55394"/>
                <a:gd name="connsiteX2" fmla="*/ 0 w 37098"/>
                <a:gd name="connsiteY2" fmla="*/ 53608 h 55394"/>
                <a:gd name="connsiteX3" fmla="*/ 6242 w 37098"/>
                <a:gd name="connsiteY3" fmla="*/ 99 h 55394"/>
                <a:gd name="connsiteX4" fmla="*/ 9453 w 37098"/>
                <a:gd name="connsiteY4" fmla="*/ 99 h 55394"/>
                <a:gd name="connsiteX5" fmla="*/ 37099 w 37098"/>
                <a:gd name="connsiteY5" fmla="*/ 27745 h 55394"/>
                <a:gd name="connsiteX6" fmla="*/ 37099 w 37098"/>
                <a:gd name="connsiteY6" fmla="*/ 27835 h 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5394">
                  <a:moveTo>
                    <a:pt x="37099" y="27835"/>
                  </a:moveTo>
                  <a:cubicBezTo>
                    <a:pt x="37050" y="43068"/>
                    <a:pt x="24687" y="55391"/>
                    <a:pt x="9453" y="55391"/>
                  </a:cubicBezTo>
                  <a:cubicBezTo>
                    <a:pt x="6213" y="55446"/>
                    <a:pt x="2997" y="54839"/>
                    <a:pt x="0" y="53608"/>
                  </a:cubicBezTo>
                  <a:cubicBezTo>
                    <a:pt x="1784" y="35772"/>
                    <a:pt x="3864" y="17935"/>
                    <a:pt x="6242" y="99"/>
                  </a:cubicBezTo>
                  <a:cubicBezTo>
                    <a:pt x="7309" y="-33"/>
                    <a:pt x="8387" y="-33"/>
                    <a:pt x="9453" y="99"/>
                  </a:cubicBezTo>
                  <a:cubicBezTo>
                    <a:pt x="24721" y="99"/>
                    <a:pt x="37099" y="12477"/>
                    <a:pt x="37099" y="27745"/>
                  </a:cubicBezTo>
                  <a:cubicBezTo>
                    <a:pt x="37099" y="27775"/>
                    <a:pt x="37099" y="27805"/>
                    <a:pt x="37099" y="2783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图形 15"/>
            <p:cNvSpPr/>
            <p:nvPr/>
          </p:nvSpPr>
          <p:spPr>
            <a:xfrm>
              <a:off x="8022437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图形 15"/>
            <p:cNvSpPr/>
            <p:nvPr/>
          </p:nvSpPr>
          <p:spPr>
            <a:xfrm>
              <a:off x="8116791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图形 15"/>
            <p:cNvSpPr/>
            <p:nvPr/>
          </p:nvSpPr>
          <p:spPr>
            <a:xfrm>
              <a:off x="821096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图形 15"/>
            <p:cNvSpPr/>
            <p:nvPr/>
          </p:nvSpPr>
          <p:spPr>
            <a:xfrm>
              <a:off x="830531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图形 15"/>
            <p:cNvSpPr/>
            <p:nvPr/>
          </p:nvSpPr>
          <p:spPr>
            <a:xfrm>
              <a:off x="839976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图形 15"/>
            <p:cNvSpPr/>
            <p:nvPr/>
          </p:nvSpPr>
          <p:spPr>
            <a:xfrm>
              <a:off x="8494113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图形 15"/>
            <p:cNvSpPr/>
            <p:nvPr/>
          </p:nvSpPr>
          <p:spPr>
            <a:xfrm>
              <a:off x="8588557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图形 15"/>
            <p:cNvSpPr/>
            <p:nvPr/>
          </p:nvSpPr>
          <p:spPr>
            <a:xfrm>
              <a:off x="8682820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图形 15"/>
            <p:cNvSpPr/>
            <p:nvPr/>
          </p:nvSpPr>
          <p:spPr>
            <a:xfrm>
              <a:off x="877699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图形 15"/>
            <p:cNvSpPr/>
            <p:nvPr/>
          </p:nvSpPr>
          <p:spPr>
            <a:xfrm>
              <a:off x="7941461" y="1917832"/>
              <a:ext cx="2676" cy="20154"/>
            </a:xfrm>
            <a:custGeom>
              <a:avLst/>
              <a:gdLst>
                <a:gd name="connsiteX0" fmla="*/ 2675 w 2676"/>
                <a:gd name="connsiteY0" fmla="*/ 8472 h 20154"/>
                <a:gd name="connsiteX1" fmla="*/ 0 w 2676"/>
                <a:gd name="connsiteY1" fmla="*/ 20155 h 20154"/>
                <a:gd name="connsiteX2" fmla="*/ 1249 w 2676"/>
                <a:gd name="connsiteY2" fmla="*/ 0 h 20154"/>
                <a:gd name="connsiteX3" fmla="*/ 2675 w 2676"/>
                <a:gd name="connsiteY3" fmla="*/ 8472 h 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154">
                  <a:moveTo>
                    <a:pt x="2675" y="8472"/>
                  </a:moveTo>
                  <a:cubicBezTo>
                    <a:pt x="2720" y="12523"/>
                    <a:pt x="1804" y="16527"/>
                    <a:pt x="0" y="20155"/>
                  </a:cubicBezTo>
                  <a:cubicBezTo>
                    <a:pt x="0" y="13377"/>
                    <a:pt x="714" y="6778"/>
                    <a:pt x="1249" y="0"/>
                  </a:cubicBezTo>
                  <a:cubicBezTo>
                    <a:pt x="2178" y="2729"/>
                    <a:pt x="2660" y="5590"/>
                    <a:pt x="2675" y="847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图形 15"/>
            <p:cNvSpPr/>
            <p:nvPr/>
          </p:nvSpPr>
          <p:spPr>
            <a:xfrm>
              <a:off x="798310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图形 15"/>
            <p:cNvSpPr/>
            <p:nvPr/>
          </p:nvSpPr>
          <p:spPr>
            <a:xfrm>
              <a:off x="807755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图形 15"/>
            <p:cNvSpPr/>
            <p:nvPr/>
          </p:nvSpPr>
          <p:spPr>
            <a:xfrm>
              <a:off x="817190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图形 15"/>
            <p:cNvSpPr/>
            <p:nvPr/>
          </p:nvSpPr>
          <p:spPr>
            <a:xfrm>
              <a:off x="826625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图形 15"/>
            <p:cNvSpPr/>
            <p:nvPr/>
          </p:nvSpPr>
          <p:spPr>
            <a:xfrm>
              <a:off x="8360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图形 15"/>
            <p:cNvSpPr/>
            <p:nvPr/>
          </p:nvSpPr>
          <p:spPr>
            <a:xfrm>
              <a:off x="8454607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图形 15"/>
            <p:cNvSpPr/>
            <p:nvPr/>
          </p:nvSpPr>
          <p:spPr>
            <a:xfrm>
              <a:off x="854913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图形 15"/>
            <p:cNvSpPr/>
            <p:nvPr/>
          </p:nvSpPr>
          <p:spPr>
            <a:xfrm>
              <a:off x="864358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图形 15"/>
            <p:cNvSpPr/>
            <p:nvPr/>
          </p:nvSpPr>
          <p:spPr>
            <a:xfrm>
              <a:off x="873793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图形 15"/>
            <p:cNvSpPr/>
            <p:nvPr/>
          </p:nvSpPr>
          <p:spPr>
            <a:xfrm>
              <a:off x="7940569" y="1979010"/>
              <a:ext cx="43163" cy="55203"/>
            </a:xfrm>
            <a:custGeom>
              <a:avLst/>
              <a:gdLst>
                <a:gd name="connsiteX0" fmla="*/ 43164 w 43163"/>
                <a:gd name="connsiteY0" fmla="*/ 27557 h 55203"/>
                <a:gd name="connsiteX1" fmla="*/ 15518 w 43163"/>
                <a:gd name="connsiteY1" fmla="*/ 55203 h 55203"/>
                <a:gd name="connsiteX2" fmla="*/ 1 w 43163"/>
                <a:gd name="connsiteY2" fmla="*/ 50387 h 55203"/>
                <a:gd name="connsiteX3" fmla="*/ 0 w 43163"/>
                <a:gd name="connsiteY3" fmla="*/ 27557 h 55203"/>
                <a:gd name="connsiteX4" fmla="*/ 0 w 43163"/>
                <a:gd name="connsiteY4" fmla="*/ 4905 h 55203"/>
                <a:gd name="connsiteX5" fmla="*/ 15517 w 43163"/>
                <a:gd name="connsiteY5" fmla="*/ 0 h 55203"/>
                <a:gd name="connsiteX6" fmla="*/ 43163 w 43163"/>
                <a:gd name="connsiteY6" fmla="*/ 27557 h 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63" h="55203">
                  <a:moveTo>
                    <a:pt x="43164" y="27557"/>
                  </a:moveTo>
                  <a:cubicBezTo>
                    <a:pt x="43164" y="42825"/>
                    <a:pt x="30786" y="55203"/>
                    <a:pt x="15518" y="55203"/>
                  </a:cubicBezTo>
                  <a:cubicBezTo>
                    <a:pt x="9971" y="55245"/>
                    <a:pt x="4549" y="53562"/>
                    <a:pt x="1" y="50387"/>
                  </a:cubicBezTo>
                  <a:cubicBezTo>
                    <a:pt x="0" y="42896"/>
                    <a:pt x="0" y="35226"/>
                    <a:pt x="0" y="27557"/>
                  </a:cubicBezTo>
                  <a:cubicBezTo>
                    <a:pt x="0" y="19887"/>
                    <a:pt x="0" y="12396"/>
                    <a:pt x="0" y="4905"/>
                  </a:cubicBezTo>
                  <a:cubicBezTo>
                    <a:pt x="4537" y="1698"/>
                    <a:pt x="9961" y="-16"/>
                    <a:pt x="15517" y="0"/>
                  </a:cubicBezTo>
                  <a:cubicBezTo>
                    <a:pt x="30751" y="0"/>
                    <a:pt x="43114" y="12323"/>
                    <a:pt x="4316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图形 15"/>
            <p:cNvSpPr/>
            <p:nvPr/>
          </p:nvSpPr>
          <p:spPr>
            <a:xfrm>
              <a:off x="8022437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图形 15"/>
            <p:cNvSpPr/>
            <p:nvPr/>
          </p:nvSpPr>
          <p:spPr>
            <a:xfrm>
              <a:off x="811679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图形 15"/>
            <p:cNvSpPr/>
            <p:nvPr/>
          </p:nvSpPr>
          <p:spPr>
            <a:xfrm>
              <a:off x="821096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图形 15"/>
            <p:cNvSpPr/>
            <p:nvPr/>
          </p:nvSpPr>
          <p:spPr>
            <a:xfrm>
              <a:off x="830531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图形 15"/>
            <p:cNvSpPr/>
            <p:nvPr/>
          </p:nvSpPr>
          <p:spPr>
            <a:xfrm>
              <a:off x="839976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图形 15"/>
            <p:cNvSpPr/>
            <p:nvPr/>
          </p:nvSpPr>
          <p:spPr>
            <a:xfrm>
              <a:off x="8494113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图形 15"/>
            <p:cNvSpPr/>
            <p:nvPr/>
          </p:nvSpPr>
          <p:spPr>
            <a:xfrm>
              <a:off x="8588556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图形 15"/>
            <p:cNvSpPr/>
            <p:nvPr/>
          </p:nvSpPr>
          <p:spPr>
            <a:xfrm>
              <a:off x="868282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图形 15"/>
            <p:cNvSpPr/>
            <p:nvPr/>
          </p:nvSpPr>
          <p:spPr>
            <a:xfrm>
              <a:off x="877699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图形 15"/>
            <p:cNvSpPr/>
            <p:nvPr/>
          </p:nvSpPr>
          <p:spPr>
            <a:xfrm>
              <a:off x="7941461" y="2074701"/>
              <a:ext cx="2676" cy="20422"/>
            </a:xfrm>
            <a:custGeom>
              <a:avLst/>
              <a:gdLst>
                <a:gd name="connsiteX0" fmla="*/ 2675 w 2676"/>
                <a:gd name="connsiteY0" fmla="*/ 11504 h 20422"/>
                <a:gd name="connsiteX1" fmla="*/ 1249 w 2676"/>
                <a:gd name="connsiteY1" fmla="*/ 20422 h 20422"/>
                <a:gd name="connsiteX2" fmla="*/ 0 w 2676"/>
                <a:gd name="connsiteY2" fmla="*/ 0 h 20422"/>
                <a:gd name="connsiteX3" fmla="*/ 2675 w 2676"/>
                <a:gd name="connsiteY3" fmla="*/ 11504 h 20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422">
                  <a:moveTo>
                    <a:pt x="2675" y="11504"/>
                  </a:moveTo>
                  <a:cubicBezTo>
                    <a:pt x="2709" y="14536"/>
                    <a:pt x="2226" y="17552"/>
                    <a:pt x="1249" y="20422"/>
                  </a:cubicBezTo>
                  <a:cubicBezTo>
                    <a:pt x="714" y="13645"/>
                    <a:pt x="357" y="6867"/>
                    <a:pt x="0" y="0"/>
                  </a:cubicBezTo>
                  <a:cubicBezTo>
                    <a:pt x="1737" y="3588"/>
                    <a:pt x="2652" y="7518"/>
                    <a:pt x="2675" y="115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图形 15"/>
            <p:cNvSpPr/>
            <p:nvPr/>
          </p:nvSpPr>
          <p:spPr>
            <a:xfrm>
              <a:off x="798310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图形 15"/>
            <p:cNvSpPr/>
            <p:nvPr/>
          </p:nvSpPr>
          <p:spPr>
            <a:xfrm>
              <a:off x="807746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图形 15"/>
            <p:cNvSpPr/>
            <p:nvPr/>
          </p:nvSpPr>
          <p:spPr>
            <a:xfrm>
              <a:off x="817190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图形 15"/>
            <p:cNvSpPr/>
            <p:nvPr/>
          </p:nvSpPr>
          <p:spPr>
            <a:xfrm>
              <a:off x="826625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图形 15"/>
            <p:cNvSpPr/>
            <p:nvPr/>
          </p:nvSpPr>
          <p:spPr>
            <a:xfrm>
              <a:off x="836061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图形 15"/>
            <p:cNvSpPr/>
            <p:nvPr/>
          </p:nvSpPr>
          <p:spPr>
            <a:xfrm>
              <a:off x="8454607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图形 15"/>
            <p:cNvSpPr/>
            <p:nvPr/>
          </p:nvSpPr>
          <p:spPr>
            <a:xfrm>
              <a:off x="854913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图形 15"/>
            <p:cNvSpPr/>
            <p:nvPr/>
          </p:nvSpPr>
          <p:spPr>
            <a:xfrm>
              <a:off x="864349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图形 15"/>
            <p:cNvSpPr/>
            <p:nvPr/>
          </p:nvSpPr>
          <p:spPr>
            <a:xfrm>
              <a:off x="873793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图形 15"/>
            <p:cNvSpPr/>
            <p:nvPr/>
          </p:nvSpPr>
          <p:spPr>
            <a:xfrm>
              <a:off x="7946634" y="2138818"/>
              <a:ext cx="37098" cy="54802"/>
            </a:xfrm>
            <a:custGeom>
              <a:avLst/>
              <a:gdLst>
                <a:gd name="connsiteX0" fmla="*/ 37099 w 37098"/>
                <a:gd name="connsiteY0" fmla="*/ 27204 h 54802"/>
                <a:gd name="connsiteX1" fmla="*/ 9453 w 37098"/>
                <a:gd name="connsiteY1" fmla="*/ 54671 h 54802"/>
                <a:gd name="connsiteX2" fmla="*/ 9453 w 37098"/>
                <a:gd name="connsiteY2" fmla="*/ 54671 h 54802"/>
                <a:gd name="connsiteX3" fmla="*/ 6242 w 37098"/>
                <a:gd name="connsiteY3" fmla="*/ 54671 h 54802"/>
                <a:gd name="connsiteX4" fmla="*/ 0 w 37098"/>
                <a:gd name="connsiteY4" fmla="*/ 1787 h 54802"/>
                <a:gd name="connsiteX5" fmla="*/ 9453 w 37098"/>
                <a:gd name="connsiteY5" fmla="*/ 3 h 54802"/>
                <a:gd name="connsiteX6" fmla="*/ 37099 w 37098"/>
                <a:gd name="connsiteY6" fmla="*/ 27204 h 5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4802">
                  <a:moveTo>
                    <a:pt x="37099" y="27204"/>
                  </a:moveTo>
                  <a:cubicBezTo>
                    <a:pt x="37050" y="42423"/>
                    <a:pt x="24672" y="54720"/>
                    <a:pt x="9453" y="54671"/>
                  </a:cubicBezTo>
                  <a:cubicBezTo>
                    <a:pt x="9453" y="54671"/>
                    <a:pt x="9453" y="54671"/>
                    <a:pt x="9453" y="54671"/>
                  </a:cubicBezTo>
                  <a:cubicBezTo>
                    <a:pt x="8390" y="54846"/>
                    <a:pt x="7305" y="54846"/>
                    <a:pt x="6242" y="54671"/>
                  </a:cubicBezTo>
                  <a:cubicBezTo>
                    <a:pt x="3835" y="37281"/>
                    <a:pt x="1783" y="19534"/>
                    <a:pt x="0" y="1787"/>
                  </a:cubicBezTo>
                  <a:cubicBezTo>
                    <a:pt x="2997" y="555"/>
                    <a:pt x="6213" y="-51"/>
                    <a:pt x="9453" y="3"/>
                  </a:cubicBezTo>
                  <a:cubicBezTo>
                    <a:pt x="24549" y="2"/>
                    <a:pt x="36856" y="12109"/>
                    <a:pt x="37099" y="272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图形 15"/>
            <p:cNvSpPr/>
            <p:nvPr/>
          </p:nvSpPr>
          <p:spPr>
            <a:xfrm>
              <a:off x="802243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图形 15"/>
            <p:cNvSpPr/>
            <p:nvPr/>
          </p:nvSpPr>
          <p:spPr>
            <a:xfrm>
              <a:off x="8116790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图形 15"/>
            <p:cNvSpPr/>
            <p:nvPr/>
          </p:nvSpPr>
          <p:spPr>
            <a:xfrm>
              <a:off x="8210965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图形 15"/>
            <p:cNvSpPr/>
            <p:nvPr/>
          </p:nvSpPr>
          <p:spPr>
            <a:xfrm>
              <a:off x="830531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图形 15"/>
            <p:cNvSpPr/>
            <p:nvPr/>
          </p:nvSpPr>
          <p:spPr>
            <a:xfrm>
              <a:off x="839976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图形 15"/>
            <p:cNvSpPr/>
            <p:nvPr/>
          </p:nvSpPr>
          <p:spPr>
            <a:xfrm>
              <a:off x="8494114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图形 15"/>
            <p:cNvSpPr/>
            <p:nvPr/>
          </p:nvSpPr>
          <p:spPr>
            <a:xfrm>
              <a:off x="8588557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图形 15"/>
            <p:cNvSpPr/>
            <p:nvPr/>
          </p:nvSpPr>
          <p:spPr>
            <a:xfrm>
              <a:off x="8682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图形 15"/>
            <p:cNvSpPr/>
            <p:nvPr/>
          </p:nvSpPr>
          <p:spPr>
            <a:xfrm>
              <a:off x="8776996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图形 15"/>
            <p:cNvSpPr/>
            <p:nvPr/>
          </p:nvSpPr>
          <p:spPr>
            <a:xfrm>
              <a:off x="798310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图形 15"/>
            <p:cNvSpPr/>
            <p:nvPr/>
          </p:nvSpPr>
          <p:spPr>
            <a:xfrm>
              <a:off x="807746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图形 15"/>
            <p:cNvSpPr/>
            <p:nvPr/>
          </p:nvSpPr>
          <p:spPr>
            <a:xfrm>
              <a:off x="817190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图形 15"/>
            <p:cNvSpPr/>
            <p:nvPr/>
          </p:nvSpPr>
          <p:spPr>
            <a:xfrm>
              <a:off x="826625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图形 15"/>
            <p:cNvSpPr/>
            <p:nvPr/>
          </p:nvSpPr>
          <p:spPr>
            <a:xfrm>
              <a:off x="836061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图形 15"/>
            <p:cNvSpPr/>
            <p:nvPr/>
          </p:nvSpPr>
          <p:spPr>
            <a:xfrm>
              <a:off x="8454607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图形 15"/>
            <p:cNvSpPr/>
            <p:nvPr/>
          </p:nvSpPr>
          <p:spPr>
            <a:xfrm>
              <a:off x="854913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图形 15"/>
            <p:cNvSpPr/>
            <p:nvPr/>
          </p:nvSpPr>
          <p:spPr>
            <a:xfrm>
              <a:off x="864349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图形 15"/>
            <p:cNvSpPr/>
            <p:nvPr/>
          </p:nvSpPr>
          <p:spPr>
            <a:xfrm>
              <a:off x="873793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图形 15"/>
            <p:cNvSpPr/>
            <p:nvPr/>
          </p:nvSpPr>
          <p:spPr>
            <a:xfrm>
              <a:off x="7972764" y="2303717"/>
              <a:ext cx="10969" cy="33977"/>
            </a:xfrm>
            <a:custGeom>
              <a:avLst/>
              <a:gdLst>
                <a:gd name="connsiteX0" fmla="*/ 10969 w 10969"/>
                <a:gd name="connsiteY0" fmla="*/ 21938 h 33977"/>
                <a:gd name="connsiteX1" fmla="*/ 8204 w 10969"/>
                <a:gd name="connsiteY1" fmla="*/ 33978 h 33977"/>
                <a:gd name="connsiteX2" fmla="*/ 0 w 10969"/>
                <a:gd name="connsiteY2" fmla="*/ 0 h 33977"/>
                <a:gd name="connsiteX3" fmla="*/ 10969 w 10969"/>
                <a:gd name="connsiteY3" fmla="*/ 21938 h 3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69" h="33977">
                  <a:moveTo>
                    <a:pt x="10969" y="21938"/>
                  </a:moveTo>
                  <a:cubicBezTo>
                    <a:pt x="10940" y="26106"/>
                    <a:pt x="9997" y="30216"/>
                    <a:pt x="8204" y="33978"/>
                  </a:cubicBezTo>
                  <a:cubicBezTo>
                    <a:pt x="5261" y="22652"/>
                    <a:pt x="2408" y="11326"/>
                    <a:pt x="0" y="0"/>
                  </a:cubicBezTo>
                  <a:cubicBezTo>
                    <a:pt x="6911" y="5174"/>
                    <a:pt x="10976" y="13305"/>
                    <a:pt x="10969" y="2193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图形 15"/>
            <p:cNvSpPr/>
            <p:nvPr/>
          </p:nvSpPr>
          <p:spPr>
            <a:xfrm>
              <a:off x="8022437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图形 15"/>
            <p:cNvSpPr/>
            <p:nvPr/>
          </p:nvSpPr>
          <p:spPr>
            <a:xfrm>
              <a:off x="811679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图形 15"/>
            <p:cNvSpPr/>
            <p:nvPr/>
          </p:nvSpPr>
          <p:spPr>
            <a:xfrm>
              <a:off x="821096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图形 15"/>
            <p:cNvSpPr/>
            <p:nvPr/>
          </p:nvSpPr>
          <p:spPr>
            <a:xfrm>
              <a:off x="830531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图形 15"/>
            <p:cNvSpPr/>
            <p:nvPr/>
          </p:nvSpPr>
          <p:spPr>
            <a:xfrm>
              <a:off x="839976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图形 15"/>
            <p:cNvSpPr/>
            <p:nvPr/>
          </p:nvSpPr>
          <p:spPr>
            <a:xfrm>
              <a:off x="8494113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图形 15"/>
            <p:cNvSpPr/>
            <p:nvPr/>
          </p:nvSpPr>
          <p:spPr>
            <a:xfrm>
              <a:off x="8588556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图形 15"/>
            <p:cNvSpPr/>
            <p:nvPr/>
          </p:nvSpPr>
          <p:spPr>
            <a:xfrm>
              <a:off x="868282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图形 15"/>
            <p:cNvSpPr/>
            <p:nvPr/>
          </p:nvSpPr>
          <p:spPr>
            <a:xfrm>
              <a:off x="877699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图形 15"/>
            <p:cNvSpPr/>
            <p:nvPr/>
          </p:nvSpPr>
          <p:spPr>
            <a:xfrm>
              <a:off x="7992829" y="2378209"/>
              <a:ext cx="45482" cy="54829"/>
            </a:xfrm>
            <a:custGeom>
              <a:avLst/>
              <a:gdLst>
                <a:gd name="connsiteX0" fmla="*/ 45482 w 45482"/>
                <a:gd name="connsiteY0" fmla="*/ 27263 h 54829"/>
                <a:gd name="connsiteX1" fmla="*/ 18014 w 45482"/>
                <a:gd name="connsiteY1" fmla="*/ 54731 h 54829"/>
                <a:gd name="connsiteX2" fmla="*/ 14982 w 45482"/>
                <a:gd name="connsiteY2" fmla="*/ 54731 h 54829"/>
                <a:gd name="connsiteX3" fmla="*/ 0 w 45482"/>
                <a:gd name="connsiteY3" fmla="*/ 6840 h 54829"/>
                <a:gd name="connsiteX4" fmla="*/ 38643 w 45482"/>
                <a:gd name="connsiteY4" fmla="*/ 9275 h 54829"/>
                <a:gd name="connsiteX5" fmla="*/ 45483 w 45482"/>
                <a:gd name="connsiteY5" fmla="*/ 27530 h 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2" h="54829">
                  <a:moveTo>
                    <a:pt x="45482" y="27263"/>
                  </a:moveTo>
                  <a:cubicBezTo>
                    <a:pt x="45482" y="42433"/>
                    <a:pt x="33184" y="54731"/>
                    <a:pt x="18014" y="54731"/>
                  </a:cubicBezTo>
                  <a:cubicBezTo>
                    <a:pt x="17008" y="54862"/>
                    <a:pt x="15988" y="54862"/>
                    <a:pt x="14982" y="54731"/>
                  </a:cubicBezTo>
                  <a:cubicBezTo>
                    <a:pt x="9631" y="38856"/>
                    <a:pt x="4726" y="22982"/>
                    <a:pt x="0" y="6840"/>
                  </a:cubicBezTo>
                  <a:cubicBezTo>
                    <a:pt x="11343" y="-3158"/>
                    <a:pt x="28644" y="-2068"/>
                    <a:pt x="38643" y="9275"/>
                  </a:cubicBezTo>
                  <a:cubicBezTo>
                    <a:pt x="43085" y="14314"/>
                    <a:pt x="45520" y="20812"/>
                    <a:pt x="45483" y="2753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图形 15"/>
            <p:cNvSpPr/>
            <p:nvPr/>
          </p:nvSpPr>
          <p:spPr>
            <a:xfrm>
              <a:off x="807755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图形 15"/>
            <p:cNvSpPr/>
            <p:nvPr/>
          </p:nvSpPr>
          <p:spPr>
            <a:xfrm>
              <a:off x="817190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图形 15"/>
            <p:cNvSpPr/>
            <p:nvPr/>
          </p:nvSpPr>
          <p:spPr>
            <a:xfrm>
              <a:off x="826625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图形 15"/>
            <p:cNvSpPr/>
            <p:nvPr/>
          </p:nvSpPr>
          <p:spPr>
            <a:xfrm>
              <a:off x="8360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图形 15"/>
            <p:cNvSpPr/>
            <p:nvPr/>
          </p:nvSpPr>
          <p:spPr>
            <a:xfrm>
              <a:off x="8454607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图形 15"/>
            <p:cNvSpPr/>
            <p:nvPr/>
          </p:nvSpPr>
          <p:spPr>
            <a:xfrm>
              <a:off x="8549138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图形 15"/>
            <p:cNvSpPr/>
            <p:nvPr/>
          </p:nvSpPr>
          <p:spPr>
            <a:xfrm>
              <a:off x="864358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图形 15"/>
            <p:cNvSpPr/>
            <p:nvPr/>
          </p:nvSpPr>
          <p:spPr>
            <a:xfrm>
              <a:off x="873793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图形 15"/>
            <p:cNvSpPr/>
            <p:nvPr/>
          </p:nvSpPr>
          <p:spPr>
            <a:xfrm>
              <a:off x="8023508" y="2457530"/>
              <a:ext cx="54044" cy="55404"/>
            </a:xfrm>
            <a:custGeom>
              <a:avLst/>
              <a:gdLst>
                <a:gd name="connsiteX0" fmla="*/ 54044 w 54044"/>
                <a:gd name="connsiteY0" fmla="*/ 27669 h 55404"/>
                <a:gd name="connsiteX1" fmla="*/ 26487 w 54044"/>
                <a:gd name="connsiteY1" fmla="*/ 55404 h 55404"/>
                <a:gd name="connsiteX2" fmla="*/ 26486 w 54044"/>
                <a:gd name="connsiteY2" fmla="*/ 55404 h 55404"/>
                <a:gd name="connsiteX3" fmla="*/ 11504 w 54044"/>
                <a:gd name="connsiteY3" fmla="*/ 50856 h 55404"/>
                <a:gd name="connsiteX4" fmla="*/ 0 w 54044"/>
                <a:gd name="connsiteY4" fmla="*/ 20535 h 55404"/>
                <a:gd name="connsiteX5" fmla="*/ 33516 w 54044"/>
                <a:gd name="connsiteY5" fmla="*/ 898 h 55404"/>
                <a:gd name="connsiteX6" fmla="*/ 54044 w 54044"/>
                <a:gd name="connsiteY6" fmla="*/ 27669 h 5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44" h="55404">
                  <a:moveTo>
                    <a:pt x="54044" y="27669"/>
                  </a:moveTo>
                  <a:cubicBezTo>
                    <a:pt x="54093" y="42938"/>
                    <a:pt x="41756" y="55355"/>
                    <a:pt x="26487" y="55404"/>
                  </a:cubicBezTo>
                  <a:cubicBezTo>
                    <a:pt x="26487" y="55404"/>
                    <a:pt x="26487" y="55404"/>
                    <a:pt x="26486" y="55404"/>
                  </a:cubicBezTo>
                  <a:cubicBezTo>
                    <a:pt x="21150" y="55416"/>
                    <a:pt x="15933" y="53832"/>
                    <a:pt x="11504" y="50856"/>
                  </a:cubicBezTo>
                  <a:cubicBezTo>
                    <a:pt x="7669" y="40779"/>
                    <a:pt x="3656" y="30701"/>
                    <a:pt x="0" y="20535"/>
                  </a:cubicBezTo>
                  <a:cubicBezTo>
                    <a:pt x="3833" y="5857"/>
                    <a:pt x="18838" y="-2935"/>
                    <a:pt x="33516" y="898"/>
                  </a:cubicBezTo>
                  <a:cubicBezTo>
                    <a:pt x="45678" y="4074"/>
                    <a:pt x="54133" y="15100"/>
                    <a:pt x="54044" y="276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图形 15"/>
            <p:cNvSpPr/>
            <p:nvPr/>
          </p:nvSpPr>
          <p:spPr>
            <a:xfrm>
              <a:off x="811679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图形 15"/>
            <p:cNvSpPr/>
            <p:nvPr/>
          </p:nvSpPr>
          <p:spPr>
            <a:xfrm>
              <a:off x="821096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图形 15"/>
            <p:cNvSpPr/>
            <p:nvPr/>
          </p:nvSpPr>
          <p:spPr>
            <a:xfrm>
              <a:off x="830531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图形 15"/>
            <p:cNvSpPr/>
            <p:nvPr/>
          </p:nvSpPr>
          <p:spPr>
            <a:xfrm>
              <a:off x="839976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图形 15"/>
            <p:cNvSpPr/>
            <p:nvPr/>
          </p:nvSpPr>
          <p:spPr>
            <a:xfrm>
              <a:off x="8494113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图形 15"/>
            <p:cNvSpPr/>
            <p:nvPr/>
          </p:nvSpPr>
          <p:spPr>
            <a:xfrm>
              <a:off x="8588556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图形 15"/>
            <p:cNvSpPr/>
            <p:nvPr/>
          </p:nvSpPr>
          <p:spPr>
            <a:xfrm>
              <a:off x="868282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图形 15"/>
            <p:cNvSpPr/>
            <p:nvPr/>
          </p:nvSpPr>
          <p:spPr>
            <a:xfrm>
              <a:off x="877699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图形 15"/>
            <p:cNvSpPr/>
            <p:nvPr/>
          </p:nvSpPr>
          <p:spPr>
            <a:xfrm>
              <a:off x="807746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图形 15"/>
            <p:cNvSpPr/>
            <p:nvPr/>
          </p:nvSpPr>
          <p:spPr>
            <a:xfrm>
              <a:off x="817190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图形 15"/>
            <p:cNvSpPr/>
            <p:nvPr/>
          </p:nvSpPr>
          <p:spPr>
            <a:xfrm>
              <a:off x="826625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图形 15"/>
            <p:cNvSpPr/>
            <p:nvPr/>
          </p:nvSpPr>
          <p:spPr>
            <a:xfrm>
              <a:off x="836061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图形 15"/>
            <p:cNvSpPr/>
            <p:nvPr/>
          </p:nvSpPr>
          <p:spPr>
            <a:xfrm>
              <a:off x="8454607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图形 15"/>
            <p:cNvSpPr/>
            <p:nvPr/>
          </p:nvSpPr>
          <p:spPr>
            <a:xfrm>
              <a:off x="8549138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图形 15"/>
            <p:cNvSpPr/>
            <p:nvPr/>
          </p:nvSpPr>
          <p:spPr>
            <a:xfrm>
              <a:off x="864349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图形 15"/>
            <p:cNvSpPr/>
            <p:nvPr/>
          </p:nvSpPr>
          <p:spPr>
            <a:xfrm>
              <a:off x="873793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图形 15"/>
            <p:cNvSpPr/>
            <p:nvPr/>
          </p:nvSpPr>
          <p:spPr>
            <a:xfrm>
              <a:off x="811679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图形 15"/>
            <p:cNvSpPr/>
            <p:nvPr/>
          </p:nvSpPr>
          <p:spPr>
            <a:xfrm>
              <a:off x="821096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图形 15"/>
            <p:cNvSpPr/>
            <p:nvPr/>
          </p:nvSpPr>
          <p:spPr>
            <a:xfrm>
              <a:off x="830531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图形 15"/>
            <p:cNvSpPr/>
            <p:nvPr/>
          </p:nvSpPr>
          <p:spPr>
            <a:xfrm>
              <a:off x="839976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图形 15"/>
            <p:cNvSpPr/>
            <p:nvPr/>
          </p:nvSpPr>
          <p:spPr>
            <a:xfrm>
              <a:off x="8494113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图形 15"/>
            <p:cNvSpPr/>
            <p:nvPr/>
          </p:nvSpPr>
          <p:spPr>
            <a:xfrm>
              <a:off x="8588556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图形 15"/>
            <p:cNvSpPr/>
            <p:nvPr/>
          </p:nvSpPr>
          <p:spPr>
            <a:xfrm>
              <a:off x="868282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图形 15"/>
            <p:cNvSpPr/>
            <p:nvPr/>
          </p:nvSpPr>
          <p:spPr>
            <a:xfrm>
              <a:off x="877699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图形 15"/>
            <p:cNvSpPr/>
            <p:nvPr/>
          </p:nvSpPr>
          <p:spPr>
            <a:xfrm>
              <a:off x="817190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图形 15"/>
            <p:cNvSpPr/>
            <p:nvPr/>
          </p:nvSpPr>
          <p:spPr>
            <a:xfrm>
              <a:off x="826625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图形 15"/>
            <p:cNvSpPr/>
            <p:nvPr/>
          </p:nvSpPr>
          <p:spPr>
            <a:xfrm>
              <a:off x="836061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图形 15"/>
            <p:cNvSpPr/>
            <p:nvPr/>
          </p:nvSpPr>
          <p:spPr>
            <a:xfrm>
              <a:off x="8454607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图形 15"/>
            <p:cNvSpPr/>
            <p:nvPr/>
          </p:nvSpPr>
          <p:spPr>
            <a:xfrm>
              <a:off x="8549138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图形 15"/>
            <p:cNvSpPr/>
            <p:nvPr/>
          </p:nvSpPr>
          <p:spPr>
            <a:xfrm>
              <a:off x="8643492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图形 15"/>
            <p:cNvSpPr/>
            <p:nvPr/>
          </p:nvSpPr>
          <p:spPr>
            <a:xfrm>
              <a:off x="873793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图形 15"/>
            <p:cNvSpPr/>
            <p:nvPr/>
          </p:nvSpPr>
          <p:spPr>
            <a:xfrm>
              <a:off x="821096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图形 15"/>
            <p:cNvSpPr/>
            <p:nvPr/>
          </p:nvSpPr>
          <p:spPr>
            <a:xfrm>
              <a:off x="830531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图形 15"/>
            <p:cNvSpPr/>
            <p:nvPr/>
          </p:nvSpPr>
          <p:spPr>
            <a:xfrm>
              <a:off x="839976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图形 15"/>
            <p:cNvSpPr/>
            <p:nvPr/>
          </p:nvSpPr>
          <p:spPr>
            <a:xfrm>
              <a:off x="8494113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图形 15"/>
            <p:cNvSpPr/>
            <p:nvPr/>
          </p:nvSpPr>
          <p:spPr>
            <a:xfrm>
              <a:off x="8588556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图形 15"/>
            <p:cNvSpPr/>
            <p:nvPr/>
          </p:nvSpPr>
          <p:spPr>
            <a:xfrm>
              <a:off x="8682820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图形 15"/>
            <p:cNvSpPr/>
            <p:nvPr/>
          </p:nvSpPr>
          <p:spPr>
            <a:xfrm>
              <a:off x="877699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图形 15"/>
            <p:cNvSpPr/>
            <p:nvPr/>
          </p:nvSpPr>
          <p:spPr>
            <a:xfrm>
              <a:off x="826625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图形 15"/>
            <p:cNvSpPr/>
            <p:nvPr/>
          </p:nvSpPr>
          <p:spPr>
            <a:xfrm>
              <a:off x="8360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图形 15"/>
            <p:cNvSpPr/>
            <p:nvPr/>
          </p:nvSpPr>
          <p:spPr>
            <a:xfrm>
              <a:off x="8454607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图形 15"/>
            <p:cNvSpPr/>
            <p:nvPr/>
          </p:nvSpPr>
          <p:spPr>
            <a:xfrm>
              <a:off x="8549138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图形 15"/>
            <p:cNvSpPr/>
            <p:nvPr/>
          </p:nvSpPr>
          <p:spPr>
            <a:xfrm>
              <a:off x="864358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图形 15"/>
            <p:cNvSpPr/>
            <p:nvPr/>
          </p:nvSpPr>
          <p:spPr>
            <a:xfrm>
              <a:off x="8737934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图形 15"/>
            <p:cNvSpPr/>
            <p:nvPr/>
          </p:nvSpPr>
          <p:spPr>
            <a:xfrm>
              <a:off x="8313701" y="2936632"/>
              <a:ext cx="46822" cy="47176"/>
            </a:xfrm>
            <a:custGeom>
              <a:avLst/>
              <a:gdLst>
                <a:gd name="connsiteX0" fmla="*/ 46820 w 46822"/>
                <a:gd name="connsiteY0" fmla="*/ 27557 h 47176"/>
                <a:gd name="connsiteX1" fmla="*/ 38615 w 46822"/>
                <a:gd name="connsiteY1" fmla="*/ 47177 h 47176"/>
                <a:gd name="connsiteX2" fmla="*/ 0 w 46822"/>
                <a:gd name="connsiteY2" fmla="*/ 7848 h 47176"/>
                <a:gd name="connsiteX3" fmla="*/ 19263 w 46822"/>
                <a:gd name="connsiteY3" fmla="*/ 0 h 47176"/>
                <a:gd name="connsiteX4" fmla="*/ 46820 w 46822"/>
                <a:gd name="connsiteY4" fmla="*/ 27557 h 4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2" h="47176">
                  <a:moveTo>
                    <a:pt x="46820" y="27557"/>
                  </a:moveTo>
                  <a:cubicBezTo>
                    <a:pt x="46914" y="34950"/>
                    <a:pt x="43944" y="42051"/>
                    <a:pt x="38615" y="47177"/>
                  </a:cubicBezTo>
                  <a:cubicBezTo>
                    <a:pt x="25416" y="34335"/>
                    <a:pt x="11861" y="21225"/>
                    <a:pt x="0" y="7848"/>
                  </a:cubicBezTo>
                  <a:cubicBezTo>
                    <a:pt x="5133" y="2792"/>
                    <a:pt x="12058" y="-29"/>
                    <a:pt x="19263" y="0"/>
                  </a:cubicBezTo>
                  <a:cubicBezTo>
                    <a:pt x="34462" y="49"/>
                    <a:pt x="46771" y="12358"/>
                    <a:pt x="468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图形 15"/>
            <p:cNvSpPr/>
            <p:nvPr/>
          </p:nvSpPr>
          <p:spPr>
            <a:xfrm>
              <a:off x="839976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图形 15"/>
            <p:cNvSpPr/>
            <p:nvPr/>
          </p:nvSpPr>
          <p:spPr>
            <a:xfrm>
              <a:off x="8494113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图形 15"/>
            <p:cNvSpPr/>
            <p:nvPr/>
          </p:nvSpPr>
          <p:spPr>
            <a:xfrm>
              <a:off x="8588556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图形 15"/>
            <p:cNvSpPr/>
            <p:nvPr/>
          </p:nvSpPr>
          <p:spPr>
            <a:xfrm>
              <a:off x="8682820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图形 15"/>
            <p:cNvSpPr/>
            <p:nvPr/>
          </p:nvSpPr>
          <p:spPr>
            <a:xfrm>
              <a:off x="8776995" y="29366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图形 15"/>
            <p:cNvSpPr/>
            <p:nvPr/>
          </p:nvSpPr>
          <p:spPr>
            <a:xfrm>
              <a:off x="8387008" y="3016568"/>
              <a:ext cx="28537" cy="25119"/>
            </a:xfrm>
            <a:custGeom>
              <a:avLst/>
              <a:gdLst>
                <a:gd name="connsiteX0" fmla="*/ 28538 w 28537"/>
                <a:gd name="connsiteY0" fmla="*/ 25119 h 25119"/>
                <a:gd name="connsiteX1" fmla="*/ 0 w 28537"/>
                <a:gd name="connsiteY1" fmla="*/ 59 h 25119"/>
                <a:gd name="connsiteX2" fmla="*/ 1159 w 28537"/>
                <a:gd name="connsiteY2" fmla="*/ 59 h 25119"/>
                <a:gd name="connsiteX3" fmla="*/ 28538 w 28537"/>
                <a:gd name="connsiteY3" fmla="*/ 25119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37" h="25119">
                  <a:moveTo>
                    <a:pt x="28538" y="25119"/>
                  </a:moveTo>
                  <a:cubicBezTo>
                    <a:pt x="18818" y="16914"/>
                    <a:pt x="9364" y="8531"/>
                    <a:pt x="0" y="59"/>
                  </a:cubicBezTo>
                  <a:cubicBezTo>
                    <a:pt x="382" y="-20"/>
                    <a:pt x="777" y="-20"/>
                    <a:pt x="1159" y="59"/>
                  </a:cubicBezTo>
                  <a:cubicBezTo>
                    <a:pt x="15403" y="51"/>
                    <a:pt x="27289" y="10931"/>
                    <a:pt x="28538" y="2511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图形 15"/>
            <p:cNvSpPr/>
            <p:nvPr/>
          </p:nvSpPr>
          <p:spPr>
            <a:xfrm>
              <a:off x="8454607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图形 15"/>
            <p:cNvSpPr/>
            <p:nvPr/>
          </p:nvSpPr>
          <p:spPr>
            <a:xfrm>
              <a:off x="8549138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图形 15"/>
            <p:cNvSpPr/>
            <p:nvPr/>
          </p:nvSpPr>
          <p:spPr>
            <a:xfrm>
              <a:off x="8643492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图形 15"/>
            <p:cNvSpPr/>
            <p:nvPr/>
          </p:nvSpPr>
          <p:spPr>
            <a:xfrm>
              <a:off x="8737934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图形 15"/>
            <p:cNvSpPr/>
            <p:nvPr/>
          </p:nvSpPr>
          <p:spPr>
            <a:xfrm>
              <a:off x="8499197" y="3096355"/>
              <a:ext cx="50119" cy="43163"/>
            </a:xfrm>
            <a:custGeom>
              <a:avLst/>
              <a:gdLst>
                <a:gd name="connsiteX0" fmla="*/ 50120 w 50119"/>
                <a:gd name="connsiteY0" fmla="*/ 27557 h 43163"/>
                <a:gd name="connsiteX1" fmla="*/ 45036 w 50119"/>
                <a:gd name="connsiteY1" fmla="*/ 43164 h 43163"/>
                <a:gd name="connsiteX2" fmla="*/ 0 w 50119"/>
                <a:gd name="connsiteY2" fmla="*/ 11683 h 43163"/>
                <a:gd name="connsiteX3" fmla="*/ 22384 w 50119"/>
                <a:gd name="connsiteY3" fmla="*/ 0 h 43163"/>
                <a:gd name="connsiteX4" fmla="*/ 50120 w 50119"/>
                <a:gd name="connsiteY4" fmla="*/ 27557 h 43163"/>
                <a:gd name="connsiteX5" fmla="*/ 50120 w 50119"/>
                <a:gd name="connsiteY5" fmla="*/ 27557 h 4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19" h="43163">
                  <a:moveTo>
                    <a:pt x="50120" y="27557"/>
                  </a:moveTo>
                  <a:cubicBezTo>
                    <a:pt x="50102" y="33163"/>
                    <a:pt x="48324" y="38622"/>
                    <a:pt x="45036" y="43164"/>
                  </a:cubicBezTo>
                  <a:cubicBezTo>
                    <a:pt x="29697" y="33086"/>
                    <a:pt x="14715" y="22474"/>
                    <a:pt x="0" y="11683"/>
                  </a:cubicBezTo>
                  <a:cubicBezTo>
                    <a:pt x="5103" y="4363"/>
                    <a:pt x="13461" y="1"/>
                    <a:pt x="22384" y="0"/>
                  </a:cubicBezTo>
                  <a:cubicBezTo>
                    <a:pt x="37653" y="-49"/>
                    <a:pt x="50071" y="12288"/>
                    <a:pt x="50120" y="27557"/>
                  </a:cubicBezTo>
                  <a:cubicBezTo>
                    <a:pt x="50120" y="27557"/>
                    <a:pt x="50120" y="27557"/>
                    <a:pt x="501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图形 15"/>
            <p:cNvSpPr/>
            <p:nvPr/>
          </p:nvSpPr>
          <p:spPr>
            <a:xfrm>
              <a:off x="8588556" y="309626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图形 15"/>
            <p:cNvSpPr/>
            <p:nvPr/>
          </p:nvSpPr>
          <p:spPr>
            <a:xfrm>
              <a:off x="8682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图形 15"/>
            <p:cNvSpPr/>
            <p:nvPr/>
          </p:nvSpPr>
          <p:spPr>
            <a:xfrm>
              <a:off x="8776995" y="309626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图形 15"/>
            <p:cNvSpPr/>
            <p:nvPr/>
          </p:nvSpPr>
          <p:spPr>
            <a:xfrm>
              <a:off x="8643849" y="3174720"/>
              <a:ext cx="54885" cy="49788"/>
            </a:xfrm>
            <a:custGeom>
              <a:avLst/>
              <a:gdLst>
                <a:gd name="connsiteX0" fmla="*/ 54846 w 54885"/>
                <a:gd name="connsiteY0" fmla="*/ 28920 h 49788"/>
                <a:gd name="connsiteX1" fmla="*/ 45303 w 54885"/>
                <a:gd name="connsiteY1" fmla="*/ 49789 h 49788"/>
                <a:gd name="connsiteX2" fmla="*/ 0 w 54885"/>
                <a:gd name="connsiteY2" fmla="*/ 25799 h 49788"/>
                <a:gd name="connsiteX3" fmla="*/ 29087 w 54885"/>
                <a:gd name="connsiteY3" fmla="*/ 52 h 49788"/>
                <a:gd name="connsiteX4" fmla="*/ 54846 w 54885"/>
                <a:gd name="connsiteY4" fmla="*/ 28920 h 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85" h="49788">
                  <a:moveTo>
                    <a:pt x="54846" y="28920"/>
                  </a:moveTo>
                  <a:cubicBezTo>
                    <a:pt x="54899" y="36943"/>
                    <a:pt x="51406" y="44580"/>
                    <a:pt x="45303" y="49789"/>
                  </a:cubicBezTo>
                  <a:cubicBezTo>
                    <a:pt x="29965" y="42119"/>
                    <a:pt x="14982" y="34182"/>
                    <a:pt x="0" y="25799"/>
                  </a:cubicBezTo>
                  <a:cubicBezTo>
                    <a:pt x="922" y="10657"/>
                    <a:pt x="13945" y="-870"/>
                    <a:pt x="29087" y="52"/>
                  </a:cubicBezTo>
                  <a:cubicBezTo>
                    <a:pt x="44143" y="969"/>
                    <a:pt x="55643" y="13857"/>
                    <a:pt x="54846" y="289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图形 15"/>
            <p:cNvSpPr/>
            <p:nvPr/>
          </p:nvSpPr>
          <p:spPr>
            <a:xfrm>
              <a:off x="873793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图形 15"/>
            <p:cNvSpPr/>
            <p:nvPr/>
          </p:nvSpPr>
          <p:spPr>
            <a:xfrm>
              <a:off x="8782881" y="3255899"/>
              <a:ext cx="49541" cy="30946"/>
            </a:xfrm>
            <a:custGeom>
              <a:avLst/>
              <a:gdLst>
                <a:gd name="connsiteX0" fmla="*/ 49406 w 49541"/>
                <a:gd name="connsiteY0" fmla="*/ 27646 h 30946"/>
                <a:gd name="connsiteX1" fmla="*/ 49406 w 49541"/>
                <a:gd name="connsiteY1" fmla="*/ 30946 h 30946"/>
                <a:gd name="connsiteX2" fmla="*/ 0 w 49541"/>
                <a:gd name="connsiteY2" fmla="*/ 11505 h 30946"/>
                <a:gd name="connsiteX3" fmla="*/ 22117 w 49541"/>
                <a:gd name="connsiteY3" fmla="*/ 0 h 30946"/>
                <a:gd name="connsiteX4" fmla="*/ 49406 w 49541"/>
                <a:gd name="connsiteY4" fmla="*/ 27646 h 3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41" h="30946">
                  <a:moveTo>
                    <a:pt x="49406" y="27646"/>
                  </a:moveTo>
                  <a:cubicBezTo>
                    <a:pt x="49586" y="28739"/>
                    <a:pt x="49586" y="29854"/>
                    <a:pt x="49406" y="30946"/>
                  </a:cubicBezTo>
                  <a:cubicBezTo>
                    <a:pt x="32730" y="24703"/>
                    <a:pt x="16320" y="18283"/>
                    <a:pt x="0" y="11505"/>
                  </a:cubicBezTo>
                  <a:cubicBezTo>
                    <a:pt x="5026" y="4260"/>
                    <a:pt x="13299" y="-44"/>
                    <a:pt x="22117" y="0"/>
                  </a:cubicBezTo>
                  <a:cubicBezTo>
                    <a:pt x="37266" y="147"/>
                    <a:pt x="49455" y="12496"/>
                    <a:pt x="49406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0" name="图形 15"/>
          <p:cNvSpPr/>
          <p:nvPr/>
        </p:nvSpPr>
        <p:spPr>
          <a:xfrm>
            <a:off x="10877263" y="5045291"/>
            <a:ext cx="583456" cy="1152572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2675937" y="677773"/>
            <a:ext cx="1152482" cy="700336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26767" y="2567104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4" name="图形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54817" y="5298159"/>
            <a:ext cx="638175" cy="866775"/>
          </a:xfrm>
          <a:prstGeom prst="rect">
            <a:avLst/>
          </a:prstGeom>
        </p:spPr>
      </p:pic>
      <p:sp>
        <p:nvSpPr>
          <p:cNvPr id="853" name="文本框 852"/>
          <p:cNvSpPr txBox="1"/>
          <p:nvPr/>
        </p:nvSpPr>
        <p:spPr>
          <a:xfrm>
            <a:off x="5027981" y="547112"/>
            <a:ext cx="21360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目录</a:t>
            </a:r>
            <a:endParaRPr lang="zh-CN" altLang="en-US" sz="48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55" name="文本框 854"/>
          <p:cNvSpPr txBox="1"/>
          <p:nvPr/>
        </p:nvSpPr>
        <p:spPr>
          <a:xfrm>
            <a:off x="4659282" y="1344906"/>
            <a:ext cx="28734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TABLE OF CONTENTS</a:t>
            </a:r>
            <a:endParaRPr lang="en-US" altLang="zh-CN" sz="20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grpSp>
        <p:nvGrpSpPr>
          <p:cNvPr id="856" name="组合 855"/>
          <p:cNvGrpSpPr/>
          <p:nvPr/>
        </p:nvGrpSpPr>
        <p:grpSpPr>
          <a:xfrm>
            <a:off x="1937385" y="2294886"/>
            <a:ext cx="8851958" cy="3103774"/>
            <a:chOff x="1670021" y="2294886"/>
            <a:chExt cx="8851958" cy="3103774"/>
          </a:xfrm>
        </p:grpSpPr>
        <p:grpSp>
          <p:nvGrpSpPr>
            <p:cNvPr id="857" name="组合 856"/>
            <p:cNvGrpSpPr/>
            <p:nvPr/>
          </p:nvGrpSpPr>
          <p:grpSpPr>
            <a:xfrm>
              <a:off x="1670021" y="2294886"/>
              <a:ext cx="3642224" cy="1097415"/>
              <a:chOff x="3445740" y="1846242"/>
              <a:chExt cx="3642224" cy="1097415"/>
            </a:xfrm>
          </p:grpSpPr>
          <p:sp>
            <p:nvSpPr>
              <p:cNvPr id="874" name="椭圆 873"/>
              <p:cNvSpPr/>
              <p:nvPr/>
            </p:nvSpPr>
            <p:spPr>
              <a:xfrm>
                <a:off x="3445740" y="2006672"/>
                <a:ext cx="769711" cy="769711"/>
              </a:xfrm>
              <a:prstGeom prst="ellipse">
                <a:avLst/>
              </a:prstGeom>
              <a:solidFill>
                <a:srgbClr val="1A2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5" name="文本框 874"/>
              <p:cNvSpPr txBox="1"/>
              <p:nvPr/>
            </p:nvSpPr>
            <p:spPr>
              <a:xfrm>
                <a:off x="3475573" y="2173524"/>
                <a:ext cx="71004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rtl="0"/>
                <a:r>
                  <a:rPr lang="en-US" altLang="zh-CN" sz="2800" b="0" i="0" dirty="0">
                    <a:solidFill>
                      <a:schemeClr val="bg1"/>
                    </a:solidFill>
                    <a:effectLst/>
                    <a:latin typeface="阿里巴巴普惠体 B" panose="00020600040101010101" pitchFamily="18" charset="-122"/>
                    <a:ea typeface="阿里巴巴普惠体 B" panose="00020600040101010101" pitchFamily="18" charset="-122"/>
                    <a:sym typeface="阿里巴巴普惠体 B" panose="00020600040101010101" pitchFamily="18" charset="-122"/>
                  </a:rPr>
                  <a:t>01</a:t>
                </a:r>
                <a:endParaRPr lang="en-US" altLang="zh-CN" sz="2800" b="0" i="0" dirty="0">
                  <a:solidFill>
                    <a:schemeClr val="bg1"/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阿里巴巴普惠体 B" panose="00020600040101010101" pitchFamily="18" charset="-122"/>
                </a:endParaRPr>
              </a:p>
            </p:txBody>
          </p:sp>
          <p:sp>
            <p:nvSpPr>
              <p:cNvPr id="876" name="文本框 875"/>
              <p:cNvSpPr txBox="1"/>
              <p:nvPr/>
            </p:nvSpPr>
            <p:spPr>
              <a:xfrm>
                <a:off x="4461892" y="1846242"/>
                <a:ext cx="262607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solidFill>
                      <a:srgbClr val="0F1717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个人自我评估</a:t>
                </a:r>
                <a:endParaRPr lang="zh-CN" altLang="en-US" sz="2800" dirty="0">
                  <a:solidFill>
                    <a:srgbClr val="0F1717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77" name="文本框 876"/>
              <p:cNvSpPr txBox="1"/>
              <p:nvPr/>
            </p:nvSpPr>
            <p:spPr>
              <a:xfrm>
                <a:off x="4461892" y="2238399"/>
                <a:ext cx="2626072" cy="7052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Abel"/>
                    <a:sym typeface="阿里巴巴普惠体" panose="00020600040101010101" pitchFamily="18" charset="-122"/>
                  </a:rPr>
                  <a:t>Here you could describe the topic of the section.</a:t>
                </a: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 </a:t>
                </a:r>
                <a:endPara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858" name="组合 857"/>
            <p:cNvGrpSpPr/>
            <p:nvPr/>
          </p:nvGrpSpPr>
          <p:grpSpPr>
            <a:xfrm>
              <a:off x="1670021" y="4301245"/>
              <a:ext cx="3642224" cy="1097415"/>
              <a:chOff x="3445740" y="1846242"/>
              <a:chExt cx="3642224" cy="1097415"/>
            </a:xfrm>
          </p:grpSpPr>
          <p:sp>
            <p:nvSpPr>
              <p:cNvPr id="870" name="椭圆 869"/>
              <p:cNvSpPr/>
              <p:nvPr/>
            </p:nvSpPr>
            <p:spPr>
              <a:xfrm>
                <a:off x="3445740" y="2006672"/>
                <a:ext cx="769711" cy="769711"/>
              </a:xfrm>
              <a:prstGeom prst="ellipse">
                <a:avLst/>
              </a:prstGeom>
              <a:solidFill>
                <a:srgbClr val="F9A8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1" name="文本框 870"/>
              <p:cNvSpPr txBox="1"/>
              <p:nvPr/>
            </p:nvSpPr>
            <p:spPr>
              <a:xfrm>
                <a:off x="3475573" y="2173524"/>
                <a:ext cx="71004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rtl="0"/>
                <a:r>
                  <a:rPr lang="en-US" altLang="zh-CN" sz="2800" b="0" i="0" dirty="0">
                    <a:solidFill>
                      <a:schemeClr val="bg1"/>
                    </a:solidFill>
                    <a:effectLst/>
                    <a:latin typeface="阿里巴巴普惠体 B" panose="00020600040101010101" pitchFamily="18" charset="-122"/>
                    <a:ea typeface="阿里巴巴普惠体 B" panose="00020600040101010101" pitchFamily="18" charset="-122"/>
                    <a:sym typeface="阿里巴巴普惠体 B" panose="00020600040101010101" pitchFamily="18" charset="-122"/>
                  </a:rPr>
                  <a:t>03</a:t>
                </a:r>
                <a:endParaRPr lang="en-US" altLang="zh-CN" sz="2800" b="0" i="0" dirty="0">
                  <a:solidFill>
                    <a:schemeClr val="bg1"/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阿里巴巴普惠体 B" panose="00020600040101010101" pitchFamily="18" charset="-122"/>
                </a:endParaRPr>
              </a:p>
            </p:txBody>
          </p:sp>
          <p:sp>
            <p:nvSpPr>
              <p:cNvPr id="872" name="文本框 871"/>
              <p:cNvSpPr txBox="1"/>
              <p:nvPr/>
            </p:nvSpPr>
            <p:spPr>
              <a:xfrm>
                <a:off x="4461892" y="1846242"/>
                <a:ext cx="262607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solidFill>
                      <a:srgbClr val="0F1717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计划与实施</a:t>
                </a:r>
                <a:endParaRPr lang="zh-CN" altLang="en-US" sz="2800" dirty="0">
                  <a:solidFill>
                    <a:srgbClr val="0F1717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73" name="文本框 872"/>
              <p:cNvSpPr txBox="1"/>
              <p:nvPr/>
            </p:nvSpPr>
            <p:spPr>
              <a:xfrm>
                <a:off x="4461892" y="2238399"/>
                <a:ext cx="2626072" cy="7052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Abel"/>
                    <a:sym typeface="阿里巴巴普惠体" panose="00020600040101010101" pitchFamily="18" charset="-122"/>
                  </a:rPr>
                  <a:t>Here you could describe the topic of the section.</a:t>
                </a: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 </a:t>
                </a:r>
                <a:endPara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859" name="组合 858"/>
            <p:cNvGrpSpPr/>
            <p:nvPr/>
          </p:nvGrpSpPr>
          <p:grpSpPr>
            <a:xfrm>
              <a:off x="6607541" y="2294886"/>
              <a:ext cx="3914438" cy="1097415"/>
              <a:chOff x="3445740" y="1846242"/>
              <a:chExt cx="3914438" cy="1097415"/>
            </a:xfrm>
          </p:grpSpPr>
          <p:sp>
            <p:nvSpPr>
              <p:cNvPr id="866" name="椭圆 865"/>
              <p:cNvSpPr/>
              <p:nvPr/>
            </p:nvSpPr>
            <p:spPr>
              <a:xfrm>
                <a:off x="3445740" y="2006672"/>
                <a:ext cx="769711" cy="769711"/>
              </a:xfrm>
              <a:prstGeom prst="ellipse">
                <a:avLst/>
              </a:prstGeom>
              <a:solidFill>
                <a:srgbClr val="1A2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7" name="文本框 866"/>
              <p:cNvSpPr txBox="1"/>
              <p:nvPr/>
            </p:nvSpPr>
            <p:spPr>
              <a:xfrm>
                <a:off x="3475573" y="2173524"/>
                <a:ext cx="71004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rtl="0"/>
                <a:r>
                  <a:rPr lang="en-US" altLang="zh-CN" sz="2800" b="0" i="0" dirty="0">
                    <a:solidFill>
                      <a:schemeClr val="bg1"/>
                    </a:solidFill>
                    <a:effectLst/>
                    <a:latin typeface="阿里巴巴普惠体 B" panose="00020600040101010101" pitchFamily="18" charset="-122"/>
                    <a:ea typeface="阿里巴巴普惠体 B" panose="00020600040101010101" pitchFamily="18" charset="-122"/>
                    <a:sym typeface="阿里巴巴普惠体 B" panose="00020600040101010101" pitchFamily="18" charset="-122"/>
                  </a:rPr>
                  <a:t>02</a:t>
                </a:r>
                <a:endParaRPr lang="en-US" altLang="zh-CN" sz="2800" b="0" i="0" dirty="0">
                  <a:solidFill>
                    <a:schemeClr val="bg1"/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阿里巴巴普惠体 B" panose="00020600040101010101" pitchFamily="18" charset="-122"/>
                </a:endParaRPr>
              </a:p>
            </p:txBody>
          </p:sp>
          <p:sp>
            <p:nvSpPr>
              <p:cNvPr id="868" name="文本框 867"/>
              <p:cNvSpPr txBox="1"/>
              <p:nvPr/>
            </p:nvSpPr>
            <p:spPr>
              <a:xfrm>
                <a:off x="4461892" y="1846242"/>
                <a:ext cx="289828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solidFill>
                      <a:srgbClr val="0F1717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环境与职业分析</a:t>
                </a:r>
                <a:endParaRPr lang="zh-CN" altLang="en-US" sz="2800" dirty="0">
                  <a:solidFill>
                    <a:srgbClr val="0F1717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69" name="文本框 868"/>
              <p:cNvSpPr txBox="1"/>
              <p:nvPr/>
            </p:nvSpPr>
            <p:spPr>
              <a:xfrm>
                <a:off x="4461892" y="2238399"/>
                <a:ext cx="2626072" cy="7052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Abel"/>
                    <a:sym typeface="阿里巴巴普惠体" panose="00020600040101010101" pitchFamily="18" charset="-122"/>
                  </a:rPr>
                  <a:t>Here you could describe the topic of the section.</a:t>
                </a: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 </a:t>
                </a:r>
                <a:endPara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860" name="组合 859"/>
            <p:cNvGrpSpPr/>
            <p:nvPr/>
          </p:nvGrpSpPr>
          <p:grpSpPr>
            <a:xfrm>
              <a:off x="6607541" y="4301245"/>
              <a:ext cx="3642224" cy="1097415"/>
              <a:chOff x="3445740" y="1846242"/>
              <a:chExt cx="3642224" cy="1097415"/>
            </a:xfrm>
          </p:grpSpPr>
          <p:sp>
            <p:nvSpPr>
              <p:cNvPr id="861" name="椭圆 860"/>
              <p:cNvSpPr/>
              <p:nvPr/>
            </p:nvSpPr>
            <p:spPr>
              <a:xfrm>
                <a:off x="3445740" y="2006672"/>
                <a:ext cx="769711" cy="769711"/>
              </a:xfrm>
              <a:prstGeom prst="ellipse">
                <a:avLst/>
              </a:prstGeom>
              <a:solidFill>
                <a:srgbClr val="F9A8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2" name="文本框 861"/>
              <p:cNvSpPr txBox="1"/>
              <p:nvPr/>
            </p:nvSpPr>
            <p:spPr>
              <a:xfrm>
                <a:off x="3475573" y="2173524"/>
                <a:ext cx="71004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rtl="0"/>
                <a:r>
                  <a:rPr lang="en-US" altLang="zh-CN" sz="2800" b="0" i="0" dirty="0">
                    <a:solidFill>
                      <a:schemeClr val="bg1"/>
                    </a:solidFill>
                    <a:effectLst/>
                    <a:latin typeface="阿里巴巴普惠体 B" panose="00020600040101010101" pitchFamily="18" charset="-122"/>
                    <a:ea typeface="阿里巴巴普惠体 B" panose="00020600040101010101" pitchFamily="18" charset="-122"/>
                    <a:sym typeface="阿里巴巴普惠体 B" panose="00020600040101010101" pitchFamily="18" charset="-122"/>
                  </a:rPr>
                  <a:t>04</a:t>
                </a:r>
                <a:endParaRPr lang="en-US" altLang="zh-CN" sz="2800" b="0" i="0" dirty="0">
                  <a:solidFill>
                    <a:schemeClr val="bg1"/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sym typeface="阿里巴巴普惠体 B" panose="00020600040101010101" pitchFamily="18" charset="-122"/>
                </a:endParaRPr>
              </a:p>
            </p:txBody>
          </p:sp>
          <p:sp>
            <p:nvSpPr>
              <p:cNvPr id="864" name="文本框 863"/>
              <p:cNvSpPr txBox="1"/>
              <p:nvPr/>
            </p:nvSpPr>
            <p:spPr>
              <a:xfrm>
                <a:off x="4461892" y="1846242"/>
                <a:ext cx="262607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solidFill>
                      <a:srgbClr val="0F1717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评估与调整</a:t>
                </a:r>
                <a:endParaRPr lang="zh-CN" altLang="en-US" sz="2800" dirty="0">
                  <a:solidFill>
                    <a:srgbClr val="0F1717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865" name="文本框 864"/>
              <p:cNvSpPr txBox="1"/>
              <p:nvPr/>
            </p:nvSpPr>
            <p:spPr>
              <a:xfrm>
                <a:off x="4461892" y="2238399"/>
                <a:ext cx="2626072" cy="7052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Abel"/>
                    <a:sym typeface="阿里巴巴普惠体" panose="00020600040101010101" pitchFamily="18" charset="-122"/>
                  </a:rPr>
                  <a:t>Here you could describe the topic of the section.</a:t>
                </a: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 </a:t>
                </a:r>
                <a:endPara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16529" y="3001753"/>
            <a:ext cx="855894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个人自我评估</a:t>
            </a:r>
            <a:endParaRPr lang="zh-CN" altLang="en-US" sz="66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6287" y="4489265"/>
            <a:ext cx="5999424" cy="709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It could be the part of the presentation where you can introduce your company or agency. 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9651" y="3960367"/>
            <a:ext cx="66326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PERSONAL SELF ASSESSMENT</a:t>
            </a:r>
            <a:endParaRPr lang="zh-CN" altLang="en-US" sz="28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14684" y="3422664"/>
            <a:ext cx="1937384" cy="115262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5981" y="3775971"/>
            <a:ext cx="573437" cy="446006"/>
          </a:xfrm>
          <a:prstGeom prst="rect">
            <a:avLst/>
          </a:prstGeom>
        </p:spPr>
      </p:pic>
      <p:sp>
        <p:nvSpPr>
          <p:cNvPr id="38" name="图形 15"/>
          <p:cNvSpPr/>
          <p:nvPr/>
        </p:nvSpPr>
        <p:spPr>
          <a:xfrm>
            <a:off x="-102578" y="0"/>
            <a:ext cx="4488645" cy="1378109"/>
          </a:xfrm>
          <a:custGeom>
            <a:avLst/>
            <a:gdLst>
              <a:gd name="connsiteX0" fmla="*/ 4488646 w 4488645"/>
              <a:gd name="connsiteY0" fmla="*/ 0 h 2193982"/>
              <a:gd name="connsiteX1" fmla="*/ 4228684 w 4488645"/>
              <a:gd name="connsiteY1" fmla="*/ 164360 h 2193982"/>
              <a:gd name="connsiteX2" fmla="*/ 3695472 w 4488645"/>
              <a:gd name="connsiteY2" fmla="*/ 345575 h 2193982"/>
              <a:gd name="connsiteX3" fmla="*/ 3334915 w 4488645"/>
              <a:gd name="connsiteY3" fmla="*/ 973408 h 2193982"/>
              <a:gd name="connsiteX4" fmla="*/ 3138717 w 4488645"/>
              <a:gd name="connsiteY4" fmla="*/ 1687924 h 2193982"/>
              <a:gd name="connsiteX5" fmla="*/ 1788163 w 4488645"/>
              <a:gd name="connsiteY5" fmla="*/ 2130528 h 2193982"/>
              <a:gd name="connsiteX6" fmla="*/ 973319 w 4488645"/>
              <a:gd name="connsiteY6" fmla="*/ 1534444 h 2193982"/>
              <a:gd name="connsiteX7" fmla="*/ 684017 w 4488645"/>
              <a:gd name="connsiteY7" fmla="*/ 1103879 h 2193982"/>
              <a:gd name="connsiteX8" fmla="*/ 100150 w 4488645"/>
              <a:gd name="connsiteY8" fmla="*/ 99882 h 2193982"/>
              <a:gd name="connsiteX9" fmla="*/ 0 w 4488645"/>
              <a:gd name="connsiteY9" fmla="*/ 0 h 21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88645" h="2193982">
                <a:moveTo>
                  <a:pt x="4488646" y="0"/>
                </a:moveTo>
                <a:cubicBezTo>
                  <a:pt x="4413269" y="70867"/>
                  <a:pt x="4325028" y="126656"/>
                  <a:pt x="4228684" y="164360"/>
                </a:cubicBezTo>
                <a:cubicBezTo>
                  <a:pt x="4052998" y="232316"/>
                  <a:pt x="3854928" y="245425"/>
                  <a:pt x="3695472" y="345575"/>
                </a:cubicBezTo>
                <a:cubicBezTo>
                  <a:pt x="3485452" y="477474"/>
                  <a:pt x="3387799" y="731104"/>
                  <a:pt x="3334915" y="973408"/>
                </a:cubicBezTo>
                <a:cubicBezTo>
                  <a:pt x="3282030" y="1215712"/>
                  <a:pt x="3258041" y="1470502"/>
                  <a:pt x="3138717" y="1687924"/>
                </a:cubicBezTo>
                <a:cubicBezTo>
                  <a:pt x="2891240" y="2138911"/>
                  <a:pt x="2275982" y="2294353"/>
                  <a:pt x="1788163" y="2130528"/>
                </a:cubicBezTo>
                <a:cubicBezTo>
                  <a:pt x="1463367" y="2021549"/>
                  <a:pt x="1192079" y="1801986"/>
                  <a:pt x="973319" y="1534444"/>
                </a:cubicBezTo>
                <a:cubicBezTo>
                  <a:pt x="864268" y="1399815"/>
                  <a:pt x="767450" y="1255722"/>
                  <a:pt x="684017" y="1103879"/>
                </a:cubicBezTo>
                <a:cubicBezTo>
                  <a:pt x="496023" y="764190"/>
                  <a:pt x="358061" y="390433"/>
                  <a:pt x="100150" y="99882"/>
                </a:cubicBezTo>
                <a:cubicBezTo>
                  <a:pt x="68797" y="64613"/>
                  <a:pt x="35353" y="31259"/>
                  <a:pt x="0" y="0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1" y="3854298"/>
            <a:ext cx="2141477" cy="3003702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8270545" y="4114530"/>
            <a:ext cx="3921455" cy="2773279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54" name="组合 853"/>
          <p:cNvGrpSpPr/>
          <p:nvPr/>
        </p:nvGrpSpPr>
        <p:grpSpPr>
          <a:xfrm>
            <a:off x="8055272" y="-1343140"/>
            <a:ext cx="3132929" cy="3120690"/>
            <a:chOff x="7940569" y="642101"/>
            <a:chExt cx="2739275" cy="2728574"/>
          </a:xfrm>
          <a:solidFill>
            <a:srgbClr val="E0F2F1"/>
          </a:solidFill>
        </p:grpSpPr>
        <p:sp>
          <p:nvSpPr>
            <p:cNvPr id="41" name="图形 15"/>
            <p:cNvSpPr/>
            <p:nvPr/>
          </p:nvSpPr>
          <p:spPr>
            <a:xfrm>
              <a:off x="10099011" y="898406"/>
              <a:ext cx="25060" cy="17836"/>
            </a:xfrm>
            <a:custGeom>
              <a:avLst/>
              <a:gdLst>
                <a:gd name="connsiteX0" fmla="*/ 25060 w 25060"/>
                <a:gd name="connsiteY0" fmla="*/ 17836 h 17836"/>
                <a:gd name="connsiteX1" fmla="*/ 0 w 25060"/>
                <a:gd name="connsiteY1" fmla="*/ 0 h 17836"/>
                <a:gd name="connsiteX2" fmla="*/ 25060 w 25060"/>
                <a:gd name="connsiteY2" fmla="*/ 17836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17836"/>
                  </a:moveTo>
                  <a:cubicBezTo>
                    <a:pt x="13833" y="17613"/>
                    <a:pt x="3889" y="10535"/>
                    <a:pt x="0" y="0"/>
                  </a:cubicBezTo>
                  <a:cubicBezTo>
                    <a:pt x="8830" y="5440"/>
                    <a:pt x="17212" y="11683"/>
                    <a:pt x="25060" y="1783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15"/>
            <p:cNvSpPr/>
            <p:nvPr/>
          </p:nvSpPr>
          <p:spPr>
            <a:xfrm>
              <a:off x="10058612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图形 15"/>
            <p:cNvSpPr/>
            <p:nvPr/>
          </p:nvSpPr>
          <p:spPr>
            <a:xfrm>
              <a:off x="10152508" y="947010"/>
              <a:ext cx="51825" cy="49368"/>
            </a:xfrm>
            <a:custGeom>
              <a:avLst/>
              <a:gdLst>
                <a:gd name="connsiteX0" fmla="*/ 51825 w 51825"/>
                <a:gd name="connsiteY0" fmla="*/ 34870 h 49368"/>
                <a:gd name="connsiteX1" fmla="*/ 14498 w 51825"/>
                <a:gd name="connsiteY1" fmla="*/ 46069 h 49368"/>
                <a:gd name="connsiteX2" fmla="*/ 3298 w 51825"/>
                <a:gd name="connsiteY2" fmla="*/ 8742 h 49368"/>
                <a:gd name="connsiteX3" fmla="*/ 10713 w 51825"/>
                <a:gd name="connsiteY3" fmla="*/ 0 h 49368"/>
                <a:gd name="connsiteX4" fmla="*/ 51825 w 51825"/>
                <a:gd name="connsiteY4" fmla="*/ 34870 h 4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25" h="49368">
                  <a:moveTo>
                    <a:pt x="51825" y="34870"/>
                  </a:moveTo>
                  <a:cubicBezTo>
                    <a:pt x="44610" y="48270"/>
                    <a:pt x="27898" y="53284"/>
                    <a:pt x="14498" y="46069"/>
                  </a:cubicBezTo>
                  <a:cubicBezTo>
                    <a:pt x="1098" y="38855"/>
                    <a:pt x="-3916" y="22143"/>
                    <a:pt x="3298" y="8742"/>
                  </a:cubicBezTo>
                  <a:cubicBezTo>
                    <a:pt x="5129" y="5341"/>
                    <a:pt x="7656" y="2362"/>
                    <a:pt x="10713" y="0"/>
                  </a:cubicBezTo>
                  <a:cubicBezTo>
                    <a:pt x="25071" y="11326"/>
                    <a:pt x="38805" y="22830"/>
                    <a:pt x="51825" y="3487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图形 15"/>
            <p:cNvSpPr/>
            <p:nvPr/>
          </p:nvSpPr>
          <p:spPr>
            <a:xfrm>
              <a:off x="1009785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图形 15"/>
            <p:cNvSpPr/>
            <p:nvPr/>
          </p:nvSpPr>
          <p:spPr>
            <a:xfrm>
              <a:off x="10192027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图形 15"/>
            <p:cNvSpPr/>
            <p:nvPr/>
          </p:nvSpPr>
          <p:spPr>
            <a:xfrm>
              <a:off x="1005852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图形 15"/>
            <p:cNvSpPr/>
            <p:nvPr/>
          </p:nvSpPr>
          <p:spPr>
            <a:xfrm>
              <a:off x="10152966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图形 15"/>
            <p:cNvSpPr/>
            <p:nvPr/>
          </p:nvSpPr>
          <p:spPr>
            <a:xfrm>
              <a:off x="10247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图形 15"/>
            <p:cNvSpPr/>
            <p:nvPr/>
          </p:nvSpPr>
          <p:spPr>
            <a:xfrm>
              <a:off x="10341583" y="1121537"/>
              <a:ext cx="28894" cy="34215"/>
            </a:xfrm>
            <a:custGeom>
              <a:avLst/>
              <a:gdLst>
                <a:gd name="connsiteX0" fmla="*/ 28894 w 28894"/>
                <a:gd name="connsiteY0" fmla="*/ 34156 h 34215"/>
                <a:gd name="connsiteX1" fmla="*/ 27735 w 28894"/>
                <a:gd name="connsiteY1" fmla="*/ 34156 h 34215"/>
                <a:gd name="connsiteX2" fmla="*/ 0 w 28894"/>
                <a:gd name="connsiteY2" fmla="*/ 6600 h 34215"/>
                <a:gd name="connsiteX3" fmla="*/ 0 w 28894"/>
                <a:gd name="connsiteY3" fmla="*/ 6599 h 34215"/>
                <a:gd name="connsiteX4" fmla="*/ 892 w 28894"/>
                <a:gd name="connsiteY4" fmla="*/ 0 h 34215"/>
                <a:gd name="connsiteX5" fmla="*/ 28894 w 28894"/>
                <a:gd name="connsiteY5" fmla="*/ 34156 h 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94" h="34215">
                  <a:moveTo>
                    <a:pt x="28894" y="34156"/>
                  </a:moveTo>
                  <a:cubicBezTo>
                    <a:pt x="28512" y="34236"/>
                    <a:pt x="28117" y="34236"/>
                    <a:pt x="27735" y="34156"/>
                  </a:cubicBezTo>
                  <a:cubicBezTo>
                    <a:pt x="12467" y="34206"/>
                    <a:pt x="49" y="21868"/>
                    <a:pt x="0" y="6600"/>
                  </a:cubicBezTo>
                  <a:cubicBezTo>
                    <a:pt x="0" y="6600"/>
                    <a:pt x="0" y="6599"/>
                    <a:pt x="0" y="6599"/>
                  </a:cubicBezTo>
                  <a:cubicBezTo>
                    <a:pt x="27" y="4371"/>
                    <a:pt x="327" y="2155"/>
                    <a:pt x="892" y="0"/>
                  </a:cubicBezTo>
                  <a:cubicBezTo>
                    <a:pt x="10435" y="11058"/>
                    <a:pt x="19887" y="22652"/>
                    <a:pt x="28894" y="3415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图形 15"/>
            <p:cNvSpPr/>
            <p:nvPr/>
          </p:nvSpPr>
          <p:spPr>
            <a:xfrm>
              <a:off x="10097852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图形 15"/>
            <p:cNvSpPr/>
            <p:nvPr/>
          </p:nvSpPr>
          <p:spPr>
            <a:xfrm>
              <a:off x="10192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15"/>
            <p:cNvSpPr/>
            <p:nvPr/>
          </p:nvSpPr>
          <p:spPr>
            <a:xfrm>
              <a:off x="1028638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图形 15"/>
            <p:cNvSpPr/>
            <p:nvPr/>
          </p:nvSpPr>
          <p:spPr>
            <a:xfrm>
              <a:off x="10380623" y="1185123"/>
              <a:ext cx="44701" cy="50480"/>
            </a:xfrm>
            <a:custGeom>
              <a:avLst/>
              <a:gdLst>
                <a:gd name="connsiteX0" fmla="*/ 44701 w 44701"/>
                <a:gd name="connsiteY0" fmla="*/ 44590 h 50480"/>
                <a:gd name="connsiteX1" fmla="*/ 27846 w 44701"/>
                <a:gd name="connsiteY1" fmla="*/ 50476 h 50480"/>
                <a:gd name="connsiteX2" fmla="*/ 4 w 44701"/>
                <a:gd name="connsiteY2" fmla="*/ 23569 h 50480"/>
                <a:gd name="connsiteX3" fmla="*/ 12686 w 44701"/>
                <a:gd name="connsiteY3" fmla="*/ 0 h 50480"/>
                <a:gd name="connsiteX4" fmla="*/ 44701 w 44701"/>
                <a:gd name="connsiteY4" fmla="*/ 44590 h 5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01" h="50480">
                  <a:moveTo>
                    <a:pt x="44701" y="44590"/>
                  </a:moveTo>
                  <a:cubicBezTo>
                    <a:pt x="39922" y="48424"/>
                    <a:pt x="33973" y="50502"/>
                    <a:pt x="27846" y="50476"/>
                  </a:cubicBezTo>
                  <a:cubicBezTo>
                    <a:pt x="12727" y="50735"/>
                    <a:pt x="262" y="38688"/>
                    <a:pt x="4" y="23569"/>
                  </a:cubicBezTo>
                  <a:cubicBezTo>
                    <a:pt x="-159" y="14041"/>
                    <a:pt x="4645" y="5114"/>
                    <a:pt x="12686" y="0"/>
                  </a:cubicBezTo>
                  <a:cubicBezTo>
                    <a:pt x="23832" y="14626"/>
                    <a:pt x="34624" y="29430"/>
                    <a:pt x="44701" y="445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图形 15"/>
            <p:cNvSpPr/>
            <p:nvPr/>
          </p:nvSpPr>
          <p:spPr>
            <a:xfrm>
              <a:off x="1005852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15"/>
            <p:cNvSpPr/>
            <p:nvPr/>
          </p:nvSpPr>
          <p:spPr>
            <a:xfrm>
              <a:off x="10152966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图形 15"/>
            <p:cNvSpPr/>
            <p:nvPr/>
          </p:nvSpPr>
          <p:spPr>
            <a:xfrm>
              <a:off x="10247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图形 15"/>
            <p:cNvSpPr/>
            <p:nvPr/>
          </p:nvSpPr>
          <p:spPr>
            <a:xfrm>
              <a:off x="1034167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图形 15"/>
            <p:cNvSpPr/>
            <p:nvPr/>
          </p:nvSpPr>
          <p:spPr>
            <a:xfrm>
              <a:off x="10435955" y="1264583"/>
              <a:ext cx="41985" cy="51011"/>
            </a:xfrm>
            <a:custGeom>
              <a:avLst/>
              <a:gdLst>
                <a:gd name="connsiteX0" fmla="*/ 41985 w 41985"/>
                <a:gd name="connsiteY0" fmla="*/ 46820 h 51011"/>
                <a:gd name="connsiteX1" fmla="*/ 27538 w 41985"/>
                <a:gd name="connsiteY1" fmla="*/ 51011 h 51011"/>
                <a:gd name="connsiteX2" fmla="*/ 0 w 41985"/>
                <a:gd name="connsiteY2" fmla="*/ 23436 h 51011"/>
                <a:gd name="connsiteX3" fmla="*/ 13091 w 41985"/>
                <a:gd name="connsiteY3" fmla="*/ 0 h 51011"/>
                <a:gd name="connsiteX4" fmla="*/ 41985 w 41985"/>
                <a:gd name="connsiteY4" fmla="*/ 46820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85" h="51011">
                  <a:moveTo>
                    <a:pt x="41985" y="46820"/>
                  </a:moveTo>
                  <a:cubicBezTo>
                    <a:pt x="37670" y="49570"/>
                    <a:pt x="32656" y="51025"/>
                    <a:pt x="27538" y="51011"/>
                  </a:cubicBezTo>
                  <a:cubicBezTo>
                    <a:pt x="12319" y="51001"/>
                    <a:pt x="-11" y="38655"/>
                    <a:pt x="0" y="23436"/>
                  </a:cubicBezTo>
                  <a:cubicBezTo>
                    <a:pt x="7" y="13883"/>
                    <a:pt x="4960" y="5015"/>
                    <a:pt x="13091" y="0"/>
                  </a:cubicBezTo>
                  <a:cubicBezTo>
                    <a:pt x="22990" y="15250"/>
                    <a:pt x="32799" y="30946"/>
                    <a:pt x="41985" y="468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图形 15"/>
            <p:cNvSpPr/>
            <p:nvPr/>
          </p:nvSpPr>
          <p:spPr>
            <a:xfrm>
              <a:off x="1009785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图形 15"/>
            <p:cNvSpPr/>
            <p:nvPr/>
          </p:nvSpPr>
          <p:spPr>
            <a:xfrm>
              <a:off x="10192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图形 15"/>
            <p:cNvSpPr/>
            <p:nvPr/>
          </p:nvSpPr>
          <p:spPr>
            <a:xfrm>
              <a:off x="1028638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图形 15"/>
            <p:cNvSpPr/>
            <p:nvPr/>
          </p:nvSpPr>
          <p:spPr>
            <a:xfrm>
              <a:off x="10381090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图形 15"/>
            <p:cNvSpPr/>
            <p:nvPr/>
          </p:nvSpPr>
          <p:spPr>
            <a:xfrm>
              <a:off x="10475175" y="1341100"/>
              <a:ext cx="45482" cy="54249"/>
            </a:xfrm>
            <a:custGeom>
              <a:avLst/>
              <a:gdLst>
                <a:gd name="connsiteX0" fmla="*/ 45482 w 45482"/>
                <a:gd name="connsiteY0" fmla="*/ 47622 h 54249"/>
                <a:gd name="connsiteX1" fmla="*/ 6627 w 45482"/>
                <a:gd name="connsiteY1" fmla="*/ 44618 h 54249"/>
                <a:gd name="connsiteX2" fmla="*/ 0 w 45482"/>
                <a:gd name="connsiteY2" fmla="*/ 26754 h 54249"/>
                <a:gd name="connsiteX3" fmla="*/ 19977 w 45482"/>
                <a:gd name="connsiteY3" fmla="*/ 0 h 54249"/>
                <a:gd name="connsiteX4" fmla="*/ 45482 w 45482"/>
                <a:gd name="connsiteY4" fmla="*/ 47622 h 5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82" h="54249">
                  <a:moveTo>
                    <a:pt x="45482" y="47622"/>
                  </a:moveTo>
                  <a:cubicBezTo>
                    <a:pt x="33923" y="57522"/>
                    <a:pt x="16527" y="56177"/>
                    <a:pt x="6627" y="44618"/>
                  </a:cubicBezTo>
                  <a:cubicBezTo>
                    <a:pt x="2364" y="39641"/>
                    <a:pt x="14" y="33307"/>
                    <a:pt x="0" y="26754"/>
                  </a:cubicBezTo>
                  <a:cubicBezTo>
                    <a:pt x="-56" y="14378"/>
                    <a:pt x="8094" y="3462"/>
                    <a:pt x="19977" y="0"/>
                  </a:cubicBezTo>
                  <a:cubicBezTo>
                    <a:pt x="28895" y="15785"/>
                    <a:pt x="37278" y="31570"/>
                    <a:pt x="45482" y="4762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图形 15"/>
            <p:cNvSpPr/>
            <p:nvPr/>
          </p:nvSpPr>
          <p:spPr>
            <a:xfrm>
              <a:off x="1005861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图形 15"/>
            <p:cNvSpPr/>
            <p:nvPr/>
          </p:nvSpPr>
          <p:spPr>
            <a:xfrm>
              <a:off x="10152966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图形 15"/>
            <p:cNvSpPr/>
            <p:nvPr/>
          </p:nvSpPr>
          <p:spPr>
            <a:xfrm>
              <a:off x="10247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图形 15"/>
            <p:cNvSpPr/>
            <p:nvPr/>
          </p:nvSpPr>
          <p:spPr>
            <a:xfrm>
              <a:off x="1034167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图形 15"/>
            <p:cNvSpPr/>
            <p:nvPr/>
          </p:nvSpPr>
          <p:spPr>
            <a:xfrm>
              <a:off x="10435847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图形 15"/>
            <p:cNvSpPr/>
            <p:nvPr/>
          </p:nvSpPr>
          <p:spPr>
            <a:xfrm>
              <a:off x="10530785" y="1427070"/>
              <a:ext cx="30271" cy="47956"/>
            </a:xfrm>
            <a:custGeom>
              <a:avLst/>
              <a:gdLst>
                <a:gd name="connsiteX0" fmla="*/ 30272 w 30271"/>
                <a:gd name="connsiteY0" fmla="*/ 47890 h 47956"/>
                <a:gd name="connsiteX1" fmla="*/ 27419 w 30271"/>
                <a:gd name="connsiteY1" fmla="*/ 47890 h 47956"/>
                <a:gd name="connsiteX2" fmla="*/ 0 w 30271"/>
                <a:gd name="connsiteY2" fmla="*/ 20195 h 47956"/>
                <a:gd name="connsiteX3" fmla="*/ 8958 w 30271"/>
                <a:gd name="connsiteY3" fmla="*/ 0 h 47956"/>
                <a:gd name="connsiteX4" fmla="*/ 30272 w 30271"/>
                <a:gd name="connsiteY4" fmla="*/ 47890 h 4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1" h="47956">
                  <a:moveTo>
                    <a:pt x="30272" y="47890"/>
                  </a:moveTo>
                  <a:cubicBezTo>
                    <a:pt x="29323" y="47979"/>
                    <a:pt x="28367" y="47979"/>
                    <a:pt x="27419" y="47890"/>
                  </a:cubicBezTo>
                  <a:cubicBezTo>
                    <a:pt x="12200" y="47814"/>
                    <a:pt x="-76" y="35414"/>
                    <a:pt x="0" y="20195"/>
                  </a:cubicBezTo>
                  <a:cubicBezTo>
                    <a:pt x="40" y="12509"/>
                    <a:pt x="3286" y="5188"/>
                    <a:pt x="8958" y="0"/>
                  </a:cubicBezTo>
                  <a:cubicBezTo>
                    <a:pt x="16093" y="15785"/>
                    <a:pt x="23137" y="31838"/>
                    <a:pt x="30272" y="478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图形 15"/>
            <p:cNvSpPr/>
            <p:nvPr/>
          </p:nvSpPr>
          <p:spPr>
            <a:xfrm>
              <a:off x="1009785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15"/>
            <p:cNvSpPr/>
            <p:nvPr/>
          </p:nvSpPr>
          <p:spPr>
            <a:xfrm>
              <a:off x="10192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15"/>
            <p:cNvSpPr/>
            <p:nvPr/>
          </p:nvSpPr>
          <p:spPr>
            <a:xfrm>
              <a:off x="1028638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图形 15"/>
            <p:cNvSpPr/>
            <p:nvPr/>
          </p:nvSpPr>
          <p:spPr>
            <a:xfrm>
              <a:off x="10381090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15"/>
            <p:cNvSpPr/>
            <p:nvPr/>
          </p:nvSpPr>
          <p:spPr>
            <a:xfrm>
              <a:off x="10475176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图形 15"/>
            <p:cNvSpPr/>
            <p:nvPr/>
          </p:nvSpPr>
          <p:spPr>
            <a:xfrm>
              <a:off x="10569529" y="1510632"/>
              <a:ext cx="21759" cy="43876"/>
            </a:xfrm>
            <a:custGeom>
              <a:avLst/>
              <a:gdLst>
                <a:gd name="connsiteX0" fmla="*/ 21760 w 21759"/>
                <a:gd name="connsiteY0" fmla="*/ 43877 h 43876"/>
                <a:gd name="connsiteX1" fmla="*/ 0 w 21759"/>
                <a:gd name="connsiteY1" fmla="*/ 16677 h 43876"/>
                <a:gd name="connsiteX2" fmla="*/ 5797 w 21759"/>
                <a:gd name="connsiteY2" fmla="*/ 0 h 43876"/>
                <a:gd name="connsiteX3" fmla="*/ 21760 w 21759"/>
                <a:gd name="connsiteY3" fmla="*/ 43877 h 4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9" h="43876">
                  <a:moveTo>
                    <a:pt x="21760" y="43877"/>
                  </a:moveTo>
                  <a:cubicBezTo>
                    <a:pt x="9044" y="41003"/>
                    <a:pt x="12" y="29712"/>
                    <a:pt x="0" y="16677"/>
                  </a:cubicBezTo>
                  <a:cubicBezTo>
                    <a:pt x="-11" y="10622"/>
                    <a:pt x="2034" y="4743"/>
                    <a:pt x="5797" y="0"/>
                  </a:cubicBezTo>
                  <a:cubicBezTo>
                    <a:pt x="11325" y="14358"/>
                    <a:pt x="16765" y="29073"/>
                    <a:pt x="21760" y="438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图形 15"/>
            <p:cNvSpPr/>
            <p:nvPr/>
          </p:nvSpPr>
          <p:spPr>
            <a:xfrm>
              <a:off x="1005852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图形 15"/>
            <p:cNvSpPr/>
            <p:nvPr/>
          </p:nvSpPr>
          <p:spPr>
            <a:xfrm>
              <a:off x="10152966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图形 15"/>
            <p:cNvSpPr/>
            <p:nvPr/>
          </p:nvSpPr>
          <p:spPr>
            <a:xfrm>
              <a:off x="10247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图形 15"/>
            <p:cNvSpPr/>
            <p:nvPr/>
          </p:nvSpPr>
          <p:spPr>
            <a:xfrm>
              <a:off x="1034167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图形 15"/>
            <p:cNvSpPr/>
            <p:nvPr/>
          </p:nvSpPr>
          <p:spPr>
            <a:xfrm>
              <a:off x="10435847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图形 15"/>
            <p:cNvSpPr/>
            <p:nvPr/>
          </p:nvSpPr>
          <p:spPr>
            <a:xfrm>
              <a:off x="1053020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图形 15"/>
            <p:cNvSpPr/>
            <p:nvPr/>
          </p:nvSpPr>
          <p:spPr>
            <a:xfrm>
              <a:off x="10097852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图形 15"/>
            <p:cNvSpPr/>
            <p:nvPr/>
          </p:nvSpPr>
          <p:spPr>
            <a:xfrm>
              <a:off x="10192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图形 15"/>
            <p:cNvSpPr/>
            <p:nvPr/>
          </p:nvSpPr>
          <p:spPr>
            <a:xfrm>
              <a:off x="1028638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图形 15"/>
            <p:cNvSpPr/>
            <p:nvPr/>
          </p:nvSpPr>
          <p:spPr>
            <a:xfrm>
              <a:off x="10380822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图形 15"/>
            <p:cNvSpPr/>
            <p:nvPr/>
          </p:nvSpPr>
          <p:spPr>
            <a:xfrm>
              <a:off x="10475176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图形 15"/>
            <p:cNvSpPr/>
            <p:nvPr/>
          </p:nvSpPr>
          <p:spPr>
            <a:xfrm>
              <a:off x="1056952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图形 15"/>
            <p:cNvSpPr/>
            <p:nvPr/>
          </p:nvSpPr>
          <p:spPr>
            <a:xfrm>
              <a:off x="1005852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图形 15"/>
            <p:cNvSpPr/>
            <p:nvPr/>
          </p:nvSpPr>
          <p:spPr>
            <a:xfrm>
              <a:off x="10152966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图形 15"/>
            <p:cNvSpPr/>
            <p:nvPr/>
          </p:nvSpPr>
          <p:spPr>
            <a:xfrm>
              <a:off x="10247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图形 15"/>
            <p:cNvSpPr/>
            <p:nvPr/>
          </p:nvSpPr>
          <p:spPr>
            <a:xfrm>
              <a:off x="1034167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图形 15"/>
            <p:cNvSpPr/>
            <p:nvPr/>
          </p:nvSpPr>
          <p:spPr>
            <a:xfrm>
              <a:off x="10435847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图形 15"/>
            <p:cNvSpPr/>
            <p:nvPr/>
          </p:nvSpPr>
          <p:spPr>
            <a:xfrm>
              <a:off x="1053020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图形 15"/>
            <p:cNvSpPr/>
            <p:nvPr/>
          </p:nvSpPr>
          <p:spPr>
            <a:xfrm>
              <a:off x="10624551" y="1741254"/>
              <a:ext cx="27203" cy="53240"/>
            </a:xfrm>
            <a:custGeom>
              <a:avLst/>
              <a:gdLst>
                <a:gd name="connsiteX0" fmla="*/ 27203 w 27203"/>
                <a:gd name="connsiteY0" fmla="*/ 53241 h 53240"/>
                <a:gd name="connsiteX1" fmla="*/ 3 w 27203"/>
                <a:gd name="connsiteY1" fmla="*/ 25595 h 53240"/>
                <a:gd name="connsiteX2" fmla="*/ 17839 w 27203"/>
                <a:gd name="connsiteY2" fmla="*/ 0 h 53240"/>
                <a:gd name="connsiteX3" fmla="*/ 27203 w 27203"/>
                <a:gd name="connsiteY3" fmla="*/ 53241 h 5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3" h="53240">
                  <a:moveTo>
                    <a:pt x="27203" y="53241"/>
                  </a:moveTo>
                  <a:cubicBezTo>
                    <a:pt x="12109" y="52997"/>
                    <a:pt x="1" y="40691"/>
                    <a:pt x="3" y="25595"/>
                  </a:cubicBezTo>
                  <a:cubicBezTo>
                    <a:pt x="-156" y="14121"/>
                    <a:pt x="7020" y="3824"/>
                    <a:pt x="17839" y="0"/>
                  </a:cubicBezTo>
                  <a:cubicBezTo>
                    <a:pt x="21317" y="17747"/>
                    <a:pt x="24438" y="35316"/>
                    <a:pt x="27203" y="532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图形 15"/>
            <p:cNvSpPr/>
            <p:nvPr/>
          </p:nvSpPr>
          <p:spPr>
            <a:xfrm>
              <a:off x="1009785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图形 15"/>
            <p:cNvSpPr/>
            <p:nvPr/>
          </p:nvSpPr>
          <p:spPr>
            <a:xfrm>
              <a:off x="10192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图形 15"/>
            <p:cNvSpPr/>
            <p:nvPr/>
          </p:nvSpPr>
          <p:spPr>
            <a:xfrm>
              <a:off x="1028638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图形 15"/>
            <p:cNvSpPr/>
            <p:nvPr/>
          </p:nvSpPr>
          <p:spPr>
            <a:xfrm>
              <a:off x="10381090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图形 15"/>
            <p:cNvSpPr/>
            <p:nvPr/>
          </p:nvSpPr>
          <p:spPr>
            <a:xfrm>
              <a:off x="10475176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图形 15"/>
            <p:cNvSpPr/>
            <p:nvPr/>
          </p:nvSpPr>
          <p:spPr>
            <a:xfrm>
              <a:off x="10569530" y="1819285"/>
              <a:ext cx="55113" cy="55113"/>
            </a:xfrm>
            <a:custGeom>
              <a:avLst/>
              <a:gdLst>
                <a:gd name="connsiteX0" fmla="*/ 55113 w 55113"/>
                <a:gd name="connsiteY0" fmla="*/ 27381 h 55113"/>
                <a:gd name="connsiteX1" fmla="*/ 27732 w 55113"/>
                <a:gd name="connsiteY1" fmla="*/ 55113 h 55113"/>
                <a:gd name="connsiteX2" fmla="*/ 1 w 55113"/>
                <a:gd name="connsiteY2" fmla="*/ 27733 h 55113"/>
                <a:gd name="connsiteX3" fmla="*/ 27200 w 55113"/>
                <a:gd name="connsiteY3" fmla="*/ 2 h 55113"/>
                <a:gd name="connsiteX4" fmla="*/ 55111 w 55113"/>
                <a:gd name="connsiteY4" fmla="*/ 27200 h 55113"/>
                <a:gd name="connsiteX5" fmla="*/ 55114 w 55113"/>
                <a:gd name="connsiteY5" fmla="*/ 27381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81"/>
                  </a:moveTo>
                  <a:cubicBezTo>
                    <a:pt x="55209" y="42600"/>
                    <a:pt x="42951" y="55016"/>
                    <a:pt x="27732" y="55113"/>
                  </a:cubicBezTo>
                  <a:cubicBezTo>
                    <a:pt x="12513" y="55210"/>
                    <a:pt x="97" y="42952"/>
                    <a:pt x="1" y="27733"/>
                  </a:cubicBezTo>
                  <a:cubicBezTo>
                    <a:pt x="-96" y="12585"/>
                    <a:pt x="12053" y="199"/>
                    <a:pt x="27200" y="2"/>
                  </a:cubicBezTo>
                  <a:cubicBezTo>
                    <a:pt x="42418" y="-195"/>
                    <a:pt x="54914" y="11982"/>
                    <a:pt x="55111" y="27200"/>
                  </a:cubicBezTo>
                  <a:cubicBezTo>
                    <a:pt x="55113" y="27260"/>
                    <a:pt x="55113" y="27321"/>
                    <a:pt x="55114" y="2738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图形 15"/>
            <p:cNvSpPr/>
            <p:nvPr/>
          </p:nvSpPr>
          <p:spPr>
            <a:xfrm>
              <a:off x="10058612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图形 15"/>
            <p:cNvSpPr/>
            <p:nvPr/>
          </p:nvSpPr>
          <p:spPr>
            <a:xfrm>
              <a:off x="10152966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图形 15"/>
            <p:cNvSpPr/>
            <p:nvPr/>
          </p:nvSpPr>
          <p:spPr>
            <a:xfrm>
              <a:off x="10247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图形 15"/>
            <p:cNvSpPr/>
            <p:nvPr/>
          </p:nvSpPr>
          <p:spPr>
            <a:xfrm>
              <a:off x="10341672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图形 15"/>
            <p:cNvSpPr/>
            <p:nvPr/>
          </p:nvSpPr>
          <p:spPr>
            <a:xfrm>
              <a:off x="10435847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图形 15"/>
            <p:cNvSpPr/>
            <p:nvPr/>
          </p:nvSpPr>
          <p:spPr>
            <a:xfrm>
              <a:off x="1053020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图形 15"/>
            <p:cNvSpPr/>
            <p:nvPr/>
          </p:nvSpPr>
          <p:spPr>
            <a:xfrm>
              <a:off x="10623163" y="1898970"/>
              <a:ext cx="43750" cy="55114"/>
            </a:xfrm>
            <a:custGeom>
              <a:avLst/>
              <a:gdLst>
                <a:gd name="connsiteX0" fmla="*/ 43751 w 43750"/>
                <a:gd name="connsiteY0" fmla="*/ 50699 h 55114"/>
                <a:gd name="connsiteX1" fmla="*/ 29125 w 43750"/>
                <a:gd name="connsiteY1" fmla="*/ 55069 h 55114"/>
                <a:gd name="connsiteX2" fmla="*/ 45 w 43750"/>
                <a:gd name="connsiteY2" fmla="*/ 29124 h 55114"/>
                <a:gd name="connsiteX3" fmla="*/ 25991 w 43750"/>
                <a:gd name="connsiteY3" fmla="*/ 45 h 55114"/>
                <a:gd name="connsiteX4" fmla="*/ 29125 w 43750"/>
                <a:gd name="connsiteY4" fmla="*/ 45 h 55114"/>
                <a:gd name="connsiteX5" fmla="*/ 40986 w 43750"/>
                <a:gd name="connsiteY5" fmla="*/ 2809 h 55114"/>
                <a:gd name="connsiteX6" fmla="*/ 43751 w 43750"/>
                <a:gd name="connsiteY6" fmla="*/ 50699 h 5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0" h="55114">
                  <a:moveTo>
                    <a:pt x="43751" y="50699"/>
                  </a:moveTo>
                  <a:cubicBezTo>
                    <a:pt x="39404" y="53545"/>
                    <a:pt x="34321" y="55064"/>
                    <a:pt x="29125" y="55069"/>
                  </a:cubicBezTo>
                  <a:cubicBezTo>
                    <a:pt x="13930" y="55935"/>
                    <a:pt x="911" y="44318"/>
                    <a:pt x="45" y="29124"/>
                  </a:cubicBezTo>
                  <a:cubicBezTo>
                    <a:pt x="-820" y="13929"/>
                    <a:pt x="10796" y="910"/>
                    <a:pt x="25991" y="45"/>
                  </a:cubicBezTo>
                  <a:cubicBezTo>
                    <a:pt x="27035" y="-15"/>
                    <a:pt x="28081" y="-15"/>
                    <a:pt x="29125" y="45"/>
                  </a:cubicBezTo>
                  <a:cubicBezTo>
                    <a:pt x="33232" y="93"/>
                    <a:pt x="37280" y="1037"/>
                    <a:pt x="40986" y="2809"/>
                  </a:cubicBezTo>
                  <a:cubicBezTo>
                    <a:pt x="42145" y="18416"/>
                    <a:pt x="43216" y="34736"/>
                    <a:pt x="43751" y="506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图形 15"/>
            <p:cNvSpPr/>
            <p:nvPr/>
          </p:nvSpPr>
          <p:spPr>
            <a:xfrm>
              <a:off x="1009785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图形 15"/>
            <p:cNvSpPr/>
            <p:nvPr/>
          </p:nvSpPr>
          <p:spPr>
            <a:xfrm>
              <a:off x="10192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图形 15"/>
            <p:cNvSpPr/>
            <p:nvPr/>
          </p:nvSpPr>
          <p:spPr>
            <a:xfrm>
              <a:off x="1028638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图形 15"/>
            <p:cNvSpPr/>
            <p:nvPr/>
          </p:nvSpPr>
          <p:spPr>
            <a:xfrm>
              <a:off x="10381090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图形 15"/>
            <p:cNvSpPr/>
            <p:nvPr/>
          </p:nvSpPr>
          <p:spPr>
            <a:xfrm>
              <a:off x="10475176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图形 15"/>
            <p:cNvSpPr/>
            <p:nvPr/>
          </p:nvSpPr>
          <p:spPr>
            <a:xfrm>
              <a:off x="1056952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图形 15"/>
            <p:cNvSpPr/>
            <p:nvPr/>
          </p:nvSpPr>
          <p:spPr>
            <a:xfrm>
              <a:off x="10663878" y="1992297"/>
              <a:ext cx="4195" cy="28716"/>
            </a:xfrm>
            <a:custGeom>
              <a:avLst/>
              <a:gdLst>
                <a:gd name="connsiteX0" fmla="*/ 4196 w 4195"/>
                <a:gd name="connsiteY0" fmla="*/ 14269 h 28716"/>
                <a:gd name="connsiteX1" fmla="*/ 4196 w 4195"/>
                <a:gd name="connsiteY1" fmla="*/ 28716 h 28716"/>
                <a:gd name="connsiteX2" fmla="*/ 4 w 4195"/>
                <a:gd name="connsiteY2" fmla="*/ 14269 h 28716"/>
                <a:gd name="connsiteX3" fmla="*/ 4196 w 4195"/>
                <a:gd name="connsiteY3" fmla="*/ 0 h 28716"/>
                <a:gd name="connsiteX4" fmla="*/ 4196 w 4195"/>
                <a:gd name="connsiteY4" fmla="*/ 14269 h 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5" h="28716">
                  <a:moveTo>
                    <a:pt x="4196" y="14269"/>
                  </a:moveTo>
                  <a:cubicBezTo>
                    <a:pt x="4196" y="19174"/>
                    <a:pt x="4196" y="23990"/>
                    <a:pt x="4196" y="28716"/>
                  </a:cubicBezTo>
                  <a:cubicBezTo>
                    <a:pt x="1446" y="24400"/>
                    <a:pt x="-9" y="19387"/>
                    <a:pt x="4" y="14269"/>
                  </a:cubicBezTo>
                  <a:cubicBezTo>
                    <a:pt x="-91" y="9196"/>
                    <a:pt x="1372" y="4215"/>
                    <a:pt x="4196" y="0"/>
                  </a:cubicBezTo>
                  <a:cubicBezTo>
                    <a:pt x="4196" y="4459"/>
                    <a:pt x="4196" y="9275"/>
                    <a:pt x="4196" y="142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图形 15"/>
            <p:cNvSpPr/>
            <p:nvPr/>
          </p:nvSpPr>
          <p:spPr>
            <a:xfrm>
              <a:off x="1005852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图形 15"/>
            <p:cNvSpPr/>
            <p:nvPr/>
          </p:nvSpPr>
          <p:spPr>
            <a:xfrm>
              <a:off x="10152966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图形 15"/>
            <p:cNvSpPr/>
            <p:nvPr/>
          </p:nvSpPr>
          <p:spPr>
            <a:xfrm>
              <a:off x="10247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图形 15"/>
            <p:cNvSpPr/>
            <p:nvPr/>
          </p:nvSpPr>
          <p:spPr>
            <a:xfrm>
              <a:off x="1034167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图形 15"/>
            <p:cNvSpPr/>
            <p:nvPr/>
          </p:nvSpPr>
          <p:spPr>
            <a:xfrm>
              <a:off x="10435847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图形 15"/>
            <p:cNvSpPr/>
            <p:nvPr/>
          </p:nvSpPr>
          <p:spPr>
            <a:xfrm>
              <a:off x="1053020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图形 15"/>
            <p:cNvSpPr/>
            <p:nvPr/>
          </p:nvSpPr>
          <p:spPr>
            <a:xfrm>
              <a:off x="1062455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图形 15"/>
            <p:cNvSpPr/>
            <p:nvPr/>
          </p:nvSpPr>
          <p:spPr>
            <a:xfrm>
              <a:off x="10097852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图形 15"/>
            <p:cNvSpPr/>
            <p:nvPr/>
          </p:nvSpPr>
          <p:spPr>
            <a:xfrm>
              <a:off x="10192027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图形 15"/>
            <p:cNvSpPr/>
            <p:nvPr/>
          </p:nvSpPr>
          <p:spPr>
            <a:xfrm>
              <a:off x="10286380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图形 15"/>
            <p:cNvSpPr/>
            <p:nvPr/>
          </p:nvSpPr>
          <p:spPr>
            <a:xfrm>
              <a:off x="10380822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图形 15"/>
            <p:cNvSpPr/>
            <p:nvPr/>
          </p:nvSpPr>
          <p:spPr>
            <a:xfrm>
              <a:off x="10475176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图形 15"/>
            <p:cNvSpPr/>
            <p:nvPr/>
          </p:nvSpPr>
          <p:spPr>
            <a:xfrm>
              <a:off x="1056952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图形 15"/>
            <p:cNvSpPr/>
            <p:nvPr/>
          </p:nvSpPr>
          <p:spPr>
            <a:xfrm>
              <a:off x="1005852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图形 15"/>
            <p:cNvSpPr/>
            <p:nvPr/>
          </p:nvSpPr>
          <p:spPr>
            <a:xfrm>
              <a:off x="10152966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图形 15"/>
            <p:cNvSpPr/>
            <p:nvPr/>
          </p:nvSpPr>
          <p:spPr>
            <a:xfrm>
              <a:off x="10247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图形 15"/>
            <p:cNvSpPr/>
            <p:nvPr/>
          </p:nvSpPr>
          <p:spPr>
            <a:xfrm>
              <a:off x="1034167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图形 15"/>
            <p:cNvSpPr/>
            <p:nvPr/>
          </p:nvSpPr>
          <p:spPr>
            <a:xfrm>
              <a:off x="10435847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图形 15"/>
            <p:cNvSpPr/>
            <p:nvPr/>
          </p:nvSpPr>
          <p:spPr>
            <a:xfrm>
              <a:off x="1053020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图形 15"/>
            <p:cNvSpPr/>
            <p:nvPr/>
          </p:nvSpPr>
          <p:spPr>
            <a:xfrm>
              <a:off x="10624552" y="2218282"/>
              <a:ext cx="27201" cy="53508"/>
            </a:xfrm>
            <a:custGeom>
              <a:avLst/>
              <a:gdLst>
                <a:gd name="connsiteX0" fmla="*/ 27202 w 27201"/>
                <a:gd name="connsiteY0" fmla="*/ 0 h 53508"/>
                <a:gd name="connsiteX1" fmla="*/ 17837 w 27201"/>
                <a:gd name="connsiteY1" fmla="*/ 53508 h 53508"/>
                <a:gd name="connsiteX2" fmla="*/ 1 w 27201"/>
                <a:gd name="connsiteY2" fmla="*/ 27735 h 53508"/>
                <a:gd name="connsiteX3" fmla="*/ 27202 w 27201"/>
                <a:gd name="connsiteY3" fmla="*/ 0 h 53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1" h="53508">
                  <a:moveTo>
                    <a:pt x="27202" y="0"/>
                  </a:moveTo>
                  <a:cubicBezTo>
                    <a:pt x="24407" y="17836"/>
                    <a:pt x="21286" y="35672"/>
                    <a:pt x="17837" y="53508"/>
                  </a:cubicBezTo>
                  <a:cubicBezTo>
                    <a:pt x="7042" y="49551"/>
                    <a:pt x="-98" y="39233"/>
                    <a:pt x="1" y="27735"/>
                  </a:cubicBezTo>
                  <a:cubicBezTo>
                    <a:pt x="-98" y="12585"/>
                    <a:pt x="12052" y="196"/>
                    <a:pt x="2720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图形 15"/>
            <p:cNvSpPr/>
            <p:nvPr/>
          </p:nvSpPr>
          <p:spPr>
            <a:xfrm>
              <a:off x="1009785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图形 15"/>
            <p:cNvSpPr/>
            <p:nvPr/>
          </p:nvSpPr>
          <p:spPr>
            <a:xfrm>
              <a:off x="1019202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图形 15"/>
            <p:cNvSpPr/>
            <p:nvPr/>
          </p:nvSpPr>
          <p:spPr>
            <a:xfrm>
              <a:off x="10286380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图形 15"/>
            <p:cNvSpPr/>
            <p:nvPr/>
          </p:nvSpPr>
          <p:spPr>
            <a:xfrm>
              <a:off x="10381090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图形 15"/>
            <p:cNvSpPr/>
            <p:nvPr/>
          </p:nvSpPr>
          <p:spPr>
            <a:xfrm>
              <a:off x="10475176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图形 15"/>
            <p:cNvSpPr/>
            <p:nvPr/>
          </p:nvSpPr>
          <p:spPr>
            <a:xfrm>
              <a:off x="1056952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图形 15"/>
            <p:cNvSpPr/>
            <p:nvPr/>
          </p:nvSpPr>
          <p:spPr>
            <a:xfrm>
              <a:off x="1005861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图形 15"/>
            <p:cNvSpPr/>
            <p:nvPr/>
          </p:nvSpPr>
          <p:spPr>
            <a:xfrm>
              <a:off x="10152966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图形 15"/>
            <p:cNvSpPr/>
            <p:nvPr/>
          </p:nvSpPr>
          <p:spPr>
            <a:xfrm>
              <a:off x="10247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图形 15"/>
            <p:cNvSpPr/>
            <p:nvPr/>
          </p:nvSpPr>
          <p:spPr>
            <a:xfrm>
              <a:off x="1034167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图形 15"/>
            <p:cNvSpPr/>
            <p:nvPr/>
          </p:nvSpPr>
          <p:spPr>
            <a:xfrm>
              <a:off x="10435847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图形 15"/>
            <p:cNvSpPr/>
            <p:nvPr/>
          </p:nvSpPr>
          <p:spPr>
            <a:xfrm>
              <a:off x="1053020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图形 15"/>
            <p:cNvSpPr/>
            <p:nvPr/>
          </p:nvSpPr>
          <p:spPr>
            <a:xfrm>
              <a:off x="1009785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图形 15"/>
            <p:cNvSpPr/>
            <p:nvPr/>
          </p:nvSpPr>
          <p:spPr>
            <a:xfrm>
              <a:off x="1019202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图形 15"/>
            <p:cNvSpPr/>
            <p:nvPr/>
          </p:nvSpPr>
          <p:spPr>
            <a:xfrm>
              <a:off x="10286380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图形 15"/>
            <p:cNvSpPr/>
            <p:nvPr/>
          </p:nvSpPr>
          <p:spPr>
            <a:xfrm>
              <a:off x="10381090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图形 15"/>
            <p:cNvSpPr/>
            <p:nvPr/>
          </p:nvSpPr>
          <p:spPr>
            <a:xfrm>
              <a:off x="10475176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图形 15"/>
            <p:cNvSpPr/>
            <p:nvPr/>
          </p:nvSpPr>
          <p:spPr>
            <a:xfrm>
              <a:off x="10569528" y="2458267"/>
              <a:ext cx="21761" cy="43698"/>
            </a:xfrm>
            <a:custGeom>
              <a:avLst/>
              <a:gdLst>
                <a:gd name="connsiteX0" fmla="*/ 21761 w 21761"/>
                <a:gd name="connsiteY0" fmla="*/ 0 h 43698"/>
                <a:gd name="connsiteX1" fmla="*/ 5797 w 21761"/>
                <a:gd name="connsiteY1" fmla="*/ 43699 h 43698"/>
                <a:gd name="connsiteX2" fmla="*/ 0 w 21761"/>
                <a:gd name="connsiteY2" fmla="*/ 26932 h 43698"/>
                <a:gd name="connsiteX3" fmla="*/ 21760 w 21761"/>
                <a:gd name="connsiteY3" fmla="*/ 0 h 4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61" h="43698">
                  <a:moveTo>
                    <a:pt x="21761" y="0"/>
                  </a:moveTo>
                  <a:cubicBezTo>
                    <a:pt x="16766" y="14804"/>
                    <a:pt x="11326" y="29251"/>
                    <a:pt x="5797" y="43699"/>
                  </a:cubicBezTo>
                  <a:cubicBezTo>
                    <a:pt x="2014" y="38932"/>
                    <a:pt x="-30" y="33018"/>
                    <a:pt x="0" y="26932"/>
                  </a:cubicBezTo>
                  <a:cubicBezTo>
                    <a:pt x="104" y="13986"/>
                    <a:pt x="9124" y="2821"/>
                    <a:pt x="217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图形 15"/>
            <p:cNvSpPr/>
            <p:nvPr/>
          </p:nvSpPr>
          <p:spPr>
            <a:xfrm>
              <a:off x="1005852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图形 15"/>
            <p:cNvSpPr/>
            <p:nvPr/>
          </p:nvSpPr>
          <p:spPr>
            <a:xfrm>
              <a:off x="10152966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图形 15"/>
            <p:cNvSpPr/>
            <p:nvPr/>
          </p:nvSpPr>
          <p:spPr>
            <a:xfrm>
              <a:off x="10247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图形 15"/>
            <p:cNvSpPr/>
            <p:nvPr/>
          </p:nvSpPr>
          <p:spPr>
            <a:xfrm>
              <a:off x="1034167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图形 15"/>
            <p:cNvSpPr/>
            <p:nvPr/>
          </p:nvSpPr>
          <p:spPr>
            <a:xfrm>
              <a:off x="10435847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图形 15"/>
            <p:cNvSpPr/>
            <p:nvPr/>
          </p:nvSpPr>
          <p:spPr>
            <a:xfrm>
              <a:off x="10530729" y="2537446"/>
              <a:ext cx="30327" cy="48082"/>
            </a:xfrm>
            <a:custGeom>
              <a:avLst/>
              <a:gdLst>
                <a:gd name="connsiteX0" fmla="*/ 30327 w 30327"/>
                <a:gd name="connsiteY0" fmla="*/ 371 h 48082"/>
                <a:gd name="connsiteX1" fmla="*/ 9013 w 30327"/>
                <a:gd name="connsiteY1" fmla="*/ 48082 h 48082"/>
                <a:gd name="connsiteX2" fmla="*/ 7223 w 30327"/>
                <a:gd name="connsiteY2" fmla="*/ 9026 h 48082"/>
                <a:gd name="connsiteX3" fmla="*/ 27473 w 30327"/>
                <a:gd name="connsiteY3" fmla="*/ 14 h 48082"/>
                <a:gd name="connsiteX4" fmla="*/ 30326 w 30327"/>
                <a:gd name="connsiteY4" fmla="*/ 371 h 4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27" h="48082">
                  <a:moveTo>
                    <a:pt x="30327" y="371"/>
                  </a:moveTo>
                  <a:cubicBezTo>
                    <a:pt x="23549" y="16423"/>
                    <a:pt x="16504" y="32386"/>
                    <a:pt x="9013" y="48082"/>
                  </a:cubicBezTo>
                  <a:cubicBezTo>
                    <a:pt x="-2266" y="37791"/>
                    <a:pt x="-3068" y="20305"/>
                    <a:pt x="7223" y="9026"/>
                  </a:cubicBezTo>
                  <a:cubicBezTo>
                    <a:pt x="12420" y="3329"/>
                    <a:pt x="19762" y="62"/>
                    <a:pt x="27473" y="14"/>
                  </a:cubicBezTo>
                  <a:cubicBezTo>
                    <a:pt x="28438" y="-44"/>
                    <a:pt x="29405" y="77"/>
                    <a:pt x="30326" y="37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图形 15"/>
            <p:cNvSpPr/>
            <p:nvPr/>
          </p:nvSpPr>
          <p:spPr>
            <a:xfrm>
              <a:off x="1009785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图形 15"/>
            <p:cNvSpPr/>
            <p:nvPr/>
          </p:nvSpPr>
          <p:spPr>
            <a:xfrm>
              <a:off x="1019202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图形 15"/>
            <p:cNvSpPr/>
            <p:nvPr/>
          </p:nvSpPr>
          <p:spPr>
            <a:xfrm>
              <a:off x="10286380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图形 15"/>
            <p:cNvSpPr/>
            <p:nvPr/>
          </p:nvSpPr>
          <p:spPr>
            <a:xfrm>
              <a:off x="10381090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图形 15"/>
            <p:cNvSpPr/>
            <p:nvPr/>
          </p:nvSpPr>
          <p:spPr>
            <a:xfrm>
              <a:off x="10475417" y="2617528"/>
              <a:ext cx="45240" cy="53881"/>
            </a:xfrm>
            <a:custGeom>
              <a:avLst/>
              <a:gdLst>
                <a:gd name="connsiteX0" fmla="*/ 45241 w 45240"/>
                <a:gd name="connsiteY0" fmla="*/ 6526 h 53881"/>
                <a:gd name="connsiteX1" fmla="*/ 19914 w 45240"/>
                <a:gd name="connsiteY1" fmla="*/ 53881 h 53881"/>
                <a:gd name="connsiteX2" fmla="*/ 1068 w 45240"/>
                <a:gd name="connsiteY2" fmla="*/ 19913 h 53881"/>
                <a:gd name="connsiteX3" fmla="*/ 35036 w 45240"/>
                <a:gd name="connsiteY3" fmla="*/ 1068 h 53881"/>
                <a:gd name="connsiteX4" fmla="*/ 45241 w 45240"/>
                <a:gd name="connsiteY4" fmla="*/ 6526 h 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0" h="53881">
                  <a:moveTo>
                    <a:pt x="45241" y="6526"/>
                  </a:moveTo>
                  <a:cubicBezTo>
                    <a:pt x="37214" y="22490"/>
                    <a:pt x="28653" y="38186"/>
                    <a:pt x="19914" y="53881"/>
                  </a:cubicBezTo>
                  <a:cubicBezTo>
                    <a:pt x="5329" y="49705"/>
                    <a:pt x="-3108" y="34497"/>
                    <a:pt x="1068" y="19913"/>
                  </a:cubicBezTo>
                  <a:cubicBezTo>
                    <a:pt x="5244" y="5330"/>
                    <a:pt x="20453" y="-3108"/>
                    <a:pt x="35036" y="1068"/>
                  </a:cubicBezTo>
                  <a:cubicBezTo>
                    <a:pt x="38786" y="2142"/>
                    <a:pt x="42265" y="4003"/>
                    <a:pt x="45241" y="65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图形 15"/>
            <p:cNvSpPr/>
            <p:nvPr/>
          </p:nvSpPr>
          <p:spPr>
            <a:xfrm>
              <a:off x="1005852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图形 15"/>
            <p:cNvSpPr/>
            <p:nvPr/>
          </p:nvSpPr>
          <p:spPr>
            <a:xfrm>
              <a:off x="10152966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图形 15"/>
            <p:cNvSpPr/>
            <p:nvPr/>
          </p:nvSpPr>
          <p:spPr>
            <a:xfrm>
              <a:off x="10247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图形 15"/>
            <p:cNvSpPr/>
            <p:nvPr/>
          </p:nvSpPr>
          <p:spPr>
            <a:xfrm>
              <a:off x="1034167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图形 15"/>
            <p:cNvSpPr/>
            <p:nvPr/>
          </p:nvSpPr>
          <p:spPr>
            <a:xfrm>
              <a:off x="10435950" y="2697182"/>
              <a:ext cx="41990" cy="51011"/>
            </a:xfrm>
            <a:custGeom>
              <a:avLst/>
              <a:gdLst>
                <a:gd name="connsiteX0" fmla="*/ 41991 w 41990"/>
                <a:gd name="connsiteY0" fmla="*/ 4192 h 51011"/>
                <a:gd name="connsiteX1" fmla="*/ 13095 w 41990"/>
                <a:gd name="connsiteY1" fmla="*/ 51011 h 51011"/>
                <a:gd name="connsiteX2" fmla="*/ 4106 w 41990"/>
                <a:gd name="connsiteY2" fmla="*/ 13091 h 51011"/>
                <a:gd name="connsiteX3" fmla="*/ 27542 w 41990"/>
                <a:gd name="connsiteY3" fmla="*/ 0 h 51011"/>
                <a:gd name="connsiteX4" fmla="*/ 41989 w 41990"/>
                <a:gd name="connsiteY4" fmla="*/ 4192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90" h="51011">
                  <a:moveTo>
                    <a:pt x="41991" y="4192"/>
                  </a:moveTo>
                  <a:cubicBezTo>
                    <a:pt x="33072" y="20066"/>
                    <a:pt x="22995" y="35672"/>
                    <a:pt x="13095" y="51011"/>
                  </a:cubicBezTo>
                  <a:cubicBezTo>
                    <a:pt x="141" y="43022"/>
                    <a:pt x="-3883" y="26045"/>
                    <a:pt x="4106" y="13091"/>
                  </a:cubicBezTo>
                  <a:cubicBezTo>
                    <a:pt x="9121" y="4960"/>
                    <a:pt x="17989" y="7"/>
                    <a:pt x="27542" y="0"/>
                  </a:cubicBezTo>
                  <a:cubicBezTo>
                    <a:pt x="32660" y="-13"/>
                    <a:pt x="37674" y="1441"/>
                    <a:pt x="41989" y="419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图形 15"/>
            <p:cNvSpPr/>
            <p:nvPr/>
          </p:nvSpPr>
          <p:spPr>
            <a:xfrm>
              <a:off x="1009785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图形 15"/>
            <p:cNvSpPr/>
            <p:nvPr/>
          </p:nvSpPr>
          <p:spPr>
            <a:xfrm>
              <a:off x="1019202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图形 15"/>
            <p:cNvSpPr/>
            <p:nvPr/>
          </p:nvSpPr>
          <p:spPr>
            <a:xfrm>
              <a:off x="10286380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图形 15"/>
            <p:cNvSpPr/>
            <p:nvPr/>
          </p:nvSpPr>
          <p:spPr>
            <a:xfrm>
              <a:off x="10380636" y="2776909"/>
              <a:ext cx="44866" cy="50745"/>
            </a:xfrm>
            <a:custGeom>
              <a:avLst/>
              <a:gdLst>
                <a:gd name="connsiteX0" fmla="*/ 44867 w 44866"/>
                <a:gd name="connsiteY0" fmla="*/ 6155 h 50745"/>
                <a:gd name="connsiteX1" fmla="*/ 12671 w 44866"/>
                <a:gd name="connsiteY1" fmla="*/ 50745 h 50745"/>
                <a:gd name="connsiteX2" fmla="*/ 4372 w 44866"/>
                <a:gd name="connsiteY2" fmla="*/ 12668 h 50745"/>
                <a:gd name="connsiteX3" fmla="*/ 27832 w 44866"/>
                <a:gd name="connsiteY3" fmla="*/ 1 h 50745"/>
                <a:gd name="connsiteX4" fmla="*/ 44865 w 44866"/>
                <a:gd name="connsiteY4" fmla="*/ 6155 h 5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6" h="50745">
                  <a:moveTo>
                    <a:pt x="44867" y="6155"/>
                  </a:moveTo>
                  <a:cubicBezTo>
                    <a:pt x="34611" y="21315"/>
                    <a:pt x="23819" y="36119"/>
                    <a:pt x="12671" y="50745"/>
                  </a:cubicBezTo>
                  <a:cubicBezTo>
                    <a:pt x="-135" y="42522"/>
                    <a:pt x="-3851" y="25475"/>
                    <a:pt x="4372" y="12668"/>
                  </a:cubicBezTo>
                  <a:cubicBezTo>
                    <a:pt x="9493" y="4692"/>
                    <a:pt x="18354" y="-92"/>
                    <a:pt x="27832" y="1"/>
                  </a:cubicBezTo>
                  <a:cubicBezTo>
                    <a:pt x="34052" y="10"/>
                    <a:pt x="40075" y="2186"/>
                    <a:pt x="44865" y="615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图形 15"/>
            <p:cNvSpPr/>
            <p:nvPr/>
          </p:nvSpPr>
          <p:spPr>
            <a:xfrm>
              <a:off x="10058612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图形 15"/>
            <p:cNvSpPr/>
            <p:nvPr/>
          </p:nvSpPr>
          <p:spPr>
            <a:xfrm>
              <a:off x="10152966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图形 15"/>
            <p:cNvSpPr/>
            <p:nvPr/>
          </p:nvSpPr>
          <p:spPr>
            <a:xfrm>
              <a:off x="10247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图形 15"/>
            <p:cNvSpPr/>
            <p:nvPr/>
          </p:nvSpPr>
          <p:spPr>
            <a:xfrm>
              <a:off x="1009785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图形 15"/>
            <p:cNvSpPr/>
            <p:nvPr/>
          </p:nvSpPr>
          <p:spPr>
            <a:xfrm>
              <a:off x="1019202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图形 15"/>
            <p:cNvSpPr/>
            <p:nvPr/>
          </p:nvSpPr>
          <p:spPr>
            <a:xfrm>
              <a:off x="1005852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图形 15"/>
            <p:cNvSpPr/>
            <p:nvPr/>
          </p:nvSpPr>
          <p:spPr>
            <a:xfrm>
              <a:off x="10152685" y="3016446"/>
              <a:ext cx="51648" cy="49230"/>
            </a:xfrm>
            <a:custGeom>
              <a:avLst/>
              <a:gdLst>
                <a:gd name="connsiteX0" fmla="*/ 51648 w 51648"/>
                <a:gd name="connsiteY0" fmla="*/ 14450 h 49230"/>
                <a:gd name="connsiteX1" fmla="*/ 10536 w 51648"/>
                <a:gd name="connsiteY1" fmla="*/ 49231 h 49230"/>
                <a:gd name="connsiteX2" fmla="*/ 5887 w 51648"/>
                <a:gd name="connsiteY2" fmla="*/ 10538 h 49230"/>
                <a:gd name="connsiteX3" fmla="*/ 27480 w 51648"/>
                <a:gd name="connsiteY3" fmla="*/ 3 h 49230"/>
                <a:gd name="connsiteX4" fmla="*/ 51647 w 51648"/>
                <a:gd name="connsiteY4" fmla="*/ 14450 h 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48" h="49230">
                  <a:moveTo>
                    <a:pt x="51648" y="14450"/>
                  </a:moveTo>
                  <a:cubicBezTo>
                    <a:pt x="38271" y="26401"/>
                    <a:pt x="24894" y="37905"/>
                    <a:pt x="10536" y="49231"/>
                  </a:cubicBezTo>
                  <a:cubicBezTo>
                    <a:pt x="-1432" y="39830"/>
                    <a:pt x="-3514" y="22507"/>
                    <a:pt x="5887" y="10538"/>
                  </a:cubicBezTo>
                  <a:cubicBezTo>
                    <a:pt x="11093" y="3908"/>
                    <a:pt x="19049" y="27"/>
                    <a:pt x="27480" y="3"/>
                  </a:cubicBezTo>
                  <a:cubicBezTo>
                    <a:pt x="37623" y="-153"/>
                    <a:pt x="46982" y="5442"/>
                    <a:pt x="51647" y="144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图形 15"/>
            <p:cNvSpPr/>
            <p:nvPr/>
          </p:nvSpPr>
          <p:spPr>
            <a:xfrm>
              <a:off x="10099011" y="3096534"/>
              <a:ext cx="25060" cy="17836"/>
            </a:xfrm>
            <a:custGeom>
              <a:avLst/>
              <a:gdLst>
                <a:gd name="connsiteX0" fmla="*/ 25060 w 25060"/>
                <a:gd name="connsiteY0" fmla="*/ 0 h 17836"/>
                <a:gd name="connsiteX1" fmla="*/ 0 w 25060"/>
                <a:gd name="connsiteY1" fmla="*/ 17836 h 17836"/>
                <a:gd name="connsiteX2" fmla="*/ 25060 w 25060"/>
                <a:gd name="connsiteY2" fmla="*/ 0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0"/>
                  </a:moveTo>
                  <a:cubicBezTo>
                    <a:pt x="16855" y="6064"/>
                    <a:pt x="8473" y="12396"/>
                    <a:pt x="0" y="17836"/>
                  </a:cubicBezTo>
                  <a:cubicBezTo>
                    <a:pt x="3888" y="7301"/>
                    <a:pt x="13832" y="223"/>
                    <a:pt x="250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图形 15"/>
            <p:cNvSpPr/>
            <p:nvPr/>
          </p:nvSpPr>
          <p:spPr>
            <a:xfrm>
              <a:off x="9029823" y="661632"/>
              <a:ext cx="43342" cy="15339"/>
            </a:xfrm>
            <a:custGeom>
              <a:avLst/>
              <a:gdLst>
                <a:gd name="connsiteX0" fmla="*/ 43342 w 43342"/>
                <a:gd name="connsiteY0" fmla="*/ 0 h 15339"/>
                <a:gd name="connsiteX1" fmla="*/ 18639 w 43342"/>
                <a:gd name="connsiteY1" fmla="*/ 15339 h 15339"/>
                <a:gd name="connsiteX2" fmla="*/ 0 w 43342"/>
                <a:gd name="connsiteY2" fmla="*/ 8026 h 15339"/>
                <a:gd name="connsiteX3" fmla="*/ 43342 w 43342"/>
                <a:gd name="connsiteY3" fmla="*/ 0 h 1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39">
                  <a:moveTo>
                    <a:pt x="43342" y="0"/>
                  </a:moveTo>
                  <a:cubicBezTo>
                    <a:pt x="38728" y="9425"/>
                    <a:pt x="29133" y="15383"/>
                    <a:pt x="18639" y="15339"/>
                  </a:cubicBezTo>
                  <a:cubicBezTo>
                    <a:pt x="11734" y="15299"/>
                    <a:pt x="5090" y="12692"/>
                    <a:pt x="0" y="8026"/>
                  </a:cubicBezTo>
                  <a:cubicBezTo>
                    <a:pt x="14447" y="4994"/>
                    <a:pt x="28894" y="2408"/>
                    <a:pt x="4334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图形 15"/>
            <p:cNvSpPr/>
            <p:nvPr/>
          </p:nvSpPr>
          <p:spPr>
            <a:xfrm>
              <a:off x="9115883" y="648522"/>
              <a:ext cx="54489" cy="28238"/>
            </a:xfrm>
            <a:custGeom>
              <a:avLst/>
              <a:gdLst>
                <a:gd name="connsiteX0" fmla="*/ 54489 w 54489"/>
                <a:gd name="connsiteY0" fmla="*/ 0 h 28238"/>
                <a:gd name="connsiteX1" fmla="*/ 54489 w 54489"/>
                <a:gd name="connsiteY1" fmla="*/ 892 h 28238"/>
                <a:gd name="connsiteX2" fmla="*/ 26723 w 54489"/>
                <a:gd name="connsiteY2" fmla="*/ 28238 h 28238"/>
                <a:gd name="connsiteX3" fmla="*/ 0 w 54489"/>
                <a:gd name="connsiteY3" fmla="*/ 6510 h 28238"/>
                <a:gd name="connsiteX4" fmla="*/ 54489 w 54489"/>
                <a:gd name="connsiteY4" fmla="*/ 0 h 2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89" h="28238">
                  <a:moveTo>
                    <a:pt x="54489" y="0"/>
                  </a:moveTo>
                  <a:lnTo>
                    <a:pt x="54489" y="892"/>
                  </a:lnTo>
                  <a:cubicBezTo>
                    <a:pt x="54373" y="16111"/>
                    <a:pt x="41942" y="28354"/>
                    <a:pt x="26723" y="28238"/>
                  </a:cubicBezTo>
                  <a:cubicBezTo>
                    <a:pt x="13829" y="28139"/>
                    <a:pt x="2727" y="19113"/>
                    <a:pt x="0" y="6510"/>
                  </a:cubicBezTo>
                  <a:cubicBezTo>
                    <a:pt x="18281" y="4013"/>
                    <a:pt x="36118" y="1784"/>
                    <a:pt x="5448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图形 15"/>
            <p:cNvSpPr/>
            <p:nvPr/>
          </p:nvSpPr>
          <p:spPr>
            <a:xfrm>
              <a:off x="9209451" y="642814"/>
              <a:ext cx="55274" cy="32676"/>
            </a:xfrm>
            <a:custGeom>
              <a:avLst/>
              <a:gdLst>
                <a:gd name="connsiteX0" fmla="*/ 55274 w 55274"/>
                <a:gd name="connsiteY0" fmla="*/ 6599 h 32676"/>
                <a:gd name="connsiteX1" fmla="*/ 26103 w 55274"/>
                <a:gd name="connsiteY1" fmla="*/ 32631 h 32676"/>
                <a:gd name="connsiteX2" fmla="*/ 72 w 55274"/>
                <a:gd name="connsiteY2" fmla="*/ 6599 h 32676"/>
                <a:gd name="connsiteX3" fmla="*/ 72 w 55274"/>
                <a:gd name="connsiteY3" fmla="*/ 2586 h 32676"/>
                <a:gd name="connsiteX4" fmla="*/ 54115 w 55274"/>
                <a:gd name="connsiteY4" fmla="*/ 0 h 32676"/>
                <a:gd name="connsiteX5" fmla="*/ 55274 w 55274"/>
                <a:gd name="connsiteY5" fmla="*/ 6599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4" h="32676">
                  <a:moveTo>
                    <a:pt x="55274" y="6599"/>
                  </a:moveTo>
                  <a:cubicBezTo>
                    <a:pt x="54408" y="21843"/>
                    <a:pt x="41347" y="33498"/>
                    <a:pt x="26103" y="32631"/>
                  </a:cubicBezTo>
                  <a:cubicBezTo>
                    <a:pt x="12070" y="31833"/>
                    <a:pt x="870" y="20633"/>
                    <a:pt x="72" y="6599"/>
                  </a:cubicBezTo>
                  <a:cubicBezTo>
                    <a:pt x="-24" y="5263"/>
                    <a:pt x="-24" y="3922"/>
                    <a:pt x="72" y="2586"/>
                  </a:cubicBezTo>
                  <a:cubicBezTo>
                    <a:pt x="17907" y="1159"/>
                    <a:pt x="35743" y="357"/>
                    <a:pt x="54115" y="0"/>
                  </a:cubicBezTo>
                  <a:cubicBezTo>
                    <a:pt x="54732" y="2153"/>
                    <a:pt x="55121" y="4365"/>
                    <a:pt x="55274" y="65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图形 15"/>
            <p:cNvSpPr/>
            <p:nvPr/>
          </p:nvSpPr>
          <p:spPr>
            <a:xfrm>
              <a:off x="9303965" y="642101"/>
              <a:ext cx="55206" cy="33390"/>
            </a:xfrm>
            <a:custGeom>
              <a:avLst/>
              <a:gdLst>
                <a:gd name="connsiteX0" fmla="*/ 55202 w 55206"/>
                <a:gd name="connsiteY0" fmla="*/ 7313 h 33390"/>
                <a:gd name="connsiteX1" fmla="*/ 26031 w 55206"/>
                <a:gd name="connsiteY1" fmla="*/ 33345 h 33390"/>
                <a:gd name="connsiteX2" fmla="*/ 0 w 55206"/>
                <a:gd name="connsiteY2" fmla="*/ 7313 h 33390"/>
                <a:gd name="connsiteX3" fmla="*/ 981 w 55206"/>
                <a:gd name="connsiteY3" fmla="*/ 0 h 33390"/>
                <a:gd name="connsiteX4" fmla="*/ 54489 w 55206"/>
                <a:gd name="connsiteY4" fmla="*/ 1249 h 33390"/>
                <a:gd name="connsiteX5" fmla="*/ 55202 w 55206"/>
                <a:gd name="connsiteY5" fmla="*/ 7313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7313"/>
                  </a:moveTo>
                  <a:cubicBezTo>
                    <a:pt x="54336" y="22557"/>
                    <a:pt x="41276" y="34212"/>
                    <a:pt x="26031" y="33345"/>
                  </a:cubicBezTo>
                  <a:cubicBezTo>
                    <a:pt x="11998" y="32547"/>
                    <a:pt x="798" y="21346"/>
                    <a:pt x="0" y="7313"/>
                  </a:cubicBezTo>
                  <a:cubicBezTo>
                    <a:pt x="-4" y="4842"/>
                    <a:pt x="326" y="2382"/>
                    <a:pt x="981" y="0"/>
                  </a:cubicBezTo>
                  <a:cubicBezTo>
                    <a:pt x="18817" y="0"/>
                    <a:pt x="36653" y="0"/>
                    <a:pt x="54489" y="1249"/>
                  </a:cubicBezTo>
                  <a:cubicBezTo>
                    <a:pt x="55001" y="3228"/>
                    <a:pt x="55241" y="5268"/>
                    <a:pt x="55202" y="731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图形 15"/>
            <p:cNvSpPr/>
            <p:nvPr/>
          </p:nvSpPr>
          <p:spPr>
            <a:xfrm>
              <a:off x="9398247" y="645401"/>
              <a:ext cx="55095" cy="30514"/>
            </a:xfrm>
            <a:custGeom>
              <a:avLst/>
              <a:gdLst>
                <a:gd name="connsiteX0" fmla="*/ 55096 w 55095"/>
                <a:gd name="connsiteY0" fmla="*/ 4905 h 30514"/>
                <a:gd name="connsiteX1" fmla="*/ 25660 w 55095"/>
                <a:gd name="connsiteY1" fmla="*/ 30445 h 30514"/>
                <a:gd name="connsiteX2" fmla="*/ 72 w 55095"/>
                <a:gd name="connsiteY2" fmla="*/ 4013 h 30514"/>
                <a:gd name="connsiteX3" fmla="*/ 72 w 55095"/>
                <a:gd name="connsiteY3" fmla="*/ 0 h 30514"/>
                <a:gd name="connsiteX4" fmla="*/ 55096 w 55095"/>
                <a:gd name="connsiteY4" fmla="*/ 4905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5" h="30514">
                  <a:moveTo>
                    <a:pt x="55096" y="4905"/>
                  </a:moveTo>
                  <a:cubicBezTo>
                    <a:pt x="54020" y="20086"/>
                    <a:pt x="40841" y="31521"/>
                    <a:pt x="25660" y="30445"/>
                  </a:cubicBezTo>
                  <a:cubicBezTo>
                    <a:pt x="11637" y="29451"/>
                    <a:pt x="611" y="18061"/>
                    <a:pt x="72" y="4013"/>
                  </a:cubicBezTo>
                  <a:cubicBezTo>
                    <a:pt x="-24" y="2677"/>
                    <a:pt x="-24" y="1336"/>
                    <a:pt x="72" y="0"/>
                  </a:cubicBezTo>
                  <a:cubicBezTo>
                    <a:pt x="18709" y="1249"/>
                    <a:pt x="36992" y="2765"/>
                    <a:pt x="55096" y="490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图形 15"/>
            <p:cNvSpPr/>
            <p:nvPr/>
          </p:nvSpPr>
          <p:spPr>
            <a:xfrm>
              <a:off x="9493919" y="655121"/>
              <a:ext cx="50476" cy="21849"/>
            </a:xfrm>
            <a:custGeom>
              <a:avLst/>
              <a:gdLst>
                <a:gd name="connsiteX0" fmla="*/ 50477 w 50476"/>
                <a:gd name="connsiteY0" fmla="*/ 8026 h 21849"/>
                <a:gd name="connsiteX1" fmla="*/ 26754 w 50476"/>
                <a:gd name="connsiteY1" fmla="*/ 21849 h 21849"/>
                <a:gd name="connsiteX2" fmla="*/ 0 w 50476"/>
                <a:gd name="connsiteY2" fmla="*/ 0 h 21849"/>
                <a:gd name="connsiteX3" fmla="*/ 50477 w 50476"/>
                <a:gd name="connsiteY3" fmla="*/ 8026 h 2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76" h="21849">
                  <a:moveTo>
                    <a:pt x="50477" y="8026"/>
                  </a:moveTo>
                  <a:cubicBezTo>
                    <a:pt x="45591" y="16525"/>
                    <a:pt x="36557" y="21789"/>
                    <a:pt x="26754" y="21849"/>
                  </a:cubicBezTo>
                  <a:cubicBezTo>
                    <a:pt x="13847" y="21654"/>
                    <a:pt x="2771" y="12607"/>
                    <a:pt x="0" y="0"/>
                  </a:cubicBezTo>
                  <a:cubicBezTo>
                    <a:pt x="16232" y="2319"/>
                    <a:pt x="33087" y="4816"/>
                    <a:pt x="50477" y="80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图形 15"/>
            <p:cNvSpPr/>
            <p:nvPr/>
          </p:nvSpPr>
          <p:spPr>
            <a:xfrm>
              <a:off x="8871349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图形 15"/>
            <p:cNvSpPr/>
            <p:nvPr/>
          </p:nvSpPr>
          <p:spPr>
            <a:xfrm>
              <a:off x="896579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图形 15"/>
            <p:cNvSpPr/>
            <p:nvPr/>
          </p:nvSpPr>
          <p:spPr>
            <a:xfrm>
              <a:off x="9060145" y="70158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图形 15"/>
            <p:cNvSpPr/>
            <p:nvPr/>
          </p:nvSpPr>
          <p:spPr>
            <a:xfrm>
              <a:off x="915449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图形 15"/>
            <p:cNvSpPr/>
            <p:nvPr/>
          </p:nvSpPr>
          <p:spPr>
            <a:xfrm>
              <a:off x="924885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图形 15"/>
            <p:cNvSpPr/>
            <p:nvPr/>
          </p:nvSpPr>
          <p:spPr>
            <a:xfrm>
              <a:off x="9343026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图形 15"/>
            <p:cNvSpPr/>
            <p:nvPr/>
          </p:nvSpPr>
          <p:spPr>
            <a:xfrm>
              <a:off x="943746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图形 15"/>
            <p:cNvSpPr/>
            <p:nvPr/>
          </p:nvSpPr>
          <p:spPr>
            <a:xfrm>
              <a:off x="953182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图形 15"/>
            <p:cNvSpPr/>
            <p:nvPr/>
          </p:nvSpPr>
          <p:spPr>
            <a:xfrm>
              <a:off x="9626175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图形 15"/>
            <p:cNvSpPr/>
            <p:nvPr/>
          </p:nvSpPr>
          <p:spPr>
            <a:xfrm>
              <a:off x="9720483" y="709700"/>
              <a:ext cx="55115" cy="48566"/>
            </a:xfrm>
            <a:custGeom>
              <a:avLst/>
              <a:gdLst>
                <a:gd name="connsiteX0" fmla="*/ 55070 w 55115"/>
                <a:gd name="connsiteY0" fmla="*/ 19441 h 48566"/>
                <a:gd name="connsiteX1" fmla="*/ 29124 w 55115"/>
                <a:gd name="connsiteY1" fmla="*/ 48521 h 48566"/>
                <a:gd name="connsiteX2" fmla="*/ 45 w 55115"/>
                <a:gd name="connsiteY2" fmla="*/ 22575 h 48566"/>
                <a:gd name="connsiteX3" fmla="*/ 45 w 55115"/>
                <a:gd name="connsiteY3" fmla="*/ 19441 h 48566"/>
                <a:gd name="connsiteX4" fmla="*/ 8071 w 55115"/>
                <a:gd name="connsiteY4" fmla="*/ 0 h 48566"/>
                <a:gd name="connsiteX5" fmla="*/ 54713 w 55115"/>
                <a:gd name="connsiteY5" fmla="*/ 15963 h 48566"/>
                <a:gd name="connsiteX6" fmla="*/ 55070 w 55115"/>
                <a:gd name="connsiteY6" fmla="*/ 19441 h 4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566">
                  <a:moveTo>
                    <a:pt x="55070" y="19441"/>
                  </a:moveTo>
                  <a:cubicBezTo>
                    <a:pt x="55935" y="34636"/>
                    <a:pt x="44320" y="47655"/>
                    <a:pt x="29124" y="48521"/>
                  </a:cubicBezTo>
                  <a:cubicBezTo>
                    <a:pt x="13929" y="49386"/>
                    <a:pt x="910" y="37770"/>
                    <a:pt x="45" y="22575"/>
                  </a:cubicBezTo>
                  <a:cubicBezTo>
                    <a:pt x="-15" y="21532"/>
                    <a:pt x="-15" y="20485"/>
                    <a:pt x="45" y="19441"/>
                  </a:cubicBezTo>
                  <a:cubicBezTo>
                    <a:pt x="83" y="12162"/>
                    <a:pt x="2964" y="5186"/>
                    <a:pt x="8071" y="0"/>
                  </a:cubicBezTo>
                  <a:cubicBezTo>
                    <a:pt x="23767" y="4994"/>
                    <a:pt x="39374" y="10434"/>
                    <a:pt x="54713" y="15963"/>
                  </a:cubicBezTo>
                  <a:cubicBezTo>
                    <a:pt x="55002" y="17099"/>
                    <a:pt x="55123" y="18271"/>
                    <a:pt x="55070" y="194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图形 15"/>
            <p:cNvSpPr/>
            <p:nvPr/>
          </p:nvSpPr>
          <p:spPr>
            <a:xfrm>
              <a:off x="9818448" y="742608"/>
              <a:ext cx="30945" cy="14093"/>
            </a:xfrm>
            <a:custGeom>
              <a:avLst/>
              <a:gdLst>
                <a:gd name="connsiteX0" fmla="*/ 30945 w 30945"/>
                <a:gd name="connsiteY0" fmla="*/ 13020 h 14093"/>
                <a:gd name="connsiteX1" fmla="*/ 23989 w 30945"/>
                <a:gd name="connsiteY1" fmla="*/ 14091 h 14093"/>
                <a:gd name="connsiteX2" fmla="*/ 0 w 30945"/>
                <a:gd name="connsiteY2" fmla="*/ 0 h 14093"/>
                <a:gd name="connsiteX3" fmla="*/ 30945 w 30945"/>
                <a:gd name="connsiteY3" fmla="*/ 13020 h 14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45" h="14093">
                  <a:moveTo>
                    <a:pt x="30945" y="13020"/>
                  </a:moveTo>
                  <a:cubicBezTo>
                    <a:pt x="28696" y="13737"/>
                    <a:pt x="26349" y="14098"/>
                    <a:pt x="23989" y="14091"/>
                  </a:cubicBezTo>
                  <a:cubicBezTo>
                    <a:pt x="13987" y="14248"/>
                    <a:pt x="4733" y="8812"/>
                    <a:pt x="0" y="0"/>
                  </a:cubicBezTo>
                  <a:cubicBezTo>
                    <a:pt x="10435" y="4191"/>
                    <a:pt x="20691" y="8561"/>
                    <a:pt x="30945" y="130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图形 15"/>
            <p:cNvSpPr/>
            <p:nvPr/>
          </p:nvSpPr>
          <p:spPr>
            <a:xfrm>
              <a:off x="8832287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图形 15"/>
            <p:cNvSpPr/>
            <p:nvPr/>
          </p:nvSpPr>
          <p:spPr>
            <a:xfrm>
              <a:off x="8926640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图形 15"/>
            <p:cNvSpPr/>
            <p:nvPr/>
          </p:nvSpPr>
          <p:spPr>
            <a:xfrm>
              <a:off x="9020815" y="78140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图形 15"/>
            <p:cNvSpPr/>
            <p:nvPr/>
          </p:nvSpPr>
          <p:spPr>
            <a:xfrm>
              <a:off x="9115169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图形 15"/>
            <p:cNvSpPr/>
            <p:nvPr/>
          </p:nvSpPr>
          <p:spPr>
            <a:xfrm>
              <a:off x="920961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图形 15"/>
            <p:cNvSpPr/>
            <p:nvPr/>
          </p:nvSpPr>
          <p:spPr>
            <a:xfrm>
              <a:off x="930396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图形 15"/>
            <p:cNvSpPr/>
            <p:nvPr/>
          </p:nvSpPr>
          <p:spPr>
            <a:xfrm>
              <a:off x="939831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图形 15"/>
            <p:cNvSpPr/>
            <p:nvPr/>
          </p:nvSpPr>
          <p:spPr>
            <a:xfrm>
              <a:off x="949249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图形 15"/>
            <p:cNvSpPr/>
            <p:nvPr/>
          </p:nvSpPr>
          <p:spPr>
            <a:xfrm>
              <a:off x="958720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图形 15"/>
            <p:cNvSpPr/>
            <p:nvPr/>
          </p:nvSpPr>
          <p:spPr>
            <a:xfrm>
              <a:off x="968128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图形 15"/>
            <p:cNvSpPr/>
            <p:nvPr/>
          </p:nvSpPr>
          <p:spPr>
            <a:xfrm>
              <a:off x="977564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图形 15"/>
            <p:cNvSpPr/>
            <p:nvPr/>
          </p:nvSpPr>
          <p:spPr>
            <a:xfrm>
              <a:off x="986999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图形 15"/>
            <p:cNvSpPr/>
            <p:nvPr/>
          </p:nvSpPr>
          <p:spPr>
            <a:xfrm>
              <a:off x="9965151" y="812614"/>
              <a:ext cx="37544" cy="23989"/>
            </a:xfrm>
            <a:custGeom>
              <a:avLst/>
              <a:gdLst>
                <a:gd name="connsiteX0" fmla="*/ 37545 w 37544"/>
                <a:gd name="connsiteY0" fmla="*/ 21760 h 23989"/>
                <a:gd name="connsiteX1" fmla="*/ 26754 w 37544"/>
                <a:gd name="connsiteY1" fmla="*/ 23990 h 23989"/>
                <a:gd name="connsiteX2" fmla="*/ 0 w 37544"/>
                <a:gd name="connsiteY2" fmla="*/ 0 h 23989"/>
                <a:gd name="connsiteX3" fmla="*/ 37545 w 37544"/>
                <a:gd name="connsiteY3" fmla="*/ 21760 h 2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44" h="23989">
                  <a:moveTo>
                    <a:pt x="37545" y="21760"/>
                  </a:moveTo>
                  <a:cubicBezTo>
                    <a:pt x="34142" y="23244"/>
                    <a:pt x="30466" y="24003"/>
                    <a:pt x="26754" y="23990"/>
                  </a:cubicBezTo>
                  <a:cubicBezTo>
                    <a:pt x="13117" y="23745"/>
                    <a:pt x="1724" y="13530"/>
                    <a:pt x="0" y="0"/>
                  </a:cubicBezTo>
                  <a:cubicBezTo>
                    <a:pt x="12307" y="6956"/>
                    <a:pt x="25148" y="14269"/>
                    <a:pt x="37545" y="2176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图形 15"/>
            <p:cNvSpPr/>
            <p:nvPr/>
          </p:nvSpPr>
          <p:spPr>
            <a:xfrm>
              <a:off x="8871349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图形 15"/>
            <p:cNvSpPr/>
            <p:nvPr/>
          </p:nvSpPr>
          <p:spPr>
            <a:xfrm>
              <a:off x="896579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图形 15"/>
            <p:cNvSpPr/>
            <p:nvPr/>
          </p:nvSpPr>
          <p:spPr>
            <a:xfrm>
              <a:off x="9060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图形 15"/>
            <p:cNvSpPr/>
            <p:nvPr/>
          </p:nvSpPr>
          <p:spPr>
            <a:xfrm>
              <a:off x="915449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图形 15"/>
            <p:cNvSpPr/>
            <p:nvPr/>
          </p:nvSpPr>
          <p:spPr>
            <a:xfrm>
              <a:off x="924831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图形 15"/>
            <p:cNvSpPr/>
            <p:nvPr/>
          </p:nvSpPr>
          <p:spPr>
            <a:xfrm>
              <a:off x="934302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图形 15"/>
            <p:cNvSpPr/>
            <p:nvPr/>
          </p:nvSpPr>
          <p:spPr>
            <a:xfrm>
              <a:off x="943746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图形 15"/>
            <p:cNvSpPr/>
            <p:nvPr/>
          </p:nvSpPr>
          <p:spPr>
            <a:xfrm>
              <a:off x="953182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图形 15"/>
            <p:cNvSpPr/>
            <p:nvPr/>
          </p:nvSpPr>
          <p:spPr>
            <a:xfrm>
              <a:off x="962617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图形 15"/>
            <p:cNvSpPr/>
            <p:nvPr/>
          </p:nvSpPr>
          <p:spPr>
            <a:xfrm>
              <a:off x="9720350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图形 15"/>
            <p:cNvSpPr/>
            <p:nvPr/>
          </p:nvSpPr>
          <p:spPr>
            <a:xfrm>
              <a:off x="9814703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图形 15"/>
            <p:cNvSpPr/>
            <p:nvPr/>
          </p:nvSpPr>
          <p:spPr>
            <a:xfrm>
              <a:off x="9909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图形 15"/>
            <p:cNvSpPr/>
            <p:nvPr/>
          </p:nvSpPr>
          <p:spPr>
            <a:xfrm>
              <a:off x="10003499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图形 15"/>
            <p:cNvSpPr/>
            <p:nvPr/>
          </p:nvSpPr>
          <p:spPr>
            <a:xfrm>
              <a:off x="8832288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图形 15"/>
            <p:cNvSpPr/>
            <p:nvPr/>
          </p:nvSpPr>
          <p:spPr>
            <a:xfrm>
              <a:off x="8926641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图形 15"/>
            <p:cNvSpPr/>
            <p:nvPr/>
          </p:nvSpPr>
          <p:spPr>
            <a:xfrm>
              <a:off x="9020815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图形 15"/>
            <p:cNvSpPr/>
            <p:nvPr/>
          </p:nvSpPr>
          <p:spPr>
            <a:xfrm>
              <a:off x="9115169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图形 15"/>
            <p:cNvSpPr/>
            <p:nvPr/>
          </p:nvSpPr>
          <p:spPr>
            <a:xfrm>
              <a:off x="920961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图形 15"/>
            <p:cNvSpPr/>
            <p:nvPr/>
          </p:nvSpPr>
          <p:spPr>
            <a:xfrm>
              <a:off x="930396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图形 15"/>
            <p:cNvSpPr/>
            <p:nvPr/>
          </p:nvSpPr>
          <p:spPr>
            <a:xfrm>
              <a:off x="939831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图形 15"/>
            <p:cNvSpPr/>
            <p:nvPr/>
          </p:nvSpPr>
          <p:spPr>
            <a:xfrm>
              <a:off x="949267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图形 15"/>
            <p:cNvSpPr/>
            <p:nvPr/>
          </p:nvSpPr>
          <p:spPr>
            <a:xfrm>
              <a:off x="9587203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图形 15"/>
            <p:cNvSpPr/>
            <p:nvPr/>
          </p:nvSpPr>
          <p:spPr>
            <a:xfrm>
              <a:off x="968128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图形 15"/>
            <p:cNvSpPr/>
            <p:nvPr/>
          </p:nvSpPr>
          <p:spPr>
            <a:xfrm>
              <a:off x="9775642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图形 15"/>
            <p:cNvSpPr/>
            <p:nvPr/>
          </p:nvSpPr>
          <p:spPr>
            <a:xfrm>
              <a:off x="986999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图形 15"/>
            <p:cNvSpPr/>
            <p:nvPr/>
          </p:nvSpPr>
          <p:spPr>
            <a:xfrm>
              <a:off x="9964170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图形 15"/>
            <p:cNvSpPr/>
            <p:nvPr/>
          </p:nvSpPr>
          <p:spPr>
            <a:xfrm>
              <a:off x="8871349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图形 15"/>
            <p:cNvSpPr/>
            <p:nvPr/>
          </p:nvSpPr>
          <p:spPr>
            <a:xfrm>
              <a:off x="896579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图形 15"/>
            <p:cNvSpPr/>
            <p:nvPr/>
          </p:nvSpPr>
          <p:spPr>
            <a:xfrm>
              <a:off x="9060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图形 15"/>
            <p:cNvSpPr/>
            <p:nvPr/>
          </p:nvSpPr>
          <p:spPr>
            <a:xfrm>
              <a:off x="915449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图形 15"/>
            <p:cNvSpPr/>
            <p:nvPr/>
          </p:nvSpPr>
          <p:spPr>
            <a:xfrm>
              <a:off x="9248316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图形 15"/>
            <p:cNvSpPr/>
            <p:nvPr/>
          </p:nvSpPr>
          <p:spPr>
            <a:xfrm>
              <a:off x="9343026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图形 15"/>
            <p:cNvSpPr/>
            <p:nvPr/>
          </p:nvSpPr>
          <p:spPr>
            <a:xfrm>
              <a:off x="943746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图形 15"/>
            <p:cNvSpPr/>
            <p:nvPr/>
          </p:nvSpPr>
          <p:spPr>
            <a:xfrm>
              <a:off x="953182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图形 15"/>
            <p:cNvSpPr/>
            <p:nvPr/>
          </p:nvSpPr>
          <p:spPr>
            <a:xfrm>
              <a:off x="962617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图形 15"/>
            <p:cNvSpPr/>
            <p:nvPr/>
          </p:nvSpPr>
          <p:spPr>
            <a:xfrm>
              <a:off x="9720350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图形 15"/>
            <p:cNvSpPr/>
            <p:nvPr/>
          </p:nvSpPr>
          <p:spPr>
            <a:xfrm>
              <a:off x="9814703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图形 15"/>
            <p:cNvSpPr/>
            <p:nvPr/>
          </p:nvSpPr>
          <p:spPr>
            <a:xfrm>
              <a:off x="9909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图形 15"/>
            <p:cNvSpPr/>
            <p:nvPr/>
          </p:nvSpPr>
          <p:spPr>
            <a:xfrm>
              <a:off x="10003499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图形 15"/>
            <p:cNvSpPr/>
            <p:nvPr/>
          </p:nvSpPr>
          <p:spPr>
            <a:xfrm>
              <a:off x="883228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图形 15"/>
            <p:cNvSpPr/>
            <p:nvPr/>
          </p:nvSpPr>
          <p:spPr>
            <a:xfrm>
              <a:off x="892664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图形 15"/>
            <p:cNvSpPr/>
            <p:nvPr/>
          </p:nvSpPr>
          <p:spPr>
            <a:xfrm>
              <a:off x="9020815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图形 15"/>
            <p:cNvSpPr/>
            <p:nvPr/>
          </p:nvSpPr>
          <p:spPr>
            <a:xfrm>
              <a:off x="9115169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图形 15"/>
            <p:cNvSpPr/>
            <p:nvPr/>
          </p:nvSpPr>
          <p:spPr>
            <a:xfrm>
              <a:off x="920961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图形 15"/>
            <p:cNvSpPr/>
            <p:nvPr/>
          </p:nvSpPr>
          <p:spPr>
            <a:xfrm>
              <a:off x="930396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图形 15"/>
            <p:cNvSpPr/>
            <p:nvPr/>
          </p:nvSpPr>
          <p:spPr>
            <a:xfrm>
              <a:off x="9398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图形 15"/>
            <p:cNvSpPr/>
            <p:nvPr/>
          </p:nvSpPr>
          <p:spPr>
            <a:xfrm>
              <a:off x="949249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图形 15"/>
            <p:cNvSpPr/>
            <p:nvPr/>
          </p:nvSpPr>
          <p:spPr>
            <a:xfrm>
              <a:off x="958720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图形 15"/>
            <p:cNvSpPr/>
            <p:nvPr/>
          </p:nvSpPr>
          <p:spPr>
            <a:xfrm>
              <a:off x="968128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图形 15"/>
            <p:cNvSpPr/>
            <p:nvPr/>
          </p:nvSpPr>
          <p:spPr>
            <a:xfrm>
              <a:off x="977564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图形 15"/>
            <p:cNvSpPr/>
            <p:nvPr/>
          </p:nvSpPr>
          <p:spPr>
            <a:xfrm>
              <a:off x="986999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图形 15"/>
            <p:cNvSpPr/>
            <p:nvPr/>
          </p:nvSpPr>
          <p:spPr>
            <a:xfrm>
              <a:off x="9964170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图形 15"/>
            <p:cNvSpPr/>
            <p:nvPr/>
          </p:nvSpPr>
          <p:spPr>
            <a:xfrm>
              <a:off x="887134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图形 15"/>
            <p:cNvSpPr/>
            <p:nvPr/>
          </p:nvSpPr>
          <p:spPr>
            <a:xfrm>
              <a:off x="896579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图形 15"/>
            <p:cNvSpPr/>
            <p:nvPr/>
          </p:nvSpPr>
          <p:spPr>
            <a:xfrm>
              <a:off x="9060145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图形 15"/>
            <p:cNvSpPr/>
            <p:nvPr/>
          </p:nvSpPr>
          <p:spPr>
            <a:xfrm>
              <a:off x="915449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图形 15"/>
            <p:cNvSpPr/>
            <p:nvPr/>
          </p:nvSpPr>
          <p:spPr>
            <a:xfrm>
              <a:off x="924885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图形 15"/>
            <p:cNvSpPr/>
            <p:nvPr/>
          </p:nvSpPr>
          <p:spPr>
            <a:xfrm>
              <a:off x="9343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图形 15"/>
            <p:cNvSpPr/>
            <p:nvPr/>
          </p:nvSpPr>
          <p:spPr>
            <a:xfrm>
              <a:off x="943746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图形 15"/>
            <p:cNvSpPr/>
            <p:nvPr/>
          </p:nvSpPr>
          <p:spPr>
            <a:xfrm>
              <a:off x="9531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图形 15"/>
            <p:cNvSpPr/>
            <p:nvPr/>
          </p:nvSpPr>
          <p:spPr>
            <a:xfrm>
              <a:off x="962617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图形 15"/>
            <p:cNvSpPr/>
            <p:nvPr/>
          </p:nvSpPr>
          <p:spPr>
            <a:xfrm>
              <a:off x="972035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图形 15"/>
            <p:cNvSpPr/>
            <p:nvPr/>
          </p:nvSpPr>
          <p:spPr>
            <a:xfrm>
              <a:off x="9814703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图形 15"/>
            <p:cNvSpPr/>
            <p:nvPr/>
          </p:nvSpPr>
          <p:spPr>
            <a:xfrm>
              <a:off x="990914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图形 15"/>
            <p:cNvSpPr/>
            <p:nvPr/>
          </p:nvSpPr>
          <p:spPr>
            <a:xfrm>
              <a:off x="10003499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图形 15"/>
            <p:cNvSpPr/>
            <p:nvPr/>
          </p:nvSpPr>
          <p:spPr>
            <a:xfrm>
              <a:off x="883228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图形 15"/>
            <p:cNvSpPr/>
            <p:nvPr/>
          </p:nvSpPr>
          <p:spPr>
            <a:xfrm>
              <a:off x="892664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图形 15"/>
            <p:cNvSpPr/>
            <p:nvPr/>
          </p:nvSpPr>
          <p:spPr>
            <a:xfrm>
              <a:off x="9020815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图形 15"/>
            <p:cNvSpPr/>
            <p:nvPr/>
          </p:nvSpPr>
          <p:spPr>
            <a:xfrm>
              <a:off x="9115169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图形 15"/>
            <p:cNvSpPr/>
            <p:nvPr/>
          </p:nvSpPr>
          <p:spPr>
            <a:xfrm>
              <a:off x="920961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图形 15"/>
            <p:cNvSpPr/>
            <p:nvPr/>
          </p:nvSpPr>
          <p:spPr>
            <a:xfrm>
              <a:off x="930396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图形 15"/>
            <p:cNvSpPr/>
            <p:nvPr/>
          </p:nvSpPr>
          <p:spPr>
            <a:xfrm>
              <a:off x="9398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图形 15"/>
            <p:cNvSpPr/>
            <p:nvPr/>
          </p:nvSpPr>
          <p:spPr>
            <a:xfrm>
              <a:off x="949249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图形 15"/>
            <p:cNvSpPr/>
            <p:nvPr/>
          </p:nvSpPr>
          <p:spPr>
            <a:xfrm>
              <a:off x="958720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图形 15"/>
            <p:cNvSpPr/>
            <p:nvPr/>
          </p:nvSpPr>
          <p:spPr>
            <a:xfrm>
              <a:off x="968128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图形 15"/>
            <p:cNvSpPr/>
            <p:nvPr/>
          </p:nvSpPr>
          <p:spPr>
            <a:xfrm>
              <a:off x="977564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图形 15"/>
            <p:cNvSpPr/>
            <p:nvPr/>
          </p:nvSpPr>
          <p:spPr>
            <a:xfrm>
              <a:off x="986999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图形 15"/>
            <p:cNvSpPr/>
            <p:nvPr/>
          </p:nvSpPr>
          <p:spPr>
            <a:xfrm>
              <a:off x="9964170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图形 15"/>
            <p:cNvSpPr/>
            <p:nvPr/>
          </p:nvSpPr>
          <p:spPr>
            <a:xfrm>
              <a:off x="887134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图形 15"/>
            <p:cNvSpPr/>
            <p:nvPr/>
          </p:nvSpPr>
          <p:spPr>
            <a:xfrm>
              <a:off x="896579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图形 15"/>
            <p:cNvSpPr/>
            <p:nvPr/>
          </p:nvSpPr>
          <p:spPr>
            <a:xfrm>
              <a:off x="9060145" y="134020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图形 15"/>
            <p:cNvSpPr/>
            <p:nvPr/>
          </p:nvSpPr>
          <p:spPr>
            <a:xfrm>
              <a:off x="915449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图形 15"/>
            <p:cNvSpPr/>
            <p:nvPr/>
          </p:nvSpPr>
          <p:spPr>
            <a:xfrm>
              <a:off x="924831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图形 15"/>
            <p:cNvSpPr/>
            <p:nvPr/>
          </p:nvSpPr>
          <p:spPr>
            <a:xfrm>
              <a:off x="9343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图形 15"/>
            <p:cNvSpPr/>
            <p:nvPr/>
          </p:nvSpPr>
          <p:spPr>
            <a:xfrm>
              <a:off x="943746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图形 15"/>
            <p:cNvSpPr/>
            <p:nvPr/>
          </p:nvSpPr>
          <p:spPr>
            <a:xfrm>
              <a:off x="953182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图形 15"/>
            <p:cNvSpPr/>
            <p:nvPr/>
          </p:nvSpPr>
          <p:spPr>
            <a:xfrm>
              <a:off x="962617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图形 15"/>
            <p:cNvSpPr/>
            <p:nvPr/>
          </p:nvSpPr>
          <p:spPr>
            <a:xfrm>
              <a:off x="972035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图形 15"/>
            <p:cNvSpPr/>
            <p:nvPr/>
          </p:nvSpPr>
          <p:spPr>
            <a:xfrm>
              <a:off x="9814703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图形 15"/>
            <p:cNvSpPr/>
            <p:nvPr/>
          </p:nvSpPr>
          <p:spPr>
            <a:xfrm>
              <a:off x="990914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图形 15"/>
            <p:cNvSpPr/>
            <p:nvPr/>
          </p:nvSpPr>
          <p:spPr>
            <a:xfrm>
              <a:off x="10003499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图形 15"/>
            <p:cNvSpPr/>
            <p:nvPr/>
          </p:nvSpPr>
          <p:spPr>
            <a:xfrm>
              <a:off x="883228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图形 15"/>
            <p:cNvSpPr/>
            <p:nvPr/>
          </p:nvSpPr>
          <p:spPr>
            <a:xfrm>
              <a:off x="8926641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图形 15"/>
            <p:cNvSpPr/>
            <p:nvPr/>
          </p:nvSpPr>
          <p:spPr>
            <a:xfrm>
              <a:off x="9020815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图形 15"/>
            <p:cNvSpPr/>
            <p:nvPr/>
          </p:nvSpPr>
          <p:spPr>
            <a:xfrm>
              <a:off x="9115169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图形 15"/>
            <p:cNvSpPr/>
            <p:nvPr/>
          </p:nvSpPr>
          <p:spPr>
            <a:xfrm>
              <a:off x="9209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图形 15"/>
            <p:cNvSpPr/>
            <p:nvPr/>
          </p:nvSpPr>
          <p:spPr>
            <a:xfrm>
              <a:off x="930396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图形 15"/>
            <p:cNvSpPr/>
            <p:nvPr/>
          </p:nvSpPr>
          <p:spPr>
            <a:xfrm>
              <a:off x="9398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图形 15"/>
            <p:cNvSpPr/>
            <p:nvPr/>
          </p:nvSpPr>
          <p:spPr>
            <a:xfrm>
              <a:off x="949267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图形 15"/>
            <p:cNvSpPr/>
            <p:nvPr/>
          </p:nvSpPr>
          <p:spPr>
            <a:xfrm>
              <a:off x="9587203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图形 15"/>
            <p:cNvSpPr/>
            <p:nvPr/>
          </p:nvSpPr>
          <p:spPr>
            <a:xfrm>
              <a:off x="968128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图形 15"/>
            <p:cNvSpPr/>
            <p:nvPr/>
          </p:nvSpPr>
          <p:spPr>
            <a:xfrm>
              <a:off x="9775642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图形 15"/>
            <p:cNvSpPr/>
            <p:nvPr/>
          </p:nvSpPr>
          <p:spPr>
            <a:xfrm>
              <a:off x="986999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图形 15"/>
            <p:cNvSpPr/>
            <p:nvPr/>
          </p:nvSpPr>
          <p:spPr>
            <a:xfrm>
              <a:off x="9964170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图形 15"/>
            <p:cNvSpPr/>
            <p:nvPr/>
          </p:nvSpPr>
          <p:spPr>
            <a:xfrm>
              <a:off x="887134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图形 15"/>
            <p:cNvSpPr/>
            <p:nvPr/>
          </p:nvSpPr>
          <p:spPr>
            <a:xfrm>
              <a:off x="896579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图形 15"/>
            <p:cNvSpPr/>
            <p:nvPr/>
          </p:nvSpPr>
          <p:spPr>
            <a:xfrm>
              <a:off x="9060145" y="1499841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图形 15"/>
            <p:cNvSpPr/>
            <p:nvPr/>
          </p:nvSpPr>
          <p:spPr>
            <a:xfrm>
              <a:off x="915449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图形 15"/>
            <p:cNvSpPr/>
            <p:nvPr/>
          </p:nvSpPr>
          <p:spPr>
            <a:xfrm>
              <a:off x="924831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图形 15"/>
            <p:cNvSpPr/>
            <p:nvPr/>
          </p:nvSpPr>
          <p:spPr>
            <a:xfrm>
              <a:off x="9343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图形 15"/>
            <p:cNvSpPr/>
            <p:nvPr/>
          </p:nvSpPr>
          <p:spPr>
            <a:xfrm>
              <a:off x="943746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图形 15"/>
            <p:cNvSpPr/>
            <p:nvPr/>
          </p:nvSpPr>
          <p:spPr>
            <a:xfrm>
              <a:off x="953182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图形 15"/>
            <p:cNvSpPr/>
            <p:nvPr/>
          </p:nvSpPr>
          <p:spPr>
            <a:xfrm>
              <a:off x="962617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图形 15"/>
            <p:cNvSpPr/>
            <p:nvPr/>
          </p:nvSpPr>
          <p:spPr>
            <a:xfrm>
              <a:off x="972035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图形 15"/>
            <p:cNvSpPr/>
            <p:nvPr/>
          </p:nvSpPr>
          <p:spPr>
            <a:xfrm>
              <a:off x="9814703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图形 15"/>
            <p:cNvSpPr/>
            <p:nvPr/>
          </p:nvSpPr>
          <p:spPr>
            <a:xfrm>
              <a:off x="990914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图形 15"/>
            <p:cNvSpPr/>
            <p:nvPr/>
          </p:nvSpPr>
          <p:spPr>
            <a:xfrm>
              <a:off x="10003499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图形 15"/>
            <p:cNvSpPr/>
            <p:nvPr/>
          </p:nvSpPr>
          <p:spPr>
            <a:xfrm>
              <a:off x="883228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图形 15"/>
            <p:cNvSpPr/>
            <p:nvPr/>
          </p:nvSpPr>
          <p:spPr>
            <a:xfrm>
              <a:off x="892664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图形 15"/>
            <p:cNvSpPr/>
            <p:nvPr/>
          </p:nvSpPr>
          <p:spPr>
            <a:xfrm>
              <a:off x="9020815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图形 15"/>
            <p:cNvSpPr/>
            <p:nvPr/>
          </p:nvSpPr>
          <p:spPr>
            <a:xfrm>
              <a:off x="9115169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图形 15"/>
            <p:cNvSpPr/>
            <p:nvPr/>
          </p:nvSpPr>
          <p:spPr>
            <a:xfrm>
              <a:off x="920961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图形 15"/>
            <p:cNvSpPr/>
            <p:nvPr/>
          </p:nvSpPr>
          <p:spPr>
            <a:xfrm>
              <a:off x="930396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图形 15"/>
            <p:cNvSpPr/>
            <p:nvPr/>
          </p:nvSpPr>
          <p:spPr>
            <a:xfrm>
              <a:off x="9398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图形 15"/>
            <p:cNvSpPr/>
            <p:nvPr/>
          </p:nvSpPr>
          <p:spPr>
            <a:xfrm>
              <a:off x="949249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图形 15"/>
            <p:cNvSpPr/>
            <p:nvPr/>
          </p:nvSpPr>
          <p:spPr>
            <a:xfrm>
              <a:off x="958720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图形 15"/>
            <p:cNvSpPr/>
            <p:nvPr/>
          </p:nvSpPr>
          <p:spPr>
            <a:xfrm>
              <a:off x="968128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图形 15"/>
            <p:cNvSpPr/>
            <p:nvPr/>
          </p:nvSpPr>
          <p:spPr>
            <a:xfrm>
              <a:off x="977564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图形 15"/>
            <p:cNvSpPr/>
            <p:nvPr/>
          </p:nvSpPr>
          <p:spPr>
            <a:xfrm>
              <a:off x="986999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图形 15"/>
            <p:cNvSpPr/>
            <p:nvPr/>
          </p:nvSpPr>
          <p:spPr>
            <a:xfrm>
              <a:off x="996417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图形 15"/>
            <p:cNvSpPr/>
            <p:nvPr/>
          </p:nvSpPr>
          <p:spPr>
            <a:xfrm>
              <a:off x="887134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图形 15"/>
            <p:cNvSpPr/>
            <p:nvPr/>
          </p:nvSpPr>
          <p:spPr>
            <a:xfrm>
              <a:off x="896579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图形 15"/>
            <p:cNvSpPr/>
            <p:nvPr/>
          </p:nvSpPr>
          <p:spPr>
            <a:xfrm>
              <a:off x="9060145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图形 15"/>
            <p:cNvSpPr/>
            <p:nvPr/>
          </p:nvSpPr>
          <p:spPr>
            <a:xfrm>
              <a:off x="915449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图形 15"/>
            <p:cNvSpPr/>
            <p:nvPr/>
          </p:nvSpPr>
          <p:spPr>
            <a:xfrm>
              <a:off x="924885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图形 15"/>
            <p:cNvSpPr/>
            <p:nvPr/>
          </p:nvSpPr>
          <p:spPr>
            <a:xfrm>
              <a:off x="9343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图形 15"/>
            <p:cNvSpPr/>
            <p:nvPr/>
          </p:nvSpPr>
          <p:spPr>
            <a:xfrm>
              <a:off x="943746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图形 15"/>
            <p:cNvSpPr/>
            <p:nvPr/>
          </p:nvSpPr>
          <p:spPr>
            <a:xfrm>
              <a:off x="9531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图形 15"/>
            <p:cNvSpPr/>
            <p:nvPr/>
          </p:nvSpPr>
          <p:spPr>
            <a:xfrm>
              <a:off x="962617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图形 15"/>
            <p:cNvSpPr/>
            <p:nvPr/>
          </p:nvSpPr>
          <p:spPr>
            <a:xfrm>
              <a:off x="972035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图形 15"/>
            <p:cNvSpPr/>
            <p:nvPr/>
          </p:nvSpPr>
          <p:spPr>
            <a:xfrm>
              <a:off x="9814703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图形 15"/>
            <p:cNvSpPr/>
            <p:nvPr/>
          </p:nvSpPr>
          <p:spPr>
            <a:xfrm>
              <a:off x="990914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图形 15"/>
            <p:cNvSpPr/>
            <p:nvPr/>
          </p:nvSpPr>
          <p:spPr>
            <a:xfrm>
              <a:off x="1000349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图形 15"/>
            <p:cNvSpPr/>
            <p:nvPr/>
          </p:nvSpPr>
          <p:spPr>
            <a:xfrm>
              <a:off x="883228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图形 15"/>
            <p:cNvSpPr/>
            <p:nvPr/>
          </p:nvSpPr>
          <p:spPr>
            <a:xfrm>
              <a:off x="892664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图形 15"/>
            <p:cNvSpPr/>
            <p:nvPr/>
          </p:nvSpPr>
          <p:spPr>
            <a:xfrm>
              <a:off x="9020815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图形 15"/>
            <p:cNvSpPr/>
            <p:nvPr/>
          </p:nvSpPr>
          <p:spPr>
            <a:xfrm>
              <a:off x="9115168" y="1739023"/>
              <a:ext cx="55292" cy="55292"/>
            </a:xfrm>
            <a:custGeom>
              <a:avLst/>
              <a:gdLst>
                <a:gd name="connsiteX0" fmla="*/ 55292 w 55292"/>
                <a:gd name="connsiteY0" fmla="*/ 27826 h 55292"/>
                <a:gd name="connsiteX1" fmla="*/ 27467 w 55292"/>
                <a:gd name="connsiteY1" fmla="*/ 55292 h 55292"/>
                <a:gd name="connsiteX2" fmla="*/ 1 w 55292"/>
                <a:gd name="connsiteY2" fmla="*/ 27466 h 55292"/>
                <a:gd name="connsiteX3" fmla="*/ 27826 w 55292"/>
                <a:gd name="connsiteY3" fmla="*/ 1 h 55292"/>
                <a:gd name="connsiteX4" fmla="*/ 27913 w 55292"/>
                <a:gd name="connsiteY4" fmla="*/ 1 h 55292"/>
                <a:gd name="connsiteX5" fmla="*/ 55292 w 55292"/>
                <a:gd name="connsiteY5" fmla="*/ 27735 h 55292"/>
                <a:gd name="connsiteX6" fmla="*/ 55291 w 55292"/>
                <a:gd name="connsiteY6" fmla="*/ 2782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2" h="55292">
                  <a:moveTo>
                    <a:pt x="55292" y="27826"/>
                  </a:moveTo>
                  <a:cubicBezTo>
                    <a:pt x="55193" y="43094"/>
                    <a:pt x="42735" y="55391"/>
                    <a:pt x="27467" y="55292"/>
                  </a:cubicBezTo>
                  <a:cubicBezTo>
                    <a:pt x="12199" y="55192"/>
                    <a:pt x="-98" y="42735"/>
                    <a:pt x="1" y="27466"/>
                  </a:cubicBezTo>
                  <a:cubicBezTo>
                    <a:pt x="100" y="12198"/>
                    <a:pt x="12558" y="-99"/>
                    <a:pt x="27826" y="1"/>
                  </a:cubicBezTo>
                  <a:cubicBezTo>
                    <a:pt x="27855" y="1"/>
                    <a:pt x="27884" y="1"/>
                    <a:pt x="27913" y="1"/>
                  </a:cubicBezTo>
                  <a:cubicBezTo>
                    <a:pt x="43132" y="99"/>
                    <a:pt x="55390" y="12516"/>
                    <a:pt x="55292" y="27735"/>
                  </a:cubicBezTo>
                  <a:cubicBezTo>
                    <a:pt x="55292" y="27765"/>
                    <a:pt x="55292" y="27795"/>
                    <a:pt x="55291" y="278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图形 15"/>
            <p:cNvSpPr/>
            <p:nvPr/>
          </p:nvSpPr>
          <p:spPr>
            <a:xfrm>
              <a:off x="920961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图形 15"/>
            <p:cNvSpPr/>
            <p:nvPr/>
          </p:nvSpPr>
          <p:spPr>
            <a:xfrm>
              <a:off x="930396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图形 15"/>
            <p:cNvSpPr/>
            <p:nvPr/>
          </p:nvSpPr>
          <p:spPr>
            <a:xfrm>
              <a:off x="9398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图形 15"/>
            <p:cNvSpPr/>
            <p:nvPr/>
          </p:nvSpPr>
          <p:spPr>
            <a:xfrm>
              <a:off x="949249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图形 15"/>
            <p:cNvSpPr/>
            <p:nvPr/>
          </p:nvSpPr>
          <p:spPr>
            <a:xfrm>
              <a:off x="958720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图形 15"/>
            <p:cNvSpPr/>
            <p:nvPr/>
          </p:nvSpPr>
          <p:spPr>
            <a:xfrm>
              <a:off x="968128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图形 15"/>
            <p:cNvSpPr/>
            <p:nvPr/>
          </p:nvSpPr>
          <p:spPr>
            <a:xfrm>
              <a:off x="9775643" y="1739023"/>
              <a:ext cx="55114" cy="55113"/>
            </a:xfrm>
            <a:custGeom>
              <a:avLst/>
              <a:gdLst>
                <a:gd name="connsiteX0" fmla="*/ 55112 w 55114"/>
                <a:gd name="connsiteY0" fmla="*/ 27825 h 55113"/>
                <a:gd name="connsiteX1" fmla="*/ 27289 w 55114"/>
                <a:gd name="connsiteY1" fmla="*/ 55112 h 55113"/>
                <a:gd name="connsiteX2" fmla="*/ 1 w 55114"/>
                <a:gd name="connsiteY2" fmla="*/ 27289 h 55113"/>
                <a:gd name="connsiteX3" fmla="*/ 27377 w 55114"/>
                <a:gd name="connsiteY3" fmla="*/ 1 h 55113"/>
                <a:gd name="connsiteX4" fmla="*/ 55113 w 55114"/>
                <a:gd name="connsiteY4" fmla="*/ 27377 h 55113"/>
                <a:gd name="connsiteX5" fmla="*/ 55112 w 55114"/>
                <a:gd name="connsiteY5" fmla="*/ 27825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4" h="55113">
                  <a:moveTo>
                    <a:pt x="55112" y="27825"/>
                  </a:moveTo>
                  <a:cubicBezTo>
                    <a:pt x="54964" y="43044"/>
                    <a:pt x="42507" y="55261"/>
                    <a:pt x="27289" y="55112"/>
                  </a:cubicBezTo>
                  <a:cubicBezTo>
                    <a:pt x="12071" y="54964"/>
                    <a:pt x="-147" y="42507"/>
                    <a:pt x="1" y="27289"/>
                  </a:cubicBezTo>
                  <a:cubicBezTo>
                    <a:pt x="147" y="12245"/>
                    <a:pt x="12333" y="99"/>
                    <a:pt x="27377" y="1"/>
                  </a:cubicBezTo>
                  <a:cubicBezTo>
                    <a:pt x="42596" y="-99"/>
                    <a:pt x="55014" y="12158"/>
                    <a:pt x="55113" y="27377"/>
                  </a:cubicBezTo>
                  <a:cubicBezTo>
                    <a:pt x="55114" y="27527"/>
                    <a:pt x="55114" y="27676"/>
                    <a:pt x="55112" y="278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图形 15"/>
            <p:cNvSpPr/>
            <p:nvPr/>
          </p:nvSpPr>
          <p:spPr>
            <a:xfrm>
              <a:off x="986999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图形 15"/>
            <p:cNvSpPr/>
            <p:nvPr/>
          </p:nvSpPr>
          <p:spPr>
            <a:xfrm>
              <a:off x="996417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图形 15"/>
            <p:cNvSpPr/>
            <p:nvPr/>
          </p:nvSpPr>
          <p:spPr>
            <a:xfrm>
              <a:off x="887134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图形 15"/>
            <p:cNvSpPr/>
            <p:nvPr/>
          </p:nvSpPr>
          <p:spPr>
            <a:xfrm>
              <a:off x="896579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图形 15"/>
            <p:cNvSpPr/>
            <p:nvPr/>
          </p:nvSpPr>
          <p:spPr>
            <a:xfrm>
              <a:off x="9060145" y="181910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图形 15"/>
            <p:cNvSpPr/>
            <p:nvPr/>
          </p:nvSpPr>
          <p:spPr>
            <a:xfrm>
              <a:off x="915449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图形 15"/>
            <p:cNvSpPr/>
            <p:nvPr/>
          </p:nvSpPr>
          <p:spPr>
            <a:xfrm>
              <a:off x="9248316" y="1819273"/>
              <a:ext cx="55292" cy="55292"/>
            </a:xfrm>
            <a:custGeom>
              <a:avLst/>
              <a:gdLst>
                <a:gd name="connsiteX0" fmla="*/ 55292 w 55292"/>
                <a:gd name="connsiteY0" fmla="*/ 27393 h 55292"/>
                <a:gd name="connsiteX1" fmla="*/ 27900 w 55292"/>
                <a:gd name="connsiteY1" fmla="*/ 55291 h 55292"/>
                <a:gd name="connsiteX2" fmla="*/ 1 w 55292"/>
                <a:gd name="connsiteY2" fmla="*/ 27899 h 55292"/>
                <a:gd name="connsiteX3" fmla="*/ 27393 w 55292"/>
                <a:gd name="connsiteY3" fmla="*/ 1 h 55292"/>
                <a:gd name="connsiteX4" fmla="*/ 28537 w 55292"/>
                <a:gd name="connsiteY4" fmla="*/ 14 h 55292"/>
                <a:gd name="connsiteX5" fmla="*/ 55292 w 55292"/>
                <a:gd name="connsiteY5" fmla="*/ 27393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393"/>
                  </a:moveTo>
                  <a:cubicBezTo>
                    <a:pt x="55431" y="42661"/>
                    <a:pt x="43168" y="55151"/>
                    <a:pt x="27900" y="55291"/>
                  </a:cubicBezTo>
                  <a:cubicBezTo>
                    <a:pt x="12631" y="55431"/>
                    <a:pt x="142" y="43167"/>
                    <a:pt x="1" y="27899"/>
                  </a:cubicBezTo>
                  <a:cubicBezTo>
                    <a:pt x="-138" y="12631"/>
                    <a:pt x="12125" y="141"/>
                    <a:pt x="27393" y="1"/>
                  </a:cubicBezTo>
                  <a:cubicBezTo>
                    <a:pt x="27774" y="-2"/>
                    <a:pt x="28156" y="2"/>
                    <a:pt x="28537" y="14"/>
                  </a:cubicBezTo>
                  <a:cubicBezTo>
                    <a:pt x="43354" y="492"/>
                    <a:pt x="55156" y="12570"/>
                    <a:pt x="55292" y="2739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图形 15"/>
            <p:cNvSpPr/>
            <p:nvPr/>
          </p:nvSpPr>
          <p:spPr>
            <a:xfrm>
              <a:off x="9343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图形 15"/>
            <p:cNvSpPr/>
            <p:nvPr/>
          </p:nvSpPr>
          <p:spPr>
            <a:xfrm>
              <a:off x="943746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图形 15"/>
            <p:cNvSpPr/>
            <p:nvPr/>
          </p:nvSpPr>
          <p:spPr>
            <a:xfrm>
              <a:off x="953182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图形 15"/>
            <p:cNvSpPr/>
            <p:nvPr/>
          </p:nvSpPr>
          <p:spPr>
            <a:xfrm>
              <a:off x="9626175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图形 15"/>
            <p:cNvSpPr/>
            <p:nvPr/>
          </p:nvSpPr>
          <p:spPr>
            <a:xfrm>
              <a:off x="972035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图形 15"/>
            <p:cNvSpPr/>
            <p:nvPr/>
          </p:nvSpPr>
          <p:spPr>
            <a:xfrm>
              <a:off x="9814703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图形 15"/>
            <p:cNvSpPr/>
            <p:nvPr/>
          </p:nvSpPr>
          <p:spPr>
            <a:xfrm>
              <a:off x="9909146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645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1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7" y="12516"/>
                    <a:pt x="12160" y="99"/>
                    <a:pt x="27379" y="1"/>
                  </a:cubicBezTo>
                  <a:cubicBezTo>
                    <a:pt x="27468" y="0"/>
                    <a:pt x="27556" y="0"/>
                    <a:pt x="27645" y="0"/>
                  </a:cubicBezTo>
                  <a:cubicBezTo>
                    <a:pt x="42760" y="49"/>
                    <a:pt x="55016" y="1226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图形 15"/>
            <p:cNvSpPr/>
            <p:nvPr/>
          </p:nvSpPr>
          <p:spPr>
            <a:xfrm>
              <a:off x="10003499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图形 15"/>
            <p:cNvSpPr/>
            <p:nvPr/>
          </p:nvSpPr>
          <p:spPr>
            <a:xfrm>
              <a:off x="883228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图形 15"/>
            <p:cNvSpPr/>
            <p:nvPr/>
          </p:nvSpPr>
          <p:spPr>
            <a:xfrm>
              <a:off x="8926641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图形 15"/>
            <p:cNvSpPr/>
            <p:nvPr/>
          </p:nvSpPr>
          <p:spPr>
            <a:xfrm>
              <a:off x="9020815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图形 15"/>
            <p:cNvSpPr/>
            <p:nvPr/>
          </p:nvSpPr>
          <p:spPr>
            <a:xfrm>
              <a:off x="9115169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图形 15"/>
            <p:cNvSpPr/>
            <p:nvPr/>
          </p:nvSpPr>
          <p:spPr>
            <a:xfrm>
              <a:off x="9209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图形 15"/>
            <p:cNvSpPr/>
            <p:nvPr/>
          </p:nvSpPr>
          <p:spPr>
            <a:xfrm>
              <a:off x="930396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图形 15"/>
            <p:cNvSpPr/>
            <p:nvPr/>
          </p:nvSpPr>
          <p:spPr>
            <a:xfrm>
              <a:off x="9398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图形 15"/>
            <p:cNvSpPr/>
            <p:nvPr/>
          </p:nvSpPr>
          <p:spPr>
            <a:xfrm>
              <a:off x="949267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图形 15"/>
            <p:cNvSpPr/>
            <p:nvPr/>
          </p:nvSpPr>
          <p:spPr>
            <a:xfrm>
              <a:off x="9587203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图形 15"/>
            <p:cNvSpPr/>
            <p:nvPr/>
          </p:nvSpPr>
          <p:spPr>
            <a:xfrm>
              <a:off x="968128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图形 15"/>
            <p:cNvSpPr/>
            <p:nvPr/>
          </p:nvSpPr>
          <p:spPr>
            <a:xfrm>
              <a:off x="9775642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图形 15"/>
            <p:cNvSpPr/>
            <p:nvPr/>
          </p:nvSpPr>
          <p:spPr>
            <a:xfrm>
              <a:off x="986999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图形 15"/>
            <p:cNvSpPr/>
            <p:nvPr/>
          </p:nvSpPr>
          <p:spPr>
            <a:xfrm>
              <a:off x="996417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图形 15"/>
            <p:cNvSpPr/>
            <p:nvPr/>
          </p:nvSpPr>
          <p:spPr>
            <a:xfrm>
              <a:off x="887134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图形 15"/>
            <p:cNvSpPr/>
            <p:nvPr/>
          </p:nvSpPr>
          <p:spPr>
            <a:xfrm>
              <a:off x="896579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图形 15"/>
            <p:cNvSpPr/>
            <p:nvPr/>
          </p:nvSpPr>
          <p:spPr>
            <a:xfrm>
              <a:off x="9060145" y="1979010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图形 15"/>
            <p:cNvSpPr/>
            <p:nvPr/>
          </p:nvSpPr>
          <p:spPr>
            <a:xfrm>
              <a:off x="915449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图形 15"/>
            <p:cNvSpPr/>
            <p:nvPr/>
          </p:nvSpPr>
          <p:spPr>
            <a:xfrm>
              <a:off x="924831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图形 15"/>
            <p:cNvSpPr/>
            <p:nvPr/>
          </p:nvSpPr>
          <p:spPr>
            <a:xfrm>
              <a:off x="9343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图形 15"/>
            <p:cNvSpPr/>
            <p:nvPr/>
          </p:nvSpPr>
          <p:spPr>
            <a:xfrm>
              <a:off x="943746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图形 15"/>
            <p:cNvSpPr/>
            <p:nvPr/>
          </p:nvSpPr>
          <p:spPr>
            <a:xfrm>
              <a:off x="953182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图形 15"/>
            <p:cNvSpPr/>
            <p:nvPr/>
          </p:nvSpPr>
          <p:spPr>
            <a:xfrm>
              <a:off x="962617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图形 15"/>
            <p:cNvSpPr/>
            <p:nvPr/>
          </p:nvSpPr>
          <p:spPr>
            <a:xfrm>
              <a:off x="972035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图形 15"/>
            <p:cNvSpPr/>
            <p:nvPr/>
          </p:nvSpPr>
          <p:spPr>
            <a:xfrm>
              <a:off x="9814703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图形 15"/>
            <p:cNvSpPr/>
            <p:nvPr/>
          </p:nvSpPr>
          <p:spPr>
            <a:xfrm>
              <a:off x="990914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图形 15"/>
            <p:cNvSpPr/>
            <p:nvPr/>
          </p:nvSpPr>
          <p:spPr>
            <a:xfrm>
              <a:off x="1000349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图形 15"/>
            <p:cNvSpPr/>
            <p:nvPr/>
          </p:nvSpPr>
          <p:spPr>
            <a:xfrm>
              <a:off x="883228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图形 15"/>
            <p:cNvSpPr/>
            <p:nvPr/>
          </p:nvSpPr>
          <p:spPr>
            <a:xfrm>
              <a:off x="892664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图形 15"/>
            <p:cNvSpPr/>
            <p:nvPr/>
          </p:nvSpPr>
          <p:spPr>
            <a:xfrm>
              <a:off x="9020815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图形 15"/>
            <p:cNvSpPr/>
            <p:nvPr/>
          </p:nvSpPr>
          <p:spPr>
            <a:xfrm>
              <a:off x="9115169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图形 15"/>
            <p:cNvSpPr/>
            <p:nvPr/>
          </p:nvSpPr>
          <p:spPr>
            <a:xfrm>
              <a:off x="920961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图形 15"/>
            <p:cNvSpPr/>
            <p:nvPr/>
          </p:nvSpPr>
          <p:spPr>
            <a:xfrm>
              <a:off x="930396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图形 15"/>
            <p:cNvSpPr/>
            <p:nvPr/>
          </p:nvSpPr>
          <p:spPr>
            <a:xfrm>
              <a:off x="9398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图形 15"/>
            <p:cNvSpPr/>
            <p:nvPr/>
          </p:nvSpPr>
          <p:spPr>
            <a:xfrm>
              <a:off x="949249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图形 15"/>
            <p:cNvSpPr/>
            <p:nvPr/>
          </p:nvSpPr>
          <p:spPr>
            <a:xfrm>
              <a:off x="958720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图形 15"/>
            <p:cNvSpPr/>
            <p:nvPr/>
          </p:nvSpPr>
          <p:spPr>
            <a:xfrm>
              <a:off x="968128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图形 15"/>
            <p:cNvSpPr/>
            <p:nvPr/>
          </p:nvSpPr>
          <p:spPr>
            <a:xfrm>
              <a:off x="977564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图形 15"/>
            <p:cNvSpPr/>
            <p:nvPr/>
          </p:nvSpPr>
          <p:spPr>
            <a:xfrm>
              <a:off x="986999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图形 15"/>
            <p:cNvSpPr/>
            <p:nvPr/>
          </p:nvSpPr>
          <p:spPr>
            <a:xfrm>
              <a:off x="996417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图形 15"/>
            <p:cNvSpPr/>
            <p:nvPr/>
          </p:nvSpPr>
          <p:spPr>
            <a:xfrm>
              <a:off x="887134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图形 15"/>
            <p:cNvSpPr/>
            <p:nvPr/>
          </p:nvSpPr>
          <p:spPr>
            <a:xfrm>
              <a:off x="896579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图形 15"/>
            <p:cNvSpPr/>
            <p:nvPr/>
          </p:nvSpPr>
          <p:spPr>
            <a:xfrm>
              <a:off x="9060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图形 15"/>
            <p:cNvSpPr/>
            <p:nvPr/>
          </p:nvSpPr>
          <p:spPr>
            <a:xfrm>
              <a:off x="915449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图形 15"/>
            <p:cNvSpPr/>
            <p:nvPr/>
          </p:nvSpPr>
          <p:spPr>
            <a:xfrm>
              <a:off x="924885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图形 15"/>
            <p:cNvSpPr/>
            <p:nvPr/>
          </p:nvSpPr>
          <p:spPr>
            <a:xfrm>
              <a:off x="9343026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图形 15"/>
            <p:cNvSpPr/>
            <p:nvPr/>
          </p:nvSpPr>
          <p:spPr>
            <a:xfrm>
              <a:off x="943746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图形 15"/>
            <p:cNvSpPr/>
            <p:nvPr/>
          </p:nvSpPr>
          <p:spPr>
            <a:xfrm>
              <a:off x="9531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图形 15"/>
            <p:cNvSpPr/>
            <p:nvPr/>
          </p:nvSpPr>
          <p:spPr>
            <a:xfrm>
              <a:off x="962617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图形 15"/>
            <p:cNvSpPr/>
            <p:nvPr/>
          </p:nvSpPr>
          <p:spPr>
            <a:xfrm>
              <a:off x="9720350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图形 15"/>
            <p:cNvSpPr/>
            <p:nvPr/>
          </p:nvSpPr>
          <p:spPr>
            <a:xfrm>
              <a:off x="9814703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图形 15"/>
            <p:cNvSpPr/>
            <p:nvPr/>
          </p:nvSpPr>
          <p:spPr>
            <a:xfrm>
              <a:off x="9909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图形 15"/>
            <p:cNvSpPr/>
            <p:nvPr/>
          </p:nvSpPr>
          <p:spPr>
            <a:xfrm>
              <a:off x="1000349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图形 15"/>
            <p:cNvSpPr/>
            <p:nvPr/>
          </p:nvSpPr>
          <p:spPr>
            <a:xfrm>
              <a:off x="883228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图形 15"/>
            <p:cNvSpPr/>
            <p:nvPr/>
          </p:nvSpPr>
          <p:spPr>
            <a:xfrm>
              <a:off x="892664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图形 15"/>
            <p:cNvSpPr/>
            <p:nvPr/>
          </p:nvSpPr>
          <p:spPr>
            <a:xfrm>
              <a:off x="9020815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图形 15"/>
            <p:cNvSpPr/>
            <p:nvPr/>
          </p:nvSpPr>
          <p:spPr>
            <a:xfrm>
              <a:off x="9115169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图形 15"/>
            <p:cNvSpPr/>
            <p:nvPr/>
          </p:nvSpPr>
          <p:spPr>
            <a:xfrm>
              <a:off x="920961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图形 15"/>
            <p:cNvSpPr/>
            <p:nvPr/>
          </p:nvSpPr>
          <p:spPr>
            <a:xfrm>
              <a:off x="930396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图形 15"/>
            <p:cNvSpPr/>
            <p:nvPr/>
          </p:nvSpPr>
          <p:spPr>
            <a:xfrm>
              <a:off x="9398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图形 15"/>
            <p:cNvSpPr/>
            <p:nvPr/>
          </p:nvSpPr>
          <p:spPr>
            <a:xfrm>
              <a:off x="949249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图形 15"/>
            <p:cNvSpPr/>
            <p:nvPr/>
          </p:nvSpPr>
          <p:spPr>
            <a:xfrm>
              <a:off x="958720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图形 15"/>
            <p:cNvSpPr/>
            <p:nvPr/>
          </p:nvSpPr>
          <p:spPr>
            <a:xfrm>
              <a:off x="968128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图形 15"/>
            <p:cNvSpPr/>
            <p:nvPr/>
          </p:nvSpPr>
          <p:spPr>
            <a:xfrm>
              <a:off x="977564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图形 15"/>
            <p:cNvSpPr/>
            <p:nvPr/>
          </p:nvSpPr>
          <p:spPr>
            <a:xfrm>
              <a:off x="986999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图形 15"/>
            <p:cNvSpPr/>
            <p:nvPr/>
          </p:nvSpPr>
          <p:spPr>
            <a:xfrm>
              <a:off x="996417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图形 15"/>
            <p:cNvSpPr/>
            <p:nvPr/>
          </p:nvSpPr>
          <p:spPr>
            <a:xfrm>
              <a:off x="887134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图形 15"/>
            <p:cNvSpPr/>
            <p:nvPr/>
          </p:nvSpPr>
          <p:spPr>
            <a:xfrm>
              <a:off x="896579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图形 15"/>
            <p:cNvSpPr/>
            <p:nvPr/>
          </p:nvSpPr>
          <p:spPr>
            <a:xfrm>
              <a:off x="9060145" y="229809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图形 15"/>
            <p:cNvSpPr/>
            <p:nvPr/>
          </p:nvSpPr>
          <p:spPr>
            <a:xfrm>
              <a:off x="915449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图形 15"/>
            <p:cNvSpPr/>
            <p:nvPr/>
          </p:nvSpPr>
          <p:spPr>
            <a:xfrm>
              <a:off x="924831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图形 15"/>
            <p:cNvSpPr/>
            <p:nvPr/>
          </p:nvSpPr>
          <p:spPr>
            <a:xfrm>
              <a:off x="9343026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图形 15"/>
            <p:cNvSpPr/>
            <p:nvPr/>
          </p:nvSpPr>
          <p:spPr>
            <a:xfrm>
              <a:off x="943746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图形 15"/>
            <p:cNvSpPr/>
            <p:nvPr/>
          </p:nvSpPr>
          <p:spPr>
            <a:xfrm>
              <a:off x="953182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图形 15"/>
            <p:cNvSpPr/>
            <p:nvPr/>
          </p:nvSpPr>
          <p:spPr>
            <a:xfrm>
              <a:off x="962617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图形 15"/>
            <p:cNvSpPr/>
            <p:nvPr/>
          </p:nvSpPr>
          <p:spPr>
            <a:xfrm>
              <a:off x="9720350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图形 15"/>
            <p:cNvSpPr/>
            <p:nvPr/>
          </p:nvSpPr>
          <p:spPr>
            <a:xfrm>
              <a:off x="9814703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图形 15"/>
            <p:cNvSpPr/>
            <p:nvPr/>
          </p:nvSpPr>
          <p:spPr>
            <a:xfrm>
              <a:off x="990914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图形 15"/>
            <p:cNvSpPr/>
            <p:nvPr/>
          </p:nvSpPr>
          <p:spPr>
            <a:xfrm>
              <a:off x="1000349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图形 15"/>
            <p:cNvSpPr/>
            <p:nvPr/>
          </p:nvSpPr>
          <p:spPr>
            <a:xfrm>
              <a:off x="883228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图形 15"/>
            <p:cNvSpPr/>
            <p:nvPr/>
          </p:nvSpPr>
          <p:spPr>
            <a:xfrm>
              <a:off x="8926641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图形 15"/>
            <p:cNvSpPr/>
            <p:nvPr/>
          </p:nvSpPr>
          <p:spPr>
            <a:xfrm>
              <a:off x="9020815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图形 15"/>
            <p:cNvSpPr/>
            <p:nvPr/>
          </p:nvSpPr>
          <p:spPr>
            <a:xfrm>
              <a:off x="9115169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图形 15"/>
            <p:cNvSpPr/>
            <p:nvPr/>
          </p:nvSpPr>
          <p:spPr>
            <a:xfrm>
              <a:off x="9209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图形 15"/>
            <p:cNvSpPr/>
            <p:nvPr/>
          </p:nvSpPr>
          <p:spPr>
            <a:xfrm>
              <a:off x="930396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图形 15"/>
            <p:cNvSpPr/>
            <p:nvPr/>
          </p:nvSpPr>
          <p:spPr>
            <a:xfrm>
              <a:off x="9398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图形 15"/>
            <p:cNvSpPr/>
            <p:nvPr/>
          </p:nvSpPr>
          <p:spPr>
            <a:xfrm>
              <a:off x="949267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图形 15"/>
            <p:cNvSpPr/>
            <p:nvPr/>
          </p:nvSpPr>
          <p:spPr>
            <a:xfrm>
              <a:off x="9587203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图形 15"/>
            <p:cNvSpPr/>
            <p:nvPr/>
          </p:nvSpPr>
          <p:spPr>
            <a:xfrm>
              <a:off x="968128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图形 15"/>
            <p:cNvSpPr/>
            <p:nvPr/>
          </p:nvSpPr>
          <p:spPr>
            <a:xfrm>
              <a:off x="9775642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图形 15"/>
            <p:cNvSpPr/>
            <p:nvPr/>
          </p:nvSpPr>
          <p:spPr>
            <a:xfrm>
              <a:off x="986999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图形 15"/>
            <p:cNvSpPr/>
            <p:nvPr/>
          </p:nvSpPr>
          <p:spPr>
            <a:xfrm>
              <a:off x="996417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图形 15"/>
            <p:cNvSpPr/>
            <p:nvPr/>
          </p:nvSpPr>
          <p:spPr>
            <a:xfrm>
              <a:off x="887134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图形 15"/>
            <p:cNvSpPr/>
            <p:nvPr/>
          </p:nvSpPr>
          <p:spPr>
            <a:xfrm>
              <a:off x="896579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图形 15"/>
            <p:cNvSpPr/>
            <p:nvPr/>
          </p:nvSpPr>
          <p:spPr>
            <a:xfrm>
              <a:off x="9060145" y="2457732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图形 15"/>
            <p:cNvSpPr/>
            <p:nvPr/>
          </p:nvSpPr>
          <p:spPr>
            <a:xfrm>
              <a:off x="915449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图形 15"/>
            <p:cNvSpPr/>
            <p:nvPr/>
          </p:nvSpPr>
          <p:spPr>
            <a:xfrm>
              <a:off x="924831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图形 15"/>
            <p:cNvSpPr/>
            <p:nvPr/>
          </p:nvSpPr>
          <p:spPr>
            <a:xfrm>
              <a:off x="9343026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图形 15"/>
            <p:cNvSpPr/>
            <p:nvPr/>
          </p:nvSpPr>
          <p:spPr>
            <a:xfrm>
              <a:off x="943746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图形 15"/>
            <p:cNvSpPr/>
            <p:nvPr/>
          </p:nvSpPr>
          <p:spPr>
            <a:xfrm>
              <a:off x="953182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图形 15"/>
            <p:cNvSpPr/>
            <p:nvPr/>
          </p:nvSpPr>
          <p:spPr>
            <a:xfrm>
              <a:off x="962617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图形 15"/>
            <p:cNvSpPr/>
            <p:nvPr/>
          </p:nvSpPr>
          <p:spPr>
            <a:xfrm>
              <a:off x="9720350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图形 15"/>
            <p:cNvSpPr/>
            <p:nvPr/>
          </p:nvSpPr>
          <p:spPr>
            <a:xfrm>
              <a:off x="9814703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图形 15"/>
            <p:cNvSpPr/>
            <p:nvPr/>
          </p:nvSpPr>
          <p:spPr>
            <a:xfrm>
              <a:off x="990914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图形 15"/>
            <p:cNvSpPr/>
            <p:nvPr/>
          </p:nvSpPr>
          <p:spPr>
            <a:xfrm>
              <a:off x="10003499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图形 15"/>
            <p:cNvSpPr/>
            <p:nvPr/>
          </p:nvSpPr>
          <p:spPr>
            <a:xfrm>
              <a:off x="883228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图形 15"/>
            <p:cNvSpPr/>
            <p:nvPr/>
          </p:nvSpPr>
          <p:spPr>
            <a:xfrm>
              <a:off x="892664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图形 15"/>
            <p:cNvSpPr/>
            <p:nvPr/>
          </p:nvSpPr>
          <p:spPr>
            <a:xfrm>
              <a:off x="9020815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图形 15"/>
            <p:cNvSpPr/>
            <p:nvPr/>
          </p:nvSpPr>
          <p:spPr>
            <a:xfrm>
              <a:off x="9115169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图形 15"/>
            <p:cNvSpPr/>
            <p:nvPr/>
          </p:nvSpPr>
          <p:spPr>
            <a:xfrm>
              <a:off x="920961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图形 15"/>
            <p:cNvSpPr/>
            <p:nvPr/>
          </p:nvSpPr>
          <p:spPr>
            <a:xfrm>
              <a:off x="930396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图形 15"/>
            <p:cNvSpPr/>
            <p:nvPr/>
          </p:nvSpPr>
          <p:spPr>
            <a:xfrm>
              <a:off x="9398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图形 15"/>
            <p:cNvSpPr/>
            <p:nvPr/>
          </p:nvSpPr>
          <p:spPr>
            <a:xfrm>
              <a:off x="9492493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图形 15"/>
            <p:cNvSpPr/>
            <p:nvPr/>
          </p:nvSpPr>
          <p:spPr>
            <a:xfrm>
              <a:off x="958720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图形 15"/>
            <p:cNvSpPr/>
            <p:nvPr/>
          </p:nvSpPr>
          <p:spPr>
            <a:xfrm>
              <a:off x="968128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图形 15"/>
            <p:cNvSpPr/>
            <p:nvPr/>
          </p:nvSpPr>
          <p:spPr>
            <a:xfrm>
              <a:off x="977564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图形 15"/>
            <p:cNvSpPr/>
            <p:nvPr/>
          </p:nvSpPr>
          <p:spPr>
            <a:xfrm>
              <a:off x="986999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图形 15"/>
            <p:cNvSpPr/>
            <p:nvPr/>
          </p:nvSpPr>
          <p:spPr>
            <a:xfrm>
              <a:off x="9964170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图形 15"/>
            <p:cNvSpPr/>
            <p:nvPr/>
          </p:nvSpPr>
          <p:spPr>
            <a:xfrm>
              <a:off x="887134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图形 15"/>
            <p:cNvSpPr/>
            <p:nvPr/>
          </p:nvSpPr>
          <p:spPr>
            <a:xfrm>
              <a:off x="896579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图形 15"/>
            <p:cNvSpPr/>
            <p:nvPr/>
          </p:nvSpPr>
          <p:spPr>
            <a:xfrm>
              <a:off x="9060145" y="26173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图形 15"/>
            <p:cNvSpPr/>
            <p:nvPr/>
          </p:nvSpPr>
          <p:spPr>
            <a:xfrm>
              <a:off x="915449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图形 15"/>
            <p:cNvSpPr/>
            <p:nvPr/>
          </p:nvSpPr>
          <p:spPr>
            <a:xfrm>
              <a:off x="924831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图形 15"/>
            <p:cNvSpPr/>
            <p:nvPr/>
          </p:nvSpPr>
          <p:spPr>
            <a:xfrm>
              <a:off x="9343026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图形 15"/>
            <p:cNvSpPr/>
            <p:nvPr/>
          </p:nvSpPr>
          <p:spPr>
            <a:xfrm>
              <a:off x="943746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图形 15"/>
            <p:cNvSpPr/>
            <p:nvPr/>
          </p:nvSpPr>
          <p:spPr>
            <a:xfrm>
              <a:off x="953182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图形 15"/>
            <p:cNvSpPr/>
            <p:nvPr/>
          </p:nvSpPr>
          <p:spPr>
            <a:xfrm>
              <a:off x="962617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图形 15"/>
            <p:cNvSpPr/>
            <p:nvPr/>
          </p:nvSpPr>
          <p:spPr>
            <a:xfrm>
              <a:off x="9720350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图形 15"/>
            <p:cNvSpPr/>
            <p:nvPr/>
          </p:nvSpPr>
          <p:spPr>
            <a:xfrm>
              <a:off x="9814703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图形 15"/>
            <p:cNvSpPr/>
            <p:nvPr/>
          </p:nvSpPr>
          <p:spPr>
            <a:xfrm>
              <a:off x="990914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图形 15"/>
            <p:cNvSpPr/>
            <p:nvPr/>
          </p:nvSpPr>
          <p:spPr>
            <a:xfrm>
              <a:off x="10003499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图形 15"/>
            <p:cNvSpPr/>
            <p:nvPr/>
          </p:nvSpPr>
          <p:spPr>
            <a:xfrm>
              <a:off x="883228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图形 15"/>
            <p:cNvSpPr/>
            <p:nvPr/>
          </p:nvSpPr>
          <p:spPr>
            <a:xfrm>
              <a:off x="892664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图形 15"/>
            <p:cNvSpPr/>
            <p:nvPr/>
          </p:nvSpPr>
          <p:spPr>
            <a:xfrm>
              <a:off x="9020815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图形 15"/>
            <p:cNvSpPr/>
            <p:nvPr/>
          </p:nvSpPr>
          <p:spPr>
            <a:xfrm>
              <a:off x="9115169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图形 15"/>
            <p:cNvSpPr/>
            <p:nvPr/>
          </p:nvSpPr>
          <p:spPr>
            <a:xfrm>
              <a:off x="920961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图形 15"/>
            <p:cNvSpPr/>
            <p:nvPr/>
          </p:nvSpPr>
          <p:spPr>
            <a:xfrm>
              <a:off x="930396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图形 15"/>
            <p:cNvSpPr/>
            <p:nvPr/>
          </p:nvSpPr>
          <p:spPr>
            <a:xfrm>
              <a:off x="9398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图形 15"/>
            <p:cNvSpPr/>
            <p:nvPr/>
          </p:nvSpPr>
          <p:spPr>
            <a:xfrm>
              <a:off x="9492493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图形 15"/>
            <p:cNvSpPr/>
            <p:nvPr/>
          </p:nvSpPr>
          <p:spPr>
            <a:xfrm>
              <a:off x="958720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图形 15"/>
            <p:cNvSpPr/>
            <p:nvPr/>
          </p:nvSpPr>
          <p:spPr>
            <a:xfrm>
              <a:off x="968128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图形 15"/>
            <p:cNvSpPr/>
            <p:nvPr/>
          </p:nvSpPr>
          <p:spPr>
            <a:xfrm>
              <a:off x="977564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图形 15"/>
            <p:cNvSpPr/>
            <p:nvPr/>
          </p:nvSpPr>
          <p:spPr>
            <a:xfrm>
              <a:off x="986999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图形 15"/>
            <p:cNvSpPr/>
            <p:nvPr/>
          </p:nvSpPr>
          <p:spPr>
            <a:xfrm>
              <a:off x="9964170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图形 15"/>
            <p:cNvSpPr/>
            <p:nvPr/>
          </p:nvSpPr>
          <p:spPr>
            <a:xfrm>
              <a:off x="887134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图形 15"/>
            <p:cNvSpPr/>
            <p:nvPr/>
          </p:nvSpPr>
          <p:spPr>
            <a:xfrm>
              <a:off x="896579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图形 15"/>
            <p:cNvSpPr/>
            <p:nvPr/>
          </p:nvSpPr>
          <p:spPr>
            <a:xfrm>
              <a:off x="9060145" y="277699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图形 15"/>
            <p:cNvSpPr/>
            <p:nvPr/>
          </p:nvSpPr>
          <p:spPr>
            <a:xfrm>
              <a:off x="915449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图形 15"/>
            <p:cNvSpPr/>
            <p:nvPr/>
          </p:nvSpPr>
          <p:spPr>
            <a:xfrm>
              <a:off x="924831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图形 15"/>
            <p:cNvSpPr/>
            <p:nvPr/>
          </p:nvSpPr>
          <p:spPr>
            <a:xfrm>
              <a:off x="9343026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图形 15"/>
            <p:cNvSpPr/>
            <p:nvPr/>
          </p:nvSpPr>
          <p:spPr>
            <a:xfrm>
              <a:off x="943746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图形 15"/>
            <p:cNvSpPr/>
            <p:nvPr/>
          </p:nvSpPr>
          <p:spPr>
            <a:xfrm>
              <a:off x="953182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图形 15"/>
            <p:cNvSpPr/>
            <p:nvPr/>
          </p:nvSpPr>
          <p:spPr>
            <a:xfrm>
              <a:off x="962617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图形 15"/>
            <p:cNvSpPr/>
            <p:nvPr/>
          </p:nvSpPr>
          <p:spPr>
            <a:xfrm>
              <a:off x="9720350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图形 15"/>
            <p:cNvSpPr/>
            <p:nvPr/>
          </p:nvSpPr>
          <p:spPr>
            <a:xfrm>
              <a:off x="9814703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图形 15"/>
            <p:cNvSpPr/>
            <p:nvPr/>
          </p:nvSpPr>
          <p:spPr>
            <a:xfrm>
              <a:off x="990914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图形 15"/>
            <p:cNvSpPr/>
            <p:nvPr/>
          </p:nvSpPr>
          <p:spPr>
            <a:xfrm>
              <a:off x="10003499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图形 15"/>
            <p:cNvSpPr/>
            <p:nvPr/>
          </p:nvSpPr>
          <p:spPr>
            <a:xfrm>
              <a:off x="883228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图形 15"/>
            <p:cNvSpPr/>
            <p:nvPr/>
          </p:nvSpPr>
          <p:spPr>
            <a:xfrm>
              <a:off x="8926641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图形 15"/>
            <p:cNvSpPr/>
            <p:nvPr/>
          </p:nvSpPr>
          <p:spPr>
            <a:xfrm>
              <a:off x="9020815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图形 15"/>
            <p:cNvSpPr/>
            <p:nvPr/>
          </p:nvSpPr>
          <p:spPr>
            <a:xfrm>
              <a:off x="9115169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图形 15"/>
            <p:cNvSpPr/>
            <p:nvPr/>
          </p:nvSpPr>
          <p:spPr>
            <a:xfrm>
              <a:off x="9209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图形 15"/>
            <p:cNvSpPr/>
            <p:nvPr/>
          </p:nvSpPr>
          <p:spPr>
            <a:xfrm>
              <a:off x="930396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图形 15"/>
            <p:cNvSpPr/>
            <p:nvPr/>
          </p:nvSpPr>
          <p:spPr>
            <a:xfrm>
              <a:off x="9398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图形 15"/>
            <p:cNvSpPr/>
            <p:nvPr/>
          </p:nvSpPr>
          <p:spPr>
            <a:xfrm>
              <a:off x="949267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图形 15"/>
            <p:cNvSpPr/>
            <p:nvPr/>
          </p:nvSpPr>
          <p:spPr>
            <a:xfrm>
              <a:off x="9587203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图形 15"/>
            <p:cNvSpPr/>
            <p:nvPr/>
          </p:nvSpPr>
          <p:spPr>
            <a:xfrm>
              <a:off x="968128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图形 15"/>
            <p:cNvSpPr/>
            <p:nvPr/>
          </p:nvSpPr>
          <p:spPr>
            <a:xfrm>
              <a:off x="9775642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图形 15"/>
            <p:cNvSpPr/>
            <p:nvPr/>
          </p:nvSpPr>
          <p:spPr>
            <a:xfrm>
              <a:off x="986999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图形 15"/>
            <p:cNvSpPr/>
            <p:nvPr/>
          </p:nvSpPr>
          <p:spPr>
            <a:xfrm>
              <a:off x="9964170" y="285681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图形 15"/>
            <p:cNvSpPr/>
            <p:nvPr/>
          </p:nvSpPr>
          <p:spPr>
            <a:xfrm>
              <a:off x="8871349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图形 15"/>
            <p:cNvSpPr/>
            <p:nvPr/>
          </p:nvSpPr>
          <p:spPr>
            <a:xfrm>
              <a:off x="896579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图形 15"/>
            <p:cNvSpPr/>
            <p:nvPr/>
          </p:nvSpPr>
          <p:spPr>
            <a:xfrm>
              <a:off x="9060145" y="2936633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图形 15"/>
            <p:cNvSpPr/>
            <p:nvPr/>
          </p:nvSpPr>
          <p:spPr>
            <a:xfrm>
              <a:off x="915449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图形 15"/>
            <p:cNvSpPr/>
            <p:nvPr/>
          </p:nvSpPr>
          <p:spPr>
            <a:xfrm>
              <a:off x="924831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图形 15"/>
            <p:cNvSpPr/>
            <p:nvPr/>
          </p:nvSpPr>
          <p:spPr>
            <a:xfrm>
              <a:off x="9343026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图形 15"/>
            <p:cNvSpPr/>
            <p:nvPr/>
          </p:nvSpPr>
          <p:spPr>
            <a:xfrm>
              <a:off x="943746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图形 15"/>
            <p:cNvSpPr/>
            <p:nvPr/>
          </p:nvSpPr>
          <p:spPr>
            <a:xfrm>
              <a:off x="953182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图形 15"/>
            <p:cNvSpPr/>
            <p:nvPr/>
          </p:nvSpPr>
          <p:spPr>
            <a:xfrm>
              <a:off x="962617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图形 15"/>
            <p:cNvSpPr/>
            <p:nvPr/>
          </p:nvSpPr>
          <p:spPr>
            <a:xfrm>
              <a:off x="9720350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图形 15"/>
            <p:cNvSpPr/>
            <p:nvPr/>
          </p:nvSpPr>
          <p:spPr>
            <a:xfrm>
              <a:off x="9814703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图形 15"/>
            <p:cNvSpPr/>
            <p:nvPr/>
          </p:nvSpPr>
          <p:spPr>
            <a:xfrm>
              <a:off x="990914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图形 15"/>
            <p:cNvSpPr/>
            <p:nvPr/>
          </p:nvSpPr>
          <p:spPr>
            <a:xfrm>
              <a:off x="10003499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图形 15"/>
            <p:cNvSpPr/>
            <p:nvPr/>
          </p:nvSpPr>
          <p:spPr>
            <a:xfrm>
              <a:off x="8832287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图形 15"/>
            <p:cNvSpPr/>
            <p:nvPr/>
          </p:nvSpPr>
          <p:spPr>
            <a:xfrm>
              <a:off x="8926640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图形 15"/>
            <p:cNvSpPr/>
            <p:nvPr/>
          </p:nvSpPr>
          <p:spPr>
            <a:xfrm>
              <a:off x="9020815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图形 15"/>
            <p:cNvSpPr/>
            <p:nvPr/>
          </p:nvSpPr>
          <p:spPr>
            <a:xfrm>
              <a:off x="9115169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图形 15"/>
            <p:cNvSpPr/>
            <p:nvPr/>
          </p:nvSpPr>
          <p:spPr>
            <a:xfrm>
              <a:off x="920961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图形 15"/>
            <p:cNvSpPr/>
            <p:nvPr/>
          </p:nvSpPr>
          <p:spPr>
            <a:xfrm>
              <a:off x="930396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图形 15"/>
            <p:cNvSpPr/>
            <p:nvPr/>
          </p:nvSpPr>
          <p:spPr>
            <a:xfrm>
              <a:off x="939831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图形 15"/>
            <p:cNvSpPr/>
            <p:nvPr/>
          </p:nvSpPr>
          <p:spPr>
            <a:xfrm>
              <a:off x="9492493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图形 15"/>
            <p:cNvSpPr/>
            <p:nvPr/>
          </p:nvSpPr>
          <p:spPr>
            <a:xfrm>
              <a:off x="958720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图形 15"/>
            <p:cNvSpPr/>
            <p:nvPr/>
          </p:nvSpPr>
          <p:spPr>
            <a:xfrm>
              <a:off x="968128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图形 15"/>
            <p:cNvSpPr/>
            <p:nvPr/>
          </p:nvSpPr>
          <p:spPr>
            <a:xfrm>
              <a:off x="977564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图形 15"/>
            <p:cNvSpPr/>
            <p:nvPr/>
          </p:nvSpPr>
          <p:spPr>
            <a:xfrm>
              <a:off x="986999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图形 15"/>
            <p:cNvSpPr/>
            <p:nvPr/>
          </p:nvSpPr>
          <p:spPr>
            <a:xfrm>
              <a:off x="9964170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图形 15"/>
            <p:cNvSpPr/>
            <p:nvPr/>
          </p:nvSpPr>
          <p:spPr>
            <a:xfrm>
              <a:off x="8871349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图形 15"/>
            <p:cNvSpPr/>
            <p:nvPr/>
          </p:nvSpPr>
          <p:spPr>
            <a:xfrm>
              <a:off x="896579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图形 15"/>
            <p:cNvSpPr/>
            <p:nvPr/>
          </p:nvSpPr>
          <p:spPr>
            <a:xfrm>
              <a:off x="9060145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图形 15"/>
            <p:cNvSpPr/>
            <p:nvPr/>
          </p:nvSpPr>
          <p:spPr>
            <a:xfrm>
              <a:off x="915449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图形 15"/>
            <p:cNvSpPr/>
            <p:nvPr/>
          </p:nvSpPr>
          <p:spPr>
            <a:xfrm>
              <a:off x="924885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图形 15"/>
            <p:cNvSpPr/>
            <p:nvPr/>
          </p:nvSpPr>
          <p:spPr>
            <a:xfrm>
              <a:off x="9343026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图形 15"/>
            <p:cNvSpPr/>
            <p:nvPr/>
          </p:nvSpPr>
          <p:spPr>
            <a:xfrm>
              <a:off x="943746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图形 15"/>
            <p:cNvSpPr/>
            <p:nvPr/>
          </p:nvSpPr>
          <p:spPr>
            <a:xfrm>
              <a:off x="9531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图形 15"/>
            <p:cNvSpPr/>
            <p:nvPr/>
          </p:nvSpPr>
          <p:spPr>
            <a:xfrm>
              <a:off x="962617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图形 15"/>
            <p:cNvSpPr/>
            <p:nvPr/>
          </p:nvSpPr>
          <p:spPr>
            <a:xfrm>
              <a:off x="9720350" y="309626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图形 15"/>
            <p:cNvSpPr/>
            <p:nvPr/>
          </p:nvSpPr>
          <p:spPr>
            <a:xfrm>
              <a:off x="9814703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图形 15"/>
            <p:cNvSpPr/>
            <p:nvPr/>
          </p:nvSpPr>
          <p:spPr>
            <a:xfrm>
              <a:off x="990914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图形 15"/>
            <p:cNvSpPr/>
            <p:nvPr/>
          </p:nvSpPr>
          <p:spPr>
            <a:xfrm>
              <a:off x="10003499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图形 15"/>
            <p:cNvSpPr/>
            <p:nvPr/>
          </p:nvSpPr>
          <p:spPr>
            <a:xfrm>
              <a:off x="8832288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图形 15"/>
            <p:cNvSpPr/>
            <p:nvPr/>
          </p:nvSpPr>
          <p:spPr>
            <a:xfrm>
              <a:off x="8926641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图形 15"/>
            <p:cNvSpPr/>
            <p:nvPr/>
          </p:nvSpPr>
          <p:spPr>
            <a:xfrm>
              <a:off x="9020815" y="3176083"/>
              <a:ext cx="55292" cy="55291"/>
            </a:xfrm>
            <a:custGeom>
              <a:avLst/>
              <a:gdLst>
                <a:gd name="connsiteX0" fmla="*/ 55292 w 55292"/>
                <a:gd name="connsiteY0" fmla="*/ 27646 h 55291"/>
                <a:gd name="connsiteX1" fmla="*/ 27646 w 55292"/>
                <a:gd name="connsiteY1" fmla="*/ 55292 h 55291"/>
                <a:gd name="connsiteX2" fmla="*/ 0 w 55292"/>
                <a:gd name="connsiteY2" fmla="*/ 27646 h 55291"/>
                <a:gd name="connsiteX3" fmla="*/ 27646 w 55292"/>
                <a:gd name="connsiteY3" fmla="*/ 0 h 55291"/>
                <a:gd name="connsiteX4" fmla="*/ 27736 w 55292"/>
                <a:gd name="connsiteY4" fmla="*/ 0 h 55291"/>
                <a:gd name="connsiteX5" fmla="*/ 55292 w 55292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图形 15"/>
            <p:cNvSpPr/>
            <p:nvPr/>
          </p:nvSpPr>
          <p:spPr>
            <a:xfrm>
              <a:off x="9115169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图形 15"/>
            <p:cNvSpPr/>
            <p:nvPr/>
          </p:nvSpPr>
          <p:spPr>
            <a:xfrm>
              <a:off x="920961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图形 15"/>
            <p:cNvSpPr/>
            <p:nvPr/>
          </p:nvSpPr>
          <p:spPr>
            <a:xfrm>
              <a:off x="930396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图形 15"/>
            <p:cNvSpPr/>
            <p:nvPr/>
          </p:nvSpPr>
          <p:spPr>
            <a:xfrm>
              <a:off x="939831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图形 15"/>
            <p:cNvSpPr/>
            <p:nvPr/>
          </p:nvSpPr>
          <p:spPr>
            <a:xfrm>
              <a:off x="9492493" y="3176083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图形 15"/>
            <p:cNvSpPr/>
            <p:nvPr/>
          </p:nvSpPr>
          <p:spPr>
            <a:xfrm>
              <a:off x="9587203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图形 15"/>
            <p:cNvSpPr/>
            <p:nvPr/>
          </p:nvSpPr>
          <p:spPr>
            <a:xfrm>
              <a:off x="968128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图形 15"/>
            <p:cNvSpPr/>
            <p:nvPr/>
          </p:nvSpPr>
          <p:spPr>
            <a:xfrm>
              <a:off x="977564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图形 15"/>
            <p:cNvSpPr/>
            <p:nvPr/>
          </p:nvSpPr>
          <p:spPr>
            <a:xfrm>
              <a:off x="986999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图形 15"/>
            <p:cNvSpPr/>
            <p:nvPr/>
          </p:nvSpPr>
          <p:spPr>
            <a:xfrm>
              <a:off x="9964705" y="3175873"/>
              <a:ext cx="37991" cy="24289"/>
            </a:xfrm>
            <a:custGeom>
              <a:avLst/>
              <a:gdLst>
                <a:gd name="connsiteX0" fmla="*/ 37991 w 37991"/>
                <a:gd name="connsiteY0" fmla="*/ 2529 h 24289"/>
                <a:gd name="connsiteX1" fmla="*/ 0 w 37991"/>
                <a:gd name="connsiteY1" fmla="*/ 24289 h 24289"/>
                <a:gd name="connsiteX2" fmla="*/ 29107 w 37991"/>
                <a:gd name="connsiteY2" fmla="*/ 116 h 24289"/>
                <a:gd name="connsiteX3" fmla="*/ 37991 w 37991"/>
                <a:gd name="connsiteY3" fmla="*/ 2529 h 2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91" h="24289">
                  <a:moveTo>
                    <a:pt x="37991" y="2529"/>
                  </a:moveTo>
                  <a:cubicBezTo>
                    <a:pt x="25416" y="10020"/>
                    <a:pt x="12753" y="17333"/>
                    <a:pt x="0" y="24289"/>
                  </a:cubicBezTo>
                  <a:cubicBezTo>
                    <a:pt x="1363" y="9576"/>
                    <a:pt x="14394" y="-1247"/>
                    <a:pt x="29107" y="116"/>
                  </a:cubicBezTo>
                  <a:cubicBezTo>
                    <a:pt x="32185" y="401"/>
                    <a:pt x="35191" y="1217"/>
                    <a:pt x="37991" y="252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图形 15"/>
            <p:cNvSpPr/>
            <p:nvPr/>
          </p:nvSpPr>
          <p:spPr>
            <a:xfrm>
              <a:off x="8871349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图形 15"/>
            <p:cNvSpPr/>
            <p:nvPr/>
          </p:nvSpPr>
          <p:spPr>
            <a:xfrm>
              <a:off x="896579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图形 15"/>
            <p:cNvSpPr/>
            <p:nvPr/>
          </p:nvSpPr>
          <p:spPr>
            <a:xfrm>
              <a:off x="906014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图形 15"/>
            <p:cNvSpPr/>
            <p:nvPr/>
          </p:nvSpPr>
          <p:spPr>
            <a:xfrm>
              <a:off x="915449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图形 15"/>
            <p:cNvSpPr/>
            <p:nvPr/>
          </p:nvSpPr>
          <p:spPr>
            <a:xfrm>
              <a:off x="9248316" y="3255900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图形 15"/>
            <p:cNvSpPr/>
            <p:nvPr/>
          </p:nvSpPr>
          <p:spPr>
            <a:xfrm>
              <a:off x="9343026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图形 15"/>
            <p:cNvSpPr/>
            <p:nvPr/>
          </p:nvSpPr>
          <p:spPr>
            <a:xfrm>
              <a:off x="943746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图形 15"/>
            <p:cNvSpPr/>
            <p:nvPr/>
          </p:nvSpPr>
          <p:spPr>
            <a:xfrm>
              <a:off x="953182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图形 15"/>
            <p:cNvSpPr/>
            <p:nvPr/>
          </p:nvSpPr>
          <p:spPr>
            <a:xfrm>
              <a:off x="962617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图形 15"/>
            <p:cNvSpPr/>
            <p:nvPr/>
          </p:nvSpPr>
          <p:spPr>
            <a:xfrm>
              <a:off x="9720838" y="3254421"/>
              <a:ext cx="55115" cy="48655"/>
            </a:xfrm>
            <a:custGeom>
              <a:avLst/>
              <a:gdLst>
                <a:gd name="connsiteX0" fmla="*/ 54714 w 55115"/>
                <a:gd name="connsiteY0" fmla="*/ 29125 h 48655"/>
                <a:gd name="connsiteX1" fmla="*/ 54714 w 55115"/>
                <a:gd name="connsiteY1" fmla="*/ 32603 h 48655"/>
                <a:gd name="connsiteX2" fmla="*/ 8072 w 55115"/>
                <a:gd name="connsiteY2" fmla="*/ 48655 h 48655"/>
                <a:gd name="connsiteX3" fmla="*/ 45 w 55115"/>
                <a:gd name="connsiteY3" fmla="*/ 29125 h 48655"/>
                <a:gd name="connsiteX4" fmla="*/ 25991 w 55115"/>
                <a:gd name="connsiteY4" fmla="*/ 45 h 48655"/>
                <a:gd name="connsiteX5" fmla="*/ 55070 w 55115"/>
                <a:gd name="connsiteY5" fmla="*/ 25991 h 48655"/>
                <a:gd name="connsiteX6" fmla="*/ 55070 w 55115"/>
                <a:gd name="connsiteY6" fmla="*/ 29125 h 4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655">
                  <a:moveTo>
                    <a:pt x="54714" y="29125"/>
                  </a:moveTo>
                  <a:cubicBezTo>
                    <a:pt x="54895" y="30277"/>
                    <a:pt x="54895" y="31450"/>
                    <a:pt x="54714" y="32603"/>
                  </a:cubicBezTo>
                  <a:cubicBezTo>
                    <a:pt x="39374" y="38221"/>
                    <a:pt x="23768" y="43572"/>
                    <a:pt x="8072" y="48655"/>
                  </a:cubicBezTo>
                  <a:cubicBezTo>
                    <a:pt x="2942" y="43447"/>
                    <a:pt x="61" y="36435"/>
                    <a:pt x="45" y="29125"/>
                  </a:cubicBezTo>
                  <a:cubicBezTo>
                    <a:pt x="-820" y="13930"/>
                    <a:pt x="10796" y="911"/>
                    <a:pt x="25991" y="45"/>
                  </a:cubicBezTo>
                  <a:cubicBezTo>
                    <a:pt x="41186" y="-820"/>
                    <a:pt x="54205" y="10796"/>
                    <a:pt x="55070" y="25991"/>
                  </a:cubicBezTo>
                  <a:cubicBezTo>
                    <a:pt x="55130" y="27034"/>
                    <a:pt x="55130" y="28081"/>
                    <a:pt x="55070" y="291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图形 15"/>
            <p:cNvSpPr/>
            <p:nvPr/>
          </p:nvSpPr>
          <p:spPr>
            <a:xfrm>
              <a:off x="9818270" y="3255896"/>
              <a:ext cx="31481" cy="14450"/>
            </a:xfrm>
            <a:custGeom>
              <a:avLst/>
              <a:gdLst>
                <a:gd name="connsiteX0" fmla="*/ 31481 w 31481"/>
                <a:gd name="connsiteY0" fmla="*/ 1073 h 14450"/>
                <a:gd name="connsiteX1" fmla="*/ 0 w 31481"/>
                <a:gd name="connsiteY1" fmla="*/ 14450 h 14450"/>
                <a:gd name="connsiteX2" fmla="*/ 24168 w 31481"/>
                <a:gd name="connsiteY2" fmla="*/ 3 h 14450"/>
                <a:gd name="connsiteX3" fmla="*/ 31480 w 31481"/>
                <a:gd name="connsiteY3" fmla="*/ 1073 h 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1" h="14450">
                  <a:moveTo>
                    <a:pt x="31481" y="1073"/>
                  </a:moveTo>
                  <a:cubicBezTo>
                    <a:pt x="21047" y="5711"/>
                    <a:pt x="10613" y="9991"/>
                    <a:pt x="0" y="14450"/>
                  </a:cubicBezTo>
                  <a:cubicBezTo>
                    <a:pt x="4666" y="5442"/>
                    <a:pt x="14025" y="-153"/>
                    <a:pt x="24168" y="3"/>
                  </a:cubicBezTo>
                  <a:cubicBezTo>
                    <a:pt x="26645" y="-17"/>
                    <a:pt x="29112" y="344"/>
                    <a:pt x="31480" y="107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图形 15"/>
            <p:cNvSpPr/>
            <p:nvPr/>
          </p:nvSpPr>
          <p:spPr>
            <a:xfrm>
              <a:off x="9029823" y="3335783"/>
              <a:ext cx="43342" cy="15361"/>
            </a:xfrm>
            <a:custGeom>
              <a:avLst/>
              <a:gdLst>
                <a:gd name="connsiteX0" fmla="*/ 43342 w 43342"/>
                <a:gd name="connsiteY0" fmla="*/ 15362 h 15361"/>
                <a:gd name="connsiteX1" fmla="*/ 0 w 43342"/>
                <a:gd name="connsiteY1" fmla="*/ 7335 h 15361"/>
                <a:gd name="connsiteX2" fmla="*/ 38818 w 43342"/>
                <a:gd name="connsiteY2" fmla="*/ 8782 h 15361"/>
                <a:gd name="connsiteX3" fmla="*/ 43341 w 43342"/>
                <a:gd name="connsiteY3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61">
                  <a:moveTo>
                    <a:pt x="43342" y="15362"/>
                  </a:moveTo>
                  <a:cubicBezTo>
                    <a:pt x="28895" y="12984"/>
                    <a:pt x="14447" y="10308"/>
                    <a:pt x="0" y="7335"/>
                  </a:cubicBezTo>
                  <a:cubicBezTo>
                    <a:pt x="11119" y="-2985"/>
                    <a:pt x="28498" y="-2337"/>
                    <a:pt x="38818" y="8782"/>
                  </a:cubicBezTo>
                  <a:cubicBezTo>
                    <a:pt x="40638" y="10743"/>
                    <a:pt x="42162" y="12960"/>
                    <a:pt x="43341" y="1536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图形 15"/>
            <p:cNvSpPr/>
            <p:nvPr/>
          </p:nvSpPr>
          <p:spPr>
            <a:xfrm>
              <a:off x="9115882" y="3336010"/>
              <a:ext cx="54490" cy="28244"/>
            </a:xfrm>
            <a:custGeom>
              <a:avLst/>
              <a:gdLst>
                <a:gd name="connsiteX0" fmla="*/ 54490 w 54490"/>
                <a:gd name="connsiteY0" fmla="*/ 27352 h 28244"/>
                <a:gd name="connsiteX1" fmla="*/ 54490 w 54490"/>
                <a:gd name="connsiteY1" fmla="*/ 28244 h 28244"/>
                <a:gd name="connsiteX2" fmla="*/ 0 w 54490"/>
                <a:gd name="connsiteY2" fmla="*/ 21734 h 28244"/>
                <a:gd name="connsiteX3" fmla="*/ 32762 w 54490"/>
                <a:gd name="connsiteY3" fmla="*/ 629 h 28244"/>
                <a:gd name="connsiteX4" fmla="*/ 54489 w 54490"/>
                <a:gd name="connsiteY4" fmla="*/ 27352 h 2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90" h="28244">
                  <a:moveTo>
                    <a:pt x="54490" y="27352"/>
                  </a:moveTo>
                  <a:lnTo>
                    <a:pt x="54490" y="28244"/>
                  </a:lnTo>
                  <a:cubicBezTo>
                    <a:pt x="36654" y="26461"/>
                    <a:pt x="18104" y="24231"/>
                    <a:pt x="0" y="21734"/>
                  </a:cubicBezTo>
                  <a:cubicBezTo>
                    <a:pt x="3219" y="6859"/>
                    <a:pt x="17887" y="-2590"/>
                    <a:pt x="32762" y="629"/>
                  </a:cubicBezTo>
                  <a:cubicBezTo>
                    <a:pt x="45365" y="3357"/>
                    <a:pt x="54391" y="14458"/>
                    <a:pt x="54489" y="2735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图形 15"/>
            <p:cNvSpPr/>
            <p:nvPr/>
          </p:nvSpPr>
          <p:spPr>
            <a:xfrm>
              <a:off x="9209809" y="3337285"/>
              <a:ext cx="55271" cy="32676"/>
            </a:xfrm>
            <a:custGeom>
              <a:avLst/>
              <a:gdLst>
                <a:gd name="connsiteX0" fmla="*/ 54916 w 55271"/>
                <a:gd name="connsiteY0" fmla="*/ 26078 h 32676"/>
                <a:gd name="connsiteX1" fmla="*/ 54113 w 55271"/>
                <a:gd name="connsiteY1" fmla="*/ 32677 h 32676"/>
                <a:gd name="connsiteX2" fmla="*/ 69 w 55271"/>
                <a:gd name="connsiteY2" fmla="*/ 30091 h 32676"/>
                <a:gd name="connsiteX3" fmla="*/ 69 w 55271"/>
                <a:gd name="connsiteY3" fmla="*/ 26077 h 32676"/>
                <a:gd name="connsiteX4" fmla="*/ 29240 w 55271"/>
                <a:gd name="connsiteY4" fmla="*/ 45 h 32676"/>
                <a:gd name="connsiteX5" fmla="*/ 55272 w 55271"/>
                <a:gd name="connsiteY5" fmla="*/ 26077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1" h="32676">
                  <a:moveTo>
                    <a:pt x="54916" y="26078"/>
                  </a:moveTo>
                  <a:cubicBezTo>
                    <a:pt x="54879" y="28299"/>
                    <a:pt x="54610" y="30511"/>
                    <a:pt x="54113" y="32677"/>
                  </a:cubicBezTo>
                  <a:cubicBezTo>
                    <a:pt x="36277" y="32677"/>
                    <a:pt x="18441" y="31428"/>
                    <a:pt x="69" y="30091"/>
                  </a:cubicBezTo>
                  <a:cubicBezTo>
                    <a:pt x="-23" y="28755"/>
                    <a:pt x="-23" y="27414"/>
                    <a:pt x="69" y="26077"/>
                  </a:cubicBezTo>
                  <a:cubicBezTo>
                    <a:pt x="936" y="10833"/>
                    <a:pt x="13996" y="-821"/>
                    <a:pt x="29240" y="45"/>
                  </a:cubicBezTo>
                  <a:cubicBezTo>
                    <a:pt x="43274" y="843"/>
                    <a:pt x="54474" y="12044"/>
                    <a:pt x="5527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图形 15"/>
            <p:cNvSpPr/>
            <p:nvPr/>
          </p:nvSpPr>
          <p:spPr>
            <a:xfrm>
              <a:off x="9303965" y="3337285"/>
              <a:ext cx="55206" cy="33390"/>
            </a:xfrm>
            <a:custGeom>
              <a:avLst/>
              <a:gdLst>
                <a:gd name="connsiteX0" fmla="*/ 55202 w 55206"/>
                <a:gd name="connsiteY0" fmla="*/ 26078 h 33390"/>
                <a:gd name="connsiteX1" fmla="*/ 54489 w 55206"/>
                <a:gd name="connsiteY1" fmla="*/ 32142 h 33390"/>
                <a:gd name="connsiteX2" fmla="*/ 981 w 55206"/>
                <a:gd name="connsiteY2" fmla="*/ 33390 h 33390"/>
                <a:gd name="connsiteX3" fmla="*/ 0 w 55206"/>
                <a:gd name="connsiteY3" fmla="*/ 26077 h 33390"/>
                <a:gd name="connsiteX4" fmla="*/ 29171 w 55206"/>
                <a:gd name="connsiteY4" fmla="*/ 45 h 33390"/>
                <a:gd name="connsiteX5" fmla="*/ 55202 w 55206"/>
                <a:gd name="connsiteY5" fmla="*/ 26077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26078"/>
                  </a:moveTo>
                  <a:cubicBezTo>
                    <a:pt x="55240" y="28122"/>
                    <a:pt x="55001" y="30162"/>
                    <a:pt x="54489" y="32142"/>
                  </a:cubicBezTo>
                  <a:cubicBezTo>
                    <a:pt x="36653" y="33034"/>
                    <a:pt x="18817" y="33390"/>
                    <a:pt x="981" y="33390"/>
                  </a:cubicBezTo>
                  <a:cubicBezTo>
                    <a:pt x="331" y="31007"/>
                    <a:pt x="1" y="28548"/>
                    <a:pt x="0" y="26077"/>
                  </a:cubicBezTo>
                  <a:cubicBezTo>
                    <a:pt x="867" y="10833"/>
                    <a:pt x="13927" y="-821"/>
                    <a:pt x="29171" y="45"/>
                  </a:cubicBezTo>
                  <a:cubicBezTo>
                    <a:pt x="43205" y="843"/>
                    <a:pt x="54404" y="12044"/>
                    <a:pt x="5520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图形 15"/>
            <p:cNvSpPr/>
            <p:nvPr/>
          </p:nvSpPr>
          <p:spPr>
            <a:xfrm>
              <a:off x="9398605" y="3336504"/>
              <a:ext cx="55094" cy="30514"/>
            </a:xfrm>
            <a:custGeom>
              <a:avLst/>
              <a:gdLst>
                <a:gd name="connsiteX0" fmla="*/ 54737 w 55094"/>
                <a:gd name="connsiteY0" fmla="*/ 25609 h 30514"/>
                <a:gd name="connsiteX1" fmla="*/ 69 w 55094"/>
                <a:gd name="connsiteY1" fmla="*/ 30514 h 30514"/>
                <a:gd name="connsiteX2" fmla="*/ 69 w 55094"/>
                <a:gd name="connsiteY2" fmla="*/ 26501 h 30514"/>
                <a:gd name="connsiteX3" fmla="*/ 28662 w 55094"/>
                <a:gd name="connsiteY3" fmla="*/ 21 h 30514"/>
                <a:gd name="connsiteX4" fmla="*/ 55094 w 55094"/>
                <a:gd name="connsiteY4" fmla="*/ 25609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4" h="30514">
                  <a:moveTo>
                    <a:pt x="54737" y="25609"/>
                  </a:moveTo>
                  <a:cubicBezTo>
                    <a:pt x="36901" y="27661"/>
                    <a:pt x="18351" y="29266"/>
                    <a:pt x="69" y="30514"/>
                  </a:cubicBezTo>
                  <a:cubicBezTo>
                    <a:pt x="-23" y="29178"/>
                    <a:pt x="-23" y="27837"/>
                    <a:pt x="69" y="26501"/>
                  </a:cubicBezTo>
                  <a:cubicBezTo>
                    <a:pt x="653" y="11293"/>
                    <a:pt x="13454" y="-563"/>
                    <a:pt x="28662" y="21"/>
                  </a:cubicBezTo>
                  <a:cubicBezTo>
                    <a:pt x="42710" y="560"/>
                    <a:pt x="54100" y="11586"/>
                    <a:pt x="55094" y="2560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图形 15"/>
            <p:cNvSpPr/>
            <p:nvPr/>
          </p:nvSpPr>
          <p:spPr>
            <a:xfrm>
              <a:off x="9493563" y="3335732"/>
              <a:ext cx="50833" cy="21833"/>
            </a:xfrm>
            <a:custGeom>
              <a:avLst/>
              <a:gdLst>
                <a:gd name="connsiteX0" fmla="*/ 50833 w 50833"/>
                <a:gd name="connsiteY0" fmla="*/ 13807 h 21833"/>
                <a:gd name="connsiteX1" fmla="*/ 0 w 50833"/>
                <a:gd name="connsiteY1" fmla="*/ 21833 h 21833"/>
                <a:gd name="connsiteX2" fmla="*/ 32684 w 50833"/>
                <a:gd name="connsiteY2" fmla="*/ 608 h 21833"/>
                <a:gd name="connsiteX3" fmla="*/ 50834 w 50833"/>
                <a:gd name="connsiteY3" fmla="*/ 13807 h 2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33" h="21833">
                  <a:moveTo>
                    <a:pt x="50833" y="13807"/>
                  </a:moveTo>
                  <a:cubicBezTo>
                    <a:pt x="33888" y="16839"/>
                    <a:pt x="17033" y="19604"/>
                    <a:pt x="0" y="21833"/>
                  </a:cubicBezTo>
                  <a:cubicBezTo>
                    <a:pt x="3164" y="6947"/>
                    <a:pt x="17797" y="-2556"/>
                    <a:pt x="32684" y="608"/>
                  </a:cubicBezTo>
                  <a:cubicBezTo>
                    <a:pt x="40333" y="2233"/>
                    <a:pt x="46930" y="7032"/>
                    <a:pt x="50834" y="1380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图形 15"/>
            <p:cNvSpPr/>
            <p:nvPr/>
          </p:nvSpPr>
          <p:spPr>
            <a:xfrm>
              <a:off x="8782525" y="725842"/>
              <a:ext cx="49774" cy="30857"/>
            </a:xfrm>
            <a:custGeom>
              <a:avLst/>
              <a:gdLst>
                <a:gd name="connsiteX0" fmla="*/ 49762 w 49774"/>
                <a:gd name="connsiteY0" fmla="*/ 3300 h 30857"/>
                <a:gd name="connsiteX1" fmla="*/ 22206 w 49774"/>
                <a:gd name="connsiteY1" fmla="*/ 30857 h 30857"/>
                <a:gd name="connsiteX2" fmla="*/ 22117 w 49774"/>
                <a:gd name="connsiteY2" fmla="*/ 30857 h 30857"/>
                <a:gd name="connsiteX3" fmla="*/ 0 w 49774"/>
                <a:gd name="connsiteY3" fmla="*/ 19531 h 30857"/>
                <a:gd name="connsiteX4" fmla="*/ 49405 w 49774"/>
                <a:gd name="connsiteY4" fmla="*/ 0 h 30857"/>
                <a:gd name="connsiteX5" fmla="*/ 49762 w 49774"/>
                <a:gd name="connsiteY5" fmla="*/ 3300 h 3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74" h="30857">
                  <a:moveTo>
                    <a:pt x="49762" y="3300"/>
                  </a:moveTo>
                  <a:cubicBezTo>
                    <a:pt x="49762" y="18519"/>
                    <a:pt x="37425" y="30857"/>
                    <a:pt x="22206" y="30857"/>
                  </a:cubicBezTo>
                  <a:cubicBezTo>
                    <a:pt x="22176" y="30857"/>
                    <a:pt x="22147" y="30857"/>
                    <a:pt x="22117" y="30857"/>
                  </a:cubicBezTo>
                  <a:cubicBezTo>
                    <a:pt x="13332" y="30941"/>
                    <a:pt x="5065" y="26708"/>
                    <a:pt x="0" y="19531"/>
                  </a:cubicBezTo>
                  <a:cubicBezTo>
                    <a:pt x="16320" y="12753"/>
                    <a:pt x="32729" y="6332"/>
                    <a:pt x="49405" y="0"/>
                  </a:cubicBezTo>
                  <a:cubicBezTo>
                    <a:pt x="49695" y="1075"/>
                    <a:pt x="49815" y="2188"/>
                    <a:pt x="49762" y="330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图形 15"/>
            <p:cNvSpPr/>
            <p:nvPr/>
          </p:nvSpPr>
          <p:spPr>
            <a:xfrm>
              <a:off x="8643849" y="788179"/>
              <a:ext cx="54847" cy="47837"/>
            </a:xfrm>
            <a:custGeom>
              <a:avLst/>
              <a:gdLst>
                <a:gd name="connsiteX0" fmla="*/ 54846 w 54847"/>
                <a:gd name="connsiteY0" fmla="*/ 20779 h 47837"/>
                <a:gd name="connsiteX1" fmla="*/ 26795 w 54847"/>
                <a:gd name="connsiteY1" fmla="*/ 47833 h 47837"/>
                <a:gd name="connsiteX2" fmla="*/ 0 w 54847"/>
                <a:gd name="connsiteY2" fmla="*/ 24079 h 47837"/>
                <a:gd name="connsiteX3" fmla="*/ 45303 w 54847"/>
                <a:gd name="connsiteY3" fmla="*/ 0 h 47837"/>
                <a:gd name="connsiteX4" fmla="*/ 54846 w 54847"/>
                <a:gd name="connsiteY4" fmla="*/ 20779 h 4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47" h="47837">
                  <a:moveTo>
                    <a:pt x="54846" y="20779"/>
                  </a:moveTo>
                  <a:cubicBezTo>
                    <a:pt x="54570" y="35996"/>
                    <a:pt x="42011" y="48108"/>
                    <a:pt x="26795" y="47833"/>
                  </a:cubicBezTo>
                  <a:cubicBezTo>
                    <a:pt x="13235" y="47587"/>
                    <a:pt x="1869" y="37512"/>
                    <a:pt x="0" y="24079"/>
                  </a:cubicBezTo>
                  <a:cubicBezTo>
                    <a:pt x="14982" y="15696"/>
                    <a:pt x="29965" y="7670"/>
                    <a:pt x="45303" y="0"/>
                  </a:cubicBezTo>
                  <a:cubicBezTo>
                    <a:pt x="51433" y="5150"/>
                    <a:pt x="54934" y="12774"/>
                    <a:pt x="54846" y="207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图形 15"/>
            <p:cNvSpPr/>
            <p:nvPr/>
          </p:nvSpPr>
          <p:spPr>
            <a:xfrm>
              <a:off x="8737934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图形 15"/>
            <p:cNvSpPr/>
            <p:nvPr/>
          </p:nvSpPr>
          <p:spPr>
            <a:xfrm>
              <a:off x="8499197" y="873079"/>
              <a:ext cx="50120" cy="43341"/>
            </a:xfrm>
            <a:custGeom>
              <a:avLst/>
              <a:gdLst>
                <a:gd name="connsiteX0" fmla="*/ 50120 w 50120"/>
                <a:gd name="connsiteY0" fmla="*/ 15785 h 43341"/>
                <a:gd name="connsiteX1" fmla="*/ 22385 w 50120"/>
                <a:gd name="connsiteY1" fmla="*/ 43342 h 43341"/>
                <a:gd name="connsiteX2" fmla="*/ 22384 w 50120"/>
                <a:gd name="connsiteY2" fmla="*/ 43342 h 43341"/>
                <a:gd name="connsiteX3" fmla="*/ 0 w 50120"/>
                <a:gd name="connsiteY3" fmla="*/ 31659 h 43341"/>
                <a:gd name="connsiteX4" fmla="*/ 45215 w 50120"/>
                <a:gd name="connsiteY4" fmla="*/ 0 h 43341"/>
                <a:gd name="connsiteX5" fmla="*/ 50120 w 50120"/>
                <a:gd name="connsiteY5" fmla="*/ 15785 h 4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20" h="43341">
                  <a:moveTo>
                    <a:pt x="50120" y="15785"/>
                  </a:moveTo>
                  <a:cubicBezTo>
                    <a:pt x="50071" y="31053"/>
                    <a:pt x="37654" y="43391"/>
                    <a:pt x="22385" y="43342"/>
                  </a:cubicBezTo>
                  <a:cubicBezTo>
                    <a:pt x="22385" y="43342"/>
                    <a:pt x="22385" y="43342"/>
                    <a:pt x="22384" y="43342"/>
                  </a:cubicBezTo>
                  <a:cubicBezTo>
                    <a:pt x="13462" y="43341"/>
                    <a:pt x="5103" y="38979"/>
                    <a:pt x="0" y="31659"/>
                  </a:cubicBezTo>
                  <a:cubicBezTo>
                    <a:pt x="14716" y="20690"/>
                    <a:pt x="29876" y="10077"/>
                    <a:pt x="45215" y="0"/>
                  </a:cubicBezTo>
                  <a:cubicBezTo>
                    <a:pt x="48362" y="4667"/>
                    <a:pt x="50068" y="10156"/>
                    <a:pt x="50120" y="1578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图形 15"/>
            <p:cNvSpPr/>
            <p:nvPr/>
          </p:nvSpPr>
          <p:spPr>
            <a:xfrm>
              <a:off x="8588557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图形 15"/>
            <p:cNvSpPr/>
            <p:nvPr/>
          </p:nvSpPr>
          <p:spPr>
            <a:xfrm>
              <a:off x="8682821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图形 15"/>
            <p:cNvSpPr/>
            <p:nvPr/>
          </p:nvSpPr>
          <p:spPr>
            <a:xfrm>
              <a:off x="8776996" y="861218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图形 15"/>
            <p:cNvSpPr/>
            <p:nvPr/>
          </p:nvSpPr>
          <p:spPr>
            <a:xfrm>
              <a:off x="8387186" y="971089"/>
              <a:ext cx="28359" cy="25119"/>
            </a:xfrm>
            <a:custGeom>
              <a:avLst/>
              <a:gdLst>
                <a:gd name="connsiteX0" fmla="*/ 28359 w 28359"/>
                <a:gd name="connsiteY0" fmla="*/ 0 h 25119"/>
                <a:gd name="connsiteX1" fmla="*/ 981 w 28359"/>
                <a:gd name="connsiteY1" fmla="*/ 25060 h 25119"/>
                <a:gd name="connsiteX2" fmla="*/ 0 w 28359"/>
                <a:gd name="connsiteY2" fmla="*/ 25060 h 25119"/>
                <a:gd name="connsiteX3" fmla="*/ 28359 w 28359"/>
                <a:gd name="connsiteY3" fmla="*/ 0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59" h="25119">
                  <a:moveTo>
                    <a:pt x="28359" y="0"/>
                  </a:moveTo>
                  <a:cubicBezTo>
                    <a:pt x="27111" y="14188"/>
                    <a:pt x="15224" y="25068"/>
                    <a:pt x="981" y="25060"/>
                  </a:cubicBezTo>
                  <a:cubicBezTo>
                    <a:pt x="659" y="25139"/>
                    <a:pt x="322" y="25139"/>
                    <a:pt x="0" y="25060"/>
                  </a:cubicBezTo>
                  <a:cubicBezTo>
                    <a:pt x="9364" y="16409"/>
                    <a:pt x="18817" y="8205"/>
                    <a:pt x="2835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图形 15"/>
            <p:cNvSpPr/>
            <p:nvPr/>
          </p:nvSpPr>
          <p:spPr>
            <a:xfrm>
              <a:off x="8454607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图形 15"/>
            <p:cNvSpPr/>
            <p:nvPr/>
          </p:nvSpPr>
          <p:spPr>
            <a:xfrm>
              <a:off x="8549138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图形 15"/>
            <p:cNvSpPr/>
            <p:nvPr/>
          </p:nvSpPr>
          <p:spPr>
            <a:xfrm>
              <a:off x="864358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图形 15"/>
            <p:cNvSpPr/>
            <p:nvPr/>
          </p:nvSpPr>
          <p:spPr>
            <a:xfrm>
              <a:off x="873793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图形 15"/>
            <p:cNvSpPr/>
            <p:nvPr/>
          </p:nvSpPr>
          <p:spPr>
            <a:xfrm>
              <a:off x="8313701" y="1028878"/>
              <a:ext cx="46820" cy="47266"/>
            </a:xfrm>
            <a:custGeom>
              <a:avLst/>
              <a:gdLst>
                <a:gd name="connsiteX0" fmla="*/ 46820 w 46820"/>
                <a:gd name="connsiteY0" fmla="*/ 19531 h 47266"/>
                <a:gd name="connsiteX1" fmla="*/ 19263 w 46820"/>
                <a:gd name="connsiteY1" fmla="*/ 47266 h 47266"/>
                <a:gd name="connsiteX2" fmla="*/ 19263 w 46820"/>
                <a:gd name="connsiteY2" fmla="*/ 47266 h 47266"/>
                <a:gd name="connsiteX3" fmla="*/ 0 w 46820"/>
                <a:gd name="connsiteY3" fmla="*/ 39239 h 47266"/>
                <a:gd name="connsiteX4" fmla="*/ 38793 w 46820"/>
                <a:gd name="connsiteY4" fmla="*/ 0 h 47266"/>
                <a:gd name="connsiteX5" fmla="*/ 46820 w 46820"/>
                <a:gd name="connsiteY5" fmla="*/ 19531 h 4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20" h="47266">
                  <a:moveTo>
                    <a:pt x="46820" y="19531"/>
                  </a:moveTo>
                  <a:cubicBezTo>
                    <a:pt x="46869" y="34799"/>
                    <a:pt x="34532" y="47216"/>
                    <a:pt x="19263" y="47266"/>
                  </a:cubicBezTo>
                  <a:cubicBezTo>
                    <a:pt x="19263" y="47266"/>
                    <a:pt x="19263" y="47266"/>
                    <a:pt x="19263" y="47266"/>
                  </a:cubicBezTo>
                  <a:cubicBezTo>
                    <a:pt x="12020" y="47308"/>
                    <a:pt x="5070" y="44412"/>
                    <a:pt x="0" y="39239"/>
                  </a:cubicBezTo>
                  <a:cubicBezTo>
                    <a:pt x="12486" y="25773"/>
                    <a:pt x="25595" y="12485"/>
                    <a:pt x="38793" y="0"/>
                  </a:cubicBezTo>
                  <a:cubicBezTo>
                    <a:pt x="43923" y="5208"/>
                    <a:pt x="46805" y="12221"/>
                    <a:pt x="46820" y="1953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图形 15"/>
            <p:cNvSpPr/>
            <p:nvPr/>
          </p:nvSpPr>
          <p:spPr>
            <a:xfrm>
              <a:off x="839976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图形 15"/>
            <p:cNvSpPr/>
            <p:nvPr/>
          </p:nvSpPr>
          <p:spPr>
            <a:xfrm>
              <a:off x="8494114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图形 15"/>
            <p:cNvSpPr/>
            <p:nvPr/>
          </p:nvSpPr>
          <p:spPr>
            <a:xfrm>
              <a:off x="8588557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图形 15"/>
            <p:cNvSpPr/>
            <p:nvPr/>
          </p:nvSpPr>
          <p:spPr>
            <a:xfrm>
              <a:off x="8682821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图形 15"/>
            <p:cNvSpPr/>
            <p:nvPr/>
          </p:nvSpPr>
          <p:spPr>
            <a:xfrm>
              <a:off x="8776996" y="1020851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图形 15"/>
            <p:cNvSpPr/>
            <p:nvPr/>
          </p:nvSpPr>
          <p:spPr>
            <a:xfrm>
              <a:off x="826625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图形 15"/>
            <p:cNvSpPr/>
            <p:nvPr/>
          </p:nvSpPr>
          <p:spPr>
            <a:xfrm>
              <a:off x="836061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图形 15"/>
            <p:cNvSpPr/>
            <p:nvPr/>
          </p:nvSpPr>
          <p:spPr>
            <a:xfrm>
              <a:off x="8454607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图形 15"/>
            <p:cNvSpPr/>
            <p:nvPr/>
          </p:nvSpPr>
          <p:spPr>
            <a:xfrm>
              <a:off x="8549138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图形 15"/>
            <p:cNvSpPr/>
            <p:nvPr/>
          </p:nvSpPr>
          <p:spPr>
            <a:xfrm>
              <a:off x="8643492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图形 15"/>
            <p:cNvSpPr/>
            <p:nvPr/>
          </p:nvSpPr>
          <p:spPr>
            <a:xfrm>
              <a:off x="8737934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图形 15"/>
            <p:cNvSpPr/>
            <p:nvPr/>
          </p:nvSpPr>
          <p:spPr>
            <a:xfrm>
              <a:off x="821096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图形 15"/>
            <p:cNvSpPr/>
            <p:nvPr/>
          </p:nvSpPr>
          <p:spPr>
            <a:xfrm>
              <a:off x="830531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图形 15"/>
            <p:cNvSpPr/>
            <p:nvPr/>
          </p:nvSpPr>
          <p:spPr>
            <a:xfrm>
              <a:off x="839976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图形 15"/>
            <p:cNvSpPr/>
            <p:nvPr/>
          </p:nvSpPr>
          <p:spPr>
            <a:xfrm>
              <a:off x="8494113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图形 15"/>
            <p:cNvSpPr/>
            <p:nvPr/>
          </p:nvSpPr>
          <p:spPr>
            <a:xfrm>
              <a:off x="8588556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图形 15"/>
            <p:cNvSpPr/>
            <p:nvPr/>
          </p:nvSpPr>
          <p:spPr>
            <a:xfrm>
              <a:off x="8682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图形 15"/>
            <p:cNvSpPr/>
            <p:nvPr/>
          </p:nvSpPr>
          <p:spPr>
            <a:xfrm>
              <a:off x="877699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图形 15"/>
            <p:cNvSpPr/>
            <p:nvPr/>
          </p:nvSpPr>
          <p:spPr>
            <a:xfrm>
              <a:off x="817190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图形 15"/>
            <p:cNvSpPr/>
            <p:nvPr/>
          </p:nvSpPr>
          <p:spPr>
            <a:xfrm>
              <a:off x="826625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图形 15"/>
            <p:cNvSpPr/>
            <p:nvPr/>
          </p:nvSpPr>
          <p:spPr>
            <a:xfrm>
              <a:off x="836061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图形 15"/>
            <p:cNvSpPr/>
            <p:nvPr/>
          </p:nvSpPr>
          <p:spPr>
            <a:xfrm>
              <a:off x="8454607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图形 15"/>
            <p:cNvSpPr/>
            <p:nvPr/>
          </p:nvSpPr>
          <p:spPr>
            <a:xfrm>
              <a:off x="8549138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图形 15"/>
            <p:cNvSpPr/>
            <p:nvPr/>
          </p:nvSpPr>
          <p:spPr>
            <a:xfrm>
              <a:off x="8643492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图形 15"/>
            <p:cNvSpPr/>
            <p:nvPr/>
          </p:nvSpPr>
          <p:spPr>
            <a:xfrm>
              <a:off x="873793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图形 15"/>
            <p:cNvSpPr/>
            <p:nvPr/>
          </p:nvSpPr>
          <p:spPr>
            <a:xfrm>
              <a:off x="811679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图形 15"/>
            <p:cNvSpPr/>
            <p:nvPr/>
          </p:nvSpPr>
          <p:spPr>
            <a:xfrm>
              <a:off x="821096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图形 15"/>
            <p:cNvSpPr/>
            <p:nvPr/>
          </p:nvSpPr>
          <p:spPr>
            <a:xfrm>
              <a:off x="830531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图形 15"/>
            <p:cNvSpPr/>
            <p:nvPr/>
          </p:nvSpPr>
          <p:spPr>
            <a:xfrm>
              <a:off x="839976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图形 15"/>
            <p:cNvSpPr/>
            <p:nvPr/>
          </p:nvSpPr>
          <p:spPr>
            <a:xfrm>
              <a:off x="8494113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图形 15"/>
            <p:cNvSpPr/>
            <p:nvPr/>
          </p:nvSpPr>
          <p:spPr>
            <a:xfrm>
              <a:off x="8588556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图形 15"/>
            <p:cNvSpPr/>
            <p:nvPr/>
          </p:nvSpPr>
          <p:spPr>
            <a:xfrm>
              <a:off x="868282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图形 15"/>
            <p:cNvSpPr/>
            <p:nvPr/>
          </p:nvSpPr>
          <p:spPr>
            <a:xfrm>
              <a:off x="877699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图形 15"/>
            <p:cNvSpPr/>
            <p:nvPr/>
          </p:nvSpPr>
          <p:spPr>
            <a:xfrm>
              <a:off x="807755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图形 15"/>
            <p:cNvSpPr/>
            <p:nvPr/>
          </p:nvSpPr>
          <p:spPr>
            <a:xfrm>
              <a:off x="817190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图形 15"/>
            <p:cNvSpPr/>
            <p:nvPr/>
          </p:nvSpPr>
          <p:spPr>
            <a:xfrm>
              <a:off x="826625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图形 15"/>
            <p:cNvSpPr/>
            <p:nvPr/>
          </p:nvSpPr>
          <p:spPr>
            <a:xfrm>
              <a:off x="8360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图形 15"/>
            <p:cNvSpPr/>
            <p:nvPr/>
          </p:nvSpPr>
          <p:spPr>
            <a:xfrm>
              <a:off x="8454607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图形 15"/>
            <p:cNvSpPr/>
            <p:nvPr/>
          </p:nvSpPr>
          <p:spPr>
            <a:xfrm>
              <a:off x="8549138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图形 15"/>
            <p:cNvSpPr/>
            <p:nvPr/>
          </p:nvSpPr>
          <p:spPr>
            <a:xfrm>
              <a:off x="864358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图形 15"/>
            <p:cNvSpPr/>
            <p:nvPr/>
          </p:nvSpPr>
          <p:spPr>
            <a:xfrm>
              <a:off x="873793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图形 15"/>
            <p:cNvSpPr/>
            <p:nvPr/>
          </p:nvSpPr>
          <p:spPr>
            <a:xfrm>
              <a:off x="8022437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图形 15"/>
            <p:cNvSpPr/>
            <p:nvPr/>
          </p:nvSpPr>
          <p:spPr>
            <a:xfrm>
              <a:off x="811679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图形 15"/>
            <p:cNvSpPr/>
            <p:nvPr/>
          </p:nvSpPr>
          <p:spPr>
            <a:xfrm>
              <a:off x="821096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图形 15"/>
            <p:cNvSpPr/>
            <p:nvPr/>
          </p:nvSpPr>
          <p:spPr>
            <a:xfrm>
              <a:off x="830531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图形 15"/>
            <p:cNvSpPr/>
            <p:nvPr/>
          </p:nvSpPr>
          <p:spPr>
            <a:xfrm>
              <a:off x="839976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图形 15"/>
            <p:cNvSpPr/>
            <p:nvPr/>
          </p:nvSpPr>
          <p:spPr>
            <a:xfrm>
              <a:off x="8494113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图形 15"/>
            <p:cNvSpPr/>
            <p:nvPr/>
          </p:nvSpPr>
          <p:spPr>
            <a:xfrm>
              <a:off x="8588556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图形 15"/>
            <p:cNvSpPr/>
            <p:nvPr/>
          </p:nvSpPr>
          <p:spPr>
            <a:xfrm>
              <a:off x="868282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图形 15"/>
            <p:cNvSpPr/>
            <p:nvPr/>
          </p:nvSpPr>
          <p:spPr>
            <a:xfrm>
              <a:off x="877699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图形 15"/>
            <p:cNvSpPr/>
            <p:nvPr/>
          </p:nvSpPr>
          <p:spPr>
            <a:xfrm>
              <a:off x="7992829" y="1579796"/>
              <a:ext cx="45483" cy="54930"/>
            </a:xfrm>
            <a:custGeom>
              <a:avLst/>
              <a:gdLst>
                <a:gd name="connsiteX0" fmla="*/ 45483 w 45483"/>
                <a:gd name="connsiteY0" fmla="*/ 27508 h 54930"/>
                <a:gd name="connsiteX1" fmla="*/ 17970 w 45483"/>
                <a:gd name="connsiteY1" fmla="*/ 54931 h 54930"/>
                <a:gd name="connsiteX2" fmla="*/ 0 w 45483"/>
                <a:gd name="connsiteY2" fmla="*/ 48198 h 54930"/>
                <a:gd name="connsiteX3" fmla="*/ 14983 w 45483"/>
                <a:gd name="connsiteY3" fmla="*/ 130 h 54930"/>
                <a:gd name="connsiteX4" fmla="*/ 18015 w 45483"/>
                <a:gd name="connsiteY4" fmla="*/ 130 h 54930"/>
                <a:gd name="connsiteX5" fmla="*/ 45483 w 45483"/>
                <a:gd name="connsiteY5" fmla="*/ 27508 h 5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3" h="54930">
                  <a:moveTo>
                    <a:pt x="45483" y="27508"/>
                  </a:moveTo>
                  <a:cubicBezTo>
                    <a:pt x="45457" y="42678"/>
                    <a:pt x="33140" y="54956"/>
                    <a:pt x="17970" y="54931"/>
                  </a:cubicBezTo>
                  <a:cubicBezTo>
                    <a:pt x="11365" y="54920"/>
                    <a:pt x="4986" y="52530"/>
                    <a:pt x="0" y="48198"/>
                  </a:cubicBezTo>
                  <a:cubicBezTo>
                    <a:pt x="4727" y="32057"/>
                    <a:pt x="9632" y="16004"/>
                    <a:pt x="14983" y="130"/>
                  </a:cubicBezTo>
                  <a:cubicBezTo>
                    <a:pt x="15986" y="-43"/>
                    <a:pt x="17012" y="-43"/>
                    <a:pt x="18015" y="130"/>
                  </a:cubicBezTo>
                  <a:cubicBezTo>
                    <a:pt x="33130" y="178"/>
                    <a:pt x="45385" y="12394"/>
                    <a:pt x="45483" y="2750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图形 15"/>
            <p:cNvSpPr/>
            <p:nvPr/>
          </p:nvSpPr>
          <p:spPr>
            <a:xfrm>
              <a:off x="807746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图形 15"/>
            <p:cNvSpPr/>
            <p:nvPr/>
          </p:nvSpPr>
          <p:spPr>
            <a:xfrm>
              <a:off x="817190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图形 15"/>
            <p:cNvSpPr/>
            <p:nvPr/>
          </p:nvSpPr>
          <p:spPr>
            <a:xfrm>
              <a:off x="826625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图形 15"/>
            <p:cNvSpPr/>
            <p:nvPr/>
          </p:nvSpPr>
          <p:spPr>
            <a:xfrm>
              <a:off x="836061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图形 15"/>
            <p:cNvSpPr/>
            <p:nvPr/>
          </p:nvSpPr>
          <p:spPr>
            <a:xfrm>
              <a:off x="8454607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图形 15"/>
            <p:cNvSpPr/>
            <p:nvPr/>
          </p:nvSpPr>
          <p:spPr>
            <a:xfrm>
              <a:off x="8549138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图形 15"/>
            <p:cNvSpPr/>
            <p:nvPr/>
          </p:nvSpPr>
          <p:spPr>
            <a:xfrm>
              <a:off x="864349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图形 15"/>
            <p:cNvSpPr/>
            <p:nvPr/>
          </p:nvSpPr>
          <p:spPr>
            <a:xfrm>
              <a:off x="873793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图形 15"/>
            <p:cNvSpPr/>
            <p:nvPr/>
          </p:nvSpPr>
          <p:spPr>
            <a:xfrm>
              <a:off x="7972942" y="1675082"/>
              <a:ext cx="10792" cy="33710"/>
            </a:xfrm>
            <a:custGeom>
              <a:avLst/>
              <a:gdLst>
                <a:gd name="connsiteX0" fmla="*/ 10791 w 10792"/>
                <a:gd name="connsiteY0" fmla="*/ 11950 h 33710"/>
                <a:gd name="connsiteX1" fmla="*/ 0 w 10792"/>
                <a:gd name="connsiteY1" fmla="*/ 33710 h 33710"/>
                <a:gd name="connsiteX2" fmla="*/ 7848 w 10792"/>
                <a:gd name="connsiteY2" fmla="*/ 0 h 33710"/>
                <a:gd name="connsiteX3" fmla="*/ 10791 w 10792"/>
                <a:gd name="connsiteY3" fmla="*/ 11950 h 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2" h="33710">
                  <a:moveTo>
                    <a:pt x="10791" y="11950"/>
                  </a:moveTo>
                  <a:cubicBezTo>
                    <a:pt x="10884" y="20512"/>
                    <a:pt x="6872" y="28602"/>
                    <a:pt x="0" y="33710"/>
                  </a:cubicBezTo>
                  <a:cubicBezTo>
                    <a:pt x="2230" y="22384"/>
                    <a:pt x="4905" y="11148"/>
                    <a:pt x="7848" y="0"/>
                  </a:cubicBezTo>
                  <a:cubicBezTo>
                    <a:pt x="9780" y="3687"/>
                    <a:pt x="10789" y="7788"/>
                    <a:pt x="10791" y="119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图形 15"/>
            <p:cNvSpPr/>
            <p:nvPr/>
          </p:nvSpPr>
          <p:spPr>
            <a:xfrm>
              <a:off x="8022437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图形 15"/>
            <p:cNvSpPr/>
            <p:nvPr/>
          </p:nvSpPr>
          <p:spPr>
            <a:xfrm>
              <a:off x="8116790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图形 15"/>
            <p:cNvSpPr/>
            <p:nvPr/>
          </p:nvSpPr>
          <p:spPr>
            <a:xfrm>
              <a:off x="821096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图形 15"/>
            <p:cNvSpPr/>
            <p:nvPr/>
          </p:nvSpPr>
          <p:spPr>
            <a:xfrm>
              <a:off x="830531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图形 15"/>
            <p:cNvSpPr/>
            <p:nvPr/>
          </p:nvSpPr>
          <p:spPr>
            <a:xfrm>
              <a:off x="839976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图形 15"/>
            <p:cNvSpPr/>
            <p:nvPr/>
          </p:nvSpPr>
          <p:spPr>
            <a:xfrm>
              <a:off x="8494113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图形 15"/>
            <p:cNvSpPr/>
            <p:nvPr/>
          </p:nvSpPr>
          <p:spPr>
            <a:xfrm>
              <a:off x="8588556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图形 15"/>
            <p:cNvSpPr/>
            <p:nvPr/>
          </p:nvSpPr>
          <p:spPr>
            <a:xfrm>
              <a:off x="8682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图形 15"/>
            <p:cNvSpPr/>
            <p:nvPr/>
          </p:nvSpPr>
          <p:spPr>
            <a:xfrm>
              <a:off x="877699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图形 15"/>
            <p:cNvSpPr/>
            <p:nvPr/>
          </p:nvSpPr>
          <p:spPr>
            <a:xfrm>
              <a:off x="7983109" y="1739022"/>
              <a:ext cx="55293" cy="55293"/>
            </a:xfrm>
            <a:custGeom>
              <a:avLst/>
              <a:gdLst>
                <a:gd name="connsiteX0" fmla="*/ 55291 w 55293"/>
                <a:gd name="connsiteY0" fmla="*/ 27827 h 55293"/>
                <a:gd name="connsiteX1" fmla="*/ 27466 w 55293"/>
                <a:gd name="connsiteY1" fmla="*/ 55293 h 55293"/>
                <a:gd name="connsiteX2" fmla="*/ 1 w 55293"/>
                <a:gd name="connsiteY2" fmla="*/ 27467 h 55293"/>
                <a:gd name="connsiteX3" fmla="*/ 27378 w 55293"/>
                <a:gd name="connsiteY3" fmla="*/ 2 h 55293"/>
                <a:gd name="connsiteX4" fmla="*/ 55291 w 55293"/>
                <a:gd name="connsiteY4" fmla="*/ 27199 h 55293"/>
                <a:gd name="connsiteX5" fmla="*/ 55292 w 55293"/>
                <a:gd name="connsiteY5" fmla="*/ 27827 h 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3" h="55293">
                  <a:moveTo>
                    <a:pt x="55291" y="27827"/>
                  </a:moveTo>
                  <a:cubicBezTo>
                    <a:pt x="55192" y="43095"/>
                    <a:pt x="42734" y="55392"/>
                    <a:pt x="27466" y="55293"/>
                  </a:cubicBezTo>
                  <a:cubicBezTo>
                    <a:pt x="12198" y="55193"/>
                    <a:pt x="-99" y="42736"/>
                    <a:pt x="1" y="27467"/>
                  </a:cubicBezTo>
                  <a:cubicBezTo>
                    <a:pt x="99" y="12374"/>
                    <a:pt x="12285" y="149"/>
                    <a:pt x="27378" y="2"/>
                  </a:cubicBezTo>
                  <a:cubicBezTo>
                    <a:pt x="42596" y="-195"/>
                    <a:pt x="55093" y="11981"/>
                    <a:pt x="55291" y="27199"/>
                  </a:cubicBezTo>
                  <a:cubicBezTo>
                    <a:pt x="55293" y="27408"/>
                    <a:pt x="55294" y="27617"/>
                    <a:pt x="55292" y="2782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图形 15"/>
            <p:cNvSpPr/>
            <p:nvPr/>
          </p:nvSpPr>
          <p:spPr>
            <a:xfrm>
              <a:off x="807746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图形 15"/>
            <p:cNvSpPr/>
            <p:nvPr/>
          </p:nvSpPr>
          <p:spPr>
            <a:xfrm>
              <a:off x="817190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图形 15"/>
            <p:cNvSpPr/>
            <p:nvPr/>
          </p:nvSpPr>
          <p:spPr>
            <a:xfrm>
              <a:off x="826625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图形 15"/>
            <p:cNvSpPr/>
            <p:nvPr/>
          </p:nvSpPr>
          <p:spPr>
            <a:xfrm>
              <a:off x="836061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图形 15"/>
            <p:cNvSpPr/>
            <p:nvPr/>
          </p:nvSpPr>
          <p:spPr>
            <a:xfrm>
              <a:off x="8454607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图形 15"/>
            <p:cNvSpPr/>
            <p:nvPr/>
          </p:nvSpPr>
          <p:spPr>
            <a:xfrm>
              <a:off x="8549138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图形 15"/>
            <p:cNvSpPr/>
            <p:nvPr/>
          </p:nvSpPr>
          <p:spPr>
            <a:xfrm>
              <a:off x="864349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图形 15"/>
            <p:cNvSpPr/>
            <p:nvPr/>
          </p:nvSpPr>
          <p:spPr>
            <a:xfrm>
              <a:off x="873793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图形 15"/>
            <p:cNvSpPr/>
            <p:nvPr/>
          </p:nvSpPr>
          <p:spPr>
            <a:xfrm>
              <a:off x="7946634" y="1818920"/>
              <a:ext cx="37098" cy="55394"/>
            </a:xfrm>
            <a:custGeom>
              <a:avLst/>
              <a:gdLst>
                <a:gd name="connsiteX0" fmla="*/ 37099 w 37098"/>
                <a:gd name="connsiteY0" fmla="*/ 27835 h 55394"/>
                <a:gd name="connsiteX1" fmla="*/ 9453 w 37098"/>
                <a:gd name="connsiteY1" fmla="*/ 55391 h 55394"/>
                <a:gd name="connsiteX2" fmla="*/ 0 w 37098"/>
                <a:gd name="connsiteY2" fmla="*/ 53608 h 55394"/>
                <a:gd name="connsiteX3" fmla="*/ 6242 w 37098"/>
                <a:gd name="connsiteY3" fmla="*/ 99 h 55394"/>
                <a:gd name="connsiteX4" fmla="*/ 9453 w 37098"/>
                <a:gd name="connsiteY4" fmla="*/ 99 h 55394"/>
                <a:gd name="connsiteX5" fmla="*/ 37099 w 37098"/>
                <a:gd name="connsiteY5" fmla="*/ 27745 h 55394"/>
                <a:gd name="connsiteX6" fmla="*/ 37099 w 37098"/>
                <a:gd name="connsiteY6" fmla="*/ 27835 h 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5394">
                  <a:moveTo>
                    <a:pt x="37099" y="27835"/>
                  </a:moveTo>
                  <a:cubicBezTo>
                    <a:pt x="37050" y="43068"/>
                    <a:pt x="24687" y="55391"/>
                    <a:pt x="9453" y="55391"/>
                  </a:cubicBezTo>
                  <a:cubicBezTo>
                    <a:pt x="6213" y="55446"/>
                    <a:pt x="2997" y="54839"/>
                    <a:pt x="0" y="53608"/>
                  </a:cubicBezTo>
                  <a:cubicBezTo>
                    <a:pt x="1784" y="35772"/>
                    <a:pt x="3864" y="17935"/>
                    <a:pt x="6242" y="99"/>
                  </a:cubicBezTo>
                  <a:cubicBezTo>
                    <a:pt x="7309" y="-33"/>
                    <a:pt x="8387" y="-33"/>
                    <a:pt x="9453" y="99"/>
                  </a:cubicBezTo>
                  <a:cubicBezTo>
                    <a:pt x="24721" y="99"/>
                    <a:pt x="37099" y="12477"/>
                    <a:pt x="37099" y="27745"/>
                  </a:cubicBezTo>
                  <a:cubicBezTo>
                    <a:pt x="37099" y="27775"/>
                    <a:pt x="37099" y="27805"/>
                    <a:pt x="37099" y="2783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图形 15"/>
            <p:cNvSpPr/>
            <p:nvPr/>
          </p:nvSpPr>
          <p:spPr>
            <a:xfrm>
              <a:off x="8022437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图形 15"/>
            <p:cNvSpPr/>
            <p:nvPr/>
          </p:nvSpPr>
          <p:spPr>
            <a:xfrm>
              <a:off x="8116791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图形 15"/>
            <p:cNvSpPr/>
            <p:nvPr/>
          </p:nvSpPr>
          <p:spPr>
            <a:xfrm>
              <a:off x="821096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图形 15"/>
            <p:cNvSpPr/>
            <p:nvPr/>
          </p:nvSpPr>
          <p:spPr>
            <a:xfrm>
              <a:off x="830531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图形 15"/>
            <p:cNvSpPr/>
            <p:nvPr/>
          </p:nvSpPr>
          <p:spPr>
            <a:xfrm>
              <a:off x="839976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图形 15"/>
            <p:cNvSpPr/>
            <p:nvPr/>
          </p:nvSpPr>
          <p:spPr>
            <a:xfrm>
              <a:off x="8494113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图形 15"/>
            <p:cNvSpPr/>
            <p:nvPr/>
          </p:nvSpPr>
          <p:spPr>
            <a:xfrm>
              <a:off x="8588557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图形 15"/>
            <p:cNvSpPr/>
            <p:nvPr/>
          </p:nvSpPr>
          <p:spPr>
            <a:xfrm>
              <a:off x="8682820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图形 15"/>
            <p:cNvSpPr/>
            <p:nvPr/>
          </p:nvSpPr>
          <p:spPr>
            <a:xfrm>
              <a:off x="877699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图形 15"/>
            <p:cNvSpPr/>
            <p:nvPr/>
          </p:nvSpPr>
          <p:spPr>
            <a:xfrm>
              <a:off x="7941461" y="1917832"/>
              <a:ext cx="2676" cy="20154"/>
            </a:xfrm>
            <a:custGeom>
              <a:avLst/>
              <a:gdLst>
                <a:gd name="connsiteX0" fmla="*/ 2675 w 2676"/>
                <a:gd name="connsiteY0" fmla="*/ 8472 h 20154"/>
                <a:gd name="connsiteX1" fmla="*/ 0 w 2676"/>
                <a:gd name="connsiteY1" fmla="*/ 20155 h 20154"/>
                <a:gd name="connsiteX2" fmla="*/ 1249 w 2676"/>
                <a:gd name="connsiteY2" fmla="*/ 0 h 20154"/>
                <a:gd name="connsiteX3" fmla="*/ 2675 w 2676"/>
                <a:gd name="connsiteY3" fmla="*/ 8472 h 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154">
                  <a:moveTo>
                    <a:pt x="2675" y="8472"/>
                  </a:moveTo>
                  <a:cubicBezTo>
                    <a:pt x="2720" y="12523"/>
                    <a:pt x="1804" y="16527"/>
                    <a:pt x="0" y="20155"/>
                  </a:cubicBezTo>
                  <a:cubicBezTo>
                    <a:pt x="0" y="13377"/>
                    <a:pt x="714" y="6778"/>
                    <a:pt x="1249" y="0"/>
                  </a:cubicBezTo>
                  <a:cubicBezTo>
                    <a:pt x="2178" y="2729"/>
                    <a:pt x="2660" y="5590"/>
                    <a:pt x="2675" y="847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图形 15"/>
            <p:cNvSpPr/>
            <p:nvPr/>
          </p:nvSpPr>
          <p:spPr>
            <a:xfrm>
              <a:off x="798310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图形 15"/>
            <p:cNvSpPr/>
            <p:nvPr/>
          </p:nvSpPr>
          <p:spPr>
            <a:xfrm>
              <a:off x="807755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图形 15"/>
            <p:cNvSpPr/>
            <p:nvPr/>
          </p:nvSpPr>
          <p:spPr>
            <a:xfrm>
              <a:off x="817190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图形 15"/>
            <p:cNvSpPr/>
            <p:nvPr/>
          </p:nvSpPr>
          <p:spPr>
            <a:xfrm>
              <a:off x="826625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图形 15"/>
            <p:cNvSpPr/>
            <p:nvPr/>
          </p:nvSpPr>
          <p:spPr>
            <a:xfrm>
              <a:off x="8360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图形 15"/>
            <p:cNvSpPr/>
            <p:nvPr/>
          </p:nvSpPr>
          <p:spPr>
            <a:xfrm>
              <a:off x="8454607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图形 15"/>
            <p:cNvSpPr/>
            <p:nvPr/>
          </p:nvSpPr>
          <p:spPr>
            <a:xfrm>
              <a:off x="854913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图形 15"/>
            <p:cNvSpPr/>
            <p:nvPr/>
          </p:nvSpPr>
          <p:spPr>
            <a:xfrm>
              <a:off x="864358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图形 15"/>
            <p:cNvSpPr/>
            <p:nvPr/>
          </p:nvSpPr>
          <p:spPr>
            <a:xfrm>
              <a:off x="873793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图形 15"/>
            <p:cNvSpPr/>
            <p:nvPr/>
          </p:nvSpPr>
          <p:spPr>
            <a:xfrm>
              <a:off x="7940569" y="1979010"/>
              <a:ext cx="43163" cy="55203"/>
            </a:xfrm>
            <a:custGeom>
              <a:avLst/>
              <a:gdLst>
                <a:gd name="connsiteX0" fmla="*/ 43164 w 43163"/>
                <a:gd name="connsiteY0" fmla="*/ 27557 h 55203"/>
                <a:gd name="connsiteX1" fmla="*/ 15518 w 43163"/>
                <a:gd name="connsiteY1" fmla="*/ 55203 h 55203"/>
                <a:gd name="connsiteX2" fmla="*/ 1 w 43163"/>
                <a:gd name="connsiteY2" fmla="*/ 50387 h 55203"/>
                <a:gd name="connsiteX3" fmla="*/ 0 w 43163"/>
                <a:gd name="connsiteY3" fmla="*/ 27557 h 55203"/>
                <a:gd name="connsiteX4" fmla="*/ 0 w 43163"/>
                <a:gd name="connsiteY4" fmla="*/ 4905 h 55203"/>
                <a:gd name="connsiteX5" fmla="*/ 15517 w 43163"/>
                <a:gd name="connsiteY5" fmla="*/ 0 h 55203"/>
                <a:gd name="connsiteX6" fmla="*/ 43163 w 43163"/>
                <a:gd name="connsiteY6" fmla="*/ 27557 h 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63" h="55203">
                  <a:moveTo>
                    <a:pt x="43164" y="27557"/>
                  </a:moveTo>
                  <a:cubicBezTo>
                    <a:pt x="43164" y="42825"/>
                    <a:pt x="30786" y="55203"/>
                    <a:pt x="15518" y="55203"/>
                  </a:cubicBezTo>
                  <a:cubicBezTo>
                    <a:pt x="9971" y="55245"/>
                    <a:pt x="4549" y="53562"/>
                    <a:pt x="1" y="50387"/>
                  </a:cubicBezTo>
                  <a:cubicBezTo>
                    <a:pt x="0" y="42896"/>
                    <a:pt x="0" y="35226"/>
                    <a:pt x="0" y="27557"/>
                  </a:cubicBezTo>
                  <a:cubicBezTo>
                    <a:pt x="0" y="19887"/>
                    <a:pt x="0" y="12396"/>
                    <a:pt x="0" y="4905"/>
                  </a:cubicBezTo>
                  <a:cubicBezTo>
                    <a:pt x="4537" y="1698"/>
                    <a:pt x="9961" y="-16"/>
                    <a:pt x="15517" y="0"/>
                  </a:cubicBezTo>
                  <a:cubicBezTo>
                    <a:pt x="30751" y="0"/>
                    <a:pt x="43114" y="12323"/>
                    <a:pt x="4316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图形 15"/>
            <p:cNvSpPr/>
            <p:nvPr/>
          </p:nvSpPr>
          <p:spPr>
            <a:xfrm>
              <a:off x="8022437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图形 15"/>
            <p:cNvSpPr/>
            <p:nvPr/>
          </p:nvSpPr>
          <p:spPr>
            <a:xfrm>
              <a:off x="811679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图形 15"/>
            <p:cNvSpPr/>
            <p:nvPr/>
          </p:nvSpPr>
          <p:spPr>
            <a:xfrm>
              <a:off x="821096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图形 15"/>
            <p:cNvSpPr/>
            <p:nvPr/>
          </p:nvSpPr>
          <p:spPr>
            <a:xfrm>
              <a:off x="830531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图形 15"/>
            <p:cNvSpPr/>
            <p:nvPr/>
          </p:nvSpPr>
          <p:spPr>
            <a:xfrm>
              <a:off x="839976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图形 15"/>
            <p:cNvSpPr/>
            <p:nvPr/>
          </p:nvSpPr>
          <p:spPr>
            <a:xfrm>
              <a:off x="8494113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图形 15"/>
            <p:cNvSpPr/>
            <p:nvPr/>
          </p:nvSpPr>
          <p:spPr>
            <a:xfrm>
              <a:off x="8588556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图形 15"/>
            <p:cNvSpPr/>
            <p:nvPr/>
          </p:nvSpPr>
          <p:spPr>
            <a:xfrm>
              <a:off x="868282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图形 15"/>
            <p:cNvSpPr/>
            <p:nvPr/>
          </p:nvSpPr>
          <p:spPr>
            <a:xfrm>
              <a:off x="877699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图形 15"/>
            <p:cNvSpPr/>
            <p:nvPr/>
          </p:nvSpPr>
          <p:spPr>
            <a:xfrm>
              <a:off x="7941461" y="2074701"/>
              <a:ext cx="2676" cy="20422"/>
            </a:xfrm>
            <a:custGeom>
              <a:avLst/>
              <a:gdLst>
                <a:gd name="connsiteX0" fmla="*/ 2675 w 2676"/>
                <a:gd name="connsiteY0" fmla="*/ 11504 h 20422"/>
                <a:gd name="connsiteX1" fmla="*/ 1249 w 2676"/>
                <a:gd name="connsiteY1" fmla="*/ 20422 h 20422"/>
                <a:gd name="connsiteX2" fmla="*/ 0 w 2676"/>
                <a:gd name="connsiteY2" fmla="*/ 0 h 20422"/>
                <a:gd name="connsiteX3" fmla="*/ 2675 w 2676"/>
                <a:gd name="connsiteY3" fmla="*/ 11504 h 20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422">
                  <a:moveTo>
                    <a:pt x="2675" y="11504"/>
                  </a:moveTo>
                  <a:cubicBezTo>
                    <a:pt x="2709" y="14536"/>
                    <a:pt x="2226" y="17552"/>
                    <a:pt x="1249" y="20422"/>
                  </a:cubicBezTo>
                  <a:cubicBezTo>
                    <a:pt x="714" y="13645"/>
                    <a:pt x="357" y="6867"/>
                    <a:pt x="0" y="0"/>
                  </a:cubicBezTo>
                  <a:cubicBezTo>
                    <a:pt x="1737" y="3588"/>
                    <a:pt x="2652" y="7518"/>
                    <a:pt x="2675" y="115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图形 15"/>
            <p:cNvSpPr/>
            <p:nvPr/>
          </p:nvSpPr>
          <p:spPr>
            <a:xfrm>
              <a:off x="798310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图形 15"/>
            <p:cNvSpPr/>
            <p:nvPr/>
          </p:nvSpPr>
          <p:spPr>
            <a:xfrm>
              <a:off x="807746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图形 15"/>
            <p:cNvSpPr/>
            <p:nvPr/>
          </p:nvSpPr>
          <p:spPr>
            <a:xfrm>
              <a:off x="817190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图形 15"/>
            <p:cNvSpPr/>
            <p:nvPr/>
          </p:nvSpPr>
          <p:spPr>
            <a:xfrm>
              <a:off x="826625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图形 15"/>
            <p:cNvSpPr/>
            <p:nvPr/>
          </p:nvSpPr>
          <p:spPr>
            <a:xfrm>
              <a:off x="836061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图形 15"/>
            <p:cNvSpPr/>
            <p:nvPr/>
          </p:nvSpPr>
          <p:spPr>
            <a:xfrm>
              <a:off x="8454607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图形 15"/>
            <p:cNvSpPr/>
            <p:nvPr/>
          </p:nvSpPr>
          <p:spPr>
            <a:xfrm>
              <a:off x="854913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图形 15"/>
            <p:cNvSpPr/>
            <p:nvPr/>
          </p:nvSpPr>
          <p:spPr>
            <a:xfrm>
              <a:off x="864349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图形 15"/>
            <p:cNvSpPr/>
            <p:nvPr/>
          </p:nvSpPr>
          <p:spPr>
            <a:xfrm>
              <a:off x="873793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图形 15"/>
            <p:cNvSpPr/>
            <p:nvPr/>
          </p:nvSpPr>
          <p:spPr>
            <a:xfrm>
              <a:off x="7946634" y="2138818"/>
              <a:ext cx="37098" cy="54802"/>
            </a:xfrm>
            <a:custGeom>
              <a:avLst/>
              <a:gdLst>
                <a:gd name="connsiteX0" fmla="*/ 37099 w 37098"/>
                <a:gd name="connsiteY0" fmla="*/ 27204 h 54802"/>
                <a:gd name="connsiteX1" fmla="*/ 9453 w 37098"/>
                <a:gd name="connsiteY1" fmla="*/ 54671 h 54802"/>
                <a:gd name="connsiteX2" fmla="*/ 9453 w 37098"/>
                <a:gd name="connsiteY2" fmla="*/ 54671 h 54802"/>
                <a:gd name="connsiteX3" fmla="*/ 6242 w 37098"/>
                <a:gd name="connsiteY3" fmla="*/ 54671 h 54802"/>
                <a:gd name="connsiteX4" fmla="*/ 0 w 37098"/>
                <a:gd name="connsiteY4" fmla="*/ 1787 h 54802"/>
                <a:gd name="connsiteX5" fmla="*/ 9453 w 37098"/>
                <a:gd name="connsiteY5" fmla="*/ 3 h 54802"/>
                <a:gd name="connsiteX6" fmla="*/ 37099 w 37098"/>
                <a:gd name="connsiteY6" fmla="*/ 27204 h 5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4802">
                  <a:moveTo>
                    <a:pt x="37099" y="27204"/>
                  </a:moveTo>
                  <a:cubicBezTo>
                    <a:pt x="37050" y="42423"/>
                    <a:pt x="24672" y="54720"/>
                    <a:pt x="9453" y="54671"/>
                  </a:cubicBezTo>
                  <a:cubicBezTo>
                    <a:pt x="9453" y="54671"/>
                    <a:pt x="9453" y="54671"/>
                    <a:pt x="9453" y="54671"/>
                  </a:cubicBezTo>
                  <a:cubicBezTo>
                    <a:pt x="8390" y="54846"/>
                    <a:pt x="7305" y="54846"/>
                    <a:pt x="6242" y="54671"/>
                  </a:cubicBezTo>
                  <a:cubicBezTo>
                    <a:pt x="3835" y="37281"/>
                    <a:pt x="1783" y="19534"/>
                    <a:pt x="0" y="1787"/>
                  </a:cubicBezTo>
                  <a:cubicBezTo>
                    <a:pt x="2997" y="555"/>
                    <a:pt x="6213" y="-51"/>
                    <a:pt x="9453" y="3"/>
                  </a:cubicBezTo>
                  <a:cubicBezTo>
                    <a:pt x="24549" y="2"/>
                    <a:pt x="36856" y="12109"/>
                    <a:pt x="37099" y="272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图形 15"/>
            <p:cNvSpPr/>
            <p:nvPr/>
          </p:nvSpPr>
          <p:spPr>
            <a:xfrm>
              <a:off x="802243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图形 15"/>
            <p:cNvSpPr/>
            <p:nvPr/>
          </p:nvSpPr>
          <p:spPr>
            <a:xfrm>
              <a:off x="8116790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图形 15"/>
            <p:cNvSpPr/>
            <p:nvPr/>
          </p:nvSpPr>
          <p:spPr>
            <a:xfrm>
              <a:off x="8210965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图形 15"/>
            <p:cNvSpPr/>
            <p:nvPr/>
          </p:nvSpPr>
          <p:spPr>
            <a:xfrm>
              <a:off x="830531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图形 15"/>
            <p:cNvSpPr/>
            <p:nvPr/>
          </p:nvSpPr>
          <p:spPr>
            <a:xfrm>
              <a:off x="839976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图形 15"/>
            <p:cNvSpPr/>
            <p:nvPr/>
          </p:nvSpPr>
          <p:spPr>
            <a:xfrm>
              <a:off x="8494114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图形 15"/>
            <p:cNvSpPr/>
            <p:nvPr/>
          </p:nvSpPr>
          <p:spPr>
            <a:xfrm>
              <a:off x="8588557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图形 15"/>
            <p:cNvSpPr/>
            <p:nvPr/>
          </p:nvSpPr>
          <p:spPr>
            <a:xfrm>
              <a:off x="8682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图形 15"/>
            <p:cNvSpPr/>
            <p:nvPr/>
          </p:nvSpPr>
          <p:spPr>
            <a:xfrm>
              <a:off x="8776996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图形 15"/>
            <p:cNvSpPr/>
            <p:nvPr/>
          </p:nvSpPr>
          <p:spPr>
            <a:xfrm>
              <a:off x="798310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图形 15"/>
            <p:cNvSpPr/>
            <p:nvPr/>
          </p:nvSpPr>
          <p:spPr>
            <a:xfrm>
              <a:off x="807746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图形 15"/>
            <p:cNvSpPr/>
            <p:nvPr/>
          </p:nvSpPr>
          <p:spPr>
            <a:xfrm>
              <a:off x="817190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图形 15"/>
            <p:cNvSpPr/>
            <p:nvPr/>
          </p:nvSpPr>
          <p:spPr>
            <a:xfrm>
              <a:off x="826625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图形 15"/>
            <p:cNvSpPr/>
            <p:nvPr/>
          </p:nvSpPr>
          <p:spPr>
            <a:xfrm>
              <a:off x="836061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图形 15"/>
            <p:cNvSpPr/>
            <p:nvPr/>
          </p:nvSpPr>
          <p:spPr>
            <a:xfrm>
              <a:off x="8454607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图形 15"/>
            <p:cNvSpPr/>
            <p:nvPr/>
          </p:nvSpPr>
          <p:spPr>
            <a:xfrm>
              <a:off x="854913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图形 15"/>
            <p:cNvSpPr/>
            <p:nvPr/>
          </p:nvSpPr>
          <p:spPr>
            <a:xfrm>
              <a:off x="864349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图形 15"/>
            <p:cNvSpPr/>
            <p:nvPr/>
          </p:nvSpPr>
          <p:spPr>
            <a:xfrm>
              <a:off x="873793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图形 15"/>
            <p:cNvSpPr/>
            <p:nvPr/>
          </p:nvSpPr>
          <p:spPr>
            <a:xfrm>
              <a:off x="7972764" y="2303717"/>
              <a:ext cx="10969" cy="33977"/>
            </a:xfrm>
            <a:custGeom>
              <a:avLst/>
              <a:gdLst>
                <a:gd name="connsiteX0" fmla="*/ 10969 w 10969"/>
                <a:gd name="connsiteY0" fmla="*/ 21938 h 33977"/>
                <a:gd name="connsiteX1" fmla="*/ 8204 w 10969"/>
                <a:gd name="connsiteY1" fmla="*/ 33978 h 33977"/>
                <a:gd name="connsiteX2" fmla="*/ 0 w 10969"/>
                <a:gd name="connsiteY2" fmla="*/ 0 h 33977"/>
                <a:gd name="connsiteX3" fmla="*/ 10969 w 10969"/>
                <a:gd name="connsiteY3" fmla="*/ 21938 h 3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69" h="33977">
                  <a:moveTo>
                    <a:pt x="10969" y="21938"/>
                  </a:moveTo>
                  <a:cubicBezTo>
                    <a:pt x="10940" y="26106"/>
                    <a:pt x="9997" y="30216"/>
                    <a:pt x="8204" y="33978"/>
                  </a:cubicBezTo>
                  <a:cubicBezTo>
                    <a:pt x="5261" y="22652"/>
                    <a:pt x="2408" y="11326"/>
                    <a:pt x="0" y="0"/>
                  </a:cubicBezTo>
                  <a:cubicBezTo>
                    <a:pt x="6911" y="5174"/>
                    <a:pt x="10976" y="13305"/>
                    <a:pt x="10969" y="2193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图形 15"/>
            <p:cNvSpPr/>
            <p:nvPr/>
          </p:nvSpPr>
          <p:spPr>
            <a:xfrm>
              <a:off x="8022437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图形 15"/>
            <p:cNvSpPr/>
            <p:nvPr/>
          </p:nvSpPr>
          <p:spPr>
            <a:xfrm>
              <a:off x="811679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图形 15"/>
            <p:cNvSpPr/>
            <p:nvPr/>
          </p:nvSpPr>
          <p:spPr>
            <a:xfrm>
              <a:off x="821096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图形 15"/>
            <p:cNvSpPr/>
            <p:nvPr/>
          </p:nvSpPr>
          <p:spPr>
            <a:xfrm>
              <a:off x="830531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图形 15"/>
            <p:cNvSpPr/>
            <p:nvPr/>
          </p:nvSpPr>
          <p:spPr>
            <a:xfrm>
              <a:off x="839976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图形 15"/>
            <p:cNvSpPr/>
            <p:nvPr/>
          </p:nvSpPr>
          <p:spPr>
            <a:xfrm>
              <a:off x="8494113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图形 15"/>
            <p:cNvSpPr/>
            <p:nvPr/>
          </p:nvSpPr>
          <p:spPr>
            <a:xfrm>
              <a:off x="8588556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图形 15"/>
            <p:cNvSpPr/>
            <p:nvPr/>
          </p:nvSpPr>
          <p:spPr>
            <a:xfrm>
              <a:off x="868282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图形 15"/>
            <p:cNvSpPr/>
            <p:nvPr/>
          </p:nvSpPr>
          <p:spPr>
            <a:xfrm>
              <a:off x="877699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图形 15"/>
            <p:cNvSpPr/>
            <p:nvPr/>
          </p:nvSpPr>
          <p:spPr>
            <a:xfrm>
              <a:off x="7992829" y="2378209"/>
              <a:ext cx="45482" cy="54829"/>
            </a:xfrm>
            <a:custGeom>
              <a:avLst/>
              <a:gdLst>
                <a:gd name="connsiteX0" fmla="*/ 45482 w 45482"/>
                <a:gd name="connsiteY0" fmla="*/ 27263 h 54829"/>
                <a:gd name="connsiteX1" fmla="*/ 18014 w 45482"/>
                <a:gd name="connsiteY1" fmla="*/ 54731 h 54829"/>
                <a:gd name="connsiteX2" fmla="*/ 14982 w 45482"/>
                <a:gd name="connsiteY2" fmla="*/ 54731 h 54829"/>
                <a:gd name="connsiteX3" fmla="*/ 0 w 45482"/>
                <a:gd name="connsiteY3" fmla="*/ 6840 h 54829"/>
                <a:gd name="connsiteX4" fmla="*/ 38643 w 45482"/>
                <a:gd name="connsiteY4" fmla="*/ 9275 h 54829"/>
                <a:gd name="connsiteX5" fmla="*/ 45483 w 45482"/>
                <a:gd name="connsiteY5" fmla="*/ 27530 h 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2" h="54829">
                  <a:moveTo>
                    <a:pt x="45482" y="27263"/>
                  </a:moveTo>
                  <a:cubicBezTo>
                    <a:pt x="45482" y="42433"/>
                    <a:pt x="33184" y="54731"/>
                    <a:pt x="18014" y="54731"/>
                  </a:cubicBezTo>
                  <a:cubicBezTo>
                    <a:pt x="17008" y="54862"/>
                    <a:pt x="15988" y="54862"/>
                    <a:pt x="14982" y="54731"/>
                  </a:cubicBezTo>
                  <a:cubicBezTo>
                    <a:pt x="9631" y="38856"/>
                    <a:pt x="4726" y="22982"/>
                    <a:pt x="0" y="6840"/>
                  </a:cubicBezTo>
                  <a:cubicBezTo>
                    <a:pt x="11343" y="-3158"/>
                    <a:pt x="28644" y="-2068"/>
                    <a:pt x="38643" y="9275"/>
                  </a:cubicBezTo>
                  <a:cubicBezTo>
                    <a:pt x="43085" y="14314"/>
                    <a:pt x="45520" y="20812"/>
                    <a:pt x="45483" y="2753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图形 15"/>
            <p:cNvSpPr/>
            <p:nvPr/>
          </p:nvSpPr>
          <p:spPr>
            <a:xfrm>
              <a:off x="807755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图形 15"/>
            <p:cNvSpPr/>
            <p:nvPr/>
          </p:nvSpPr>
          <p:spPr>
            <a:xfrm>
              <a:off x="817190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图形 15"/>
            <p:cNvSpPr/>
            <p:nvPr/>
          </p:nvSpPr>
          <p:spPr>
            <a:xfrm>
              <a:off x="826625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图形 15"/>
            <p:cNvSpPr/>
            <p:nvPr/>
          </p:nvSpPr>
          <p:spPr>
            <a:xfrm>
              <a:off x="8360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图形 15"/>
            <p:cNvSpPr/>
            <p:nvPr/>
          </p:nvSpPr>
          <p:spPr>
            <a:xfrm>
              <a:off x="8454607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图形 15"/>
            <p:cNvSpPr/>
            <p:nvPr/>
          </p:nvSpPr>
          <p:spPr>
            <a:xfrm>
              <a:off x="8549138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图形 15"/>
            <p:cNvSpPr/>
            <p:nvPr/>
          </p:nvSpPr>
          <p:spPr>
            <a:xfrm>
              <a:off x="864358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图形 15"/>
            <p:cNvSpPr/>
            <p:nvPr/>
          </p:nvSpPr>
          <p:spPr>
            <a:xfrm>
              <a:off x="873793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图形 15"/>
            <p:cNvSpPr/>
            <p:nvPr/>
          </p:nvSpPr>
          <p:spPr>
            <a:xfrm>
              <a:off x="8023508" y="2457530"/>
              <a:ext cx="54044" cy="55404"/>
            </a:xfrm>
            <a:custGeom>
              <a:avLst/>
              <a:gdLst>
                <a:gd name="connsiteX0" fmla="*/ 54044 w 54044"/>
                <a:gd name="connsiteY0" fmla="*/ 27669 h 55404"/>
                <a:gd name="connsiteX1" fmla="*/ 26487 w 54044"/>
                <a:gd name="connsiteY1" fmla="*/ 55404 h 55404"/>
                <a:gd name="connsiteX2" fmla="*/ 26486 w 54044"/>
                <a:gd name="connsiteY2" fmla="*/ 55404 h 55404"/>
                <a:gd name="connsiteX3" fmla="*/ 11504 w 54044"/>
                <a:gd name="connsiteY3" fmla="*/ 50856 h 55404"/>
                <a:gd name="connsiteX4" fmla="*/ 0 w 54044"/>
                <a:gd name="connsiteY4" fmla="*/ 20535 h 55404"/>
                <a:gd name="connsiteX5" fmla="*/ 33516 w 54044"/>
                <a:gd name="connsiteY5" fmla="*/ 898 h 55404"/>
                <a:gd name="connsiteX6" fmla="*/ 54044 w 54044"/>
                <a:gd name="connsiteY6" fmla="*/ 27669 h 5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44" h="55404">
                  <a:moveTo>
                    <a:pt x="54044" y="27669"/>
                  </a:moveTo>
                  <a:cubicBezTo>
                    <a:pt x="54093" y="42938"/>
                    <a:pt x="41756" y="55355"/>
                    <a:pt x="26487" y="55404"/>
                  </a:cubicBezTo>
                  <a:cubicBezTo>
                    <a:pt x="26487" y="55404"/>
                    <a:pt x="26487" y="55404"/>
                    <a:pt x="26486" y="55404"/>
                  </a:cubicBezTo>
                  <a:cubicBezTo>
                    <a:pt x="21150" y="55416"/>
                    <a:pt x="15933" y="53832"/>
                    <a:pt x="11504" y="50856"/>
                  </a:cubicBezTo>
                  <a:cubicBezTo>
                    <a:pt x="7669" y="40779"/>
                    <a:pt x="3656" y="30701"/>
                    <a:pt x="0" y="20535"/>
                  </a:cubicBezTo>
                  <a:cubicBezTo>
                    <a:pt x="3833" y="5857"/>
                    <a:pt x="18838" y="-2935"/>
                    <a:pt x="33516" y="898"/>
                  </a:cubicBezTo>
                  <a:cubicBezTo>
                    <a:pt x="45678" y="4074"/>
                    <a:pt x="54133" y="15100"/>
                    <a:pt x="54044" y="276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图形 15"/>
            <p:cNvSpPr/>
            <p:nvPr/>
          </p:nvSpPr>
          <p:spPr>
            <a:xfrm>
              <a:off x="811679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图形 15"/>
            <p:cNvSpPr/>
            <p:nvPr/>
          </p:nvSpPr>
          <p:spPr>
            <a:xfrm>
              <a:off x="821096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图形 15"/>
            <p:cNvSpPr/>
            <p:nvPr/>
          </p:nvSpPr>
          <p:spPr>
            <a:xfrm>
              <a:off x="830531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图形 15"/>
            <p:cNvSpPr/>
            <p:nvPr/>
          </p:nvSpPr>
          <p:spPr>
            <a:xfrm>
              <a:off x="839976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图形 15"/>
            <p:cNvSpPr/>
            <p:nvPr/>
          </p:nvSpPr>
          <p:spPr>
            <a:xfrm>
              <a:off x="8494113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图形 15"/>
            <p:cNvSpPr/>
            <p:nvPr/>
          </p:nvSpPr>
          <p:spPr>
            <a:xfrm>
              <a:off x="8588556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图形 15"/>
            <p:cNvSpPr/>
            <p:nvPr/>
          </p:nvSpPr>
          <p:spPr>
            <a:xfrm>
              <a:off x="868282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图形 15"/>
            <p:cNvSpPr/>
            <p:nvPr/>
          </p:nvSpPr>
          <p:spPr>
            <a:xfrm>
              <a:off x="877699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图形 15"/>
            <p:cNvSpPr/>
            <p:nvPr/>
          </p:nvSpPr>
          <p:spPr>
            <a:xfrm>
              <a:off x="807746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图形 15"/>
            <p:cNvSpPr/>
            <p:nvPr/>
          </p:nvSpPr>
          <p:spPr>
            <a:xfrm>
              <a:off x="817190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图形 15"/>
            <p:cNvSpPr/>
            <p:nvPr/>
          </p:nvSpPr>
          <p:spPr>
            <a:xfrm>
              <a:off x="826625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图形 15"/>
            <p:cNvSpPr/>
            <p:nvPr/>
          </p:nvSpPr>
          <p:spPr>
            <a:xfrm>
              <a:off x="836061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图形 15"/>
            <p:cNvSpPr/>
            <p:nvPr/>
          </p:nvSpPr>
          <p:spPr>
            <a:xfrm>
              <a:off x="8454607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图形 15"/>
            <p:cNvSpPr/>
            <p:nvPr/>
          </p:nvSpPr>
          <p:spPr>
            <a:xfrm>
              <a:off x="8549138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图形 15"/>
            <p:cNvSpPr/>
            <p:nvPr/>
          </p:nvSpPr>
          <p:spPr>
            <a:xfrm>
              <a:off x="864349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图形 15"/>
            <p:cNvSpPr/>
            <p:nvPr/>
          </p:nvSpPr>
          <p:spPr>
            <a:xfrm>
              <a:off x="873793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图形 15"/>
            <p:cNvSpPr/>
            <p:nvPr/>
          </p:nvSpPr>
          <p:spPr>
            <a:xfrm>
              <a:off x="811679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图形 15"/>
            <p:cNvSpPr/>
            <p:nvPr/>
          </p:nvSpPr>
          <p:spPr>
            <a:xfrm>
              <a:off x="821096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图形 15"/>
            <p:cNvSpPr/>
            <p:nvPr/>
          </p:nvSpPr>
          <p:spPr>
            <a:xfrm>
              <a:off x="830531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图形 15"/>
            <p:cNvSpPr/>
            <p:nvPr/>
          </p:nvSpPr>
          <p:spPr>
            <a:xfrm>
              <a:off x="839976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图形 15"/>
            <p:cNvSpPr/>
            <p:nvPr/>
          </p:nvSpPr>
          <p:spPr>
            <a:xfrm>
              <a:off x="8494113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图形 15"/>
            <p:cNvSpPr/>
            <p:nvPr/>
          </p:nvSpPr>
          <p:spPr>
            <a:xfrm>
              <a:off x="8588556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图形 15"/>
            <p:cNvSpPr/>
            <p:nvPr/>
          </p:nvSpPr>
          <p:spPr>
            <a:xfrm>
              <a:off x="868282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图形 15"/>
            <p:cNvSpPr/>
            <p:nvPr/>
          </p:nvSpPr>
          <p:spPr>
            <a:xfrm>
              <a:off x="877699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图形 15"/>
            <p:cNvSpPr/>
            <p:nvPr/>
          </p:nvSpPr>
          <p:spPr>
            <a:xfrm>
              <a:off x="817190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图形 15"/>
            <p:cNvSpPr/>
            <p:nvPr/>
          </p:nvSpPr>
          <p:spPr>
            <a:xfrm>
              <a:off x="826625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图形 15"/>
            <p:cNvSpPr/>
            <p:nvPr/>
          </p:nvSpPr>
          <p:spPr>
            <a:xfrm>
              <a:off x="836061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图形 15"/>
            <p:cNvSpPr/>
            <p:nvPr/>
          </p:nvSpPr>
          <p:spPr>
            <a:xfrm>
              <a:off x="8454607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图形 15"/>
            <p:cNvSpPr/>
            <p:nvPr/>
          </p:nvSpPr>
          <p:spPr>
            <a:xfrm>
              <a:off x="8549138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图形 15"/>
            <p:cNvSpPr/>
            <p:nvPr/>
          </p:nvSpPr>
          <p:spPr>
            <a:xfrm>
              <a:off x="8643492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图形 15"/>
            <p:cNvSpPr/>
            <p:nvPr/>
          </p:nvSpPr>
          <p:spPr>
            <a:xfrm>
              <a:off x="873793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图形 15"/>
            <p:cNvSpPr/>
            <p:nvPr/>
          </p:nvSpPr>
          <p:spPr>
            <a:xfrm>
              <a:off x="821096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图形 15"/>
            <p:cNvSpPr/>
            <p:nvPr/>
          </p:nvSpPr>
          <p:spPr>
            <a:xfrm>
              <a:off x="830531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图形 15"/>
            <p:cNvSpPr/>
            <p:nvPr/>
          </p:nvSpPr>
          <p:spPr>
            <a:xfrm>
              <a:off x="839976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图形 15"/>
            <p:cNvSpPr/>
            <p:nvPr/>
          </p:nvSpPr>
          <p:spPr>
            <a:xfrm>
              <a:off x="8494113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图形 15"/>
            <p:cNvSpPr/>
            <p:nvPr/>
          </p:nvSpPr>
          <p:spPr>
            <a:xfrm>
              <a:off x="8588556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图形 15"/>
            <p:cNvSpPr/>
            <p:nvPr/>
          </p:nvSpPr>
          <p:spPr>
            <a:xfrm>
              <a:off x="8682820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图形 15"/>
            <p:cNvSpPr/>
            <p:nvPr/>
          </p:nvSpPr>
          <p:spPr>
            <a:xfrm>
              <a:off x="877699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图形 15"/>
            <p:cNvSpPr/>
            <p:nvPr/>
          </p:nvSpPr>
          <p:spPr>
            <a:xfrm>
              <a:off x="826625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图形 15"/>
            <p:cNvSpPr/>
            <p:nvPr/>
          </p:nvSpPr>
          <p:spPr>
            <a:xfrm>
              <a:off x="8360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图形 15"/>
            <p:cNvSpPr/>
            <p:nvPr/>
          </p:nvSpPr>
          <p:spPr>
            <a:xfrm>
              <a:off x="8454607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图形 15"/>
            <p:cNvSpPr/>
            <p:nvPr/>
          </p:nvSpPr>
          <p:spPr>
            <a:xfrm>
              <a:off x="8549138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图形 15"/>
            <p:cNvSpPr/>
            <p:nvPr/>
          </p:nvSpPr>
          <p:spPr>
            <a:xfrm>
              <a:off x="864358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图形 15"/>
            <p:cNvSpPr/>
            <p:nvPr/>
          </p:nvSpPr>
          <p:spPr>
            <a:xfrm>
              <a:off x="8737934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图形 15"/>
            <p:cNvSpPr/>
            <p:nvPr/>
          </p:nvSpPr>
          <p:spPr>
            <a:xfrm>
              <a:off x="8313701" y="2936632"/>
              <a:ext cx="46822" cy="47176"/>
            </a:xfrm>
            <a:custGeom>
              <a:avLst/>
              <a:gdLst>
                <a:gd name="connsiteX0" fmla="*/ 46820 w 46822"/>
                <a:gd name="connsiteY0" fmla="*/ 27557 h 47176"/>
                <a:gd name="connsiteX1" fmla="*/ 38615 w 46822"/>
                <a:gd name="connsiteY1" fmla="*/ 47177 h 47176"/>
                <a:gd name="connsiteX2" fmla="*/ 0 w 46822"/>
                <a:gd name="connsiteY2" fmla="*/ 7848 h 47176"/>
                <a:gd name="connsiteX3" fmla="*/ 19263 w 46822"/>
                <a:gd name="connsiteY3" fmla="*/ 0 h 47176"/>
                <a:gd name="connsiteX4" fmla="*/ 46820 w 46822"/>
                <a:gd name="connsiteY4" fmla="*/ 27557 h 4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2" h="47176">
                  <a:moveTo>
                    <a:pt x="46820" y="27557"/>
                  </a:moveTo>
                  <a:cubicBezTo>
                    <a:pt x="46914" y="34950"/>
                    <a:pt x="43944" y="42051"/>
                    <a:pt x="38615" y="47177"/>
                  </a:cubicBezTo>
                  <a:cubicBezTo>
                    <a:pt x="25416" y="34335"/>
                    <a:pt x="11861" y="21225"/>
                    <a:pt x="0" y="7848"/>
                  </a:cubicBezTo>
                  <a:cubicBezTo>
                    <a:pt x="5133" y="2792"/>
                    <a:pt x="12058" y="-29"/>
                    <a:pt x="19263" y="0"/>
                  </a:cubicBezTo>
                  <a:cubicBezTo>
                    <a:pt x="34462" y="49"/>
                    <a:pt x="46771" y="12358"/>
                    <a:pt x="468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图形 15"/>
            <p:cNvSpPr/>
            <p:nvPr/>
          </p:nvSpPr>
          <p:spPr>
            <a:xfrm>
              <a:off x="839976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图形 15"/>
            <p:cNvSpPr/>
            <p:nvPr/>
          </p:nvSpPr>
          <p:spPr>
            <a:xfrm>
              <a:off x="8494113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图形 15"/>
            <p:cNvSpPr/>
            <p:nvPr/>
          </p:nvSpPr>
          <p:spPr>
            <a:xfrm>
              <a:off x="8588556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图形 15"/>
            <p:cNvSpPr/>
            <p:nvPr/>
          </p:nvSpPr>
          <p:spPr>
            <a:xfrm>
              <a:off x="8682820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图形 15"/>
            <p:cNvSpPr/>
            <p:nvPr/>
          </p:nvSpPr>
          <p:spPr>
            <a:xfrm>
              <a:off x="8776995" y="29366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图形 15"/>
            <p:cNvSpPr/>
            <p:nvPr/>
          </p:nvSpPr>
          <p:spPr>
            <a:xfrm>
              <a:off x="8387008" y="3016568"/>
              <a:ext cx="28537" cy="25119"/>
            </a:xfrm>
            <a:custGeom>
              <a:avLst/>
              <a:gdLst>
                <a:gd name="connsiteX0" fmla="*/ 28538 w 28537"/>
                <a:gd name="connsiteY0" fmla="*/ 25119 h 25119"/>
                <a:gd name="connsiteX1" fmla="*/ 0 w 28537"/>
                <a:gd name="connsiteY1" fmla="*/ 59 h 25119"/>
                <a:gd name="connsiteX2" fmla="*/ 1159 w 28537"/>
                <a:gd name="connsiteY2" fmla="*/ 59 h 25119"/>
                <a:gd name="connsiteX3" fmla="*/ 28538 w 28537"/>
                <a:gd name="connsiteY3" fmla="*/ 25119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37" h="25119">
                  <a:moveTo>
                    <a:pt x="28538" y="25119"/>
                  </a:moveTo>
                  <a:cubicBezTo>
                    <a:pt x="18818" y="16914"/>
                    <a:pt x="9364" y="8531"/>
                    <a:pt x="0" y="59"/>
                  </a:cubicBezTo>
                  <a:cubicBezTo>
                    <a:pt x="382" y="-20"/>
                    <a:pt x="777" y="-20"/>
                    <a:pt x="1159" y="59"/>
                  </a:cubicBezTo>
                  <a:cubicBezTo>
                    <a:pt x="15403" y="51"/>
                    <a:pt x="27289" y="10931"/>
                    <a:pt x="28538" y="2511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图形 15"/>
            <p:cNvSpPr/>
            <p:nvPr/>
          </p:nvSpPr>
          <p:spPr>
            <a:xfrm>
              <a:off x="8454607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图形 15"/>
            <p:cNvSpPr/>
            <p:nvPr/>
          </p:nvSpPr>
          <p:spPr>
            <a:xfrm>
              <a:off x="8549138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图形 15"/>
            <p:cNvSpPr/>
            <p:nvPr/>
          </p:nvSpPr>
          <p:spPr>
            <a:xfrm>
              <a:off x="8643492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图形 15"/>
            <p:cNvSpPr/>
            <p:nvPr/>
          </p:nvSpPr>
          <p:spPr>
            <a:xfrm>
              <a:off x="8737934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图形 15"/>
            <p:cNvSpPr/>
            <p:nvPr/>
          </p:nvSpPr>
          <p:spPr>
            <a:xfrm>
              <a:off x="8499197" y="3096355"/>
              <a:ext cx="50119" cy="43163"/>
            </a:xfrm>
            <a:custGeom>
              <a:avLst/>
              <a:gdLst>
                <a:gd name="connsiteX0" fmla="*/ 50120 w 50119"/>
                <a:gd name="connsiteY0" fmla="*/ 27557 h 43163"/>
                <a:gd name="connsiteX1" fmla="*/ 45036 w 50119"/>
                <a:gd name="connsiteY1" fmla="*/ 43164 h 43163"/>
                <a:gd name="connsiteX2" fmla="*/ 0 w 50119"/>
                <a:gd name="connsiteY2" fmla="*/ 11683 h 43163"/>
                <a:gd name="connsiteX3" fmla="*/ 22384 w 50119"/>
                <a:gd name="connsiteY3" fmla="*/ 0 h 43163"/>
                <a:gd name="connsiteX4" fmla="*/ 50120 w 50119"/>
                <a:gd name="connsiteY4" fmla="*/ 27557 h 43163"/>
                <a:gd name="connsiteX5" fmla="*/ 50120 w 50119"/>
                <a:gd name="connsiteY5" fmla="*/ 27557 h 4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19" h="43163">
                  <a:moveTo>
                    <a:pt x="50120" y="27557"/>
                  </a:moveTo>
                  <a:cubicBezTo>
                    <a:pt x="50102" y="33163"/>
                    <a:pt x="48324" y="38622"/>
                    <a:pt x="45036" y="43164"/>
                  </a:cubicBezTo>
                  <a:cubicBezTo>
                    <a:pt x="29697" y="33086"/>
                    <a:pt x="14715" y="22474"/>
                    <a:pt x="0" y="11683"/>
                  </a:cubicBezTo>
                  <a:cubicBezTo>
                    <a:pt x="5103" y="4363"/>
                    <a:pt x="13461" y="1"/>
                    <a:pt x="22384" y="0"/>
                  </a:cubicBezTo>
                  <a:cubicBezTo>
                    <a:pt x="37653" y="-49"/>
                    <a:pt x="50071" y="12288"/>
                    <a:pt x="50120" y="27557"/>
                  </a:cubicBezTo>
                  <a:cubicBezTo>
                    <a:pt x="50120" y="27557"/>
                    <a:pt x="50120" y="27557"/>
                    <a:pt x="501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图形 15"/>
            <p:cNvSpPr/>
            <p:nvPr/>
          </p:nvSpPr>
          <p:spPr>
            <a:xfrm>
              <a:off x="8588556" y="309626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图形 15"/>
            <p:cNvSpPr/>
            <p:nvPr/>
          </p:nvSpPr>
          <p:spPr>
            <a:xfrm>
              <a:off x="8682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图形 15"/>
            <p:cNvSpPr/>
            <p:nvPr/>
          </p:nvSpPr>
          <p:spPr>
            <a:xfrm>
              <a:off x="8776995" y="309626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图形 15"/>
            <p:cNvSpPr/>
            <p:nvPr/>
          </p:nvSpPr>
          <p:spPr>
            <a:xfrm>
              <a:off x="8643849" y="3174720"/>
              <a:ext cx="54885" cy="49788"/>
            </a:xfrm>
            <a:custGeom>
              <a:avLst/>
              <a:gdLst>
                <a:gd name="connsiteX0" fmla="*/ 54846 w 54885"/>
                <a:gd name="connsiteY0" fmla="*/ 28920 h 49788"/>
                <a:gd name="connsiteX1" fmla="*/ 45303 w 54885"/>
                <a:gd name="connsiteY1" fmla="*/ 49789 h 49788"/>
                <a:gd name="connsiteX2" fmla="*/ 0 w 54885"/>
                <a:gd name="connsiteY2" fmla="*/ 25799 h 49788"/>
                <a:gd name="connsiteX3" fmla="*/ 29087 w 54885"/>
                <a:gd name="connsiteY3" fmla="*/ 52 h 49788"/>
                <a:gd name="connsiteX4" fmla="*/ 54846 w 54885"/>
                <a:gd name="connsiteY4" fmla="*/ 28920 h 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85" h="49788">
                  <a:moveTo>
                    <a:pt x="54846" y="28920"/>
                  </a:moveTo>
                  <a:cubicBezTo>
                    <a:pt x="54899" y="36943"/>
                    <a:pt x="51406" y="44580"/>
                    <a:pt x="45303" y="49789"/>
                  </a:cubicBezTo>
                  <a:cubicBezTo>
                    <a:pt x="29965" y="42119"/>
                    <a:pt x="14982" y="34182"/>
                    <a:pt x="0" y="25799"/>
                  </a:cubicBezTo>
                  <a:cubicBezTo>
                    <a:pt x="922" y="10657"/>
                    <a:pt x="13945" y="-870"/>
                    <a:pt x="29087" y="52"/>
                  </a:cubicBezTo>
                  <a:cubicBezTo>
                    <a:pt x="44143" y="969"/>
                    <a:pt x="55643" y="13857"/>
                    <a:pt x="54846" y="289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图形 15"/>
            <p:cNvSpPr/>
            <p:nvPr/>
          </p:nvSpPr>
          <p:spPr>
            <a:xfrm>
              <a:off x="873793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图形 15"/>
            <p:cNvSpPr/>
            <p:nvPr/>
          </p:nvSpPr>
          <p:spPr>
            <a:xfrm>
              <a:off x="8782881" y="3255899"/>
              <a:ext cx="49541" cy="30946"/>
            </a:xfrm>
            <a:custGeom>
              <a:avLst/>
              <a:gdLst>
                <a:gd name="connsiteX0" fmla="*/ 49406 w 49541"/>
                <a:gd name="connsiteY0" fmla="*/ 27646 h 30946"/>
                <a:gd name="connsiteX1" fmla="*/ 49406 w 49541"/>
                <a:gd name="connsiteY1" fmla="*/ 30946 h 30946"/>
                <a:gd name="connsiteX2" fmla="*/ 0 w 49541"/>
                <a:gd name="connsiteY2" fmla="*/ 11505 h 30946"/>
                <a:gd name="connsiteX3" fmla="*/ 22117 w 49541"/>
                <a:gd name="connsiteY3" fmla="*/ 0 h 30946"/>
                <a:gd name="connsiteX4" fmla="*/ 49406 w 49541"/>
                <a:gd name="connsiteY4" fmla="*/ 27646 h 3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41" h="30946">
                  <a:moveTo>
                    <a:pt x="49406" y="27646"/>
                  </a:moveTo>
                  <a:cubicBezTo>
                    <a:pt x="49586" y="28739"/>
                    <a:pt x="49586" y="29854"/>
                    <a:pt x="49406" y="30946"/>
                  </a:cubicBezTo>
                  <a:cubicBezTo>
                    <a:pt x="32730" y="24703"/>
                    <a:pt x="16320" y="18283"/>
                    <a:pt x="0" y="11505"/>
                  </a:cubicBezTo>
                  <a:cubicBezTo>
                    <a:pt x="5026" y="4260"/>
                    <a:pt x="13299" y="-44"/>
                    <a:pt x="22117" y="0"/>
                  </a:cubicBezTo>
                  <a:cubicBezTo>
                    <a:pt x="37266" y="147"/>
                    <a:pt x="49455" y="12496"/>
                    <a:pt x="49406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0" name="图形 15"/>
          <p:cNvSpPr/>
          <p:nvPr/>
        </p:nvSpPr>
        <p:spPr>
          <a:xfrm>
            <a:off x="10877263" y="5045291"/>
            <a:ext cx="583456" cy="1152572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2675937" y="677773"/>
            <a:ext cx="1152482" cy="700336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26767" y="2567104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4" name="图形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12348" y="4915845"/>
            <a:ext cx="638175" cy="866775"/>
          </a:xfrm>
          <a:prstGeom prst="rect">
            <a:avLst/>
          </a:prstGeom>
        </p:spPr>
      </p:pic>
      <p:sp>
        <p:nvSpPr>
          <p:cNvPr id="856" name="文本框 855"/>
          <p:cNvSpPr txBox="1"/>
          <p:nvPr/>
        </p:nvSpPr>
        <p:spPr>
          <a:xfrm>
            <a:off x="5302534" y="2025139"/>
            <a:ext cx="15869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01</a:t>
            </a:r>
            <a:endParaRPr lang="zh-CN" altLang="en-US" sz="72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grpSp>
        <p:nvGrpSpPr>
          <p:cNvPr id="2" name="图形 13"/>
          <p:cNvGrpSpPr/>
          <p:nvPr/>
        </p:nvGrpSpPr>
        <p:grpSpPr>
          <a:xfrm>
            <a:off x="5502425" y="1395526"/>
            <a:ext cx="1187147" cy="745280"/>
            <a:chOff x="6569766" y="1258065"/>
            <a:chExt cx="1187147" cy="745280"/>
          </a:xfrm>
          <a:solidFill>
            <a:srgbClr val="5761AA"/>
          </a:solidFill>
        </p:grpSpPr>
        <p:sp>
          <p:nvSpPr>
            <p:cNvPr id="3" name="图形 13"/>
            <p:cNvSpPr/>
            <p:nvPr/>
          </p:nvSpPr>
          <p:spPr>
            <a:xfrm>
              <a:off x="6569766" y="1258065"/>
              <a:ext cx="1187147" cy="745280"/>
            </a:xfrm>
            <a:custGeom>
              <a:avLst/>
              <a:gdLst>
                <a:gd name="connsiteX0" fmla="*/ 1135387 w 1187147"/>
                <a:gd name="connsiteY0" fmla="*/ 134459 h 745280"/>
                <a:gd name="connsiteX1" fmla="*/ 1017613 w 1187147"/>
                <a:gd name="connsiteY1" fmla="*/ 53921 h 745280"/>
                <a:gd name="connsiteX2" fmla="*/ 874856 w 1187147"/>
                <a:gd name="connsiteY2" fmla="*/ 8357 h 745280"/>
                <a:gd name="connsiteX3" fmla="*/ 588153 w 1187147"/>
                <a:gd name="connsiteY3" fmla="*/ 49400 h 745280"/>
                <a:gd name="connsiteX4" fmla="*/ 476446 w 1187147"/>
                <a:gd name="connsiteY4" fmla="*/ 150519 h 745280"/>
                <a:gd name="connsiteX5" fmla="*/ 447895 w 1187147"/>
                <a:gd name="connsiteY5" fmla="*/ 268412 h 745280"/>
                <a:gd name="connsiteX6" fmla="*/ 319057 w 1187147"/>
                <a:gd name="connsiteY6" fmla="*/ 240575 h 745280"/>
                <a:gd name="connsiteX7" fmla="*/ 31164 w 1187147"/>
                <a:gd name="connsiteY7" fmla="*/ 339434 h 745280"/>
                <a:gd name="connsiteX8" fmla="*/ 90646 w 1187147"/>
                <a:gd name="connsiteY8" fmla="*/ 614835 h 745280"/>
                <a:gd name="connsiteX9" fmla="*/ 86958 w 1187147"/>
                <a:gd name="connsiteY9" fmla="*/ 623638 h 745280"/>
                <a:gd name="connsiteX10" fmla="*/ 76489 w 1187147"/>
                <a:gd name="connsiteY10" fmla="*/ 658495 h 745280"/>
                <a:gd name="connsiteX11" fmla="*/ 69708 w 1187147"/>
                <a:gd name="connsiteY11" fmla="*/ 690377 h 745280"/>
                <a:gd name="connsiteX12" fmla="*/ 80415 w 1187147"/>
                <a:gd name="connsiteY12" fmla="*/ 741413 h 745280"/>
                <a:gd name="connsiteX13" fmla="*/ 94691 w 1187147"/>
                <a:gd name="connsiteY13" fmla="*/ 744506 h 745280"/>
                <a:gd name="connsiteX14" fmla="*/ 215082 w 1187147"/>
                <a:gd name="connsiteY14" fmla="*/ 656591 h 745280"/>
                <a:gd name="connsiteX15" fmla="*/ 216391 w 1187147"/>
                <a:gd name="connsiteY15" fmla="*/ 656591 h 745280"/>
                <a:gd name="connsiteX16" fmla="*/ 236615 w 1187147"/>
                <a:gd name="connsiteY16" fmla="*/ 663848 h 745280"/>
                <a:gd name="connsiteX17" fmla="*/ 273256 w 1187147"/>
                <a:gd name="connsiteY17" fmla="*/ 676458 h 745280"/>
                <a:gd name="connsiteX18" fmla="*/ 361527 w 1187147"/>
                <a:gd name="connsiteY18" fmla="*/ 690496 h 745280"/>
                <a:gd name="connsiteX19" fmla="*/ 512135 w 1187147"/>
                <a:gd name="connsiteY19" fmla="*/ 657900 h 745280"/>
                <a:gd name="connsiteX20" fmla="*/ 634906 w 1187147"/>
                <a:gd name="connsiteY20" fmla="*/ 580573 h 745280"/>
                <a:gd name="connsiteX21" fmla="*/ 678090 w 1187147"/>
                <a:gd name="connsiteY21" fmla="*/ 494087 h 745280"/>
                <a:gd name="connsiteX22" fmla="*/ 732100 w 1187147"/>
                <a:gd name="connsiteY22" fmla="*/ 493254 h 745280"/>
                <a:gd name="connsiteX23" fmla="*/ 767789 w 1187147"/>
                <a:gd name="connsiteY23" fmla="*/ 497299 h 745280"/>
                <a:gd name="connsiteX24" fmla="*/ 776354 w 1187147"/>
                <a:gd name="connsiteY24" fmla="*/ 508124 h 745280"/>
                <a:gd name="connsiteX25" fmla="*/ 794793 w 1187147"/>
                <a:gd name="connsiteY25" fmla="*/ 523828 h 745280"/>
                <a:gd name="connsiteX26" fmla="*/ 845472 w 1187147"/>
                <a:gd name="connsiteY26" fmla="*/ 560825 h 745280"/>
                <a:gd name="connsiteX27" fmla="*/ 893653 w 1187147"/>
                <a:gd name="connsiteY27" fmla="*/ 580336 h 745280"/>
                <a:gd name="connsiteX28" fmla="*/ 908856 w 1187147"/>
                <a:gd name="connsiteY28" fmla="*/ 562788 h 745280"/>
                <a:gd name="connsiteX29" fmla="*/ 908285 w 1187147"/>
                <a:gd name="connsiteY29" fmla="*/ 559517 h 745280"/>
                <a:gd name="connsiteX30" fmla="*/ 896389 w 1187147"/>
                <a:gd name="connsiteY30" fmla="*/ 515857 h 745280"/>
                <a:gd name="connsiteX31" fmla="*/ 883422 w 1187147"/>
                <a:gd name="connsiteY31" fmla="*/ 486116 h 745280"/>
                <a:gd name="connsiteX32" fmla="*/ 1141216 w 1187147"/>
                <a:gd name="connsiteY32" fmla="*/ 376669 h 745280"/>
                <a:gd name="connsiteX33" fmla="*/ 1135387 w 1187147"/>
                <a:gd name="connsiteY33" fmla="*/ 134459 h 745280"/>
                <a:gd name="connsiteX34" fmla="*/ 645732 w 1187147"/>
                <a:gd name="connsiteY34" fmla="*/ 470294 h 745280"/>
                <a:gd name="connsiteX35" fmla="*/ 646802 w 1187147"/>
                <a:gd name="connsiteY35" fmla="*/ 487425 h 745280"/>
                <a:gd name="connsiteX36" fmla="*/ 646802 w 1187147"/>
                <a:gd name="connsiteY36" fmla="*/ 488376 h 745280"/>
                <a:gd name="connsiteX37" fmla="*/ 633954 w 1187147"/>
                <a:gd name="connsiteY37" fmla="*/ 528229 h 745280"/>
                <a:gd name="connsiteX38" fmla="*/ 519749 w 1187147"/>
                <a:gd name="connsiteY38" fmla="*/ 622092 h 745280"/>
                <a:gd name="connsiteX39" fmla="*/ 402807 w 1187147"/>
                <a:gd name="connsiteY39" fmla="*/ 657781 h 745280"/>
                <a:gd name="connsiteX40" fmla="*/ 273613 w 1187147"/>
                <a:gd name="connsiteY40" fmla="*/ 646360 h 745280"/>
                <a:gd name="connsiteX41" fmla="*/ 191528 w 1187147"/>
                <a:gd name="connsiteY41" fmla="*/ 639342 h 745280"/>
                <a:gd name="connsiteX42" fmla="*/ 96356 w 1187147"/>
                <a:gd name="connsiteY42" fmla="*/ 712623 h 745280"/>
                <a:gd name="connsiteX43" fmla="*/ 102186 w 1187147"/>
                <a:gd name="connsiteY43" fmla="*/ 673008 h 745280"/>
                <a:gd name="connsiteX44" fmla="*/ 114082 w 1187147"/>
                <a:gd name="connsiteY44" fmla="*/ 622449 h 745280"/>
                <a:gd name="connsiteX45" fmla="*/ 108015 w 1187147"/>
                <a:gd name="connsiteY45" fmla="*/ 611147 h 745280"/>
                <a:gd name="connsiteX46" fmla="*/ 105279 w 1187147"/>
                <a:gd name="connsiteY46" fmla="*/ 605437 h 745280"/>
                <a:gd name="connsiteX47" fmla="*/ 61024 w 1187147"/>
                <a:gd name="connsiteY47" fmla="*/ 345382 h 745280"/>
                <a:gd name="connsiteX48" fmla="*/ 323696 w 1187147"/>
                <a:gd name="connsiteY48" fmla="*/ 269721 h 745280"/>
                <a:gd name="connsiteX49" fmla="*/ 475851 w 1187147"/>
                <a:gd name="connsiteY49" fmla="*/ 311715 h 745280"/>
                <a:gd name="connsiteX50" fmla="*/ 617061 w 1187147"/>
                <a:gd name="connsiteY50" fmla="*/ 399035 h 745280"/>
                <a:gd name="connsiteX51" fmla="*/ 648230 w 1187147"/>
                <a:gd name="connsiteY51" fmla="*/ 466725 h 745280"/>
                <a:gd name="connsiteX52" fmla="*/ 645732 w 1187147"/>
                <a:gd name="connsiteY52" fmla="*/ 470294 h 745280"/>
                <a:gd name="connsiteX53" fmla="*/ 961938 w 1187147"/>
                <a:gd name="connsiteY53" fmla="*/ 439720 h 745280"/>
                <a:gd name="connsiteX54" fmla="*/ 860937 w 1187147"/>
                <a:gd name="connsiteY54" fmla="*/ 452449 h 745280"/>
                <a:gd name="connsiteX55" fmla="*/ 845234 w 1187147"/>
                <a:gd name="connsiteY55" fmla="*/ 469699 h 745280"/>
                <a:gd name="connsiteX56" fmla="*/ 861532 w 1187147"/>
                <a:gd name="connsiteY56" fmla="*/ 513597 h 745280"/>
                <a:gd name="connsiteX57" fmla="*/ 870455 w 1187147"/>
                <a:gd name="connsiteY57" fmla="*/ 540007 h 745280"/>
                <a:gd name="connsiteX58" fmla="*/ 848565 w 1187147"/>
                <a:gd name="connsiteY58" fmla="*/ 521805 h 745280"/>
                <a:gd name="connsiteX59" fmla="*/ 795031 w 1187147"/>
                <a:gd name="connsiteY59" fmla="*/ 479573 h 745280"/>
                <a:gd name="connsiteX60" fmla="*/ 737096 w 1187147"/>
                <a:gd name="connsiteY60" fmla="*/ 461134 h 745280"/>
                <a:gd name="connsiteX61" fmla="*/ 700217 w 1187147"/>
                <a:gd name="connsiteY61" fmla="*/ 464584 h 745280"/>
                <a:gd name="connsiteX62" fmla="*/ 680112 w 1187147"/>
                <a:gd name="connsiteY62" fmla="*/ 464584 h 745280"/>
                <a:gd name="connsiteX63" fmla="*/ 607187 w 1187147"/>
                <a:gd name="connsiteY63" fmla="*/ 351806 h 745280"/>
                <a:gd name="connsiteX64" fmla="*/ 465263 w 1187147"/>
                <a:gd name="connsiteY64" fmla="*/ 274717 h 745280"/>
                <a:gd name="connsiteX65" fmla="*/ 470855 w 1187147"/>
                <a:gd name="connsiteY65" fmla="*/ 216068 h 745280"/>
                <a:gd name="connsiteX66" fmla="*/ 511540 w 1187147"/>
                <a:gd name="connsiteY66" fmla="*/ 145523 h 745280"/>
                <a:gd name="connsiteX67" fmla="*/ 637642 w 1187147"/>
                <a:gd name="connsiteY67" fmla="*/ 54278 h 745280"/>
                <a:gd name="connsiteX68" fmla="*/ 939810 w 1187147"/>
                <a:gd name="connsiteY68" fmla="*/ 53088 h 745280"/>
                <a:gd name="connsiteX69" fmla="*/ 1153946 w 1187147"/>
                <a:gd name="connsiteY69" fmla="*/ 242240 h 745280"/>
                <a:gd name="connsiteX70" fmla="*/ 961938 w 1187147"/>
                <a:gd name="connsiteY70" fmla="*/ 439720 h 74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147" h="745280">
                  <a:moveTo>
                    <a:pt x="1135387" y="134459"/>
                  </a:moveTo>
                  <a:cubicBezTo>
                    <a:pt x="1104338" y="98770"/>
                    <a:pt x="1059845" y="74144"/>
                    <a:pt x="1017613" y="53921"/>
                  </a:cubicBezTo>
                  <a:cubicBezTo>
                    <a:pt x="972247" y="32499"/>
                    <a:pt x="924244" y="17179"/>
                    <a:pt x="874856" y="8357"/>
                  </a:cubicBezTo>
                  <a:cubicBezTo>
                    <a:pt x="777402" y="-10992"/>
                    <a:pt x="676264" y="3487"/>
                    <a:pt x="588153" y="49400"/>
                  </a:cubicBezTo>
                  <a:cubicBezTo>
                    <a:pt x="543595" y="74009"/>
                    <a:pt x="505357" y="108624"/>
                    <a:pt x="476446" y="150519"/>
                  </a:cubicBezTo>
                  <a:cubicBezTo>
                    <a:pt x="452524" y="184865"/>
                    <a:pt x="442337" y="226927"/>
                    <a:pt x="447895" y="268412"/>
                  </a:cubicBezTo>
                  <a:cubicBezTo>
                    <a:pt x="406206" y="254050"/>
                    <a:pt x="362956" y="244705"/>
                    <a:pt x="319057" y="240575"/>
                  </a:cubicBezTo>
                  <a:cubicBezTo>
                    <a:pt x="214131" y="231177"/>
                    <a:pt x="96000" y="246999"/>
                    <a:pt x="31164" y="339434"/>
                  </a:cubicBezTo>
                  <a:cubicBezTo>
                    <a:pt x="-31173" y="427943"/>
                    <a:pt x="5825" y="555353"/>
                    <a:pt x="90646" y="614835"/>
                  </a:cubicBezTo>
                  <a:cubicBezTo>
                    <a:pt x="88418" y="617243"/>
                    <a:pt x="87112" y="620361"/>
                    <a:pt x="86958" y="623638"/>
                  </a:cubicBezTo>
                  <a:cubicBezTo>
                    <a:pt x="86126" y="635535"/>
                    <a:pt x="78631" y="646479"/>
                    <a:pt x="76489" y="658495"/>
                  </a:cubicBezTo>
                  <a:cubicBezTo>
                    <a:pt x="74348" y="670510"/>
                    <a:pt x="71374" y="679908"/>
                    <a:pt x="69708" y="690377"/>
                  </a:cubicBezTo>
                  <a:cubicBezTo>
                    <a:pt x="65026" y="708125"/>
                    <a:pt x="68994" y="727043"/>
                    <a:pt x="80415" y="741413"/>
                  </a:cubicBezTo>
                  <a:cubicBezTo>
                    <a:pt x="84220" y="745033"/>
                    <a:pt x="89728" y="746227"/>
                    <a:pt x="94691" y="744506"/>
                  </a:cubicBezTo>
                  <a:cubicBezTo>
                    <a:pt x="143347" y="724758"/>
                    <a:pt x="175824" y="689306"/>
                    <a:pt x="215082" y="656591"/>
                  </a:cubicBezTo>
                  <a:lnTo>
                    <a:pt x="216391" y="656591"/>
                  </a:lnTo>
                  <a:cubicBezTo>
                    <a:pt x="223172" y="658852"/>
                    <a:pt x="229834" y="661231"/>
                    <a:pt x="236615" y="663848"/>
                  </a:cubicBezTo>
                  <a:cubicBezTo>
                    <a:pt x="248511" y="668488"/>
                    <a:pt x="260408" y="672532"/>
                    <a:pt x="273256" y="676458"/>
                  </a:cubicBezTo>
                  <a:cubicBezTo>
                    <a:pt x="301845" y="685387"/>
                    <a:pt x="331579" y="690115"/>
                    <a:pt x="361527" y="690496"/>
                  </a:cubicBezTo>
                  <a:cubicBezTo>
                    <a:pt x="413337" y="689237"/>
                    <a:pt x="464440" y="678177"/>
                    <a:pt x="512135" y="657900"/>
                  </a:cubicBezTo>
                  <a:cubicBezTo>
                    <a:pt x="558265" y="641501"/>
                    <a:pt x="600191" y="615094"/>
                    <a:pt x="634906" y="580573"/>
                  </a:cubicBezTo>
                  <a:cubicBezTo>
                    <a:pt x="657435" y="556578"/>
                    <a:pt x="672447" y="526513"/>
                    <a:pt x="678090" y="494087"/>
                  </a:cubicBezTo>
                  <a:cubicBezTo>
                    <a:pt x="696094" y="494877"/>
                    <a:pt x="714129" y="494598"/>
                    <a:pt x="732100" y="493254"/>
                  </a:cubicBezTo>
                  <a:cubicBezTo>
                    <a:pt x="743282" y="492183"/>
                    <a:pt x="758866" y="489685"/>
                    <a:pt x="767789" y="497299"/>
                  </a:cubicBezTo>
                  <a:cubicBezTo>
                    <a:pt x="771155" y="500472"/>
                    <a:pt x="774040" y="504119"/>
                    <a:pt x="776354" y="508124"/>
                  </a:cubicBezTo>
                  <a:cubicBezTo>
                    <a:pt x="781669" y="514262"/>
                    <a:pt x="787888" y="519557"/>
                    <a:pt x="794793" y="523828"/>
                  </a:cubicBezTo>
                  <a:cubicBezTo>
                    <a:pt x="811686" y="535724"/>
                    <a:pt x="828698" y="547620"/>
                    <a:pt x="845472" y="560825"/>
                  </a:cubicBezTo>
                  <a:cubicBezTo>
                    <a:pt x="858915" y="571175"/>
                    <a:pt x="875689" y="582834"/>
                    <a:pt x="893653" y="580336"/>
                  </a:cubicBezTo>
                  <a:cubicBezTo>
                    <a:pt x="902696" y="579688"/>
                    <a:pt x="909503" y="571832"/>
                    <a:pt x="908856" y="562788"/>
                  </a:cubicBezTo>
                  <a:cubicBezTo>
                    <a:pt x="908776" y="561682"/>
                    <a:pt x="908586" y="560585"/>
                    <a:pt x="908285" y="559517"/>
                  </a:cubicBezTo>
                  <a:cubicBezTo>
                    <a:pt x="904597" y="544884"/>
                    <a:pt x="900552" y="530371"/>
                    <a:pt x="896389" y="515857"/>
                  </a:cubicBezTo>
                  <a:cubicBezTo>
                    <a:pt x="892692" y="505682"/>
                    <a:pt x="888361" y="495749"/>
                    <a:pt x="883422" y="486116"/>
                  </a:cubicBezTo>
                  <a:cubicBezTo>
                    <a:pt x="979384" y="480370"/>
                    <a:pt x="1070430" y="441716"/>
                    <a:pt x="1141216" y="376669"/>
                  </a:cubicBezTo>
                  <a:cubicBezTo>
                    <a:pt x="1213427" y="312072"/>
                    <a:pt x="1192014" y="200127"/>
                    <a:pt x="1135387" y="134459"/>
                  </a:cubicBezTo>
                  <a:close/>
                  <a:moveTo>
                    <a:pt x="645732" y="470294"/>
                  </a:moveTo>
                  <a:cubicBezTo>
                    <a:pt x="646875" y="475928"/>
                    <a:pt x="647235" y="481692"/>
                    <a:pt x="646802" y="487425"/>
                  </a:cubicBezTo>
                  <a:lnTo>
                    <a:pt x="646802" y="488376"/>
                  </a:lnTo>
                  <a:cubicBezTo>
                    <a:pt x="644662" y="502258"/>
                    <a:pt x="640326" y="515712"/>
                    <a:pt x="633954" y="528229"/>
                  </a:cubicBezTo>
                  <a:cubicBezTo>
                    <a:pt x="610994" y="573793"/>
                    <a:pt x="564479" y="601392"/>
                    <a:pt x="519749" y="622092"/>
                  </a:cubicBezTo>
                  <a:cubicBezTo>
                    <a:pt x="482619" y="639370"/>
                    <a:pt x="443259" y="651383"/>
                    <a:pt x="402807" y="657781"/>
                  </a:cubicBezTo>
                  <a:cubicBezTo>
                    <a:pt x="359437" y="663961"/>
                    <a:pt x="315226" y="660053"/>
                    <a:pt x="273613" y="646360"/>
                  </a:cubicBezTo>
                  <a:cubicBezTo>
                    <a:pt x="246132" y="638033"/>
                    <a:pt x="215439" y="613883"/>
                    <a:pt x="191528" y="639342"/>
                  </a:cubicBezTo>
                  <a:cubicBezTo>
                    <a:pt x="164549" y="669379"/>
                    <a:pt x="132292" y="694217"/>
                    <a:pt x="96356" y="712623"/>
                  </a:cubicBezTo>
                  <a:cubicBezTo>
                    <a:pt x="95911" y="699176"/>
                    <a:pt x="97885" y="685758"/>
                    <a:pt x="102186" y="673008"/>
                  </a:cubicBezTo>
                  <a:cubicBezTo>
                    <a:pt x="107489" y="656499"/>
                    <a:pt x="111467" y="639591"/>
                    <a:pt x="114082" y="622449"/>
                  </a:cubicBezTo>
                  <a:cubicBezTo>
                    <a:pt x="114749" y="617760"/>
                    <a:pt x="112292" y="613181"/>
                    <a:pt x="108015" y="611147"/>
                  </a:cubicBezTo>
                  <a:cubicBezTo>
                    <a:pt x="108146" y="608900"/>
                    <a:pt x="107112" y="606743"/>
                    <a:pt x="105279" y="605437"/>
                  </a:cubicBezTo>
                  <a:cubicBezTo>
                    <a:pt x="26763" y="548453"/>
                    <a:pt x="-1789" y="423898"/>
                    <a:pt x="61024" y="345382"/>
                  </a:cubicBezTo>
                  <a:cubicBezTo>
                    <a:pt x="123837" y="266866"/>
                    <a:pt x="232094" y="260323"/>
                    <a:pt x="323696" y="269721"/>
                  </a:cubicBezTo>
                  <a:cubicBezTo>
                    <a:pt x="376513" y="274534"/>
                    <a:pt x="428043" y="288755"/>
                    <a:pt x="475851" y="311715"/>
                  </a:cubicBezTo>
                  <a:cubicBezTo>
                    <a:pt x="526054" y="336817"/>
                    <a:pt x="574948" y="361085"/>
                    <a:pt x="617061" y="399035"/>
                  </a:cubicBezTo>
                  <a:cubicBezTo>
                    <a:pt x="636359" y="416321"/>
                    <a:pt x="647641" y="440824"/>
                    <a:pt x="648230" y="466725"/>
                  </a:cubicBezTo>
                  <a:cubicBezTo>
                    <a:pt x="647243" y="467798"/>
                    <a:pt x="646403" y="468998"/>
                    <a:pt x="645732" y="470294"/>
                  </a:cubicBezTo>
                  <a:close/>
                  <a:moveTo>
                    <a:pt x="961938" y="439720"/>
                  </a:moveTo>
                  <a:cubicBezTo>
                    <a:pt x="929135" y="449173"/>
                    <a:pt x="895061" y="453468"/>
                    <a:pt x="860937" y="452449"/>
                  </a:cubicBezTo>
                  <a:cubicBezTo>
                    <a:pt x="851849" y="452899"/>
                    <a:pt x="844831" y="460608"/>
                    <a:pt x="845234" y="469699"/>
                  </a:cubicBezTo>
                  <a:cubicBezTo>
                    <a:pt x="848503" y="485047"/>
                    <a:pt x="853993" y="499835"/>
                    <a:pt x="861532" y="513597"/>
                  </a:cubicBezTo>
                  <a:cubicBezTo>
                    <a:pt x="865268" y="522124"/>
                    <a:pt x="868254" y="530961"/>
                    <a:pt x="870455" y="540007"/>
                  </a:cubicBezTo>
                  <a:cubicBezTo>
                    <a:pt x="862127" y="534297"/>
                    <a:pt x="854394" y="526564"/>
                    <a:pt x="848565" y="521805"/>
                  </a:cubicBezTo>
                  <a:cubicBezTo>
                    <a:pt x="830602" y="507173"/>
                    <a:pt x="809902" y="498013"/>
                    <a:pt x="795031" y="479573"/>
                  </a:cubicBezTo>
                  <a:cubicBezTo>
                    <a:pt x="780161" y="461134"/>
                    <a:pt x="759342" y="459944"/>
                    <a:pt x="737096" y="461134"/>
                  </a:cubicBezTo>
                  <a:cubicBezTo>
                    <a:pt x="725200" y="461848"/>
                    <a:pt x="712589" y="463751"/>
                    <a:pt x="700217" y="464584"/>
                  </a:cubicBezTo>
                  <a:cubicBezTo>
                    <a:pt x="693524" y="465060"/>
                    <a:pt x="686805" y="465060"/>
                    <a:pt x="680112" y="464584"/>
                  </a:cubicBezTo>
                  <a:cubicBezTo>
                    <a:pt x="678209" y="415095"/>
                    <a:pt x="644423" y="379644"/>
                    <a:pt x="607187" y="351806"/>
                  </a:cubicBezTo>
                  <a:cubicBezTo>
                    <a:pt x="563686" y="319649"/>
                    <a:pt x="515919" y="293704"/>
                    <a:pt x="465263" y="274717"/>
                  </a:cubicBezTo>
                  <a:cubicBezTo>
                    <a:pt x="464914" y="255019"/>
                    <a:pt x="466790" y="235345"/>
                    <a:pt x="470855" y="216068"/>
                  </a:cubicBezTo>
                  <a:cubicBezTo>
                    <a:pt x="479095" y="189861"/>
                    <a:pt x="492983" y="165780"/>
                    <a:pt x="511540" y="145523"/>
                  </a:cubicBezTo>
                  <a:cubicBezTo>
                    <a:pt x="545831" y="105632"/>
                    <a:pt x="589030" y="74374"/>
                    <a:pt x="637642" y="54278"/>
                  </a:cubicBezTo>
                  <a:cubicBezTo>
                    <a:pt x="733765" y="14900"/>
                    <a:pt x="842855" y="21443"/>
                    <a:pt x="939810" y="53088"/>
                  </a:cubicBezTo>
                  <a:cubicBezTo>
                    <a:pt x="1030342" y="82472"/>
                    <a:pt x="1137647" y="138980"/>
                    <a:pt x="1153946" y="242240"/>
                  </a:cubicBezTo>
                  <a:cubicBezTo>
                    <a:pt x="1171195" y="350854"/>
                    <a:pt x="1049019" y="413548"/>
                    <a:pt x="961938" y="439720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" name="图形 13"/>
            <p:cNvSpPr/>
            <p:nvPr/>
          </p:nvSpPr>
          <p:spPr>
            <a:xfrm>
              <a:off x="6713211" y="1684520"/>
              <a:ext cx="63341" cy="68607"/>
            </a:xfrm>
            <a:custGeom>
              <a:avLst/>
              <a:gdLst>
                <a:gd name="connsiteX0" fmla="*/ 61644 w 63341"/>
                <a:gd name="connsiteY0" fmla="*/ 27779 h 68607"/>
                <a:gd name="connsiteX1" fmla="*/ 59503 w 63341"/>
                <a:gd name="connsiteY1" fmla="*/ 12076 h 68607"/>
                <a:gd name="connsiteX2" fmla="*/ 24884 w 63341"/>
                <a:gd name="connsiteY2" fmla="*/ 179 h 68607"/>
                <a:gd name="connsiteX3" fmla="*/ 4779 w 63341"/>
                <a:gd name="connsiteY3" fmla="*/ 16239 h 68607"/>
                <a:gd name="connsiteX4" fmla="*/ 615 w 63341"/>
                <a:gd name="connsiteY4" fmla="*/ 36582 h 68607"/>
                <a:gd name="connsiteX5" fmla="*/ 615 w 63341"/>
                <a:gd name="connsiteY5" fmla="*/ 37415 h 68607"/>
                <a:gd name="connsiteX6" fmla="*/ 2876 w 63341"/>
                <a:gd name="connsiteY6" fmla="*/ 48359 h 68607"/>
                <a:gd name="connsiteX7" fmla="*/ 15843 w 63341"/>
                <a:gd name="connsiteY7" fmla="*/ 65252 h 68607"/>
                <a:gd name="connsiteX8" fmla="*/ 61763 w 63341"/>
                <a:gd name="connsiteY8" fmla="*/ 28255 h 6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41" h="68607">
                  <a:moveTo>
                    <a:pt x="61644" y="27779"/>
                  </a:moveTo>
                  <a:cubicBezTo>
                    <a:pt x="64542" y="22659"/>
                    <a:pt x="63665" y="16233"/>
                    <a:pt x="59503" y="12076"/>
                  </a:cubicBezTo>
                  <a:cubicBezTo>
                    <a:pt x="50181" y="3367"/>
                    <a:pt x="37591" y="-959"/>
                    <a:pt x="24884" y="179"/>
                  </a:cubicBezTo>
                  <a:cubicBezTo>
                    <a:pt x="15944" y="1890"/>
                    <a:pt x="8423" y="7899"/>
                    <a:pt x="4779" y="16239"/>
                  </a:cubicBezTo>
                  <a:cubicBezTo>
                    <a:pt x="1876" y="22619"/>
                    <a:pt x="452" y="29574"/>
                    <a:pt x="615" y="36582"/>
                  </a:cubicBezTo>
                  <a:cubicBezTo>
                    <a:pt x="615" y="36582"/>
                    <a:pt x="615" y="36582"/>
                    <a:pt x="615" y="37415"/>
                  </a:cubicBezTo>
                  <a:cubicBezTo>
                    <a:pt x="-718" y="41200"/>
                    <a:pt x="151" y="45413"/>
                    <a:pt x="2876" y="48359"/>
                  </a:cubicBezTo>
                  <a:cubicBezTo>
                    <a:pt x="4954" y="55403"/>
                    <a:pt x="9576" y="61423"/>
                    <a:pt x="15843" y="65252"/>
                  </a:cubicBezTo>
                  <a:cubicBezTo>
                    <a:pt x="37732" y="78219"/>
                    <a:pt x="67354" y="50977"/>
                    <a:pt x="61763" y="28255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图形 13"/>
            <p:cNvSpPr/>
            <p:nvPr/>
          </p:nvSpPr>
          <p:spPr>
            <a:xfrm>
              <a:off x="6866144" y="1694860"/>
              <a:ext cx="61329" cy="56936"/>
            </a:xfrm>
            <a:custGeom>
              <a:avLst/>
              <a:gdLst>
                <a:gd name="connsiteX0" fmla="*/ 43378 w 61329"/>
                <a:gd name="connsiteY0" fmla="*/ 2449 h 56936"/>
                <a:gd name="connsiteX1" fmla="*/ 4120 w 61329"/>
                <a:gd name="connsiteY1" fmla="*/ 12798 h 56936"/>
                <a:gd name="connsiteX2" fmla="*/ 1622 w 61329"/>
                <a:gd name="connsiteY2" fmla="*/ 23743 h 56936"/>
                <a:gd name="connsiteX3" fmla="*/ 1622 w 61329"/>
                <a:gd name="connsiteY3" fmla="*/ 23743 h 56936"/>
                <a:gd name="connsiteX4" fmla="*/ 2811 w 61329"/>
                <a:gd name="connsiteY4" fmla="*/ 43015 h 56936"/>
                <a:gd name="connsiteX5" fmla="*/ 55631 w 61329"/>
                <a:gd name="connsiteY5" fmla="*/ 49082 h 56936"/>
                <a:gd name="connsiteX6" fmla="*/ 61223 w 61329"/>
                <a:gd name="connsiteY6" fmla="*/ 39327 h 56936"/>
                <a:gd name="connsiteX7" fmla="*/ 43378 w 61329"/>
                <a:gd name="connsiteY7" fmla="*/ 2449 h 5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29" h="56936">
                  <a:moveTo>
                    <a:pt x="43378" y="2449"/>
                  </a:moveTo>
                  <a:cubicBezTo>
                    <a:pt x="29442" y="-3143"/>
                    <a:pt x="13488" y="1064"/>
                    <a:pt x="4120" y="12798"/>
                  </a:cubicBezTo>
                  <a:cubicBezTo>
                    <a:pt x="1209" y="15639"/>
                    <a:pt x="232" y="19921"/>
                    <a:pt x="1622" y="23743"/>
                  </a:cubicBezTo>
                  <a:lnTo>
                    <a:pt x="1622" y="23743"/>
                  </a:lnTo>
                  <a:cubicBezTo>
                    <a:pt x="-900" y="30020"/>
                    <a:pt x="-464" y="37097"/>
                    <a:pt x="2811" y="43015"/>
                  </a:cubicBezTo>
                  <a:cubicBezTo>
                    <a:pt x="12566" y="64072"/>
                    <a:pt x="39452" y="57053"/>
                    <a:pt x="55631" y="49082"/>
                  </a:cubicBezTo>
                  <a:cubicBezTo>
                    <a:pt x="59131" y="47091"/>
                    <a:pt x="61274" y="43354"/>
                    <a:pt x="61223" y="39327"/>
                  </a:cubicBezTo>
                  <a:cubicBezTo>
                    <a:pt x="62274" y="24733"/>
                    <a:pt x="55476" y="10682"/>
                    <a:pt x="43378" y="2449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图形 13"/>
            <p:cNvSpPr/>
            <p:nvPr/>
          </p:nvSpPr>
          <p:spPr>
            <a:xfrm>
              <a:off x="7015319" y="1694503"/>
              <a:ext cx="54698" cy="50913"/>
            </a:xfrm>
            <a:custGeom>
              <a:avLst/>
              <a:gdLst>
                <a:gd name="connsiteX0" fmla="*/ 52306 w 54698"/>
                <a:gd name="connsiteY0" fmla="*/ 14822 h 50913"/>
                <a:gd name="connsiteX1" fmla="*/ 33748 w 54698"/>
                <a:gd name="connsiteY1" fmla="*/ 1022 h 50913"/>
                <a:gd name="connsiteX2" fmla="*/ 8884 w 54698"/>
                <a:gd name="connsiteY2" fmla="*/ 7446 h 50913"/>
                <a:gd name="connsiteX3" fmla="*/ 6148 w 54698"/>
                <a:gd name="connsiteY3" fmla="*/ 11015 h 50913"/>
                <a:gd name="connsiteX4" fmla="*/ 3412 w 54698"/>
                <a:gd name="connsiteY4" fmla="*/ 37544 h 50913"/>
                <a:gd name="connsiteX5" fmla="*/ 8051 w 54698"/>
                <a:gd name="connsiteY5" fmla="*/ 42778 h 50913"/>
                <a:gd name="connsiteX6" fmla="*/ 15784 w 54698"/>
                <a:gd name="connsiteY6" fmla="*/ 47894 h 50913"/>
                <a:gd name="connsiteX7" fmla="*/ 21256 w 54698"/>
                <a:gd name="connsiteY7" fmla="*/ 50392 h 50913"/>
                <a:gd name="connsiteX8" fmla="*/ 38387 w 54698"/>
                <a:gd name="connsiteY8" fmla="*/ 48608 h 50913"/>
                <a:gd name="connsiteX9" fmla="*/ 46834 w 54698"/>
                <a:gd name="connsiteY9" fmla="*/ 39923 h 50913"/>
                <a:gd name="connsiteX10" fmla="*/ 48023 w 54698"/>
                <a:gd name="connsiteY10" fmla="*/ 39209 h 50913"/>
                <a:gd name="connsiteX11" fmla="*/ 52306 w 54698"/>
                <a:gd name="connsiteY11" fmla="*/ 14822 h 50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698" h="50913">
                  <a:moveTo>
                    <a:pt x="52306" y="14822"/>
                  </a:moveTo>
                  <a:cubicBezTo>
                    <a:pt x="48255" y="7887"/>
                    <a:pt x="41554" y="2905"/>
                    <a:pt x="33748" y="1022"/>
                  </a:cubicBezTo>
                  <a:cubicBezTo>
                    <a:pt x="24910" y="-1586"/>
                    <a:pt x="15353" y="883"/>
                    <a:pt x="8884" y="7446"/>
                  </a:cubicBezTo>
                  <a:cubicBezTo>
                    <a:pt x="7879" y="8561"/>
                    <a:pt x="6964" y="9754"/>
                    <a:pt x="6148" y="11015"/>
                  </a:cubicBezTo>
                  <a:cubicBezTo>
                    <a:pt x="-874" y="18121"/>
                    <a:pt x="-2012" y="29153"/>
                    <a:pt x="3412" y="37544"/>
                  </a:cubicBezTo>
                  <a:cubicBezTo>
                    <a:pt x="4565" y="39602"/>
                    <a:pt x="6147" y="41388"/>
                    <a:pt x="8051" y="42778"/>
                  </a:cubicBezTo>
                  <a:cubicBezTo>
                    <a:pt x="10328" y="44898"/>
                    <a:pt x="12942" y="46627"/>
                    <a:pt x="15784" y="47894"/>
                  </a:cubicBezTo>
                  <a:cubicBezTo>
                    <a:pt x="17313" y="49262"/>
                    <a:pt x="19221" y="50134"/>
                    <a:pt x="21256" y="50392"/>
                  </a:cubicBezTo>
                  <a:cubicBezTo>
                    <a:pt x="27019" y="51478"/>
                    <a:pt x="32973" y="50858"/>
                    <a:pt x="38387" y="48608"/>
                  </a:cubicBezTo>
                  <a:cubicBezTo>
                    <a:pt x="42193" y="46875"/>
                    <a:pt x="45209" y="43775"/>
                    <a:pt x="46834" y="39923"/>
                  </a:cubicBezTo>
                  <a:lnTo>
                    <a:pt x="48023" y="39209"/>
                  </a:lnTo>
                  <a:cubicBezTo>
                    <a:pt x="54921" y="33049"/>
                    <a:pt x="56692" y="22962"/>
                    <a:pt x="52306" y="14822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24587" y="5376132"/>
            <a:ext cx="1937384" cy="1152621"/>
          </a:xfrm>
          <a:prstGeom prst="rect">
            <a:avLst/>
          </a:prstGeom>
        </p:spPr>
      </p:pic>
      <p:sp>
        <p:nvSpPr>
          <p:cNvPr id="878" name="任意多边形: 形状 877"/>
          <p:cNvSpPr/>
          <p:nvPr/>
        </p:nvSpPr>
        <p:spPr>
          <a:xfrm>
            <a:off x="13296" y="0"/>
            <a:ext cx="1365485" cy="547112"/>
          </a:xfrm>
          <a:custGeom>
            <a:avLst/>
            <a:gdLst>
              <a:gd name="connsiteX0" fmla="*/ 0 w 1365485"/>
              <a:gd name="connsiteY0" fmla="*/ 0 h 547112"/>
              <a:gd name="connsiteX1" fmla="*/ 1365485 w 1365485"/>
              <a:gd name="connsiteY1" fmla="*/ 0 h 547112"/>
              <a:gd name="connsiteX2" fmla="*/ 1318357 w 1365485"/>
              <a:gd name="connsiteY2" fmla="*/ 30371 h 547112"/>
              <a:gd name="connsiteX3" fmla="*/ 1228314 w 1365485"/>
              <a:gd name="connsiteY3" fmla="*/ 182267 h 547112"/>
              <a:gd name="connsiteX4" fmla="*/ 1149112 w 1365485"/>
              <a:gd name="connsiteY4" fmla="*/ 395845 h 547112"/>
              <a:gd name="connsiteX5" fmla="*/ 603914 w 1365485"/>
              <a:gd name="connsiteY5" fmla="*/ 528145 h 547112"/>
              <a:gd name="connsiteX6" fmla="*/ 274975 w 1365485"/>
              <a:gd name="connsiteY6" fmla="*/ 349968 h 547112"/>
              <a:gd name="connsiteX7" fmla="*/ 158188 w 1365485"/>
              <a:gd name="connsiteY7" fmla="*/ 221267 h 547112"/>
              <a:gd name="connsiteX8" fmla="*/ 50923 w 1365485"/>
              <a:gd name="connsiteY8" fmla="*/ 65705 h 54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485" h="547112">
                <a:moveTo>
                  <a:pt x="0" y="0"/>
                </a:moveTo>
                <a:lnTo>
                  <a:pt x="1365485" y="0"/>
                </a:lnTo>
                <a:lnTo>
                  <a:pt x="1318357" y="30371"/>
                </a:lnTo>
                <a:cubicBezTo>
                  <a:pt x="1270502" y="71721"/>
                  <a:pt x="1244325" y="127946"/>
                  <a:pt x="1228314" y="182267"/>
                </a:cubicBezTo>
                <a:cubicBezTo>
                  <a:pt x="1206965" y="254695"/>
                  <a:pt x="1197281" y="330855"/>
                  <a:pt x="1149112" y="395845"/>
                </a:cubicBezTo>
                <a:cubicBezTo>
                  <a:pt x="1049209" y="530651"/>
                  <a:pt x="800839" y="577114"/>
                  <a:pt x="603914" y="528145"/>
                </a:cubicBezTo>
                <a:cubicBezTo>
                  <a:pt x="472799" y="495570"/>
                  <a:pt x="363285" y="429940"/>
                  <a:pt x="274975" y="349968"/>
                </a:cubicBezTo>
                <a:cubicBezTo>
                  <a:pt x="230953" y="309726"/>
                  <a:pt x="191869" y="266654"/>
                  <a:pt x="158188" y="221267"/>
                </a:cubicBezTo>
                <a:cubicBezTo>
                  <a:pt x="120243" y="170498"/>
                  <a:pt x="87347" y="117183"/>
                  <a:pt x="50923" y="65705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2" y="5832284"/>
            <a:ext cx="731280" cy="1025716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10877263" y="6112495"/>
            <a:ext cx="1314737" cy="77531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50" name="图形 15"/>
          <p:cNvSpPr/>
          <p:nvPr/>
        </p:nvSpPr>
        <p:spPr>
          <a:xfrm>
            <a:off x="11734800" y="5785617"/>
            <a:ext cx="457200" cy="903163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880981" y="1"/>
            <a:ext cx="944440" cy="573914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81241" y="-188288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8600" y="212129"/>
            <a:ext cx="4114800" cy="875971"/>
            <a:chOff x="4038600" y="322933"/>
            <a:chExt cx="4114800" cy="875971"/>
          </a:xfrm>
        </p:grpSpPr>
        <p:sp>
          <p:nvSpPr>
            <p:cNvPr id="853" name="文本框 852"/>
            <p:cNvSpPr txBox="1"/>
            <p:nvPr/>
          </p:nvSpPr>
          <p:spPr>
            <a:xfrm>
              <a:off x="4748719" y="322933"/>
              <a:ext cx="269456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个人自我评估</a:t>
              </a:r>
              <a:endParaRPr lang="zh-CN" altLang="en-US" sz="32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9" name="文本框 878"/>
            <p:cNvSpPr txBox="1"/>
            <p:nvPr/>
          </p:nvSpPr>
          <p:spPr>
            <a:xfrm>
              <a:off x="4038600" y="829572"/>
              <a:ext cx="411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9A825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PERSONAL SELF ASSESSMENT</a:t>
              </a:r>
              <a:endParaRPr lang="zh-CN" altLang="en-US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880" name="矩形 879"/>
          <p:cNvSpPr/>
          <p:nvPr/>
        </p:nvSpPr>
        <p:spPr>
          <a:xfrm>
            <a:off x="6570133" y="1469249"/>
            <a:ext cx="5621867" cy="2336800"/>
          </a:xfrm>
          <a:prstGeom prst="rect">
            <a:avLst/>
          </a:prstGeom>
          <a:solidFill>
            <a:srgbClr val="F9A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81" name="图片 880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0" y="1469249"/>
            <a:ext cx="6570133" cy="2336800"/>
          </a:xfrm>
          <a:prstGeom prst="rect">
            <a:avLst/>
          </a:prstGeom>
        </p:spPr>
      </p:pic>
      <p:grpSp>
        <p:nvGrpSpPr>
          <p:cNvPr id="882" name="组合 881"/>
          <p:cNvGrpSpPr/>
          <p:nvPr/>
        </p:nvGrpSpPr>
        <p:grpSpPr>
          <a:xfrm>
            <a:off x="6767066" y="1678485"/>
            <a:ext cx="4950801" cy="1860424"/>
            <a:chOff x="5611731" y="960069"/>
            <a:chExt cx="6871977" cy="1860424"/>
          </a:xfrm>
        </p:grpSpPr>
        <p:sp>
          <p:nvSpPr>
            <p:cNvPr id="883" name="文本框 882"/>
            <p:cNvSpPr txBox="1"/>
            <p:nvPr/>
          </p:nvSpPr>
          <p:spPr>
            <a:xfrm>
              <a:off x="5611731" y="960069"/>
              <a:ext cx="435318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rPr>
                <a:t>个人自我评估</a:t>
              </a:r>
              <a:endParaRPr lang="zh-CN" altLang="en-US" sz="2800" b="1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84" name="文本框 883"/>
            <p:cNvSpPr txBox="1"/>
            <p:nvPr/>
          </p:nvSpPr>
          <p:spPr>
            <a:xfrm>
              <a:off x="5611731" y="1464224"/>
              <a:ext cx="6871977" cy="13562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 dust, which gives the planet its reddish cast. Despite being red, Mars is a cold place, not hot. It’s full of iron oxide dust, which gives the planet </a:t>
              </a:r>
              <a:endParaRPr lang="en-US" altLang="zh-CN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885" name="组合 884"/>
          <p:cNvGrpSpPr/>
          <p:nvPr/>
        </p:nvGrpSpPr>
        <p:grpSpPr>
          <a:xfrm>
            <a:off x="982352" y="4033454"/>
            <a:ext cx="10237879" cy="1094461"/>
            <a:chOff x="514788" y="3749034"/>
            <a:chExt cx="10237879" cy="1094461"/>
          </a:xfrm>
          <a:solidFill>
            <a:srgbClr val="D8766E"/>
          </a:solidFill>
        </p:grpSpPr>
        <p:sp>
          <p:nvSpPr>
            <p:cNvPr id="886" name="文本框 885"/>
            <p:cNvSpPr txBox="1"/>
            <p:nvPr/>
          </p:nvSpPr>
          <p:spPr>
            <a:xfrm>
              <a:off x="1433950" y="3749034"/>
              <a:ext cx="277384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1A237E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ASSESSMENT</a:t>
              </a:r>
              <a:endParaRPr lang="zh-CN" altLang="en-US" sz="2400" b="1" dirty="0">
                <a:solidFill>
                  <a:srgbClr val="1A237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87" name="文本框 886"/>
            <p:cNvSpPr txBox="1"/>
            <p:nvPr/>
          </p:nvSpPr>
          <p:spPr>
            <a:xfrm>
              <a:off x="1433950" y="4138237"/>
              <a:ext cx="3533243" cy="7052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 dust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88" name="椭圆 887"/>
            <p:cNvSpPr/>
            <p:nvPr/>
          </p:nvSpPr>
          <p:spPr>
            <a:xfrm>
              <a:off x="514788" y="3957319"/>
              <a:ext cx="663816" cy="663816"/>
            </a:xfrm>
            <a:prstGeom prst="ellipse">
              <a:avLst/>
            </a:prstGeom>
            <a:solidFill>
              <a:srgbClr val="1A2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9" name="文本框 888"/>
            <p:cNvSpPr txBox="1"/>
            <p:nvPr/>
          </p:nvSpPr>
          <p:spPr>
            <a:xfrm>
              <a:off x="7219424" y="3749034"/>
              <a:ext cx="277384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1A237E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ASSESSMENT</a:t>
              </a:r>
              <a:endParaRPr lang="zh-CN" altLang="en-US" sz="2400" b="1" dirty="0">
                <a:solidFill>
                  <a:srgbClr val="1A237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90" name="文本框 889"/>
            <p:cNvSpPr txBox="1"/>
            <p:nvPr/>
          </p:nvSpPr>
          <p:spPr>
            <a:xfrm>
              <a:off x="7219424" y="4138237"/>
              <a:ext cx="3533243" cy="7052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 dust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91" name="椭圆 890"/>
            <p:cNvSpPr/>
            <p:nvPr/>
          </p:nvSpPr>
          <p:spPr>
            <a:xfrm>
              <a:off x="6300262" y="3957319"/>
              <a:ext cx="663816" cy="663816"/>
            </a:xfrm>
            <a:prstGeom prst="ellipse">
              <a:avLst/>
            </a:prstGeom>
            <a:solidFill>
              <a:srgbClr val="1A2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92" name="图形 891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9461" y="4101992"/>
              <a:ext cx="374470" cy="374470"/>
            </a:xfrm>
            <a:prstGeom prst="rect">
              <a:avLst/>
            </a:prstGeom>
          </p:spPr>
        </p:pic>
        <p:pic>
          <p:nvPicPr>
            <p:cNvPr id="893" name="图形 892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444935" y="4101992"/>
              <a:ext cx="374470" cy="374470"/>
            </a:xfrm>
            <a:prstGeom prst="rect">
              <a:avLst/>
            </a:prstGeom>
          </p:spPr>
        </p:pic>
      </p:grpSp>
      <p:grpSp>
        <p:nvGrpSpPr>
          <p:cNvPr id="894" name="组合 893"/>
          <p:cNvGrpSpPr/>
          <p:nvPr/>
        </p:nvGrpSpPr>
        <p:grpSpPr>
          <a:xfrm>
            <a:off x="972275" y="5479875"/>
            <a:ext cx="10258032" cy="1094461"/>
            <a:chOff x="494635" y="5390156"/>
            <a:chExt cx="10258032" cy="1094461"/>
          </a:xfrm>
          <a:solidFill>
            <a:srgbClr val="D8766E"/>
          </a:solidFill>
        </p:grpSpPr>
        <p:sp>
          <p:nvSpPr>
            <p:cNvPr id="895" name="文本框 894"/>
            <p:cNvSpPr txBox="1"/>
            <p:nvPr/>
          </p:nvSpPr>
          <p:spPr>
            <a:xfrm>
              <a:off x="1433950" y="5390156"/>
              <a:ext cx="277384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1A237E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ASSESSMENT</a:t>
              </a:r>
              <a:endParaRPr lang="zh-CN" altLang="en-US" sz="2400" b="1" dirty="0">
                <a:solidFill>
                  <a:srgbClr val="1A237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96" name="文本框 895"/>
            <p:cNvSpPr txBox="1"/>
            <p:nvPr/>
          </p:nvSpPr>
          <p:spPr>
            <a:xfrm>
              <a:off x="1433950" y="5779359"/>
              <a:ext cx="3533243" cy="7052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 dust, 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97" name="椭圆 896"/>
            <p:cNvSpPr/>
            <p:nvPr/>
          </p:nvSpPr>
          <p:spPr>
            <a:xfrm>
              <a:off x="494635" y="5598441"/>
              <a:ext cx="663816" cy="663816"/>
            </a:xfrm>
            <a:prstGeom prst="ellipse">
              <a:avLst/>
            </a:prstGeom>
            <a:solidFill>
              <a:srgbClr val="F9A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98" name="文本框 897"/>
            <p:cNvSpPr txBox="1"/>
            <p:nvPr/>
          </p:nvSpPr>
          <p:spPr>
            <a:xfrm>
              <a:off x="7219424" y="5390156"/>
              <a:ext cx="277384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1A237E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ASSESSMENT</a:t>
              </a:r>
              <a:endParaRPr lang="zh-CN" altLang="en-US" sz="2400" b="1" dirty="0">
                <a:solidFill>
                  <a:srgbClr val="1A237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899" name="文本框 898"/>
            <p:cNvSpPr txBox="1"/>
            <p:nvPr/>
          </p:nvSpPr>
          <p:spPr>
            <a:xfrm>
              <a:off x="7219424" y="5779359"/>
              <a:ext cx="3533243" cy="7052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 dust, 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900" name="椭圆 899"/>
            <p:cNvSpPr/>
            <p:nvPr/>
          </p:nvSpPr>
          <p:spPr>
            <a:xfrm>
              <a:off x="6280109" y="5598441"/>
              <a:ext cx="663816" cy="663816"/>
            </a:xfrm>
            <a:prstGeom prst="ellipse">
              <a:avLst/>
            </a:prstGeom>
            <a:solidFill>
              <a:srgbClr val="F9A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901" name="图形 900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39308" y="5743114"/>
              <a:ext cx="374470" cy="374470"/>
            </a:xfrm>
            <a:prstGeom prst="rect">
              <a:avLst/>
            </a:prstGeom>
          </p:spPr>
        </p:pic>
        <p:pic>
          <p:nvPicPr>
            <p:cNvPr id="902" name="图形 901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424782" y="5743114"/>
              <a:ext cx="374470" cy="37447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/>
          <a:srcRect t="31933" b="30067"/>
          <a:stretch>
            <a:fillRect/>
          </a:stretch>
        </p:blipFill>
        <p:spPr>
          <a:xfrm>
            <a:off x="6579440" y="1464961"/>
            <a:ext cx="5612560" cy="31991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79440" y="4454378"/>
            <a:ext cx="5612560" cy="1916168"/>
          </a:xfrm>
          <a:prstGeom prst="rect">
            <a:avLst/>
          </a:prstGeom>
          <a:solidFill>
            <a:srgbClr val="F9A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形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24587" y="5376132"/>
            <a:ext cx="1937384" cy="1152621"/>
          </a:xfrm>
          <a:prstGeom prst="rect">
            <a:avLst/>
          </a:prstGeom>
        </p:spPr>
      </p:pic>
      <p:sp>
        <p:nvSpPr>
          <p:cNvPr id="878" name="任意多边形: 形状 877"/>
          <p:cNvSpPr/>
          <p:nvPr/>
        </p:nvSpPr>
        <p:spPr>
          <a:xfrm>
            <a:off x="13296" y="0"/>
            <a:ext cx="1365485" cy="547112"/>
          </a:xfrm>
          <a:custGeom>
            <a:avLst/>
            <a:gdLst>
              <a:gd name="connsiteX0" fmla="*/ 0 w 1365485"/>
              <a:gd name="connsiteY0" fmla="*/ 0 h 547112"/>
              <a:gd name="connsiteX1" fmla="*/ 1365485 w 1365485"/>
              <a:gd name="connsiteY1" fmla="*/ 0 h 547112"/>
              <a:gd name="connsiteX2" fmla="*/ 1318357 w 1365485"/>
              <a:gd name="connsiteY2" fmla="*/ 30371 h 547112"/>
              <a:gd name="connsiteX3" fmla="*/ 1228314 w 1365485"/>
              <a:gd name="connsiteY3" fmla="*/ 182267 h 547112"/>
              <a:gd name="connsiteX4" fmla="*/ 1149112 w 1365485"/>
              <a:gd name="connsiteY4" fmla="*/ 395845 h 547112"/>
              <a:gd name="connsiteX5" fmla="*/ 603914 w 1365485"/>
              <a:gd name="connsiteY5" fmla="*/ 528145 h 547112"/>
              <a:gd name="connsiteX6" fmla="*/ 274975 w 1365485"/>
              <a:gd name="connsiteY6" fmla="*/ 349968 h 547112"/>
              <a:gd name="connsiteX7" fmla="*/ 158188 w 1365485"/>
              <a:gd name="connsiteY7" fmla="*/ 221267 h 547112"/>
              <a:gd name="connsiteX8" fmla="*/ 50923 w 1365485"/>
              <a:gd name="connsiteY8" fmla="*/ 65705 h 54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485" h="547112">
                <a:moveTo>
                  <a:pt x="0" y="0"/>
                </a:moveTo>
                <a:lnTo>
                  <a:pt x="1365485" y="0"/>
                </a:lnTo>
                <a:lnTo>
                  <a:pt x="1318357" y="30371"/>
                </a:lnTo>
                <a:cubicBezTo>
                  <a:pt x="1270502" y="71721"/>
                  <a:pt x="1244325" y="127946"/>
                  <a:pt x="1228314" y="182267"/>
                </a:cubicBezTo>
                <a:cubicBezTo>
                  <a:pt x="1206965" y="254695"/>
                  <a:pt x="1197281" y="330855"/>
                  <a:pt x="1149112" y="395845"/>
                </a:cubicBezTo>
                <a:cubicBezTo>
                  <a:pt x="1049209" y="530651"/>
                  <a:pt x="800839" y="577114"/>
                  <a:pt x="603914" y="528145"/>
                </a:cubicBezTo>
                <a:cubicBezTo>
                  <a:pt x="472799" y="495570"/>
                  <a:pt x="363285" y="429940"/>
                  <a:pt x="274975" y="349968"/>
                </a:cubicBezTo>
                <a:cubicBezTo>
                  <a:pt x="230953" y="309726"/>
                  <a:pt x="191869" y="266654"/>
                  <a:pt x="158188" y="221267"/>
                </a:cubicBezTo>
                <a:cubicBezTo>
                  <a:pt x="120243" y="170498"/>
                  <a:pt x="87347" y="117183"/>
                  <a:pt x="50923" y="65705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2" y="5832284"/>
            <a:ext cx="731280" cy="1025716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10877263" y="6112495"/>
            <a:ext cx="1314737" cy="77531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50" name="图形 15"/>
          <p:cNvSpPr/>
          <p:nvPr/>
        </p:nvSpPr>
        <p:spPr>
          <a:xfrm>
            <a:off x="11734800" y="5785617"/>
            <a:ext cx="457200" cy="903163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E0F2F1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880981" y="1"/>
            <a:ext cx="944440" cy="573914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81241" y="-188288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8600" y="212129"/>
            <a:ext cx="4114800" cy="875971"/>
            <a:chOff x="4038600" y="322933"/>
            <a:chExt cx="4114800" cy="875971"/>
          </a:xfrm>
        </p:grpSpPr>
        <p:sp>
          <p:nvSpPr>
            <p:cNvPr id="853" name="文本框 852"/>
            <p:cNvSpPr txBox="1"/>
            <p:nvPr/>
          </p:nvSpPr>
          <p:spPr>
            <a:xfrm>
              <a:off x="4748719" y="322933"/>
              <a:ext cx="269456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个人自我评估</a:t>
              </a:r>
              <a:endParaRPr lang="zh-CN" altLang="en-US" sz="32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9" name="文本框 878"/>
            <p:cNvSpPr txBox="1"/>
            <p:nvPr/>
          </p:nvSpPr>
          <p:spPr>
            <a:xfrm>
              <a:off x="4038600" y="829572"/>
              <a:ext cx="411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9A825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PERSONAL SELF ASSESSMENT</a:t>
              </a:r>
              <a:endParaRPr lang="zh-CN" altLang="en-US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pic>
        <p:nvPicPr>
          <p:cNvPr id="16" name="图形 1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2042" y="5290381"/>
            <a:ext cx="459592" cy="459592"/>
          </a:xfrm>
          <a:prstGeom prst="rect">
            <a:avLst/>
          </a:prstGeom>
        </p:spPr>
      </p:pic>
      <p:pic>
        <p:nvPicPr>
          <p:cNvPr id="17" name="图形 16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2042" y="1872420"/>
            <a:ext cx="459592" cy="459592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2042" y="3581400"/>
            <a:ext cx="459592" cy="45959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80817" y="1594739"/>
            <a:ext cx="4950801" cy="4510772"/>
            <a:chOff x="1580817" y="1594739"/>
            <a:chExt cx="4950801" cy="4510772"/>
          </a:xfrm>
        </p:grpSpPr>
        <p:grpSp>
          <p:nvGrpSpPr>
            <p:cNvPr id="13" name="组合 12"/>
            <p:cNvGrpSpPr/>
            <p:nvPr/>
          </p:nvGrpSpPr>
          <p:grpSpPr>
            <a:xfrm>
              <a:off x="1580817" y="3272768"/>
              <a:ext cx="4950801" cy="1154714"/>
              <a:chOff x="5611731" y="1017974"/>
              <a:chExt cx="6871977" cy="115471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5611731" y="1017974"/>
                <a:ext cx="43531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1A237E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个人自我评估</a:t>
                </a:r>
                <a:endParaRPr lang="zh-CN" altLang="en-US" sz="2400" b="1" dirty="0">
                  <a:solidFill>
                    <a:srgbClr val="1A237E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611731" y="1464224"/>
                <a:ext cx="6871977" cy="708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Despite being red, Mars is a cold place, not hot. It’s full of iron oxide dust, which gives the planet</a:t>
                </a:r>
                <a:endPara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580817" y="4950797"/>
              <a:ext cx="4950801" cy="1154714"/>
              <a:chOff x="5611731" y="1017974"/>
              <a:chExt cx="6871977" cy="1154714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5611731" y="1017974"/>
                <a:ext cx="435318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1A237E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个人自我评估</a:t>
                </a:r>
                <a:endParaRPr lang="zh-CN" altLang="en-US" sz="2400" b="1" dirty="0">
                  <a:solidFill>
                    <a:srgbClr val="1A237E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5611731" y="1464224"/>
                <a:ext cx="6871977" cy="708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Despite being red, Mars is a cold place, not hot. It’s full of iron oxide dust, which gives the planet</a:t>
                </a:r>
                <a:endPara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580817" y="1594739"/>
              <a:ext cx="4950801" cy="1154714"/>
              <a:chOff x="5611731" y="1017974"/>
              <a:chExt cx="6871977" cy="1154714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5611731" y="1017974"/>
                <a:ext cx="435318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1A237E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 B" panose="00020600040101010101" pitchFamily="18" charset="-122"/>
                    <a:sym typeface="阿里巴巴普惠体" panose="00020600040101010101" pitchFamily="18" charset="-122"/>
                  </a:rPr>
                  <a:t>个人自我评估</a:t>
                </a:r>
                <a:endParaRPr lang="zh-CN" altLang="en-US" sz="2400" b="1" dirty="0">
                  <a:solidFill>
                    <a:srgbClr val="1A237E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 B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611731" y="1464224"/>
                <a:ext cx="6871977" cy="708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Despite being red, Mars is a cold place, not hot. It’s full of iron oxide dust, which gives the planet</a:t>
                </a:r>
                <a:endPara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6783999" y="4594705"/>
            <a:ext cx="31361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个人自我评估</a:t>
            </a:r>
            <a:endParaRPr lang="zh-CN" altLang="en-US" sz="2400" b="1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 B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83999" y="5040955"/>
            <a:ext cx="4950801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Despite being red, Mars is a cold place, not hot. It’s full of iron oxide dust, which gives the planet</a:t>
            </a:r>
            <a:r>
              <a:rPr lang="zh-CN" altLang="en-US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Despite being red, Mars is a cold place, not hot. </a:t>
            </a:r>
            <a:endParaRPr lang="en-US" altLang="zh-CN" sz="14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24587" y="5376132"/>
            <a:ext cx="1937384" cy="1152621"/>
          </a:xfrm>
          <a:prstGeom prst="rect">
            <a:avLst/>
          </a:prstGeom>
        </p:spPr>
      </p:pic>
      <p:sp>
        <p:nvSpPr>
          <p:cNvPr id="878" name="任意多边形: 形状 877"/>
          <p:cNvSpPr/>
          <p:nvPr/>
        </p:nvSpPr>
        <p:spPr>
          <a:xfrm>
            <a:off x="13296" y="0"/>
            <a:ext cx="1365485" cy="547112"/>
          </a:xfrm>
          <a:custGeom>
            <a:avLst/>
            <a:gdLst>
              <a:gd name="connsiteX0" fmla="*/ 0 w 1365485"/>
              <a:gd name="connsiteY0" fmla="*/ 0 h 547112"/>
              <a:gd name="connsiteX1" fmla="*/ 1365485 w 1365485"/>
              <a:gd name="connsiteY1" fmla="*/ 0 h 547112"/>
              <a:gd name="connsiteX2" fmla="*/ 1318357 w 1365485"/>
              <a:gd name="connsiteY2" fmla="*/ 30371 h 547112"/>
              <a:gd name="connsiteX3" fmla="*/ 1228314 w 1365485"/>
              <a:gd name="connsiteY3" fmla="*/ 182267 h 547112"/>
              <a:gd name="connsiteX4" fmla="*/ 1149112 w 1365485"/>
              <a:gd name="connsiteY4" fmla="*/ 395845 h 547112"/>
              <a:gd name="connsiteX5" fmla="*/ 603914 w 1365485"/>
              <a:gd name="connsiteY5" fmla="*/ 528145 h 547112"/>
              <a:gd name="connsiteX6" fmla="*/ 274975 w 1365485"/>
              <a:gd name="connsiteY6" fmla="*/ 349968 h 547112"/>
              <a:gd name="connsiteX7" fmla="*/ 158188 w 1365485"/>
              <a:gd name="connsiteY7" fmla="*/ 221267 h 547112"/>
              <a:gd name="connsiteX8" fmla="*/ 50923 w 1365485"/>
              <a:gd name="connsiteY8" fmla="*/ 65705 h 54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485" h="547112">
                <a:moveTo>
                  <a:pt x="0" y="0"/>
                </a:moveTo>
                <a:lnTo>
                  <a:pt x="1365485" y="0"/>
                </a:lnTo>
                <a:lnTo>
                  <a:pt x="1318357" y="30371"/>
                </a:lnTo>
                <a:cubicBezTo>
                  <a:pt x="1270502" y="71721"/>
                  <a:pt x="1244325" y="127946"/>
                  <a:pt x="1228314" y="182267"/>
                </a:cubicBezTo>
                <a:cubicBezTo>
                  <a:pt x="1206965" y="254695"/>
                  <a:pt x="1197281" y="330855"/>
                  <a:pt x="1149112" y="395845"/>
                </a:cubicBezTo>
                <a:cubicBezTo>
                  <a:pt x="1049209" y="530651"/>
                  <a:pt x="800839" y="577114"/>
                  <a:pt x="603914" y="528145"/>
                </a:cubicBezTo>
                <a:cubicBezTo>
                  <a:pt x="472799" y="495570"/>
                  <a:pt x="363285" y="429940"/>
                  <a:pt x="274975" y="349968"/>
                </a:cubicBezTo>
                <a:cubicBezTo>
                  <a:pt x="230953" y="309726"/>
                  <a:pt x="191869" y="266654"/>
                  <a:pt x="158188" y="221267"/>
                </a:cubicBezTo>
                <a:cubicBezTo>
                  <a:pt x="120243" y="170498"/>
                  <a:pt x="87347" y="117183"/>
                  <a:pt x="50923" y="65705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2" y="5832284"/>
            <a:ext cx="731280" cy="1025716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10877263" y="6112495"/>
            <a:ext cx="1314737" cy="77531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50" name="图形 15"/>
          <p:cNvSpPr/>
          <p:nvPr/>
        </p:nvSpPr>
        <p:spPr>
          <a:xfrm>
            <a:off x="11734800" y="5785617"/>
            <a:ext cx="457200" cy="903163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880981" y="1"/>
            <a:ext cx="944440" cy="573914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81241" y="-188288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8600" y="212129"/>
            <a:ext cx="4114800" cy="875971"/>
            <a:chOff x="4038600" y="322933"/>
            <a:chExt cx="4114800" cy="875971"/>
          </a:xfrm>
        </p:grpSpPr>
        <p:sp>
          <p:nvSpPr>
            <p:cNvPr id="853" name="文本框 852"/>
            <p:cNvSpPr txBox="1"/>
            <p:nvPr/>
          </p:nvSpPr>
          <p:spPr>
            <a:xfrm>
              <a:off x="4748719" y="322933"/>
              <a:ext cx="269456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个人自我评估</a:t>
              </a:r>
              <a:endParaRPr lang="zh-CN" altLang="en-US" sz="32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9" name="文本框 878"/>
            <p:cNvSpPr txBox="1"/>
            <p:nvPr/>
          </p:nvSpPr>
          <p:spPr>
            <a:xfrm>
              <a:off x="4038600" y="829572"/>
              <a:ext cx="411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9A825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PERSONAL SELF ASSESSMENT</a:t>
              </a:r>
              <a:endParaRPr lang="zh-CN" altLang="en-US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26301" y="1514717"/>
            <a:ext cx="4209031" cy="1801044"/>
            <a:chOff x="5611731" y="1017974"/>
            <a:chExt cx="5842360" cy="1801044"/>
          </a:xfrm>
        </p:grpSpPr>
        <p:sp>
          <p:nvSpPr>
            <p:cNvPr id="13" name="文本框 12"/>
            <p:cNvSpPr txBox="1"/>
            <p:nvPr/>
          </p:nvSpPr>
          <p:spPr>
            <a:xfrm>
              <a:off x="5611731" y="1017974"/>
              <a:ext cx="43531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个人自我评估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611732" y="1464224"/>
              <a:ext cx="5842359" cy="13547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 dust, which gives the planet its reddish cast. Despite being red, Mars is a cold place, not hot. 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5" name="箭头: V 形 14"/>
          <p:cNvSpPr/>
          <p:nvPr/>
        </p:nvSpPr>
        <p:spPr>
          <a:xfrm>
            <a:off x="6070431" y="2114547"/>
            <a:ext cx="914400" cy="914400"/>
          </a:xfrm>
          <a:prstGeom prst="chevron">
            <a:avLst/>
          </a:prstGeom>
          <a:solidFill>
            <a:srgbClr val="1A2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箭头: V 形 15"/>
          <p:cNvSpPr/>
          <p:nvPr/>
        </p:nvSpPr>
        <p:spPr>
          <a:xfrm>
            <a:off x="6070431" y="3963385"/>
            <a:ext cx="914400" cy="914400"/>
          </a:xfrm>
          <a:prstGeom prst="chevron">
            <a:avLst/>
          </a:prstGeom>
          <a:solidFill>
            <a:srgbClr val="1A2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箭头: V 形 16"/>
          <p:cNvSpPr/>
          <p:nvPr/>
        </p:nvSpPr>
        <p:spPr>
          <a:xfrm flipH="1">
            <a:off x="5207169" y="2782335"/>
            <a:ext cx="914400" cy="914400"/>
          </a:xfrm>
          <a:prstGeom prst="chevron">
            <a:avLst/>
          </a:prstGeom>
          <a:solidFill>
            <a:srgbClr val="F9A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箭头: V 形 17"/>
          <p:cNvSpPr/>
          <p:nvPr/>
        </p:nvSpPr>
        <p:spPr>
          <a:xfrm flipH="1">
            <a:off x="5207169" y="4631173"/>
            <a:ext cx="914400" cy="914400"/>
          </a:xfrm>
          <a:prstGeom prst="chevron">
            <a:avLst/>
          </a:prstGeom>
          <a:solidFill>
            <a:srgbClr val="F9A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326301" y="4056924"/>
            <a:ext cx="4209031" cy="1801044"/>
            <a:chOff x="5611731" y="1017974"/>
            <a:chExt cx="5842360" cy="1801044"/>
          </a:xfrm>
        </p:grpSpPr>
        <p:sp>
          <p:nvSpPr>
            <p:cNvPr id="20" name="文本框 19"/>
            <p:cNvSpPr txBox="1"/>
            <p:nvPr/>
          </p:nvSpPr>
          <p:spPr>
            <a:xfrm>
              <a:off x="5611731" y="1017974"/>
              <a:ext cx="43531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个人自我评估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611732" y="1464224"/>
              <a:ext cx="5842359" cy="13547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 dust, which gives the planet its reddish cast. Despite being red, Mars is a cold place, not hot. 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729519" y="1514717"/>
            <a:ext cx="31361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个人自我评估</a:t>
            </a:r>
            <a:endParaRPr lang="zh-CN" altLang="en-US" sz="2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6668" y="1960967"/>
            <a:ext cx="4209030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Despite being red, Mars is a cold place, not hot. It’s full of iron oxide dust, which gives the planet its reddish cast. Despite being red, Mars is a cold place, not hot. 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29519" y="4056924"/>
            <a:ext cx="31361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个人自我评估</a:t>
            </a:r>
            <a:endParaRPr lang="zh-CN" altLang="en-US" sz="2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6668" y="4503174"/>
            <a:ext cx="4209030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Despite being red, Mars is a cold place, not hot. It’s full of iron oxide dust, which gives the planet its reddish cast. Despite being red, Mars is a cold place, not hot. 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75917" y="2453939"/>
            <a:ext cx="7230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01</a:t>
            </a:r>
            <a:endParaRPr lang="zh-CN" altLang="en-US" sz="2800" b="1" dirty="0">
              <a:solidFill>
                <a:srgbClr val="F9A825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 B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75917" y="4310502"/>
            <a:ext cx="7230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 B" panose="00020600040101010101" pitchFamily="18" charset="-122"/>
                <a:sym typeface="阿里巴巴普惠体" panose="00020600040101010101" pitchFamily="18" charset="-122"/>
              </a:rPr>
              <a:t>03</a:t>
            </a:r>
            <a:endParaRPr lang="zh-CN" altLang="en-US" sz="2800" b="1" dirty="0">
              <a:solidFill>
                <a:srgbClr val="F9A825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 B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03223" y="1852937"/>
            <a:ext cx="7230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B" panose="00020600040101010101" pitchFamily="18" charset="-122"/>
              </a:rPr>
              <a:t>02</a:t>
            </a:r>
            <a:endParaRPr lang="zh-CN" altLang="en-US" sz="28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03223" y="3709500"/>
            <a:ext cx="7230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B" panose="00020600040101010101" pitchFamily="18" charset="-122"/>
              </a:rPr>
              <a:t>04</a:t>
            </a:r>
            <a:endParaRPr lang="zh-CN" altLang="en-US" sz="28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16529" y="3001753"/>
            <a:ext cx="855894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环境与职业分析</a:t>
            </a:r>
            <a:endParaRPr lang="zh-CN" altLang="en-US" sz="66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6287" y="4489265"/>
            <a:ext cx="5999424" cy="709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OPPOSans R" panose="00020600040101010101" pitchFamily="18" charset="-122"/>
                <a:sym typeface="阿里巴巴普惠体" panose="00020600040101010101" pitchFamily="18" charset="-122"/>
              </a:rPr>
              <a:t>It could be the part of the presentation where you can introduce your company or agency. 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OPPOSans R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5981" y="3960367"/>
            <a:ext cx="99200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ENVIRONMENTAL AND OCCUPATIONAL ANALYSIS</a:t>
            </a:r>
            <a:endParaRPr lang="zh-CN" altLang="en-US" sz="28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14684" y="3422664"/>
            <a:ext cx="1937384" cy="115262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5981" y="3775971"/>
            <a:ext cx="573437" cy="446006"/>
          </a:xfrm>
          <a:prstGeom prst="rect">
            <a:avLst/>
          </a:prstGeom>
        </p:spPr>
      </p:pic>
      <p:sp>
        <p:nvSpPr>
          <p:cNvPr id="38" name="图形 15"/>
          <p:cNvSpPr/>
          <p:nvPr/>
        </p:nvSpPr>
        <p:spPr>
          <a:xfrm>
            <a:off x="-102578" y="0"/>
            <a:ext cx="4488645" cy="1378109"/>
          </a:xfrm>
          <a:custGeom>
            <a:avLst/>
            <a:gdLst>
              <a:gd name="connsiteX0" fmla="*/ 4488646 w 4488645"/>
              <a:gd name="connsiteY0" fmla="*/ 0 h 2193982"/>
              <a:gd name="connsiteX1" fmla="*/ 4228684 w 4488645"/>
              <a:gd name="connsiteY1" fmla="*/ 164360 h 2193982"/>
              <a:gd name="connsiteX2" fmla="*/ 3695472 w 4488645"/>
              <a:gd name="connsiteY2" fmla="*/ 345575 h 2193982"/>
              <a:gd name="connsiteX3" fmla="*/ 3334915 w 4488645"/>
              <a:gd name="connsiteY3" fmla="*/ 973408 h 2193982"/>
              <a:gd name="connsiteX4" fmla="*/ 3138717 w 4488645"/>
              <a:gd name="connsiteY4" fmla="*/ 1687924 h 2193982"/>
              <a:gd name="connsiteX5" fmla="*/ 1788163 w 4488645"/>
              <a:gd name="connsiteY5" fmla="*/ 2130528 h 2193982"/>
              <a:gd name="connsiteX6" fmla="*/ 973319 w 4488645"/>
              <a:gd name="connsiteY6" fmla="*/ 1534444 h 2193982"/>
              <a:gd name="connsiteX7" fmla="*/ 684017 w 4488645"/>
              <a:gd name="connsiteY7" fmla="*/ 1103879 h 2193982"/>
              <a:gd name="connsiteX8" fmla="*/ 100150 w 4488645"/>
              <a:gd name="connsiteY8" fmla="*/ 99882 h 2193982"/>
              <a:gd name="connsiteX9" fmla="*/ 0 w 4488645"/>
              <a:gd name="connsiteY9" fmla="*/ 0 h 219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88645" h="2193982">
                <a:moveTo>
                  <a:pt x="4488646" y="0"/>
                </a:moveTo>
                <a:cubicBezTo>
                  <a:pt x="4413269" y="70867"/>
                  <a:pt x="4325028" y="126656"/>
                  <a:pt x="4228684" y="164360"/>
                </a:cubicBezTo>
                <a:cubicBezTo>
                  <a:pt x="4052998" y="232316"/>
                  <a:pt x="3854928" y="245425"/>
                  <a:pt x="3695472" y="345575"/>
                </a:cubicBezTo>
                <a:cubicBezTo>
                  <a:pt x="3485452" y="477474"/>
                  <a:pt x="3387799" y="731104"/>
                  <a:pt x="3334915" y="973408"/>
                </a:cubicBezTo>
                <a:cubicBezTo>
                  <a:pt x="3282030" y="1215712"/>
                  <a:pt x="3258041" y="1470502"/>
                  <a:pt x="3138717" y="1687924"/>
                </a:cubicBezTo>
                <a:cubicBezTo>
                  <a:pt x="2891240" y="2138911"/>
                  <a:pt x="2275982" y="2294353"/>
                  <a:pt x="1788163" y="2130528"/>
                </a:cubicBezTo>
                <a:cubicBezTo>
                  <a:pt x="1463367" y="2021549"/>
                  <a:pt x="1192079" y="1801986"/>
                  <a:pt x="973319" y="1534444"/>
                </a:cubicBezTo>
                <a:cubicBezTo>
                  <a:pt x="864268" y="1399815"/>
                  <a:pt x="767450" y="1255722"/>
                  <a:pt x="684017" y="1103879"/>
                </a:cubicBezTo>
                <a:cubicBezTo>
                  <a:pt x="496023" y="764190"/>
                  <a:pt x="358061" y="390433"/>
                  <a:pt x="100150" y="99882"/>
                </a:cubicBezTo>
                <a:cubicBezTo>
                  <a:pt x="68797" y="64613"/>
                  <a:pt x="35353" y="31259"/>
                  <a:pt x="0" y="0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1" y="3854298"/>
            <a:ext cx="2141477" cy="3003702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8270545" y="4114530"/>
            <a:ext cx="3921455" cy="2773279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854" name="组合 853"/>
          <p:cNvGrpSpPr/>
          <p:nvPr/>
        </p:nvGrpSpPr>
        <p:grpSpPr>
          <a:xfrm>
            <a:off x="8055272" y="-1343140"/>
            <a:ext cx="3132929" cy="3120690"/>
            <a:chOff x="7940569" y="642101"/>
            <a:chExt cx="2739275" cy="2728574"/>
          </a:xfrm>
          <a:solidFill>
            <a:srgbClr val="E0F2F1"/>
          </a:solidFill>
        </p:grpSpPr>
        <p:sp>
          <p:nvSpPr>
            <p:cNvPr id="41" name="图形 15"/>
            <p:cNvSpPr/>
            <p:nvPr/>
          </p:nvSpPr>
          <p:spPr>
            <a:xfrm>
              <a:off x="10099011" y="898406"/>
              <a:ext cx="25060" cy="17836"/>
            </a:xfrm>
            <a:custGeom>
              <a:avLst/>
              <a:gdLst>
                <a:gd name="connsiteX0" fmla="*/ 25060 w 25060"/>
                <a:gd name="connsiteY0" fmla="*/ 17836 h 17836"/>
                <a:gd name="connsiteX1" fmla="*/ 0 w 25060"/>
                <a:gd name="connsiteY1" fmla="*/ 0 h 17836"/>
                <a:gd name="connsiteX2" fmla="*/ 25060 w 25060"/>
                <a:gd name="connsiteY2" fmla="*/ 17836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17836"/>
                  </a:moveTo>
                  <a:cubicBezTo>
                    <a:pt x="13833" y="17613"/>
                    <a:pt x="3889" y="10535"/>
                    <a:pt x="0" y="0"/>
                  </a:cubicBezTo>
                  <a:cubicBezTo>
                    <a:pt x="8830" y="5440"/>
                    <a:pt x="17212" y="11683"/>
                    <a:pt x="25060" y="1783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图形 15"/>
            <p:cNvSpPr/>
            <p:nvPr/>
          </p:nvSpPr>
          <p:spPr>
            <a:xfrm>
              <a:off x="10058612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图形 15"/>
            <p:cNvSpPr/>
            <p:nvPr/>
          </p:nvSpPr>
          <p:spPr>
            <a:xfrm>
              <a:off x="10152508" y="947010"/>
              <a:ext cx="51825" cy="49368"/>
            </a:xfrm>
            <a:custGeom>
              <a:avLst/>
              <a:gdLst>
                <a:gd name="connsiteX0" fmla="*/ 51825 w 51825"/>
                <a:gd name="connsiteY0" fmla="*/ 34870 h 49368"/>
                <a:gd name="connsiteX1" fmla="*/ 14498 w 51825"/>
                <a:gd name="connsiteY1" fmla="*/ 46069 h 49368"/>
                <a:gd name="connsiteX2" fmla="*/ 3298 w 51825"/>
                <a:gd name="connsiteY2" fmla="*/ 8742 h 49368"/>
                <a:gd name="connsiteX3" fmla="*/ 10713 w 51825"/>
                <a:gd name="connsiteY3" fmla="*/ 0 h 49368"/>
                <a:gd name="connsiteX4" fmla="*/ 51825 w 51825"/>
                <a:gd name="connsiteY4" fmla="*/ 34870 h 49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25" h="49368">
                  <a:moveTo>
                    <a:pt x="51825" y="34870"/>
                  </a:moveTo>
                  <a:cubicBezTo>
                    <a:pt x="44610" y="48270"/>
                    <a:pt x="27898" y="53284"/>
                    <a:pt x="14498" y="46069"/>
                  </a:cubicBezTo>
                  <a:cubicBezTo>
                    <a:pt x="1098" y="38855"/>
                    <a:pt x="-3916" y="22143"/>
                    <a:pt x="3298" y="8742"/>
                  </a:cubicBezTo>
                  <a:cubicBezTo>
                    <a:pt x="5129" y="5341"/>
                    <a:pt x="7656" y="2362"/>
                    <a:pt x="10713" y="0"/>
                  </a:cubicBezTo>
                  <a:cubicBezTo>
                    <a:pt x="25071" y="11326"/>
                    <a:pt x="38805" y="22830"/>
                    <a:pt x="51825" y="3487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图形 15"/>
            <p:cNvSpPr/>
            <p:nvPr/>
          </p:nvSpPr>
          <p:spPr>
            <a:xfrm>
              <a:off x="1009785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图形 15"/>
            <p:cNvSpPr/>
            <p:nvPr/>
          </p:nvSpPr>
          <p:spPr>
            <a:xfrm>
              <a:off x="10192027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图形 15"/>
            <p:cNvSpPr/>
            <p:nvPr/>
          </p:nvSpPr>
          <p:spPr>
            <a:xfrm>
              <a:off x="1005852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图形 15"/>
            <p:cNvSpPr/>
            <p:nvPr/>
          </p:nvSpPr>
          <p:spPr>
            <a:xfrm>
              <a:off x="10152966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图形 15"/>
            <p:cNvSpPr/>
            <p:nvPr/>
          </p:nvSpPr>
          <p:spPr>
            <a:xfrm>
              <a:off x="10247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图形 15"/>
            <p:cNvSpPr/>
            <p:nvPr/>
          </p:nvSpPr>
          <p:spPr>
            <a:xfrm>
              <a:off x="10341583" y="1121537"/>
              <a:ext cx="28894" cy="34215"/>
            </a:xfrm>
            <a:custGeom>
              <a:avLst/>
              <a:gdLst>
                <a:gd name="connsiteX0" fmla="*/ 28894 w 28894"/>
                <a:gd name="connsiteY0" fmla="*/ 34156 h 34215"/>
                <a:gd name="connsiteX1" fmla="*/ 27735 w 28894"/>
                <a:gd name="connsiteY1" fmla="*/ 34156 h 34215"/>
                <a:gd name="connsiteX2" fmla="*/ 0 w 28894"/>
                <a:gd name="connsiteY2" fmla="*/ 6600 h 34215"/>
                <a:gd name="connsiteX3" fmla="*/ 0 w 28894"/>
                <a:gd name="connsiteY3" fmla="*/ 6599 h 34215"/>
                <a:gd name="connsiteX4" fmla="*/ 892 w 28894"/>
                <a:gd name="connsiteY4" fmla="*/ 0 h 34215"/>
                <a:gd name="connsiteX5" fmla="*/ 28894 w 28894"/>
                <a:gd name="connsiteY5" fmla="*/ 34156 h 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94" h="34215">
                  <a:moveTo>
                    <a:pt x="28894" y="34156"/>
                  </a:moveTo>
                  <a:cubicBezTo>
                    <a:pt x="28512" y="34236"/>
                    <a:pt x="28117" y="34236"/>
                    <a:pt x="27735" y="34156"/>
                  </a:cubicBezTo>
                  <a:cubicBezTo>
                    <a:pt x="12467" y="34206"/>
                    <a:pt x="49" y="21868"/>
                    <a:pt x="0" y="6600"/>
                  </a:cubicBezTo>
                  <a:cubicBezTo>
                    <a:pt x="0" y="6600"/>
                    <a:pt x="0" y="6599"/>
                    <a:pt x="0" y="6599"/>
                  </a:cubicBezTo>
                  <a:cubicBezTo>
                    <a:pt x="27" y="4371"/>
                    <a:pt x="327" y="2155"/>
                    <a:pt x="892" y="0"/>
                  </a:cubicBezTo>
                  <a:cubicBezTo>
                    <a:pt x="10435" y="11058"/>
                    <a:pt x="19887" y="22652"/>
                    <a:pt x="28894" y="3415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图形 15"/>
            <p:cNvSpPr/>
            <p:nvPr/>
          </p:nvSpPr>
          <p:spPr>
            <a:xfrm>
              <a:off x="10097852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图形 15"/>
            <p:cNvSpPr/>
            <p:nvPr/>
          </p:nvSpPr>
          <p:spPr>
            <a:xfrm>
              <a:off x="10192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15"/>
            <p:cNvSpPr/>
            <p:nvPr/>
          </p:nvSpPr>
          <p:spPr>
            <a:xfrm>
              <a:off x="1028638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图形 15"/>
            <p:cNvSpPr/>
            <p:nvPr/>
          </p:nvSpPr>
          <p:spPr>
            <a:xfrm>
              <a:off x="10380623" y="1185123"/>
              <a:ext cx="44701" cy="50480"/>
            </a:xfrm>
            <a:custGeom>
              <a:avLst/>
              <a:gdLst>
                <a:gd name="connsiteX0" fmla="*/ 44701 w 44701"/>
                <a:gd name="connsiteY0" fmla="*/ 44590 h 50480"/>
                <a:gd name="connsiteX1" fmla="*/ 27846 w 44701"/>
                <a:gd name="connsiteY1" fmla="*/ 50476 h 50480"/>
                <a:gd name="connsiteX2" fmla="*/ 4 w 44701"/>
                <a:gd name="connsiteY2" fmla="*/ 23569 h 50480"/>
                <a:gd name="connsiteX3" fmla="*/ 12686 w 44701"/>
                <a:gd name="connsiteY3" fmla="*/ 0 h 50480"/>
                <a:gd name="connsiteX4" fmla="*/ 44701 w 44701"/>
                <a:gd name="connsiteY4" fmla="*/ 44590 h 5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01" h="50480">
                  <a:moveTo>
                    <a:pt x="44701" y="44590"/>
                  </a:moveTo>
                  <a:cubicBezTo>
                    <a:pt x="39922" y="48424"/>
                    <a:pt x="33973" y="50502"/>
                    <a:pt x="27846" y="50476"/>
                  </a:cubicBezTo>
                  <a:cubicBezTo>
                    <a:pt x="12727" y="50735"/>
                    <a:pt x="262" y="38688"/>
                    <a:pt x="4" y="23569"/>
                  </a:cubicBezTo>
                  <a:cubicBezTo>
                    <a:pt x="-159" y="14041"/>
                    <a:pt x="4645" y="5114"/>
                    <a:pt x="12686" y="0"/>
                  </a:cubicBezTo>
                  <a:cubicBezTo>
                    <a:pt x="23832" y="14626"/>
                    <a:pt x="34624" y="29430"/>
                    <a:pt x="44701" y="445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图形 15"/>
            <p:cNvSpPr/>
            <p:nvPr/>
          </p:nvSpPr>
          <p:spPr>
            <a:xfrm>
              <a:off x="1005852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15"/>
            <p:cNvSpPr/>
            <p:nvPr/>
          </p:nvSpPr>
          <p:spPr>
            <a:xfrm>
              <a:off x="10152966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图形 15"/>
            <p:cNvSpPr/>
            <p:nvPr/>
          </p:nvSpPr>
          <p:spPr>
            <a:xfrm>
              <a:off x="10247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图形 15"/>
            <p:cNvSpPr/>
            <p:nvPr/>
          </p:nvSpPr>
          <p:spPr>
            <a:xfrm>
              <a:off x="1034167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图形 15"/>
            <p:cNvSpPr/>
            <p:nvPr/>
          </p:nvSpPr>
          <p:spPr>
            <a:xfrm>
              <a:off x="10435955" y="1264583"/>
              <a:ext cx="41985" cy="51011"/>
            </a:xfrm>
            <a:custGeom>
              <a:avLst/>
              <a:gdLst>
                <a:gd name="connsiteX0" fmla="*/ 41985 w 41985"/>
                <a:gd name="connsiteY0" fmla="*/ 46820 h 51011"/>
                <a:gd name="connsiteX1" fmla="*/ 27538 w 41985"/>
                <a:gd name="connsiteY1" fmla="*/ 51011 h 51011"/>
                <a:gd name="connsiteX2" fmla="*/ 0 w 41985"/>
                <a:gd name="connsiteY2" fmla="*/ 23436 h 51011"/>
                <a:gd name="connsiteX3" fmla="*/ 13091 w 41985"/>
                <a:gd name="connsiteY3" fmla="*/ 0 h 51011"/>
                <a:gd name="connsiteX4" fmla="*/ 41985 w 41985"/>
                <a:gd name="connsiteY4" fmla="*/ 46820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85" h="51011">
                  <a:moveTo>
                    <a:pt x="41985" y="46820"/>
                  </a:moveTo>
                  <a:cubicBezTo>
                    <a:pt x="37670" y="49570"/>
                    <a:pt x="32656" y="51025"/>
                    <a:pt x="27538" y="51011"/>
                  </a:cubicBezTo>
                  <a:cubicBezTo>
                    <a:pt x="12319" y="51001"/>
                    <a:pt x="-11" y="38655"/>
                    <a:pt x="0" y="23436"/>
                  </a:cubicBezTo>
                  <a:cubicBezTo>
                    <a:pt x="7" y="13883"/>
                    <a:pt x="4960" y="5015"/>
                    <a:pt x="13091" y="0"/>
                  </a:cubicBezTo>
                  <a:cubicBezTo>
                    <a:pt x="22990" y="15250"/>
                    <a:pt x="32799" y="30946"/>
                    <a:pt x="41985" y="468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图形 15"/>
            <p:cNvSpPr/>
            <p:nvPr/>
          </p:nvSpPr>
          <p:spPr>
            <a:xfrm>
              <a:off x="1009785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图形 15"/>
            <p:cNvSpPr/>
            <p:nvPr/>
          </p:nvSpPr>
          <p:spPr>
            <a:xfrm>
              <a:off x="10192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图形 15"/>
            <p:cNvSpPr/>
            <p:nvPr/>
          </p:nvSpPr>
          <p:spPr>
            <a:xfrm>
              <a:off x="1028638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图形 15"/>
            <p:cNvSpPr/>
            <p:nvPr/>
          </p:nvSpPr>
          <p:spPr>
            <a:xfrm>
              <a:off x="10381090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图形 15"/>
            <p:cNvSpPr/>
            <p:nvPr/>
          </p:nvSpPr>
          <p:spPr>
            <a:xfrm>
              <a:off x="10475175" y="1341100"/>
              <a:ext cx="45482" cy="54249"/>
            </a:xfrm>
            <a:custGeom>
              <a:avLst/>
              <a:gdLst>
                <a:gd name="connsiteX0" fmla="*/ 45482 w 45482"/>
                <a:gd name="connsiteY0" fmla="*/ 47622 h 54249"/>
                <a:gd name="connsiteX1" fmla="*/ 6627 w 45482"/>
                <a:gd name="connsiteY1" fmla="*/ 44618 h 54249"/>
                <a:gd name="connsiteX2" fmla="*/ 0 w 45482"/>
                <a:gd name="connsiteY2" fmla="*/ 26754 h 54249"/>
                <a:gd name="connsiteX3" fmla="*/ 19977 w 45482"/>
                <a:gd name="connsiteY3" fmla="*/ 0 h 54249"/>
                <a:gd name="connsiteX4" fmla="*/ 45482 w 45482"/>
                <a:gd name="connsiteY4" fmla="*/ 47622 h 5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82" h="54249">
                  <a:moveTo>
                    <a:pt x="45482" y="47622"/>
                  </a:moveTo>
                  <a:cubicBezTo>
                    <a:pt x="33923" y="57522"/>
                    <a:pt x="16527" y="56177"/>
                    <a:pt x="6627" y="44618"/>
                  </a:cubicBezTo>
                  <a:cubicBezTo>
                    <a:pt x="2364" y="39641"/>
                    <a:pt x="14" y="33307"/>
                    <a:pt x="0" y="26754"/>
                  </a:cubicBezTo>
                  <a:cubicBezTo>
                    <a:pt x="-56" y="14378"/>
                    <a:pt x="8094" y="3462"/>
                    <a:pt x="19977" y="0"/>
                  </a:cubicBezTo>
                  <a:cubicBezTo>
                    <a:pt x="28895" y="15785"/>
                    <a:pt x="37278" y="31570"/>
                    <a:pt x="45482" y="4762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图形 15"/>
            <p:cNvSpPr/>
            <p:nvPr/>
          </p:nvSpPr>
          <p:spPr>
            <a:xfrm>
              <a:off x="1005861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图形 15"/>
            <p:cNvSpPr/>
            <p:nvPr/>
          </p:nvSpPr>
          <p:spPr>
            <a:xfrm>
              <a:off x="10152966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图形 15"/>
            <p:cNvSpPr/>
            <p:nvPr/>
          </p:nvSpPr>
          <p:spPr>
            <a:xfrm>
              <a:off x="10247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图形 15"/>
            <p:cNvSpPr/>
            <p:nvPr/>
          </p:nvSpPr>
          <p:spPr>
            <a:xfrm>
              <a:off x="10341672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图形 15"/>
            <p:cNvSpPr/>
            <p:nvPr/>
          </p:nvSpPr>
          <p:spPr>
            <a:xfrm>
              <a:off x="10435847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图形 15"/>
            <p:cNvSpPr/>
            <p:nvPr/>
          </p:nvSpPr>
          <p:spPr>
            <a:xfrm>
              <a:off x="10530785" y="1427070"/>
              <a:ext cx="30271" cy="47956"/>
            </a:xfrm>
            <a:custGeom>
              <a:avLst/>
              <a:gdLst>
                <a:gd name="connsiteX0" fmla="*/ 30272 w 30271"/>
                <a:gd name="connsiteY0" fmla="*/ 47890 h 47956"/>
                <a:gd name="connsiteX1" fmla="*/ 27419 w 30271"/>
                <a:gd name="connsiteY1" fmla="*/ 47890 h 47956"/>
                <a:gd name="connsiteX2" fmla="*/ 0 w 30271"/>
                <a:gd name="connsiteY2" fmla="*/ 20195 h 47956"/>
                <a:gd name="connsiteX3" fmla="*/ 8958 w 30271"/>
                <a:gd name="connsiteY3" fmla="*/ 0 h 47956"/>
                <a:gd name="connsiteX4" fmla="*/ 30272 w 30271"/>
                <a:gd name="connsiteY4" fmla="*/ 47890 h 4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1" h="47956">
                  <a:moveTo>
                    <a:pt x="30272" y="47890"/>
                  </a:moveTo>
                  <a:cubicBezTo>
                    <a:pt x="29323" y="47979"/>
                    <a:pt x="28367" y="47979"/>
                    <a:pt x="27419" y="47890"/>
                  </a:cubicBezTo>
                  <a:cubicBezTo>
                    <a:pt x="12200" y="47814"/>
                    <a:pt x="-76" y="35414"/>
                    <a:pt x="0" y="20195"/>
                  </a:cubicBezTo>
                  <a:cubicBezTo>
                    <a:pt x="40" y="12509"/>
                    <a:pt x="3286" y="5188"/>
                    <a:pt x="8958" y="0"/>
                  </a:cubicBezTo>
                  <a:cubicBezTo>
                    <a:pt x="16093" y="15785"/>
                    <a:pt x="23137" y="31838"/>
                    <a:pt x="30272" y="4789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图形 15"/>
            <p:cNvSpPr/>
            <p:nvPr/>
          </p:nvSpPr>
          <p:spPr>
            <a:xfrm>
              <a:off x="1009785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15"/>
            <p:cNvSpPr/>
            <p:nvPr/>
          </p:nvSpPr>
          <p:spPr>
            <a:xfrm>
              <a:off x="10192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图形 15"/>
            <p:cNvSpPr/>
            <p:nvPr/>
          </p:nvSpPr>
          <p:spPr>
            <a:xfrm>
              <a:off x="1028638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图形 15"/>
            <p:cNvSpPr/>
            <p:nvPr/>
          </p:nvSpPr>
          <p:spPr>
            <a:xfrm>
              <a:off x="10381090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15"/>
            <p:cNvSpPr/>
            <p:nvPr/>
          </p:nvSpPr>
          <p:spPr>
            <a:xfrm>
              <a:off x="10475176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图形 15"/>
            <p:cNvSpPr/>
            <p:nvPr/>
          </p:nvSpPr>
          <p:spPr>
            <a:xfrm>
              <a:off x="10569529" y="1510632"/>
              <a:ext cx="21759" cy="43876"/>
            </a:xfrm>
            <a:custGeom>
              <a:avLst/>
              <a:gdLst>
                <a:gd name="connsiteX0" fmla="*/ 21760 w 21759"/>
                <a:gd name="connsiteY0" fmla="*/ 43877 h 43876"/>
                <a:gd name="connsiteX1" fmla="*/ 0 w 21759"/>
                <a:gd name="connsiteY1" fmla="*/ 16677 h 43876"/>
                <a:gd name="connsiteX2" fmla="*/ 5797 w 21759"/>
                <a:gd name="connsiteY2" fmla="*/ 0 h 43876"/>
                <a:gd name="connsiteX3" fmla="*/ 21760 w 21759"/>
                <a:gd name="connsiteY3" fmla="*/ 43877 h 4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9" h="43876">
                  <a:moveTo>
                    <a:pt x="21760" y="43877"/>
                  </a:moveTo>
                  <a:cubicBezTo>
                    <a:pt x="9044" y="41003"/>
                    <a:pt x="12" y="29712"/>
                    <a:pt x="0" y="16677"/>
                  </a:cubicBezTo>
                  <a:cubicBezTo>
                    <a:pt x="-11" y="10622"/>
                    <a:pt x="2034" y="4743"/>
                    <a:pt x="5797" y="0"/>
                  </a:cubicBezTo>
                  <a:cubicBezTo>
                    <a:pt x="11325" y="14358"/>
                    <a:pt x="16765" y="29073"/>
                    <a:pt x="21760" y="438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图形 15"/>
            <p:cNvSpPr/>
            <p:nvPr/>
          </p:nvSpPr>
          <p:spPr>
            <a:xfrm>
              <a:off x="1005852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图形 15"/>
            <p:cNvSpPr/>
            <p:nvPr/>
          </p:nvSpPr>
          <p:spPr>
            <a:xfrm>
              <a:off x="10152966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图形 15"/>
            <p:cNvSpPr/>
            <p:nvPr/>
          </p:nvSpPr>
          <p:spPr>
            <a:xfrm>
              <a:off x="10247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图形 15"/>
            <p:cNvSpPr/>
            <p:nvPr/>
          </p:nvSpPr>
          <p:spPr>
            <a:xfrm>
              <a:off x="1034167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图形 15"/>
            <p:cNvSpPr/>
            <p:nvPr/>
          </p:nvSpPr>
          <p:spPr>
            <a:xfrm>
              <a:off x="10435847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图形 15"/>
            <p:cNvSpPr/>
            <p:nvPr/>
          </p:nvSpPr>
          <p:spPr>
            <a:xfrm>
              <a:off x="1053020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图形 15"/>
            <p:cNvSpPr/>
            <p:nvPr/>
          </p:nvSpPr>
          <p:spPr>
            <a:xfrm>
              <a:off x="10097852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图形 15"/>
            <p:cNvSpPr/>
            <p:nvPr/>
          </p:nvSpPr>
          <p:spPr>
            <a:xfrm>
              <a:off x="10192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图形 15"/>
            <p:cNvSpPr/>
            <p:nvPr/>
          </p:nvSpPr>
          <p:spPr>
            <a:xfrm>
              <a:off x="1028638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图形 15"/>
            <p:cNvSpPr/>
            <p:nvPr/>
          </p:nvSpPr>
          <p:spPr>
            <a:xfrm>
              <a:off x="10380822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图形 15"/>
            <p:cNvSpPr/>
            <p:nvPr/>
          </p:nvSpPr>
          <p:spPr>
            <a:xfrm>
              <a:off x="10475176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图形 15"/>
            <p:cNvSpPr/>
            <p:nvPr/>
          </p:nvSpPr>
          <p:spPr>
            <a:xfrm>
              <a:off x="1056952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图形 15"/>
            <p:cNvSpPr/>
            <p:nvPr/>
          </p:nvSpPr>
          <p:spPr>
            <a:xfrm>
              <a:off x="1005852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图形 15"/>
            <p:cNvSpPr/>
            <p:nvPr/>
          </p:nvSpPr>
          <p:spPr>
            <a:xfrm>
              <a:off x="10152966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图形 15"/>
            <p:cNvSpPr/>
            <p:nvPr/>
          </p:nvSpPr>
          <p:spPr>
            <a:xfrm>
              <a:off x="10247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图形 15"/>
            <p:cNvSpPr/>
            <p:nvPr/>
          </p:nvSpPr>
          <p:spPr>
            <a:xfrm>
              <a:off x="1034167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图形 15"/>
            <p:cNvSpPr/>
            <p:nvPr/>
          </p:nvSpPr>
          <p:spPr>
            <a:xfrm>
              <a:off x="10435847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图形 15"/>
            <p:cNvSpPr/>
            <p:nvPr/>
          </p:nvSpPr>
          <p:spPr>
            <a:xfrm>
              <a:off x="1053020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图形 15"/>
            <p:cNvSpPr/>
            <p:nvPr/>
          </p:nvSpPr>
          <p:spPr>
            <a:xfrm>
              <a:off x="10624551" y="1741254"/>
              <a:ext cx="27203" cy="53240"/>
            </a:xfrm>
            <a:custGeom>
              <a:avLst/>
              <a:gdLst>
                <a:gd name="connsiteX0" fmla="*/ 27203 w 27203"/>
                <a:gd name="connsiteY0" fmla="*/ 53241 h 53240"/>
                <a:gd name="connsiteX1" fmla="*/ 3 w 27203"/>
                <a:gd name="connsiteY1" fmla="*/ 25595 h 53240"/>
                <a:gd name="connsiteX2" fmla="*/ 17839 w 27203"/>
                <a:gd name="connsiteY2" fmla="*/ 0 h 53240"/>
                <a:gd name="connsiteX3" fmla="*/ 27203 w 27203"/>
                <a:gd name="connsiteY3" fmla="*/ 53241 h 5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3" h="53240">
                  <a:moveTo>
                    <a:pt x="27203" y="53241"/>
                  </a:moveTo>
                  <a:cubicBezTo>
                    <a:pt x="12109" y="52997"/>
                    <a:pt x="1" y="40691"/>
                    <a:pt x="3" y="25595"/>
                  </a:cubicBezTo>
                  <a:cubicBezTo>
                    <a:pt x="-156" y="14121"/>
                    <a:pt x="7020" y="3824"/>
                    <a:pt x="17839" y="0"/>
                  </a:cubicBezTo>
                  <a:cubicBezTo>
                    <a:pt x="21317" y="17747"/>
                    <a:pt x="24438" y="35316"/>
                    <a:pt x="27203" y="532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图形 15"/>
            <p:cNvSpPr/>
            <p:nvPr/>
          </p:nvSpPr>
          <p:spPr>
            <a:xfrm>
              <a:off x="1009785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图形 15"/>
            <p:cNvSpPr/>
            <p:nvPr/>
          </p:nvSpPr>
          <p:spPr>
            <a:xfrm>
              <a:off x="10192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图形 15"/>
            <p:cNvSpPr/>
            <p:nvPr/>
          </p:nvSpPr>
          <p:spPr>
            <a:xfrm>
              <a:off x="1028638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图形 15"/>
            <p:cNvSpPr/>
            <p:nvPr/>
          </p:nvSpPr>
          <p:spPr>
            <a:xfrm>
              <a:off x="10381090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图形 15"/>
            <p:cNvSpPr/>
            <p:nvPr/>
          </p:nvSpPr>
          <p:spPr>
            <a:xfrm>
              <a:off x="10475176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图形 15"/>
            <p:cNvSpPr/>
            <p:nvPr/>
          </p:nvSpPr>
          <p:spPr>
            <a:xfrm>
              <a:off x="10569530" y="1819285"/>
              <a:ext cx="55113" cy="55113"/>
            </a:xfrm>
            <a:custGeom>
              <a:avLst/>
              <a:gdLst>
                <a:gd name="connsiteX0" fmla="*/ 55113 w 55113"/>
                <a:gd name="connsiteY0" fmla="*/ 27381 h 55113"/>
                <a:gd name="connsiteX1" fmla="*/ 27732 w 55113"/>
                <a:gd name="connsiteY1" fmla="*/ 55113 h 55113"/>
                <a:gd name="connsiteX2" fmla="*/ 1 w 55113"/>
                <a:gd name="connsiteY2" fmla="*/ 27733 h 55113"/>
                <a:gd name="connsiteX3" fmla="*/ 27200 w 55113"/>
                <a:gd name="connsiteY3" fmla="*/ 2 h 55113"/>
                <a:gd name="connsiteX4" fmla="*/ 55111 w 55113"/>
                <a:gd name="connsiteY4" fmla="*/ 27200 h 55113"/>
                <a:gd name="connsiteX5" fmla="*/ 55114 w 55113"/>
                <a:gd name="connsiteY5" fmla="*/ 27381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81"/>
                  </a:moveTo>
                  <a:cubicBezTo>
                    <a:pt x="55209" y="42600"/>
                    <a:pt x="42951" y="55016"/>
                    <a:pt x="27732" y="55113"/>
                  </a:cubicBezTo>
                  <a:cubicBezTo>
                    <a:pt x="12513" y="55210"/>
                    <a:pt x="97" y="42952"/>
                    <a:pt x="1" y="27733"/>
                  </a:cubicBezTo>
                  <a:cubicBezTo>
                    <a:pt x="-96" y="12585"/>
                    <a:pt x="12053" y="199"/>
                    <a:pt x="27200" y="2"/>
                  </a:cubicBezTo>
                  <a:cubicBezTo>
                    <a:pt x="42418" y="-195"/>
                    <a:pt x="54914" y="11982"/>
                    <a:pt x="55111" y="27200"/>
                  </a:cubicBezTo>
                  <a:cubicBezTo>
                    <a:pt x="55113" y="27260"/>
                    <a:pt x="55113" y="27321"/>
                    <a:pt x="55114" y="2738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图形 15"/>
            <p:cNvSpPr/>
            <p:nvPr/>
          </p:nvSpPr>
          <p:spPr>
            <a:xfrm>
              <a:off x="10058612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图形 15"/>
            <p:cNvSpPr/>
            <p:nvPr/>
          </p:nvSpPr>
          <p:spPr>
            <a:xfrm>
              <a:off x="10152966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图形 15"/>
            <p:cNvSpPr/>
            <p:nvPr/>
          </p:nvSpPr>
          <p:spPr>
            <a:xfrm>
              <a:off x="10247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图形 15"/>
            <p:cNvSpPr/>
            <p:nvPr/>
          </p:nvSpPr>
          <p:spPr>
            <a:xfrm>
              <a:off x="10341672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图形 15"/>
            <p:cNvSpPr/>
            <p:nvPr/>
          </p:nvSpPr>
          <p:spPr>
            <a:xfrm>
              <a:off x="10435847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图形 15"/>
            <p:cNvSpPr/>
            <p:nvPr/>
          </p:nvSpPr>
          <p:spPr>
            <a:xfrm>
              <a:off x="1053020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图形 15"/>
            <p:cNvSpPr/>
            <p:nvPr/>
          </p:nvSpPr>
          <p:spPr>
            <a:xfrm>
              <a:off x="10623163" y="1898970"/>
              <a:ext cx="43750" cy="55114"/>
            </a:xfrm>
            <a:custGeom>
              <a:avLst/>
              <a:gdLst>
                <a:gd name="connsiteX0" fmla="*/ 43751 w 43750"/>
                <a:gd name="connsiteY0" fmla="*/ 50699 h 55114"/>
                <a:gd name="connsiteX1" fmla="*/ 29125 w 43750"/>
                <a:gd name="connsiteY1" fmla="*/ 55069 h 55114"/>
                <a:gd name="connsiteX2" fmla="*/ 45 w 43750"/>
                <a:gd name="connsiteY2" fmla="*/ 29124 h 55114"/>
                <a:gd name="connsiteX3" fmla="*/ 25991 w 43750"/>
                <a:gd name="connsiteY3" fmla="*/ 45 h 55114"/>
                <a:gd name="connsiteX4" fmla="*/ 29125 w 43750"/>
                <a:gd name="connsiteY4" fmla="*/ 45 h 55114"/>
                <a:gd name="connsiteX5" fmla="*/ 40986 w 43750"/>
                <a:gd name="connsiteY5" fmla="*/ 2809 h 55114"/>
                <a:gd name="connsiteX6" fmla="*/ 43751 w 43750"/>
                <a:gd name="connsiteY6" fmla="*/ 50699 h 5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0" h="55114">
                  <a:moveTo>
                    <a:pt x="43751" y="50699"/>
                  </a:moveTo>
                  <a:cubicBezTo>
                    <a:pt x="39404" y="53545"/>
                    <a:pt x="34321" y="55064"/>
                    <a:pt x="29125" y="55069"/>
                  </a:cubicBezTo>
                  <a:cubicBezTo>
                    <a:pt x="13930" y="55935"/>
                    <a:pt x="911" y="44318"/>
                    <a:pt x="45" y="29124"/>
                  </a:cubicBezTo>
                  <a:cubicBezTo>
                    <a:pt x="-820" y="13929"/>
                    <a:pt x="10796" y="910"/>
                    <a:pt x="25991" y="45"/>
                  </a:cubicBezTo>
                  <a:cubicBezTo>
                    <a:pt x="27035" y="-15"/>
                    <a:pt x="28081" y="-15"/>
                    <a:pt x="29125" y="45"/>
                  </a:cubicBezTo>
                  <a:cubicBezTo>
                    <a:pt x="33232" y="93"/>
                    <a:pt x="37280" y="1037"/>
                    <a:pt x="40986" y="2809"/>
                  </a:cubicBezTo>
                  <a:cubicBezTo>
                    <a:pt x="42145" y="18416"/>
                    <a:pt x="43216" y="34736"/>
                    <a:pt x="43751" y="506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图形 15"/>
            <p:cNvSpPr/>
            <p:nvPr/>
          </p:nvSpPr>
          <p:spPr>
            <a:xfrm>
              <a:off x="1009785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图形 15"/>
            <p:cNvSpPr/>
            <p:nvPr/>
          </p:nvSpPr>
          <p:spPr>
            <a:xfrm>
              <a:off x="10192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图形 15"/>
            <p:cNvSpPr/>
            <p:nvPr/>
          </p:nvSpPr>
          <p:spPr>
            <a:xfrm>
              <a:off x="1028638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图形 15"/>
            <p:cNvSpPr/>
            <p:nvPr/>
          </p:nvSpPr>
          <p:spPr>
            <a:xfrm>
              <a:off x="10381090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图形 15"/>
            <p:cNvSpPr/>
            <p:nvPr/>
          </p:nvSpPr>
          <p:spPr>
            <a:xfrm>
              <a:off x="10475176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图形 15"/>
            <p:cNvSpPr/>
            <p:nvPr/>
          </p:nvSpPr>
          <p:spPr>
            <a:xfrm>
              <a:off x="1056952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图形 15"/>
            <p:cNvSpPr/>
            <p:nvPr/>
          </p:nvSpPr>
          <p:spPr>
            <a:xfrm>
              <a:off x="10663878" y="1992297"/>
              <a:ext cx="4195" cy="28716"/>
            </a:xfrm>
            <a:custGeom>
              <a:avLst/>
              <a:gdLst>
                <a:gd name="connsiteX0" fmla="*/ 4196 w 4195"/>
                <a:gd name="connsiteY0" fmla="*/ 14269 h 28716"/>
                <a:gd name="connsiteX1" fmla="*/ 4196 w 4195"/>
                <a:gd name="connsiteY1" fmla="*/ 28716 h 28716"/>
                <a:gd name="connsiteX2" fmla="*/ 4 w 4195"/>
                <a:gd name="connsiteY2" fmla="*/ 14269 h 28716"/>
                <a:gd name="connsiteX3" fmla="*/ 4196 w 4195"/>
                <a:gd name="connsiteY3" fmla="*/ 0 h 28716"/>
                <a:gd name="connsiteX4" fmla="*/ 4196 w 4195"/>
                <a:gd name="connsiteY4" fmla="*/ 14269 h 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5" h="28716">
                  <a:moveTo>
                    <a:pt x="4196" y="14269"/>
                  </a:moveTo>
                  <a:cubicBezTo>
                    <a:pt x="4196" y="19174"/>
                    <a:pt x="4196" y="23990"/>
                    <a:pt x="4196" y="28716"/>
                  </a:cubicBezTo>
                  <a:cubicBezTo>
                    <a:pt x="1446" y="24400"/>
                    <a:pt x="-9" y="19387"/>
                    <a:pt x="4" y="14269"/>
                  </a:cubicBezTo>
                  <a:cubicBezTo>
                    <a:pt x="-91" y="9196"/>
                    <a:pt x="1372" y="4215"/>
                    <a:pt x="4196" y="0"/>
                  </a:cubicBezTo>
                  <a:cubicBezTo>
                    <a:pt x="4196" y="4459"/>
                    <a:pt x="4196" y="9275"/>
                    <a:pt x="4196" y="142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图形 15"/>
            <p:cNvSpPr/>
            <p:nvPr/>
          </p:nvSpPr>
          <p:spPr>
            <a:xfrm>
              <a:off x="1005852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图形 15"/>
            <p:cNvSpPr/>
            <p:nvPr/>
          </p:nvSpPr>
          <p:spPr>
            <a:xfrm>
              <a:off x="10152966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图形 15"/>
            <p:cNvSpPr/>
            <p:nvPr/>
          </p:nvSpPr>
          <p:spPr>
            <a:xfrm>
              <a:off x="10247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图形 15"/>
            <p:cNvSpPr/>
            <p:nvPr/>
          </p:nvSpPr>
          <p:spPr>
            <a:xfrm>
              <a:off x="1034167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图形 15"/>
            <p:cNvSpPr/>
            <p:nvPr/>
          </p:nvSpPr>
          <p:spPr>
            <a:xfrm>
              <a:off x="10435847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图形 15"/>
            <p:cNvSpPr/>
            <p:nvPr/>
          </p:nvSpPr>
          <p:spPr>
            <a:xfrm>
              <a:off x="1053020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图形 15"/>
            <p:cNvSpPr/>
            <p:nvPr/>
          </p:nvSpPr>
          <p:spPr>
            <a:xfrm>
              <a:off x="1062455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图形 15"/>
            <p:cNvSpPr/>
            <p:nvPr/>
          </p:nvSpPr>
          <p:spPr>
            <a:xfrm>
              <a:off x="10097852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图形 15"/>
            <p:cNvSpPr/>
            <p:nvPr/>
          </p:nvSpPr>
          <p:spPr>
            <a:xfrm>
              <a:off x="10192027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图形 15"/>
            <p:cNvSpPr/>
            <p:nvPr/>
          </p:nvSpPr>
          <p:spPr>
            <a:xfrm>
              <a:off x="10286380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图形 15"/>
            <p:cNvSpPr/>
            <p:nvPr/>
          </p:nvSpPr>
          <p:spPr>
            <a:xfrm>
              <a:off x="10380822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图形 15"/>
            <p:cNvSpPr/>
            <p:nvPr/>
          </p:nvSpPr>
          <p:spPr>
            <a:xfrm>
              <a:off x="10475176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图形 15"/>
            <p:cNvSpPr/>
            <p:nvPr/>
          </p:nvSpPr>
          <p:spPr>
            <a:xfrm>
              <a:off x="1056952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图形 15"/>
            <p:cNvSpPr/>
            <p:nvPr/>
          </p:nvSpPr>
          <p:spPr>
            <a:xfrm>
              <a:off x="1005852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图形 15"/>
            <p:cNvSpPr/>
            <p:nvPr/>
          </p:nvSpPr>
          <p:spPr>
            <a:xfrm>
              <a:off x="10152966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图形 15"/>
            <p:cNvSpPr/>
            <p:nvPr/>
          </p:nvSpPr>
          <p:spPr>
            <a:xfrm>
              <a:off x="10247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图形 15"/>
            <p:cNvSpPr/>
            <p:nvPr/>
          </p:nvSpPr>
          <p:spPr>
            <a:xfrm>
              <a:off x="1034167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图形 15"/>
            <p:cNvSpPr/>
            <p:nvPr/>
          </p:nvSpPr>
          <p:spPr>
            <a:xfrm>
              <a:off x="10435847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图形 15"/>
            <p:cNvSpPr/>
            <p:nvPr/>
          </p:nvSpPr>
          <p:spPr>
            <a:xfrm>
              <a:off x="1053020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图形 15"/>
            <p:cNvSpPr/>
            <p:nvPr/>
          </p:nvSpPr>
          <p:spPr>
            <a:xfrm>
              <a:off x="10624552" y="2218282"/>
              <a:ext cx="27201" cy="53508"/>
            </a:xfrm>
            <a:custGeom>
              <a:avLst/>
              <a:gdLst>
                <a:gd name="connsiteX0" fmla="*/ 27202 w 27201"/>
                <a:gd name="connsiteY0" fmla="*/ 0 h 53508"/>
                <a:gd name="connsiteX1" fmla="*/ 17837 w 27201"/>
                <a:gd name="connsiteY1" fmla="*/ 53508 h 53508"/>
                <a:gd name="connsiteX2" fmla="*/ 1 w 27201"/>
                <a:gd name="connsiteY2" fmla="*/ 27735 h 53508"/>
                <a:gd name="connsiteX3" fmla="*/ 27202 w 27201"/>
                <a:gd name="connsiteY3" fmla="*/ 0 h 53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01" h="53508">
                  <a:moveTo>
                    <a:pt x="27202" y="0"/>
                  </a:moveTo>
                  <a:cubicBezTo>
                    <a:pt x="24407" y="17836"/>
                    <a:pt x="21286" y="35672"/>
                    <a:pt x="17837" y="53508"/>
                  </a:cubicBezTo>
                  <a:cubicBezTo>
                    <a:pt x="7042" y="49551"/>
                    <a:pt x="-98" y="39233"/>
                    <a:pt x="1" y="27735"/>
                  </a:cubicBezTo>
                  <a:cubicBezTo>
                    <a:pt x="-98" y="12585"/>
                    <a:pt x="12052" y="196"/>
                    <a:pt x="2720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图形 15"/>
            <p:cNvSpPr/>
            <p:nvPr/>
          </p:nvSpPr>
          <p:spPr>
            <a:xfrm>
              <a:off x="1009785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图形 15"/>
            <p:cNvSpPr/>
            <p:nvPr/>
          </p:nvSpPr>
          <p:spPr>
            <a:xfrm>
              <a:off x="1019202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图形 15"/>
            <p:cNvSpPr/>
            <p:nvPr/>
          </p:nvSpPr>
          <p:spPr>
            <a:xfrm>
              <a:off x="10286380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图形 15"/>
            <p:cNvSpPr/>
            <p:nvPr/>
          </p:nvSpPr>
          <p:spPr>
            <a:xfrm>
              <a:off x="10381090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图形 15"/>
            <p:cNvSpPr/>
            <p:nvPr/>
          </p:nvSpPr>
          <p:spPr>
            <a:xfrm>
              <a:off x="10475176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图形 15"/>
            <p:cNvSpPr/>
            <p:nvPr/>
          </p:nvSpPr>
          <p:spPr>
            <a:xfrm>
              <a:off x="1056952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图形 15"/>
            <p:cNvSpPr/>
            <p:nvPr/>
          </p:nvSpPr>
          <p:spPr>
            <a:xfrm>
              <a:off x="1005861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图形 15"/>
            <p:cNvSpPr/>
            <p:nvPr/>
          </p:nvSpPr>
          <p:spPr>
            <a:xfrm>
              <a:off x="10152966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图形 15"/>
            <p:cNvSpPr/>
            <p:nvPr/>
          </p:nvSpPr>
          <p:spPr>
            <a:xfrm>
              <a:off x="10247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图形 15"/>
            <p:cNvSpPr/>
            <p:nvPr/>
          </p:nvSpPr>
          <p:spPr>
            <a:xfrm>
              <a:off x="10341672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图形 15"/>
            <p:cNvSpPr/>
            <p:nvPr/>
          </p:nvSpPr>
          <p:spPr>
            <a:xfrm>
              <a:off x="10435847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图形 15"/>
            <p:cNvSpPr/>
            <p:nvPr/>
          </p:nvSpPr>
          <p:spPr>
            <a:xfrm>
              <a:off x="1053020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图形 15"/>
            <p:cNvSpPr/>
            <p:nvPr/>
          </p:nvSpPr>
          <p:spPr>
            <a:xfrm>
              <a:off x="1009785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图形 15"/>
            <p:cNvSpPr/>
            <p:nvPr/>
          </p:nvSpPr>
          <p:spPr>
            <a:xfrm>
              <a:off x="1019202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图形 15"/>
            <p:cNvSpPr/>
            <p:nvPr/>
          </p:nvSpPr>
          <p:spPr>
            <a:xfrm>
              <a:off x="10286380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图形 15"/>
            <p:cNvSpPr/>
            <p:nvPr/>
          </p:nvSpPr>
          <p:spPr>
            <a:xfrm>
              <a:off x="10381090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图形 15"/>
            <p:cNvSpPr/>
            <p:nvPr/>
          </p:nvSpPr>
          <p:spPr>
            <a:xfrm>
              <a:off x="10475176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图形 15"/>
            <p:cNvSpPr/>
            <p:nvPr/>
          </p:nvSpPr>
          <p:spPr>
            <a:xfrm>
              <a:off x="10569528" y="2458267"/>
              <a:ext cx="21761" cy="43698"/>
            </a:xfrm>
            <a:custGeom>
              <a:avLst/>
              <a:gdLst>
                <a:gd name="connsiteX0" fmla="*/ 21761 w 21761"/>
                <a:gd name="connsiteY0" fmla="*/ 0 h 43698"/>
                <a:gd name="connsiteX1" fmla="*/ 5797 w 21761"/>
                <a:gd name="connsiteY1" fmla="*/ 43699 h 43698"/>
                <a:gd name="connsiteX2" fmla="*/ 0 w 21761"/>
                <a:gd name="connsiteY2" fmla="*/ 26932 h 43698"/>
                <a:gd name="connsiteX3" fmla="*/ 21760 w 21761"/>
                <a:gd name="connsiteY3" fmla="*/ 0 h 4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61" h="43698">
                  <a:moveTo>
                    <a:pt x="21761" y="0"/>
                  </a:moveTo>
                  <a:cubicBezTo>
                    <a:pt x="16766" y="14804"/>
                    <a:pt x="11326" y="29251"/>
                    <a:pt x="5797" y="43699"/>
                  </a:cubicBezTo>
                  <a:cubicBezTo>
                    <a:pt x="2014" y="38932"/>
                    <a:pt x="-30" y="33018"/>
                    <a:pt x="0" y="26932"/>
                  </a:cubicBezTo>
                  <a:cubicBezTo>
                    <a:pt x="104" y="13986"/>
                    <a:pt x="9124" y="2821"/>
                    <a:pt x="217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图形 15"/>
            <p:cNvSpPr/>
            <p:nvPr/>
          </p:nvSpPr>
          <p:spPr>
            <a:xfrm>
              <a:off x="1005852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图形 15"/>
            <p:cNvSpPr/>
            <p:nvPr/>
          </p:nvSpPr>
          <p:spPr>
            <a:xfrm>
              <a:off x="10152966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图形 15"/>
            <p:cNvSpPr/>
            <p:nvPr/>
          </p:nvSpPr>
          <p:spPr>
            <a:xfrm>
              <a:off x="10247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图形 15"/>
            <p:cNvSpPr/>
            <p:nvPr/>
          </p:nvSpPr>
          <p:spPr>
            <a:xfrm>
              <a:off x="1034167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图形 15"/>
            <p:cNvSpPr/>
            <p:nvPr/>
          </p:nvSpPr>
          <p:spPr>
            <a:xfrm>
              <a:off x="10435847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图形 15"/>
            <p:cNvSpPr/>
            <p:nvPr/>
          </p:nvSpPr>
          <p:spPr>
            <a:xfrm>
              <a:off x="10530729" y="2537446"/>
              <a:ext cx="30327" cy="48082"/>
            </a:xfrm>
            <a:custGeom>
              <a:avLst/>
              <a:gdLst>
                <a:gd name="connsiteX0" fmla="*/ 30327 w 30327"/>
                <a:gd name="connsiteY0" fmla="*/ 371 h 48082"/>
                <a:gd name="connsiteX1" fmla="*/ 9013 w 30327"/>
                <a:gd name="connsiteY1" fmla="*/ 48082 h 48082"/>
                <a:gd name="connsiteX2" fmla="*/ 7223 w 30327"/>
                <a:gd name="connsiteY2" fmla="*/ 9026 h 48082"/>
                <a:gd name="connsiteX3" fmla="*/ 27473 w 30327"/>
                <a:gd name="connsiteY3" fmla="*/ 14 h 48082"/>
                <a:gd name="connsiteX4" fmla="*/ 30326 w 30327"/>
                <a:gd name="connsiteY4" fmla="*/ 371 h 4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27" h="48082">
                  <a:moveTo>
                    <a:pt x="30327" y="371"/>
                  </a:moveTo>
                  <a:cubicBezTo>
                    <a:pt x="23549" y="16423"/>
                    <a:pt x="16504" y="32386"/>
                    <a:pt x="9013" y="48082"/>
                  </a:cubicBezTo>
                  <a:cubicBezTo>
                    <a:pt x="-2266" y="37791"/>
                    <a:pt x="-3068" y="20305"/>
                    <a:pt x="7223" y="9026"/>
                  </a:cubicBezTo>
                  <a:cubicBezTo>
                    <a:pt x="12420" y="3329"/>
                    <a:pt x="19762" y="62"/>
                    <a:pt x="27473" y="14"/>
                  </a:cubicBezTo>
                  <a:cubicBezTo>
                    <a:pt x="28438" y="-44"/>
                    <a:pt x="29405" y="77"/>
                    <a:pt x="30326" y="37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图形 15"/>
            <p:cNvSpPr/>
            <p:nvPr/>
          </p:nvSpPr>
          <p:spPr>
            <a:xfrm>
              <a:off x="1009785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图形 15"/>
            <p:cNvSpPr/>
            <p:nvPr/>
          </p:nvSpPr>
          <p:spPr>
            <a:xfrm>
              <a:off x="1019202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图形 15"/>
            <p:cNvSpPr/>
            <p:nvPr/>
          </p:nvSpPr>
          <p:spPr>
            <a:xfrm>
              <a:off x="10286380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图形 15"/>
            <p:cNvSpPr/>
            <p:nvPr/>
          </p:nvSpPr>
          <p:spPr>
            <a:xfrm>
              <a:off x="10381090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图形 15"/>
            <p:cNvSpPr/>
            <p:nvPr/>
          </p:nvSpPr>
          <p:spPr>
            <a:xfrm>
              <a:off x="10475417" y="2617528"/>
              <a:ext cx="45240" cy="53881"/>
            </a:xfrm>
            <a:custGeom>
              <a:avLst/>
              <a:gdLst>
                <a:gd name="connsiteX0" fmla="*/ 45241 w 45240"/>
                <a:gd name="connsiteY0" fmla="*/ 6526 h 53881"/>
                <a:gd name="connsiteX1" fmla="*/ 19914 w 45240"/>
                <a:gd name="connsiteY1" fmla="*/ 53881 h 53881"/>
                <a:gd name="connsiteX2" fmla="*/ 1068 w 45240"/>
                <a:gd name="connsiteY2" fmla="*/ 19913 h 53881"/>
                <a:gd name="connsiteX3" fmla="*/ 35036 w 45240"/>
                <a:gd name="connsiteY3" fmla="*/ 1068 h 53881"/>
                <a:gd name="connsiteX4" fmla="*/ 45241 w 45240"/>
                <a:gd name="connsiteY4" fmla="*/ 6526 h 5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0" h="53881">
                  <a:moveTo>
                    <a:pt x="45241" y="6526"/>
                  </a:moveTo>
                  <a:cubicBezTo>
                    <a:pt x="37214" y="22490"/>
                    <a:pt x="28653" y="38186"/>
                    <a:pt x="19914" y="53881"/>
                  </a:cubicBezTo>
                  <a:cubicBezTo>
                    <a:pt x="5329" y="49705"/>
                    <a:pt x="-3108" y="34497"/>
                    <a:pt x="1068" y="19913"/>
                  </a:cubicBezTo>
                  <a:cubicBezTo>
                    <a:pt x="5244" y="5330"/>
                    <a:pt x="20453" y="-3108"/>
                    <a:pt x="35036" y="1068"/>
                  </a:cubicBezTo>
                  <a:cubicBezTo>
                    <a:pt x="38786" y="2142"/>
                    <a:pt x="42265" y="4003"/>
                    <a:pt x="45241" y="65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图形 15"/>
            <p:cNvSpPr/>
            <p:nvPr/>
          </p:nvSpPr>
          <p:spPr>
            <a:xfrm>
              <a:off x="1005852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图形 15"/>
            <p:cNvSpPr/>
            <p:nvPr/>
          </p:nvSpPr>
          <p:spPr>
            <a:xfrm>
              <a:off x="10152966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图形 15"/>
            <p:cNvSpPr/>
            <p:nvPr/>
          </p:nvSpPr>
          <p:spPr>
            <a:xfrm>
              <a:off x="10247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图形 15"/>
            <p:cNvSpPr/>
            <p:nvPr/>
          </p:nvSpPr>
          <p:spPr>
            <a:xfrm>
              <a:off x="1034167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图形 15"/>
            <p:cNvSpPr/>
            <p:nvPr/>
          </p:nvSpPr>
          <p:spPr>
            <a:xfrm>
              <a:off x="10435950" y="2697182"/>
              <a:ext cx="41990" cy="51011"/>
            </a:xfrm>
            <a:custGeom>
              <a:avLst/>
              <a:gdLst>
                <a:gd name="connsiteX0" fmla="*/ 41991 w 41990"/>
                <a:gd name="connsiteY0" fmla="*/ 4192 h 51011"/>
                <a:gd name="connsiteX1" fmla="*/ 13095 w 41990"/>
                <a:gd name="connsiteY1" fmla="*/ 51011 h 51011"/>
                <a:gd name="connsiteX2" fmla="*/ 4106 w 41990"/>
                <a:gd name="connsiteY2" fmla="*/ 13091 h 51011"/>
                <a:gd name="connsiteX3" fmla="*/ 27542 w 41990"/>
                <a:gd name="connsiteY3" fmla="*/ 0 h 51011"/>
                <a:gd name="connsiteX4" fmla="*/ 41989 w 41990"/>
                <a:gd name="connsiteY4" fmla="*/ 4192 h 5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90" h="51011">
                  <a:moveTo>
                    <a:pt x="41991" y="4192"/>
                  </a:moveTo>
                  <a:cubicBezTo>
                    <a:pt x="33072" y="20066"/>
                    <a:pt x="22995" y="35672"/>
                    <a:pt x="13095" y="51011"/>
                  </a:cubicBezTo>
                  <a:cubicBezTo>
                    <a:pt x="141" y="43022"/>
                    <a:pt x="-3883" y="26045"/>
                    <a:pt x="4106" y="13091"/>
                  </a:cubicBezTo>
                  <a:cubicBezTo>
                    <a:pt x="9121" y="4960"/>
                    <a:pt x="17989" y="7"/>
                    <a:pt x="27542" y="0"/>
                  </a:cubicBezTo>
                  <a:cubicBezTo>
                    <a:pt x="32660" y="-13"/>
                    <a:pt x="37674" y="1441"/>
                    <a:pt x="41989" y="419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图形 15"/>
            <p:cNvSpPr/>
            <p:nvPr/>
          </p:nvSpPr>
          <p:spPr>
            <a:xfrm>
              <a:off x="1009785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图形 15"/>
            <p:cNvSpPr/>
            <p:nvPr/>
          </p:nvSpPr>
          <p:spPr>
            <a:xfrm>
              <a:off x="1019202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图形 15"/>
            <p:cNvSpPr/>
            <p:nvPr/>
          </p:nvSpPr>
          <p:spPr>
            <a:xfrm>
              <a:off x="10286380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图形 15"/>
            <p:cNvSpPr/>
            <p:nvPr/>
          </p:nvSpPr>
          <p:spPr>
            <a:xfrm>
              <a:off x="10380636" y="2776909"/>
              <a:ext cx="44866" cy="50745"/>
            </a:xfrm>
            <a:custGeom>
              <a:avLst/>
              <a:gdLst>
                <a:gd name="connsiteX0" fmla="*/ 44867 w 44866"/>
                <a:gd name="connsiteY0" fmla="*/ 6155 h 50745"/>
                <a:gd name="connsiteX1" fmla="*/ 12671 w 44866"/>
                <a:gd name="connsiteY1" fmla="*/ 50745 h 50745"/>
                <a:gd name="connsiteX2" fmla="*/ 4372 w 44866"/>
                <a:gd name="connsiteY2" fmla="*/ 12668 h 50745"/>
                <a:gd name="connsiteX3" fmla="*/ 27832 w 44866"/>
                <a:gd name="connsiteY3" fmla="*/ 1 h 50745"/>
                <a:gd name="connsiteX4" fmla="*/ 44865 w 44866"/>
                <a:gd name="connsiteY4" fmla="*/ 6155 h 5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6" h="50745">
                  <a:moveTo>
                    <a:pt x="44867" y="6155"/>
                  </a:moveTo>
                  <a:cubicBezTo>
                    <a:pt x="34611" y="21315"/>
                    <a:pt x="23819" y="36119"/>
                    <a:pt x="12671" y="50745"/>
                  </a:cubicBezTo>
                  <a:cubicBezTo>
                    <a:pt x="-135" y="42522"/>
                    <a:pt x="-3851" y="25475"/>
                    <a:pt x="4372" y="12668"/>
                  </a:cubicBezTo>
                  <a:cubicBezTo>
                    <a:pt x="9493" y="4692"/>
                    <a:pt x="18354" y="-92"/>
                    <a:pt x="27832" y="1"/>
                  </a:cubicBezTo>
                  <a:cubicBezTo>
                    <a:pt x="34052" y="10"/>
                    <a:pt x="40075" y="2186"/>
                    <a:pt x="44865" y="615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图形 15"/>
            <p:cNvSpPr/>
            <p:nvPr/>
          </p:nvSpPr>
          <p:spPr>
            <a:xfrm>
              <a:off x="10058612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图形 15"/>
            <p:cNvSpPr/>
            <p:nvPr/>
          </p:nvSpPr>
          <p:spPr>
            <a:xfrm>
              <a:off x="10152966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图形 15"/>
            <p:cNvSpPr/>
            <p:nvPr/>
          </p:nvSpPr>
          <p:spPr>
            <a:xfrm>
              <a:off x="10247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图形 15"/>
            <p:cNvSpPr/>
            <p:nvPr/>
          </p:nvSpPr>
          <p:spPr>
            <a:xfrm>
              <a:off x="1009785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图形 15"/>
            <p:cNvSpPr/>
            <p:nvPr/>
          </p:nvSpPr>
          <p:spPr>
            <a:xfrm>
              <a:off x="1019202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图形 15"/>
            <p:cNvSpPr/>
            <p:nvPr/>
          </p:nvSpPr>
          <p:spPr>
            <a:xfrm>
              <a:off x="1005852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图形 15"/>
            <p:cNvSpPr/>
            <p:nvPr/>
          </p:nvSpPr>
          <p:spPr>
            <a:xfrm>
              <a:off x="10152685" y="3016446"/>
              <a:ext cx="51648" cy="49230"/>
            </a:xfrm>
            <a:custGeom>
              <a:avLst/>
              <a:gdLst>
                <a:gd name="connsiteX0" fmla="*/ 51648 w 51648"/>
                <a:gd name="connsiteY0" fmla="*/ 14450 h 49230"/>
                <a:gd name="connsiteX1" fmla="*/ 10536 w 51648"/>
                <a:gd name="connsiteY1" fmla="*/ 49231 h 49230"/>
                <a:gd name="connsiteX2" fmla="*/ 5887 w 51648"/>
                <a:gd name="connsiteY2" fmla="*/ 10538 h 49230"/>
                <a:gd name="connsiteX3" fmla="*/ 27480 w 51648"/>
                <a:gd name="connsiteY3" fmla="*/ 3 h 49230"/>
                <a:gd name="connsiteX4" fmla="*/ 51647 w 51648"/>
                <a:gd name="connsiteY4" fmla="*/ 14450 h 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48" h="49230">
                  <a:moveTo>
                    <a:pt x="51648" y="14450"/>
                  </a:moveTo>
                  <a:cubicBezTo>
                    <a:pt x="38271" y="26401"/>
                    <a:pt x="24894" y="37905"/>
                    <a:pt x="10536" y="49231"/>
                  </a:cubicBezTo>
                  <a:cubicBezTo>
                    <a:pt x="-1432" y="39830"/>
                    <a:pt x="-3514" y="22507"/>
                    <a:pt x="5887" y="10538"/>
                  </a:cubicBezTo>
                  <a:cubicBezTo>
                    <a:pt x="11093" y="3908"/>
                    <a:pt x="19049" y="27"/>
                    <a:pt x="27480" y="3"/>
                  </a:cubicBezTo>
                  <a:cubicBezTo>
                    <a:pt x="37623" y="-153"/>
                    <a:pt x="46982" y="5442"/>
                    <a:pt x="51647" y="144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图形 15"/>
            <p:cNvSpPr/>
            <p:nvPr/>
          </p:nvSpPr>
          <p:spPr>
            <a:xfrm>
              <a:off x="10099011" y="3096534"/>
              <a:ext cx="25060" cy="17836"/>
            </a:xfrm>
            <a:custGeom>
              <a:avLst/>
              <a:gdLst>
                <a:gd name="connsiteX0" fmla="*/ 25060 w 25060"/>
                <a:gd name="connsiteY0" fmla="*/ 0 h 17836"/>
                <a:gd name="connsiteX1" fmla="*/ 0 w 25060"/>
                <a:gd name="connsiteY1" fmla="*/ 17836 h 17836"/>
                <a:gd name="connsiteX2" fmla="*/ 25060 w 25060"/>
                <a:gd name="connsiteY2" fmla="*/ 0 h 1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60" h="17836">
                  <a:moveTo>
                    <a:pt x="25060" y="0"/>
                  </a:moveTo>
                  <a:cubicBezTo>
                    <a:pt x="16855" y="6064"/>
                    <a:pt x="8473" y="12396"/>
                    <a:pt x="0" y="17836"/>
                  </a:cubicBezTo>
                  <a:cubicBezTo>
                    <a:pt x="3888" y="7301"/>
                    <a:pt x="13832" y="223"/>
                    <a:pt x="25060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图形 15"/>
            <p:cNvSpPr/>
            <p:nvPr/>
          </p:nvSpPr>
          <p:spPr>
            <a:xfrm>
              <a:off x="9029823" y="661632"/>
              <a:ext cx="43342" cy="15339"/>
            </a:xfrm>
            <a:custGeom>
              <a:avLst/>
              <a:gdLst>
                <a:gd name="connsiteX0" fmla="*/ 43342 w 43342"/>
                <a:gd name="connsiteY0" fmla="*/ 0 h 15339"/>
                <a:gd name="connsiteX1" fmla="*/ 18639 w 43342"/>
                <a:gd name="connsiteY1" fmla="*/ 15339 h 15339"/>
                <a:gd name="connsiteX2" fmla="*/ 0 w 43342"/>
                <a:gd name="connsiteY2" fmla="*/ 8026 h 15339"/>
                <a:gd name="connsiteX3" fmla="*/ 43342 w 43342"/>
                <a:gd name="connsiteY3" fmla="*/ 0 h 1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39">
                  <a:moveTo>
                    <a:pt x="43342" y="0"/>
                  </a:moveTo>
                  <a:cubicBezTo>
                    <a:pt x="38728" y="9425"/>
                    <a:pt x="29133" y="15383"/>
                    <a:pt x="18639" y="15339"/>
                  </a:cubicBezTo>
                  <a:cubicBezTo>
                    <a:pt x="11734" y="15299"/>
                    <a:pt x="5090" y="12692"/>
                    <a:pt x="0" y="8026"/>
                  </a:cubicBezTo>
                  <a:cubicBezTo>
                    <a:pt x="14447" y="4994"/>
                    <a:pt x="28894" y="2408"/>
                    <a:pt x="43342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图形 15"/>
            <p:cNvSpPr/>
            <p:nvPr/>
          </p:nvSpPr>
          <p:spPr>
            <a:xfrm>
              <a:off x="9115883" y="648522"/>
              <a:ext cx="54489" cy="28238"/>
            </a:xfrm>
            <a:custGeom>
              <a:avLst/>
              <a:gdLst>
                <a:gd name="connsiteX0" fmla="*/ 54489 w 54489"/>
                <a:gd name="connsiteY0" fmla="*/ 0 h 28238"/>
                <a:gd name="connsiteX1" fmla="*/ 54489 w 54489"/>
                <a:gd name="connsiteY1" fmla="*/ 892 h 28238"/>
                <a:gd name="connsiteX2" fmla="*/ 26723 w 54489"/>
                <a:gd name="connsiteY2" fmla="*/ 28238 h 28238"/>
                <a:gd name="connsiteX3" fmla="*/ 0 w 54489"/>
                <a:gd name="connsiteY3" fmla="*/ 6510 h 28238"/>
                <a:gd name="connsiteX4" fmla="*/ 54489 w 54489"/>
                <a:gd name="connsiteY4" fmla="*/ 0 h 2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89" h="28238">
                  <a:moveTo>
                    <a:pt x="54489" y="0"/>
                  </a:moveTo>
                  <a:lnTo>
                    <a:pt x="54489" y="892"/>
                  </a:lnTo>
                  <a:cubicBezTo>
                    <a:pt x="54373" y="16111"/>
                    <a:pt x="41942" y="28354"/>
                    <a:pt x="26723" y="28238"/>
                  </a:cubicBezTo>
                  <a:cubicBezTo>
                    <a:pt x="13829" y="28139"/>
                    <a:pt x="2727" y="19113"/>
                    <a:pt x="0" y="6510"/>
                  </a:cubicBezTo>
                  <a:cubicBezTo>
                    <a:pt x="18281" y="4013"/>
                    <a:pt x="36118" y="1784"/>
                    <a:pt x="5448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图形 15"/>
            <p:cNvSpPr/>
            <p:nvPr/>
          </p:nvSpPr>
          <p:spPr>
            <a:xfrm>
              <a:off x="9209451" y="642814"/>
              <a:ext cx="55274" cy="32676"/>
            </a:xfrm>
            <a:custGeom>
              <a:avLst/>
              <a:gdLst>
                <a:gd name="connsiteX0" fmla="*/ 55274 w 55274"/>
                <a:gd name="connsiteY0" fmla="*/ 6599 h 32676"/>
                <a:gd name="connsiteX1" fmla="*/ 26103 w 55274"/>
                <a:gd name="connsiteY1" fmla="*/ 32631 h 32676"/>
                <a:gd name="connsiteX2" fmla="*/ 72 w 55274"/>
                <a:gd name="connsiteY2" fmla="*/ 6599 h 32676"/>
                <a:gd name="connsiteX3" fmla="*/ 72 w 55274"/>
                <a:gd name="connsiteY3" fmla="*/ 2586 h 32676"/>
                <a:gd name="connsiteX4" fmla="*/ 54115 w 55274"/>
                <a:gd name="connsiteY4" fmla="*/ 0 h 32676"/>
                <a:gd name="connsiteX5" fmla="*/ 55274 w 55274"/>
                <a:gd name="connsiteY5" fmla="*/ 6599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4" h="32676">
                  <a:moveTo>
                    <a:pt x="55274" y="6599"/>
                  </a:moveTo>
                  <a:cubicBezTo>
                    <a:pt x="54408" y="21843"/>
                    <a:pt x="41347" y="33498"/>
                    <a:pt x="26103" y="32631"/>
                  </a:cubicBezTo>
                  <a:cubicBezTo>
                    <a:pt x="12070" y="31833"/>
                    <a:pt x="870" y="20633"/>
                    <a:pt x="72" y="6599"/>
                  </a:cubicBezTo>
                  <a:cubicBezTo>
                    <a:pt x="-24" y="5263"/>
                    <a:pt x="-24" y="3922"/>
                    <a:pt x="72" y="2586"/>
                  </a:cubicBezTo>
                  <a:cubicBezTo>
                    <a:pt x="17907" y="1159"/>
                    <a:pt x="35743" y="357"/>
                    <a:pt x="54115" y="0"/>
                  </a:cubicBezTo>
                  <a:cubicBezTo>
                    <a:pt x="54732" y="2153"/>
                    <a:pt x="55121" y="4365"/>
                    <a:pt x="55274" y="659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图形 15"/>
            <p:cNvSpPr/>
            <p:nvPr/>
          </p:nvSpPr>
          <p:spPr>
            <a:xfrm>
              <a:off x="9303965" y="642101"/>
              <a:ext cx="55206" cy="33390"/>
            </a:xfrm>
            <a:custGeom>
              <a:avLst/>
              <a:gdLst>
                <a:gd name="connsiteX0" fmla="*/ 55202 w 55206"/>
                <a:gd name="connsiteY0" fmla="*/ 7313 h 33390"/>
                <a:gd name="connsiteX1" fmla="*/ 26031 w 55206"/>
                <a:gd name="connsiteY1" fmla="*/ 33345 h 33390"/>
                <a:gd name="connsiteX2" fmla="*/ 0 w 55206"/>
                <a:gd name="connsiteY2" fmla="*/ 7313 h 33390"/>
                <a:gd name="connsiteX3" fmla="*/ 981 w 55206"/>
                <a:gd name="connsiteY3" fmla="*/ 0 h 33390"/>
                <a:gd name="connsiteX4" fmla="*/ 54489 w 55206"/>
                <a:gd name="connsiteY4" fmla="*/ 1249 h 33390"/>
                <a:gd name="connsiteX5" fmla="*/ 55202 w 55206"/>
                <a:gd name="connsiteY5" fmla="*/ 7313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7313"/>
                  </a:moveTo>
                  <a:cubicBezTo>
                    <a:pt x="54336" y="22557"/>
                    <a:pt x="41276" y="34212"/>
                    <a:pt x="26031" y="33345"/>
                  </a:cubicBezTo>
                  <a:cubicBezTo>
                    <a:pt x="11998" y="32547"/>
                    <a:pt x="798" y="21346"/>
                    <a:pt x="0" y="7313"/>
                  </a:cubicBezTo>
                  <a:cubicBezTo>
                    <a:pt x="-4" y="4842"/>
                    <a:pt x="326" y="2382"/>
                    <a:pt x="981" y="0"/>
                  </a:cubicBezTo>
                  <a:cubicBezTo>
                    <a:pt x="18817" y="0"/>
                    <a:pt x="36653" y="0"/>
                    <a:pt x="54489" y="1249"/>
                  </a:cubicBezTo>
                  <a:cubicBezTo>
                    <a:pt x="55001" y="3228"/>
                    <a:pt x="55241" y="5268"/>
                    <a:pt x="55202" y="731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图形 15"/>
            <p:cNvSpPr/>
            <p:nvPr/>
          </p:nvSpPr>
          <p:spPr>
            <a:xfrm>
              <a:off x="9398247" y="645401"/>
              <a:ext cx="55095" cy="30514"/>
            </a:xfrm>
            <a:custGeom>
              <a:avLst/>
              <a:gdLst>
                <a:gd name="connsiteX0" fmla="*/ 55096 w 55095"/>
                <a:gd name="connsiteY0" fmla="*/ 4905 h 30514"/>
                <a:gd name="connsiteX1" fmla="*/ 25660 w 55095"/>
                <a:gd name="connsiteY1" fmla="*/ 30445 h 30514"/>
                <a:gd name="connsiteX2" fmla="*/ 72 w 55095"/>
                <a:gd name="connsiteY2" fmla="*/ 4013 h 30514"/>
                <a:gd name="connsiteX3" fmla="*/ 72 w 55095"/>
                <a:gd name="connsiteY3" fmla="*/ 0 h 30514"/>
                <a:gd name="connsiteX4" fmla="*/ 55096 w 55095"/>
                <a:gd name="connsiteY4" fmla="*/ 4905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5" h="30514">
                  <a:moveTo>
                    <a:pt x="55096" y="4905"/>
                  </a:moveTo>
                  <a:cubicBezTo>
                    <a:pt x="54020" y="20086"/>
                    <a:pt x="40841" y="31521"/>
                    <a:pt x="25660" y="30445"/>
                  </a:cubicBezTo>
                  <a:cubicBezTo>
                    <a:pt x="11637" y="29451"/>
                    <a:pt x="611" y="18061"/>
                    <a:pt x="72" y="4013"/>
                  </a:cubicBezTo>
                  <a:cubicBezTo>
                    <a:pt x="-24" y="2677"/>
                    <a:pt x="-24" y="1336"/>
                    <a:pt x="72" y="0"/>
                  </a:cubicBezTo>
                  <a:cubicBezTo>
                    <a:pt x="18709" y="1249"/>
                    <a:pt x="36992" y="2765"/>
                    <a:pt x="55096" y="490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图形 15"/>
            <p:cNvSpPr/>
            <p:nvPr/>
          </p:nvSpPr>
          <p:spPr>
            <a:xfrm>
              <a:off x="9493919" y="655121"/>
              <a:ext cx="50476" cy="21849"/>
            </a:xfrm>
            <a:custGeom>
              <a:avLst/>
              <a:gdLst>
                <a:gd name="connsiteX0" fmla="*/ 50477 w 50476"/>
                <a:gd name="connsiteY0" fmla="*/ 8026 h 21849"/>
                <a:gd name="connsiteX1" fmla="*/ 26754 w 50476"/>
                <a:gd name="connsiteY1" fmla="*/ 21849 h 21849"/>
                <a:gd name="connsiteX2" fmla="*/ 0 w 50476"/>
                <a:gd name="connsiteY2" fmla="*/ 0 h 21849"/>
                <a:gd name="connsiteX3" fmla="*/ 50477 w 50476"/>
                <a:gd name="connsiteY3" fmla="*/ 8026 h 21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76" h="21849">
                  <a:moveTo>
                    <a:pt x="50477" y="8026"/>
                  </a:moveTo>
                  <a:cubicBezTo>
                    <a:pt x="45591" y="16525"/>
                    <a:pt x="36557" y="21789"/>
                    <a:pt x="26754" y="21849"/>
                  </a:cubicBezTo>
                  <a:cubicBezTo>
                    <a:pt x="13847" y="21654"/>
                    <a:pt x="2771" y="12607"/>
                    <a:pt x="0" y="0"/>
                  </a:cubicBezTo>
                  <a:cubicBezTo>
                    <a:pt x="16232" y="2319"/>
                    <a:pt x="33087" y="4816"/>
                    <a:pt x="50477" y="80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图形 15"/>
            <p:cNvSpPr/>
            <p:nvPr/>
          </p:nvSpPr>
          <p:spPr>
            <a:xfrm>
              <a:off x="8871349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图形 15"/>
            <p:cNvSpPr/>
            <p:nvPr/>
          </p:nvSpPr>
          <p:spPr>
            <a:xfrm>
              <a:off x="896579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图形 15"/>
            <p:cNvSpPr/>
            <p:nvPr/>
          </p:nvSpPr>
          <p:spPr>
            <a:xfrm>
              <a:off x="9060145" y="70158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图形 15"/>
            <p:cNvSpPr/>
            <p:nvPr/>
          </p:nvSpPr>
          <p:spPr>
            <a:xfrm>
              <a:off x="915449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图形 15"/>
            <p:cNvSpPr/>
            <p:nvPr/>
          </p:nvSpPr>
          <p:spPr>
            <a:xfrm>
              <a:off x="924885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图形 15"/>
            <p:cNvSpPr/>
            <p:nvPr/>
          </p:nvSpPr>
          <p:spPr>
            <a:xfrm>
              <a:off x="9343026" y="70158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图形 15"/>
            <p:cNvSpPr/>
            <p:nvPr/>
          </p:nvSpPr>
          <p:spPr>
            <a:xfrm>
              <a:off x="9437468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图形 15"/>
            <p:cNvSpPr/>
            <p:nvPr/>
          </p:nvSpPr>
          <p:spPr>
            <a:xfrm>
              <a:off x="9531821" y="70158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图形 15"/>
            <p:cNvSpPr/>
            <p:nvPr/>
          </p:nvSpPr>
          <p:spPr>
            <a:xfrm>
              <a:off x="9626175" y="70158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图形 15"/>
            <p:cNvSpPr/>
            <p:nvPr/>
          </p:nvSpPr>
          <p:spPr>
            <a:xfrm>
              <a:off x="9720483" y="709700"/>
              <a:ext cx="55115" cy="48566"/>
            </a:xfrm>
            <a:custGeom>
              <a:avLst/>
              <a:gdLst>
                <a:gd name="connsiteX0" fmla="*/ 55070 w 55115"/>
                <a:gd name="connsiteY0" fmla="*/ 19441 h 48566"/>
                <a:gd name="connsiteX1" fmla="*/ 29124 w 55115"/>
                <a:gd name="connsiteY1" fmla="*/ 48521 h 48566"/>
                <a:gd name="connsiteX2" fmla="*/ 45 w 55115"/>
                <a:gd name="connsiteY2" fmla="*/ 22575 h 48566"/>
                <a:gd name="connsiteX3" fmla="*/ 45 w 55115"/>
                <a:gd name="connsiteY3" fmla="*/ 19441 h 48566"/>
                <a:gd name="connsiteX4" fmla="*/ 8071 w 55115"/>
                <a:gd name="connsiteY4" fmla="*/ 0 h 48566"/>
                <a:gd name="connsiteX5" fmla="*/ 54713 w 55115"/>
                <a:gd name="connsiteY5" fmla="*/ 15963 h 48566"/>
                <a:gd name="connsiteX6" fmla="*/ 55070 w 55115"/>
                <a:gd name="connsiteY6" fmla="*/ 19441 h 48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566">
                  <a:moveTo>
                    <a:pt x="55070" y="19441"/>
                  </a:moveTo>
                  <a:cubicBezTo>
                    <a:pt x="55935" y="34636"/>
                    <a:pt x="44320" y="47655"/>
                    <a:pt x="29124" y="48521"/>
                  </a:cubicBezTo>
                  <a:cubicBezTo>
                    <a:pt x="13929" y="49386"/>
                    <a:pt x="910" y="37770"/>
                    <a:pt x="45" y="22575"/>
                  </a:cubicBezTo>
                  <a:cubicBezTo>
                    <a:pt x="-15" y="21532"/>
                    <a:pt x="-15" y="20485"/>
                    <a:pt x="45" y="19441"/>
                  </a:cubicBezTo>
                  <a:cubicBezTo>
                    <a:pt x="83" y="12162"/>
                    <a:pt x="2964" y="5186"/>
                    <a:pt x="8071" y="0"/>
                  </a:cubicBezTo>
                  <a:cubicBezTo>
                    <a:pt x="23767" y="4994"/>
                    <a:pt x="39374" y="10434"/>
                    <a:pt x="54713" y="15963"/>
                  </a:cubicBezTo>
                  <a:cubicBezTo>
                    <a:pt x="55002" y="17099"/>
                    <a:pt x="55123" y="18271"/>
                    <a:pt x="55070" y="1944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图形 15"/>
            <p:cNvSpPr/>
            <p:nvPr/>
          </p:nvSpPr>
          <p:spPr>
            <a:xfrm>
              <a:off x="9818448" y="742608"/>
              <a:ext cx="30945" cy="14093"/>
            </a:xfrm>
            <a:custGeom>
              <a:avLst/>
              <a:gdLst>
                <a:gd name="connsiteX0" fmla="*/ 30945 w 30945"/>
                <a:gd name="connsiteY0" fmla="*/ 13020 h 14093"/>
                <a:gd name="connsiteX1" fmla="*/ 23989 w 30945"/>
                <a:gd name="connsiteY1" fmla="*/ 14091 h 14093"/>
                <a:gd name="connsiteX2" fmla="*/ 0 w 30945"/>
                <a:gd name="connsiteY2" fmla="*/ 0 h 14093"/>
                <a:gd name="connsiteX3" fmla="*/ 30945 w 30945"/>
                <a:gd name="connsiteY3" fmla="*/ 13020 h 14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45" h="14093">
                  <a:moveTo>
                    <a:pt x="30945" y="13020"/>
                  </a:moveTo>
                  <a:cubicBezTo>
                    <a:pt x="28696" y="13737"/>
                    <a:pt x="26349" y="14098"/>
                    <a:pt x="23989" y="14091"/>
                  </a:cubicBezTo>
                  <a:cubicBezTo>
                    <a:pt x="13987" y="14248"/>
                    <a:pt x="4733" y="8812"/>
                    <a:pt x="0" y="0"/>
                  </a:cubicBezTo>
                  <a:cubicBezTo>
                    <a:pt x="10435" y="4191"/>
                    <a:pt x="20691" y="8561"/>
                    <a:pt x="30945" y="130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图形 15"/>
            <p:cNvSpPr/>
            <p:nvPr/>
          </p:nvSpPr>
          <p:spPr>
            <a:xfrm>
              <a:off x="8832287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图形 15"/>
            <p:cNvSpPr/>
            <p:nvPr/>
          </p:nvSpPr>
          <p:spPr>
            <a:xfrm>
              <a:off x="8926640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图形 15"/>
            <p:cNvSpPr/>
            <p:nvPr/>
          </p:nvSpPr>
          <p:spPr>
            <a:xfrm>
              <a:off x="9020815" y="78140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图形 15"/>
            <p:cNvSpPr/>
            <p:nvPr/>
          </p:nvSpPr>
          <p:spPr>
            <a:xfrm>
              <a:off x="9115169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图形 15"/>
            <p:cNvSpPr/>
            <p:nvPr/>
          </p:nvSpPr>
          <p:spPr>
            <a:xfrm>
              <a:off x="920961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图形 15"/>
            <p:cNvSpPr/>
            <p:nvPr/>
          </p:nvSpPr>
          <p:spPr>
            <a:xfrm>
              <a:off x="930396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图形 15"/>
            <p:cNvSpPr/>
            <p:nvPr/>
          </p:nvSpPr>
          <p:spPr>
            <a:xfrm>
              <a:off x="939831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图形 15"/>
            <p:cNvSpPr/>
            <p:nvPr/>
          </p:nvSpPr>
          <p:spPr>
            <a:xfrm>
              <a:off x="949249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图形 15"/>
            <p:cNvSpPr/>
            <p:nvPr/>
          </p:nvSpPr>
          <p:spPr>
            <a:xfrm>
              <a:off x="9587203" y="78140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图形 15"/>
            <p:cNvSpPr/>
            <p:nvPr/>
          </p:nvSpPr>
          <p:spPr>
            <a:xfrm>
              <a:off x="9681289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图形 15"/>
            <p:cNvSpPr/>
            <p:nvPr/>
          </p:nvSpPr>
          <p:spPr>
            <a:xfrm>
              <a:off x="9775642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图形 15"/>
            <p:cNvSpPr/>
            <p:nvPr/>
          </p:nvSpPr>
          <p:spPr>
            <a:xfrm>
              <a:off x="9869995" y="78140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图形 15"/>
            <p:cNvSpPr/>
            <p:nvPr/>
          </p:nvSpPr>
          <p:spPr>
            <a:xfrm>
              <a:off x="9965151" y="812614"/>
              <a:ext cx="37544" cy="23989"/>
            </a:xfrm>
            <a:custGeom>
              <a:avLst/>
              <a:gdLst>
                <a:gd name="connsiteX0" fmla="*/ 37545 w 37544"/>
                <a:gd name="connsiteY0" fmla="*/ 21760 h 23989"/>
                <a:gd name="connsiteX1" fmla="*/ 26754 w 37544"/>
                <a:gd name="connsiteY1" fmla="*/ 23990 h 23989"/>
                <a:gd name="connsiteX2" fmla="*/ 0 w 37544"/>
                <a:gd name="connsiteY2" fmla="*/ 0 h 23989"/>
                <a:gd name="connsiteX3" fmla="*/ 37545 w 37544"/>
                <a:gd name="connsiteY3" fmla="*/ 21760 h 2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44" h="23989">
                  <a:moveTo>
                    <a:pt x="37545" y="21760"/>
                  </a:moveTo>
                  <a:cubicBezTo>
                    <a:pt x="34142" y="23244"/>
                    <a:pt x="30466" y="24003"/>
                    <a:pt x="26754" y="23990"/>
                  </a:cubicBezTo>
                  <a:cubicBezTo>
                    <a:pt x="13117" y="23745"/>
                    <a:pt x="1724" y="13530"/>
                    <a:pt x="0" y="0"/>
                  </a:cubicBezTo>
                  <a:cubicBezTo>
                    <a:pt x="12307" y="6956"/>
                    <a:pt x="25148" y="14269"/>
                    <a:pt x="37545" y="2176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图形 15"/>
            <p:cNvSpPr/>
            <p:nvPr/>
          </p:nvSpPr>
          <p:spPr>
            <a:xfrm>
              <a:off x="8871349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图形 15"/>
            <p:cNvSpPr/>
            <p:nvPr/>
          </p:nvSpPr>
          <p:spPr>
            <a:xfrm>
              <a:off x="896579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图形 15"/>
            <p:cNvSpPr/>
            <p:nvPr/>
          </p:nvSpPr>
          <p:spPr>
            <a:xfrm>
              <a:off x="9060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图形 15"/>
            <p:cNvSpPr/>
            <p:nvPr/>
          </p:nvSpPr>
          <p:spPr>
            <a:xfrm>
              <a:off x="915449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图形 15"/>
            <p:cNvSpPr/>
            <p:nvPr/>
          </p:nvSpPr>
          <p:spPr>
            <a:xfrm>
              <a:off x="924831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图形 15"/>
            <p:cNvSpPr/>
            <p:nvPr/>
          </p:nvSpPr>
          <p:spPr>
            <a:xfrm>
              <a:off x="9343026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图形 15"/>
            <p:cNvSpPr/>
            <p:nvPr/>
          </p:nvSpPr>
          <p:spPr>
            <a:xfrm>
              <a:off x="9437468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图形 15"/>
            <p:cNvSpPr/>
            <p:nvPr/>
          </p:nvSpPr>
          <p:spPr>
            <a:xfrm>
              <a:off x="9531822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图形 15"/>
            <p:cNvSpPr/>
            <p:nvPr/>
          </p:nvSpPr>
          <p:spPr>
            <a:xfrm>
              <a:off x="962617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图形 15"/>
            <p:cNvSpPr/>
            <p:nvPr/>
          </p:nvSpPr>
          <p:spPr>
            <a:xfrm>
              <a:off x="9720350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图形 15"/>
            <p:cNvSpPr/>
            <p:nvPr/>
          </p:nvSpPr>
          <p:spPr>
            <a:xfrm>
              <a:off x="9814703" y="861218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图形 15"/>
            <p:cNvSpPr/>
            <p:nvPr/>
          </p:nvSpPr>
          <p:spPr>
            <a:xfrm>
              <a:off x="9909145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图形 15"/>
            <p:cNvSpPr/>
            <p:nvPr/>
          </p:nvSpPr>
          <p:spPr>
            <a:xfrm>
              <a:off x="10003499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图形 15"/>
            <p:cNvSpPr/>
            <p:nvPr/>
          </p:nvSpPr>
          <p:spPr>
            <a:xfrm>
              <a:off x="8832288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图形 15"/>
            <p:cNvSpPr/>
            <p:nvPr/>
          </p:nvSpPr>
          <p:spPr>
            <a:xfrm>
              <a:off x="8926641" y="94112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图形 15"/>
            <p:cNvSpPr/>
            <p:nvPr/>
          </p:nvSpPr>
          <p:spPr>
            <a:xfrm>
              <a:off x="9020815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图形 15"/>
            <p:cNvSpPr/>
            <p:nvPr/>
          </p:nvSpPr>
          <p:spPr>
            <a:xfrm>
              <a:off x="9115169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图形 15"/>
            <p:cNvSpPr/>
            <p:nvPr/>
          </p:nvSpPr>
          <p:spPr>
            <a:xfrm>
              <a:off x="920961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图形 15"/>
            <p:cNvSpPr/>
            <p:nvPr/>
          </p:nvSpPr>
          <p:spPr>
            <a:xfrm>
              <a:off x="930396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图形 15"/>
            <p:cNvSpPr/>
            <p:nvPr/>
          </p:nvSpPr>
          <p:spPr>
            <a:xfrm>
              <a:off x="939831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图形 15"/>
            <p:cNvSpPr/>
            <p:nvPr/>
          </p:nvSpPr>
          <p:spPr>
            <a:xfrm>
              <a:off x="949267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图形 15"/>
            <p:cNvSpPr/>
            <p:nvPr/>
          </p:nvSpPr>
          <p:spPr>
            <a:xfrm>
              <a:off x="9587203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图形 15"/>
            <p:cNvSpPr/>
            <p:nvPr/>
          </p:nvSpPr>
          <p:spPr>
            <a:xfrm>
              <a:off x="9681289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图形 15"/>
            <p:cNvSpPr/>
            <p:nvPr/>
          </p:nvSpPr>
          <p:spPr>
            <a:xfrm>
              <a:off x="9775642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图形 15"/>
            <p:cNvSpPr/>
            <p:nvPr/>
          </p:nvSpPr>
          <p:spPr>
            <a:xfrm>
              <a:off x="986999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图形 15"/>
            <p:cNvSpPr/>
            <p:nvPr/>
          </p:nvSpPr>
          <p:spPr>
            <a:xfrm>
              <a:off x="9964170" y="94103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图形 15"/>
            <p:cNvSpPr/>
            <p:nvPr/>
          </p:nvSpPr>
          <p:spPr>
            <a:xfrm>
              <a:off x="8871349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图形 15"/>
            <p:cNvSpPr/>
            <p:nvPr/>
          </p:nvSpPr>
          <p:spPr>
            <a:xfrm>
              <a:off x="896579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图形 15"/>
            <p:cNvSpPr/>
            <p:nvPr/>
          </p:nvSpPr>
          <p:spPr>
            <a:xfrm>
              <a:off x="9060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图形 15"/>
            <p:cNvSpPr/>
            <p:nvPr/>
          </p:nvSpPr>
          <p:spPr>
            <a:xfrm>
              <a:off x="915449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图形 15"/>
            <p:cNvSpPr/>
            <p:nvPr/>
          </p:nvSpPr>
          <p:spPr>
            <a:xfrm>
              <a:off x="9248316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图形 15"/>
            <p:cNvSpPr/>
            <p:nvPr/>
          </p:nvSpPr>
          <p:spPr>
            <a:xfrm>
              <a:off x="9343026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图形 15"/>
            <p:cNvSpPr/>
            <p:nvPr/>
          </p:nvSpPr>
          <p:spPr>
            <a:xfrm>
              <a:off x="9437468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图形 15"/>
            <p:cNvSpPr/>
            <p:nvPr/>
          </p:nvSpPr>
          <p:spPr>
            <a:xfrm>
              <a:off x="953182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图形 15"/>
            <p:cNvSpPr/>
            <p:nvPr/>
          </p:nvSpPr>
          <p:spPr>
            <a:xfrm>
              <a:off x="962617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图形 15"/>
            <p:cNvSpPr/>
            <p:nvPr/>
          </p:nvSpPr>
          <p:spPr>
            <a:xfrm>
              <a:off x="9720350" y="1020851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图形 15"/>
            <p:cNvSpPr/>
            <p:nvPr/>
          </p:nvSpPr>
          <p:spPr>
            <a:xfrm>
              <a:off x="9814703" y="102085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4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图形 15"/>
            <p:cNvSpPr/>
            <p:nvPr/>
          </p:nvSpPr>
          <p:spPr>
            <a:xfrm>
              <a:off x="9909145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图形 15"/>
            <p:cNvSpPr/>
            <p:nvPr/>
          </p:nvSpPr>
          <p:spPr>
            <a:xfrm>
              <a:off x="10003499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图形 15"/>
            <p:cNvSpPr/>
            <p:nvPr/>
          </p:nvSpPr>
          <p:spPr>
            <a:xfrm>
              <a:off x="883228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图形 15"/>
            <p:cNvSpPr/>
            <p:nvPr/>
          </p:nvSpPr>
          <p:spPr>
            <a:xfrm>
              <a:off x="892664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图形 15"/>
            <p:cNvSpPr/>
            <p:nvPr/>
          </p:nvSpPr>
          <p:spPr>
            <a:xfrm>
              <a:off x="9020815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图形 15"/>
            <p:cNvSpPr/>
            <p:nvPr/>
          </p:nvSpPr>
          <p:spPr>
            <a:xfrm>
              <a:off x="9115169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图形 15"/>
            <p:cNvSpPr/>
            <p:nvPr/>
          </p:nvSpPr>
          <p:spPr>
            <a:xfrm>
              <a:off x="920961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图形 15"/>
            <p:cNvSpPr/>
            <p:nvPr/>
          </p:nvSpPr>
          <p:spPr>
            <a:xfrm>
              <a:off x="930396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图形 15"/>
            <p:cNvSpPr/>
            <p:nvPr/>
          </p:nvSpPr>
          <p:spPr>
            <a:xfrm>
              <a:off x="939831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图形 15"/>
            <p:cNvSpPr/>
            <p:nvPr/>
          </p:nvSpPr>
          <p:spPr>
            <a:xfrm>
              <a:off x="949249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图形 15"/>
            <p:cNvSpPr/>
            <p:nvPr/>
          </p:nvSpPr>
          <p:spPr>
            <a:xfrm>
              <a:off x="9587203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图形 15"/>
            <p:cNvSpPr/>
            <p:nvPr/>
          </p:nvSpPr>
          <p:spPr>
            <a:xfrm>
              <a:off x="9681289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图形 15"/>
            <p:cNvSpPr/>
            <p:nvPr/>
          </p:nvSpPr>
          <p:spPr>
            <a:xfrm>
              <a:off x="9775642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图形 15"/>
            <p:cNvSpPr/>
            <p:nvPr/>
          </p:nvSpPr>
          <p:spPr>
            <a:xfrm>
              <a:off x="9869995" y="11007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图形 15"/>
            <p:cNvSpPr/>
            <p:nvPr/>
          </p:nvSpPr>
          <p:spPr>
            <a:xfrm>
              <a:off x="9964170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图形 15"/>
            <p:cNvSpPr/>
            <p:nvPr/>
          </p:nvSpPr>
          <p:spPr>
            <a:xfrm>
              <a:off x="887134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图形 15"/>
            <p:cNvSpPr/>
            <p:nvPr/>
          </p:nvSpPr>
          <p:spPr>
            <a:xfrm>
              <a:off x="896579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图形 15"/>
            <p:cNvSpPr/>
            <p:nvPr/>
          </p:nvSpPr>
          <p:spPr>
            <a:xfrm>
              <a:off x="9060145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图形 15"/>
            <p:cNvSpPr/>
            <p:nvPr/>
          </p:nvSpPr>
          <p:spPr>
            <a:xfrm>
              <a:off x="915449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图形 15"/>
            <p:cNvSpPr/>
            <p:nvPr/>
          </p:nvSpPr>
          <p:spPr>
            <a:xfrm>
              <a:off x="924885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图形 15"/>
            <p:cNvSpPr/>
            <p:nvPr/>
          </p:nvSpPr>
          <p:spPr>
            <a:xfrm>
              <a:off x="9343026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图形 15"/>
            <p:cNvSpPr/>
            <p:nvPr/>
          </p:nvSpPr>
          <p:spPr>
            <a:xfrm>
              <a:off x="9437468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图形 15"/>
            <p:cNvSpPr/>
            <p:nvPr/>
          </p:nvSpPr>
          <p:spPr>
            <a:xfrm>
              <a:off x="9531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图形 15"/>
            <p:cNvSpPr/>
            <p:nvPr/>
          </p:nvSpPr>
          <p:spPr>
            <a:xfrm>
              <a:off x="962617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图形 15"/>
            <p:cNvSpPr/>
            <p:nvPr/>
          </p:nvSpPr>
          <p:spPr>
            <a:xfrm>
              <a:off x="9720350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图形 15"/>
            <p:cNvSpPr/>
            <p:nvPr/>
          </p:nvSpPr>
          <p:spPr>
            <a:xfrm>
              <a:off x="9814703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图形 15"/>
            <p:cNvSpPr/>
            <p:nvPr/>
          </p:nvSpPr>
          <p:spPr>
            <a:xfrm>
              <a:off x="9909145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图形 15"/>
            <p:cNvSpPr/>
            <p:nvPr/>
          </p:nvSpPr>
          <p:spPr>
            <a:xfrm>
              <a:off x="10003499" y="1180574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图形 15"/>
            <p:cNvSpPr/>
            <p:nvPr/>
          </p:nvSpPr>
          <p:spPr>
            <a:xfrm>
              <a:off x="883228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图形 15"/>
            <p:cNvSpPr/>
            <p:nvPr/>
          </p:nvSpPr>
          <p:spPr>
            <a:xfrm>
              <a:off x="892664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图形 15"/>
            <p:cNvSpPr/>
            <p:nvPr/>
          </p:nvSpPr>
          <p:spPr>
            <a:xfrm>
              <a:off x="9020815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图形 15"/>
            <p:cNvSpPr/>
            <p:nvPr/>
          </p:nvSpPr>
          <p:spPr>
            <a:xfrm>
              <a:off x="9115169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图形 15"/>
            <p:cNvSpPr/>
            <p:nvPr/>
          </p:nvSpPr>
          <p:spPr>
            <a:xfrm>
              <a:off x="920961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图形 15"/>
            <p:cNvSpPr/>
            <p:nvPr/>
          </p:nvSpPr>
          <p:spPr>
            <a:xfrm>
              <a:off x="930396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图形 15"/>
            <p:cNvSpPr/>
            <p:nvPr/>
          </p:nvSpPr>
          <p:spPr>
            <a:xfrm>
              <a:off x="939831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图形 15"/>
            <p:cNvSpPr/>
            <p:nvPr/>
          </p:nvSpPr>
          <p:spPr>
            <a:xfrm>
              <a:off x="949249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图形 15"/>
            <p:cNvSpPr/>
            <p:nvPr/>
          </p:nvSpPr>
          <p:spPr>
            <a:xfrm>
              <a:off x="9587203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图形 15"/>
            <p:cNvSpPr/>
            <p:nvPr/>
          </p:nvSpPr>
          <p:spPr>
            <a:xfrm>
              <a:off x="9681289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图形 15"/>
            <p:cNvSpPr/>
            <p:nvPr/>
          </p:nvSpPr>
          <p:spPr>
            <a:xfrm>
              <a:off x="9775642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图形 15"/>
            <p:cNvSpPr/>
            <p:nvPr/>
          </p:nvSpPr>
          <p:spPr>
            <a:xfrm>
              <a:off x="9869995" y="126039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图形 15"/>
            <p:cNvSpPr/>
            <p:nvPr/>
          </p:nvSpPr>
          <p:spPr>
            <a:xfrm>
              <a:off x="9964170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图形 15"/>
            <p:cNvSpPr/>
            <p:nvPr/>
          </p:nvSpPr>
          <p:spPr>
            <a:xfrm>
              <a:off x="887134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图形 15"/>
            <p:cNvSpPr/>
            <p:nvPr/>
          </p:nvSpPr>
          <p:spPr>
            <a:xfrm>
              <a:off x="896579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图形 15"/>
            <p:cNvSpPr/>
            <p:nvPr/>
          </p:nvSpPr>
          <p:spPr>
            <a:xfrm>
              <a:off x="9060145" y="134020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图形 15"/>
            <p:cNvSpPr/>
            <p:nvPr/>
          </p:nvSpPr>
          <p:spPr>
            <a:xfrm>
              <a:off x="915449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图形 15"/>
            <p:cNvSpPr/>
            <p:nvPr/>
          </p:nvSpPr>
          <p:spPr>
            <a:xfrm>
              <a:off x="924831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图形 15"/>
            <p:cNvSpPr/>
            <p:nvPr/>
          </p:nvSpPr>
          <p:spPr>
            <a:xfrm>
              <a:off x="9343026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图形 15"/>
            <p:cNvSpPr/>
            <p:nvPr/>
          </p:nvSpPr>
          <p:spPr>
            <a:xfrm>
              <a:off x="9437468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图形 15"/>
            <p:cNvSpPr/>
            <p:nvPr/>
          </p:nvSpPr>
          <p:spPr>
            <a:xfrm>
              <a:off x="9531822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图形 15"/>
            <p:cNvSpPr/>
            <p:nvPr/>
          </p:nvSpPr>
          <p:spPr>
            <a:xfrm>
              <a:off x="962617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图形 15"/>
            <p:cNvSpPr/>
            <p:nvPr/>
          </p:nvSpPr>
          <p:spPr>
            <a:xfrm>
              <a:off x="9720350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图形 15"/>
            <p:cNvSpPr/>
            <p:nvPr/>
          </p:nvSpPr>
          <p:spPr>
            <a:xfrm>
              <a:off x="9814703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图形 15"/>
            <p:cNvSpPr/>
            <p:nvPr/>
          </p:nvSpPr>
          <p:spPr>
            <a:xfrm>
              <a:off x="9909145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图形 15"/>
            <p:cNvSpPr/>
            <p:nvPr/>
          </p:nvSpPr>
          <p:spPr>
            <a:xfrm>
              <a:off x="10003499" y="134020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图形 15"/>
            <p:cNvSpPr/>
            <p:nvPr/>
          </p:nvSpPr>
          <p:spPr>
            <a:xfrm>
              <a:off x="883228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图形 15"/>
            <p:cNvSpPr/>
            <p:nvPr/>
          </p:nvSpPr>
          <p:spPr>
            <a:xfrm>
              <a:off x="8926641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图形 15"/>
            <p:cNvSpPr/>
            <p:nvPr/>
          </p:nvSpPr>
          <p:spPr>
            <a:xfrm>
              <a:off x="9020815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图形 15"/>
            <p:cNvSpPr/>
            <p:nvPr/>
          </p:nvSpPr>
          <p:spPr>
            <a:xfrm>
              <a:off x="9115169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图形 15"/>
            <p:cNvSpPr/>
            <p:nvPr/>
          </p:nvSpPr>
          <p:spPr>
            <a:xfrm>
              <a:off x="9209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图形 15"/>
            <p:cNvSpPr/>
            <p:nvPr/>
          </p:nvSpPr>
          <p:spPr>
            <a:xfrm>
              <a:off x="930396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图形 15"/>
            <p:cNvSpPr/>
            <p:nvPr/>
          </p:nvSpPr>
          <p:spPr>
            <a:xfrm>
              <a:off x="939831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图形 15"/>
            <p:cNvSpPr/>
            <p:nvPr/>
          </p:nvSpPr>
          <p:spPr>
            <a:xfrm>
              <a:off x="949267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图形 15"/>
            <p:cNvSpPr/>
            <p:nvPr/>
          </p:nvSpPr>
          <p:spPr>
            <a:xfrm>
              <a:off x="9587203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图形 15"/>
            <p:cNvSpPr/>
            <p:nvPr/>
          </p:nvSpPr>
          <p:spPr>
            <a:xfrm>
              <a:off x="9681289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图形 15"/>
            <p:cNvSpPr/>
            <p:nvPr/>
          </p:nvSpPr>
          <p:spPr>
            <a:xfrm>
              <a:off x="9775642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图形 15"/>
            <p:cNvSpPr/>
            <p:nvPr/>
          </p:nvSpPr>
          <p:spPr>
            <a:xfrm>
              <a:off x="9869995" y="14200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图形 15"/>
            <p:cNvSpPr/>
            <p:nvPr/>
          </p:nvSpPr>
          <p:spPr>
            <a:xfrm>
              <a:off x="9964170" y="142002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图形 15"/>
            <p:cNvSpPr/>
            <p:nvPr/>
          </p:nvSpPr>
          <p:spPr>
            <a:xfrm>
              <a:off x="887134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图形 15"/>
            <p:cNvSpPr/>
            <p:nvPr/>
          </p:nvSpPr>
          <p:spPr>
            <a:xfrm>
              <a:off x="896579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图形 15"/>
            <p:cNvSpPr/>
            <p:nvPr/>
          </p:nvSpPr>
          <p:spPr>
            <a:xfrm>
              <a:off x="9060145" y="1499841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图形 15"/>
            <p:cNvSpPr/>
            <p:nvPr/>
          </p:nvSpPr>
          <p:spPr>
            <a:xfrm>
              <a:off x="915449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图形 15"/>
            <p:cNvSpPr/>
            <p:nvPr/>
          </p:nvSpPr>
          <p:spPr>
            <a:xfrm>
              <a:off x="924831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图形 15"/>
            <p:cNvSpPr/>
            <p:nvPr/>
          </p:nvSpPr>
          <p:spPr>
            <a:xfrm>
              <a:off x="9343026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图形 15"/>
            <p:cNvSpPr/>
            <p:nvPr/>
          </p:nvSpPr>
          <p:spPr>
            <a:xfrm>
              <a:off x="9437468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图形 15"/>
            <p:cNvSpPr/>
            <p:nvPr/>
          </p:nvSpPr>
          <p:spPr>
            <a:xfrm>
              <a:off x="9531822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图形 15"/>
            <p:cNvSpPr/>
            <p:nvPr/>
          </p:nvSpPr>
          <p:spPr>
            <a:xfrm>
              <a:off x="962617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图形 15"/>
            <p:cNvSpPr/>
            <p:nvPr/>
          </p:nvSpPr>
          <p:spPr>
            <a:xfrm>
              <a:off x="9720350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图形 15"/>
            <p:cNvSpPr/>
            <p:nvPr/>
          </p:nvSpPr>
          <p:spPr>
            <a:xfrm>
              <a:off x="9814703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图形 15"/>
            <p:cNvSpPr/>
            <p:nvPr/>
          </p:nvSpPr>
          <p:spPr>
            <a:xfrm>
              <a:off x="9909145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图形 15"/>
            <p:cNvSpPr/>
            <p:nvPr/>
          </p:nvSpPr>
          <p:spPr>
            <a:xfrm>
              <a:off x="10003499" y="1499841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图形 15"/>
            <p:cNvSpPr/>
            <p:nvPr/>
          </p:nvSpPr>
          <p:spPr>
            <a:xfrm>
              <a:off x="883228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图形 15"/>
            <p:cNvSpPr/>
            <p:nvPr/>
          </p:nvSpPr>
          <p:spPr>
            <a:xfrm>
              <a:off x="892664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图形 15"/>
            <p:cNvSpPr/>
            <p:nvPr/>
          </p:nvSpPr>
          <p:spPr>
            <a:xfrm>
              <a:off x="9020815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图形 15"/>
            <p:cNvSpPr/>
            <p:nvPr/>
          </p:nvSpPr>
          <p:spPr>
            <a:xfrm>
              <a:off x="9115169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图形 15"/>
            <p:cNvSpPr/>
            <p:nvPr/>
          </p:nvSpPr>
          <p:spPr>
            <a:xfrm>
              <a:off x="920961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图形 15"/>
            <p:cNvSpPr/>
            <p:nvPr/>
          </p:nvSpPr>
          <p:spPr>
            <a:xfrm>
              <a:off x="930396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图形 15"/>
            <p:cNvSpPr/>
            <p:nvPr/>
          </p:nvSpPr>
          <p:spPr>
            <a:xfrm>
              <a:off x="939831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图形 15"/>
            <p:cNvSpPr/>
            <p:nvPr/>
          </p:nvSpPr>
          <p:spPr>
            <a:xfrm>
              <a:off x="949249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图形 15"/>
            <p:cNvSpPr/>
            <p:nvPr/>
          </p:nvSpPr>
          <p:spPr>
            <a:xfrm>
              <a:off x="9587203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图形 15"/>
            <p:cNvSpPr/>
            <p:nvPr/>
          </p:nvSpPr>
          <p:spPr>
            <a:xfrm>
              <a:off x="9681289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图形 15"/>
            <p:cNvSpPr/>
            <p:nvPr/>
          </p:nvSpPr>
          <p:spPr>
            <a:xfrm>
              <a:off x="9775642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图形 15"/>
            <p:cNvSpPr/>
            <p:nvPr/>
          </p:nvSpPr>
          <p:spPr>
            <a:xfrm>
              <a:off x="9869995" y="157965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图形 15"/>
            <p:cNvSpPr/>
            <p:nvPr/>
          </p:nvSpPr>
          <p:spPr>
            <a:xfrm>
              <a:off x="9964170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图形 15"/>
            <p:cNvSpPr/>
            <p:nvPr/>
          </p:nvSpPr>
          <p:spPr>
            <a:xfrm>
              <a:off x="887134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图形 15"/>
            <p:cNvSpPr/>
            <p:nvPr/>
          </p:nvSpPr>
          <p:spPr>
            <a:xfrm>
              <a:off x="896579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图形 15"/>
            <p:cNvSpPr/>
            <p:nvPr/>
          </p:nvSpPr>
          <p:spPr>
            <a:xfrm>
              <a:off x="9060145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图形 15"/>
            <p:cNvSpPr/>
            <p:nvPr/>
          </p:nvSpPr>
          <p:spPr>
            <a:xfrm>
              <a:off x="915449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图形 15"/>
            <p:cNvSpPr/>
            <p:nvPr/>
          </p:nvSpPr>
          <p:spPr>
            <a:xfrm>
              <a:off x="924885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图形 15"/>
            <p:cNvSpPr/>
            <p:nvPr/>
          </p:nvSpPr>
          <p:spPr>
            <a:xfrm>
              <a:off x="9343026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图形 15"/>
            <p:cNvSpPr/>
            <p:nvPr/>
          </p:nvSpPr>
          <p:spPr>
            <a:xfrm>
              <a:off x="9437468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图形 15"/>
            <p:cNvSpPr/>
            <p:nvPr/>
          </p:nvSpPr>
          <p:spPr>
            <a:xfrm>
              <a:off x="9531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图形 15"/>
            <p:cNvSpPr/>
            <p:nvPr/>
          </p:nvSpPr>
          <p:spPr>
            <a:xfrm>
              <a:off x="962617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图形 15"/>
            <p:cNvSpPr/>
            <p:nvPr/>
          </p:nvSpPr>
          <p:spPr>
            <a:xfrm>
              <a:off x="9720350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图形 15"/>
            <p:cNvSpPr/>
            <p:nvPr/>
          </p:nvSpPr>
          <p:spPr>
            <a:xfrm>
              <a:off x="9814703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图形 15"/>
            <p:cNvSpPr/>
            <p:nvPr/>
          </p:nvSpPr>
          <p:spPr>
            <a:xfrm>
              <a:off x="9909145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图形 15"/>
            <p:cNvSpPr/>
            <p:nvPr/>
          </p:nvSpPr>
          <p:spPr>
            <a:xfrm>
              <a:off x="10003499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图形 15"/>
            <p:cNvSpPr/>
            <p:nvPr/>
          </p:nvSpPr>
          <p:spPr>
            <a:xfrm>
              <a:off x="883228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图形 15"/>
            <p:cNvSpPr/>
            <p:nvPr/>
          </p:nvSpPr>
          <p:spPr>
            <a:xfrm>
              <a:off x="892664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图形 15"/>
            <p:cNvSpPr/>
            <p:nvPr/>
          </p:nvSpPr>
          <p:spPr>
            <a:xfrm>
              <a:off x="9020815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图形 15"/>
            <p:cNvSpPr/>
            <p:nvPr/>
          </p:nvSpPr>
          <p:spPr>
            <a:xfrm>
              <a:off x="9115168" y="1739023"/>
              <a:ext cx="55292" cy="55292"/>
            </a:xfrm>
            <a:custGeom>
              <a:avLst/>
              <a:gdLst>
                <a:gd name="connsiteX0" fmla="*/ 55292 w 55292"/>
                <a:gd name="connsiteY0" fmla="*/ 27826 h 55292"/>
                <a:gd name="connsiteX1" fmla="*/ 27467 w 55292"/>
                <a:gd name="connsiteY1" fmla="*/ 55292 h 55292"/>
                <a:gd name="connsiteX2" fmla="*/ 1 w 55292"/>
                <a:gd name="connsiteY2" fmla="*/ 27466 h 55292"/>
                <a:gd name="connsiteX3" fmla="*/ 27826 w 55292"/>
                <a:gd name="connsiteY3" fmla="*/ 1 h 55292"/>
                <a:gd name="connsiteX4" fmla="*/ 27913 w 55292"/>
                <a:gd name="connsiteY4" fmla="*/ 1 h 55292"/>
                <a:gd name="connsiteX5" fmla="*/ 55292 w 55292"/>
                <a:gd name="connsiteY5" fmla="*/ 27735 h 55292"/>
                <a:gd name="connsiteX6" fmla="*/ 55291 w 55292"/>
                <a:gd name="connsiteY6" fmla="*/ 2782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2" h="55292">
                  <a:moveTo>
                    <a:pt x="55292" y="27826"/>
                  </a:moveTo>
                  <a:cubicBezTo>
                    <a:pt x="55193" y="43094"/>
                    <a:pt x="42735" y="55391"/>
                    <a:pt x="27467" y="55292"/>
                  </a:cubicBezTo>
                  <a:cubicBezTo>
                    <a:pt x="12199" y="55192"/>
                    <a:pt x="-98" y="42735"/>
                    <a:pt x="1" y="27466"/>
                  </a:cubicBezTo>
                  <a:cubicBezTo>
                    <a:pt x="100" y="12198"/>
                    <a:pt x="12558" y="-99"/>
                    <a:pt x="27826" y="1"/>
                  </a:cubicBezTo>
                  <a:cubicBezTo>
                    <a:pt x="27855" y="1"/>
                    <a:pt x="27884" y="1"/>
                    <a:pt x="27913" y="1"/>
                  </a:cubicBezTo>
                  <a:cubicBezTo>
                    <a:pt x="43132" y="99"/>
                    <a:pt x="55390" y="12516"/>
                    <a:pt x="55292" y="27735"/>
                  </a:cubicBezTo>
                  <a:cubicBezTo>
                    <a:pt x="55292" y="27765"/>
                    <a:pt x="55292" y="27795"/>
                    <a:pt x="55291" y="2782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图形 15"/>
            <p:cNvSpPr/>
            <p:nvPr/>
          </p:nvSpPr>
          <p:spPr>
            <a:xfrm>
              <a:off x="9209612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图形 15"/>
            <p:cNvSpPr/>
            <p:nvPr/>
          </p:nvSpPr>
          <p:spPr>
            <a:xfrm>
              <a:off x="930396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图形 15"/>
            <p:cNvSpPr/>
            <p:nvPr/>
          </p:nvSpPr>
          <p:spPr>
            <a:xfrm>
              <a:off x="939831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图形 15"/>
            <p:cNvSpPr/>
            <p:nvPr/>
          </p:nvSpPr>
          <p:spPr>
            <a:xfrm>
              <a:off x="949249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图形 15"/>
            <p:cNvSpPr/>
            <p:nvPr/>
          </p:nvSpPr>
          <p:spPr>
            <a:xfrm>
              <a:off x="9587203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图形 15"/>
            <p:cNvSpPr/>
            <p:nvPr/>
          </p:nvSpPr>
          <p:spPr>
            <a:xfrm>
              <a:off x="9681289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图形 15"/>
            <p:cNvSpPr/>
            <p:nvPr/>
          </p:nvSpPr>
          <p:spPr>
            <a:xfrm>
              <a:off x="9775643" y="1739023"/>
              <a:ext cx="55114" cy="55113"/>
            </a:xfrm>
            <a:custGeom>
              <a:avLst/>
              <a:gdLst>
                <a:gd name="connsiteX0" fmla="*/ 55112 w 55114"/>
                <a:gd name="connsiteY0" fmla="*/ 27825 h 55113"/>
                <a:gd name="connsiteX1" fmla="*/ 27289 w 55114"/>
                <a:gd name="connsiteY1" fmla="*/ 55112 h 55113"/>
                <a:gd name="connsiteX2" fmla="*/ 1 w 55114"/>
                <a:gd name="connsiteY2" fmla="*/ 27289 h 55113"/>
                <a:gd name="connsiteX3" fmla="*/ 27377 w 55114"/>
                <a:gd name="connsiteY3" fmla="*/ 1 h 55113"/>
                <a:gd name="connsiteX4" fmla="*/ 55113 w 55114"/>
                <a:gd name="connsiteY4" fmla="*/ 27377 h 55113"/>
                <a:gd name="connsiteX5" fmla="*/ 55112 w 55114"/>
                <a:gd name="connsiteY5" fmla="*/ 27825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4" h="55113">
                  <a:moveTo>
                    <a:pt x="55112" y="27825"/>
                  </a:moveTo>
                  <a:cubicBezTo>
                    <a:pt x="54964" y="43044"/>
                    <a:pt x="42507" y="55261"/>
                    <a:pt x="27289" y="55112"/>
                  </a:cubicBezTo>
                  <a:cubicBezTo>
                    <a:pt x="12071" y="54964"/>
                    <a:pt x="-147" y="42507"/>
                    <a:pt x="1" y="27289"/>
                  </a:cubicBezTo>
                  <a:cubicBezTo>
                    <a:pt x="147" y="12245"/>
                    <a:pt x="12333" y="99"/>
                    <a:pt x="27377" y="1"/>
                  </a:cubicBezTo>
                  <a:cubicBezTo>
                    <a:pt x="42596" y="-99"/>
                    <a:pt x="55014" y="12158"/>
                    <a:pt x="55113" y="27377"/>
                  </a:cubicBezTo>
                  <a:cubicBezTo>
                    <a:pt x="55114" y="27527"/>
                    <a:pt x="55114" y="27676"/>
                    <a:pt x="55112" y="278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图形 15"/>
            <p:cNvSpPr/>
            <p:nvPr/>
          </p:nvSpPr>
          <p:spPr>
            <a:xfrm>
              <a:off x="9869995" y="173929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图形 15"/>
            <p:cNvSpPr/>
            <p:nvPr/>
          </p:nvSpPr>
          <p:spPr>
            <a:xfrm>
              <a:off x="9964170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图形 15"/>
            <p:cNvSpPr/>
            <p:nvPr/>
          </p:nvSpPr>
          <p:spPr>
            <a:xfrm>
              <a:off x="887134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图形 15"/>
            <p:cNvSpPr/>
            <p:nvPr/>
          </p:nvSpPr>
          <p:spPr>
            <a:xfrm>
              <a:off x="896579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图形 15"/>
            <p:cNvSpPr/>
            <p:nvPr/>
          </p:nvSpPr>
          <p:spPr>
            <a:xfrm>
              <a:off x="9060145" y="181910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图形 15"/>
            <p:cNvSpPr/>
            <p:nvPr/>
          </p:nvSpPr>
          <p:spPr>
            <a:xfrm>
              <a:off x="915449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图形 15"/>
            <p:cNvSpPr/>
            <p:nvPr/>
          </p:nvSpPr>
          <p:spPr>
            <a:xfrm>
              <a:off x="9248316" y="1819273"/>
              <a:ext cx="55292" cy="55292"/>
            </a:xfrm>
            <a:custGeom>
              <a:avLst/>
              <a:gdLst>
                <a:gd name="connsiteX0" fmla="*/ 55292 w 55292"/>
                <a:gd name="connsiteY0" fmla="*/ 27393 h 55292"/>
                <a:gd name="connsiteX1" fmla="*/ 27900 w 55292"/>
                <a:gd name="connsiteY1" fmla="*/ 55291 h 55292"/>
                <a:gd name="connsiteX2" fmla="*/ 1 w 55292"/>
                <a:gd name="connsiteY2" fmla="*/ 27899 h 55292"/>
                <a:gd name="connsiteX3" fmla="*/ 27393 w 55292"/>
                <a:gd name="connsiteY3" fmla="*/ 1 h 55292"/>
                <a:gd name="connsiteX4" fmla="*/ 28537 w 55292"/>
                <a:gd name="connsiteY4" fmla="*/ 14 h 55292"/>
                <a:gd name="connsiteX5" fmla="*/ 55292 w 55292"/>
                <a:gd name="connsiteY5" fmla="*/ 27393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393"/>
                  </a:moveTo>
                  <a:cubicBezTo>
                    <a:pt x="55431" y="42661"/>
                    <a:pt x="43168" y="55151"/>
                    <a:pt x="27900" y="55291"/>
                  </a:cubicBezTo>
                  <a:cubicBezTo>
                    <a:pt x="12631" y="55431"/>
                    <a:pt x="142" y="43167"/>
                    <a:pt x="1" y="27899"/>
                  </a:cubicBezTo>
                  <a:cubicBezTo>
                    <a:pt x="-138" y="12631"/>
                    <a:pt x="12125" y="141"/>
                    <a:pt x="27393" y="1"/>
                  </a:cubicBezTo>
                  <a:cubicBezTo>
                    <a:pt x="27774" y="-2"/>
                    <a:pt x="28156" y="2"/>
                    <a:pt x="28537" y="14"/>
                  </a:cubicBezTo>
                  <a:cubicBezTo>
                    <a:pt x="43354" y="492"/>
                    <a:pt x="55156" y="12570"/>
                    <a:pt x="55292" y="2739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图形 15"/>
            <p:cNvSpPr/>
            <p:nvPr/>
          </p:nvSpPr>
          <p:spPr>
            <a:xfrm>
              <a:off x="9343026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图形 15"/>
            <p:cNvSpPr/>
            <p:nvPr/>
          </p:nvSpPr>
          <p:spPr>
            <a:xfrm>
              <a:off x="9437468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图形 15"/>
            <p:cNvSpPr/>
            <p:nvPr/>
          </p:nvSpPr>
          <p:spPr>
            <a:xfrm>
              <a:off x="9531822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图形 15"/>
            <p:cNvSpPr/>
            <p:nvPr/>
          </p:nvSpPr>
          <p:spPr>
            <a:xfrm>
              <a:off x="9626175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图形 15"/>
            <p:cNvSpPr/>
            <p:nvPr/>
          </p:nvSpPr>
          <p:spPr>
            <a:xfrm>
              <a:off x="9720350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图形 15"/>
            <p:cNvSpPr/>
            <p:nvPr/>
          </p:nvSpPr>
          <p:spPr>
            <a:xfrm>
              <a:off x="9814703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图形 15"/>
            <p:cNvSpPr/>
            <p:nvPr/>
          </p:nvSpPr>
          <p:spPr>
            <a:xfrm>
              <a:off x="9909146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645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1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7" y="12516"/>
                    <a:pt x="12160" y="99"/>
                    <a:pt x="27379" y="1"/>
                  </a:cubicBezTo>
                  <a:cubicBezTo>
                    <a:pt x="27468" y="0"/>
                    <a:pt x="27556" y="0"/>
                    <a:pt x="27645" y="0"/>
                  </a:cubicBezTo>
                  <a:cubicBezTo>
                    <a:pt x="42760" y="49"/>
                    <a:pt x="55016" y="1226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图形 15"/>
            <p:cNvSpPr/>
            <p:nvPr/>
          </p:nvSpPr>
          <p:spPr>
            <a:xfrm>
              <a:off x="10003499" y="181910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图形 15"/>
            <p:cNvSpPr/>
            <p:nvPr/>
          </p:nvSpPr>
          <p:spPr>
            <a:xfrm>
              <a:off x="883228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图形 15"/>
            <p:cNvSpPr/>
            <p:nvPr/>
          </p:nvSpPr>
          <p:spPr>
            <a:xfrm>
              <a:off x="8926641" y="189892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图形 15"/>
            <p:cNvSpPr/>
            <p:nvPr/>
          </p:nvSpPr>
          <p:spPr>
            <a:xfrm>
              <a:off x="9020815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图形 15"/>
            <p:cNvSpPr/>
            <p:nvPr/>
          </p:nvSpPr>
          <p:spPr>
            <a:xfrm>
              <a:off x="9115169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图形 15"/>
            <p:cNvSpPr/>
            <p:nvPr/>
          </p:nvSpPr>
          <p:spPr>
            <a:xfrm>
              <a:off x="9209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图形 15"/>
            <p:cNvSpPr/>
            <p:nvPr/>
          </p:nvSpPr>
          <p:spPr>
            <a:xfrm>
              <a:off x="930396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图形 15"/>
            <p:cNvSpPr/>
            <p:nvPr/>
          </p:nvSpPr>
          <p:spPr>
            <a:xfrm>
              <a:off x="939831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图形 15"/>
            <p:cNvSpPr/>
            <p:nvPr/>
          </p:nvSpPr>
          <p:spPr>
            <a:xfrm>
              <a:off x="949267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图形 15"/>
            <p:cNvSpPr/>
            <p:nvPr/>
          </p:nvSpPr>
          <p:spPr>
            <a:xfrm>
              <a:off x="9587203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图形 15"/>
            <p:cNvSpPr/>
            <p:nvPr/>
          </p:nvSpPr>
          <p:spPr>
            <a:xfrm>
              <a:off x="9681289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图形 15"/>
            <p:cNvSpPr/>
            <p:nvPr/>
          </p:nvSpPr>
          <p:spPr>
            <a:xfrm>
              <a:off x="9775642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图形 15"/>
            <p:cNvSpPr/>
            <p:nvPr/>
          </p:nvSpPr>
          <p:spPr>
            <a:xfrm>
              <a:off x="9869995" y="1898747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图形 15"/>
            <p:cNvSpPr/>
            <p:nvPr/>
          </p:nvSpPr>
          <p:spPr>
            <a:xfrm>
              <a:off x="9964170" y="189874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图形 15"/>
            <p:cNvSpPr/>
            <p:nvPr/>
          </p:nvSpPr>
          <p:spPr>
            <a:xfrm>
              <a:off x="887134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图形 15"/>
            <p:cNvSpPr/>
            <p:nvPr/>
          </p:nvSpPr>
          <p:spPr>
            <a:xfrm>
              <a:off x="896579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图形 15"/>
            <p:cNvSpPr/>
            <p:nvPr/>
          </p:nvSpPr>
          <p:spPr>
            <a:xfrm>
              <a:off x="9060145" y="1979010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图形 15"/>
            <p:cNvSpPr/>
            <p:nvPr/>
          </p:nvSpPr>
          <p:spPr>
            <a:xfrm>
              <a:off x="915449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图形 15"/>
            <p:cNvSpPr/>
            <p:nvPr/>
          </p:nvSpPr>
          <p:spPr>
            <a:xfrm>
              <a:off x="924831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图形 15"/>
            <p:cNvSpPr/>
            <p:nvPr/>
          </p:nvSpPr>
          <p:spPr>
            <a:xfrm>
              <a:off x="9343026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图形 15"/>
            <p:cNvSpPr/>
            <p:nvPr/>
          </p:nvSpPr>
          <p:spPr>
            <a:xfrm>
              <a:off x="9437468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图形 15"/>
            <p:cNvSpPr/>
            <p:nvPr/>
          </p:nvSpPr>
          <p:spPr>
            <a:xfrm>
              <a:off x="9531822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图形 15"/>
            <p:cNvSpPr/>
            <p:nvPr/>
          </p:nvSpPr>
          <p:spPr>
            <a:xfrm>
              <a:off x="962617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图形 15"/>
            <p:cNvSpPr/>
            <p:nvPr/>
          </p:nvSpPr>
          <p:spPr>
            <a:xfrm>
              <a:off x="9720350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图形 15"/>
            <p:cNvSpPr/>
            <p:nvPr/>
          </p:nvSpPr>
          <p:spPr>
            <a:xfrm>
              <a:off x="9814703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图形 15"/>
            <p:cNvSpPr/>
            <p:nvPr/>
          </p:nvSpPr>
          <p:spPr>
            <a:xfrm>
              <a:off x="9909145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图形 15"/>
            <p:cNvSpPr/>
            <p:nvPr/>
          </p:nvSpPr>
          <p:spPr>
            <a:xfrm>
              <a:off x="10003499" y="1979010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图形 15"/>
            <p:cNvSpPr/>
            <p:nvPr/>
          </p:nvSpPr>
          <p:spPr>
            <a:xfrm>
              <a:off x="883228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图形 15"/>
            <p:cNvSpPr/>
            <p:nvPr/>
          </p:nvSpPr>
          <p:spPr>
            <a:xfrm>
              <a:off x="892664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图形 15"/>
            <p:cNvSpPr/>
            <p:nvPr/>
          </p:nvSpPr>
          <p:spPr>
            <a:xfrm>
              <a:off x="9020815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图形 15"/>
            <p:cNvSpPr/>
            <p:nvPr/>
          </p:nvSpPr>
          <p:spPr>
            <a:xfrm>
              <a:off x="9115169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图形 15"/>
            <p:cNvSpPr/>
            <p:nvPr/>
          </p:nvSpPr>
          <p:spPr>
            <a:xfrm>
              <a:off x="920961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图形 15"/>
            <p:cNvSpPr/>
            <p:nvPr/>
          </p:nvSpPr>
          <p:spPr>
            <a:xfrm>
              <a:off x="930396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图形 15"/>
            <p:cNvSpPr/>
            <p:nvPr/>
          </p:nvSpPr>
          <p:spPr>
            <a:xfrm>
              <a:off x="939831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图形 15"/>
            <p:cNvSpPr/>
            <p:nvPr/>
          </p:nvSpPr>
          <p:spPr>
            <a:xfrm>
              <a:off x="949249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图形 15"/>
            <p:cNvSpPr/>
            <p:nvPr/>
          </p:nvSpPr>
          <p:spPr>
            <a:xfrm>
              <a:off x="9587203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图形 15"/>
            <p:cNvSpPr/>
            <p:nvPr/>
          </p:nvSpPr>
          <p:spPr>
            <a:xfrm>
              <a:off x="9681289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图形 15"/>
            <p:cNvSpPr/>
            <p:nvPr/>
          </p:nvSpPr>
          <p:spPr>
            <a:xfrm>
              <a:off x="9775642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图形 15"/>
            <p:cNvSpPr/>
            <p:nvPr/>
          </p:nvSpPr>
          <p:spPr>
            <a:xfrm>
              <a:off x="986999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图形 15"/>
            <p:cNvSpPr/>
            <p:nvPr/>
          </p:nvSpPr>
          <p:spPr>
            <a:xfrm>
              <a:off x="9964170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图形 15"/>
            <p:cNvSpPr/>
            <p:nvPr/>
          </p:nvSpPr>
          <p:spPr>
            <a:xfrm>
              <a:off x="887134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图形 15"/>
            <p:cNvSpPr/>
            <p:nvPr/>
          </p:nvSpPr>
          <p:spPr>
            <a:xfrm>
              <a:off x="896579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图形 15"/>
            <p:cNvSpPr/>
            <p:nvPr/>
          </p:nvSpPr>
          <p:spPr>
            <a:xfrm>
              <a:off x="9060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图形 15"/>
            <p:cNvSpPr/>
            <p:nvPr/>
          </p:nvSpPr>
          <p:spPr>
            <a:xfrm>
              <a:off x="915449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图形 15"/>
            <p:cNvSpPr/>
            <p:nvPr/>
          </p:nvSpPr>
          <p:spPr>
            <a:xfrm>
              <a:off x="924885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图形 15"/>
            <p:cNvSpPr/>
            <p:nvPr/>
          </p:nvSpPr>
          <p:spPr>
            <a:xfrm>
              <a:off x="9343026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图形 15"/>
            <p:cNvSpPr/>
            <p:nvPr/>
          </p:nvSpPr>
          <p:spPr>
            <a:xfrm>
              <a:off x="943746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图形 15"/>
            <p:cNvSpPr/>
            <p:nvPr/>
          </p:nvSpPr>
          <p:spPr>
            <a:xfrm>
              <a:off x="9531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图形 15"/>
            <p:cNvSpPr/>
            <p:nvPr/>
          </p:nvSpPr>
          <p:spPr>
            <a:xfrm>
              <a:off x="962617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图形 15"/>
            <p:cNvSpPr/>
            <p:nvPr/>
          </p:nvSpPr>
          <p:spPr>
            <a:xfrm>
              <a:off x="9720350" y="2138375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图形 15"/>
            <p:cNvSpPr/>
            <p:nvPr/>
          </p:nvSpPr>
          <p:spPr>
            <a:xfrm>
              <a:off x="9814703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图形 15"/>
            <p:cNvSpPr/>
            <p:nvPr/>
          </p:nvSpPr>
          <p:spPr>
            <a:xfrm>
              <a:off x="9909145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图形 15"/>
            <p:cNvSpPr/>
            <p:nvPr/>
          </p:nvSpPr>
          <p:spPr>
            <a:xfrm>
              <a:off x="10003499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图形 15"/>
            <p:cNvSpPr/>
            <p:nvPr/>
          </p:nvSpPr>
          <p:spPr>
            <a:xfrm>
              <a:off x="883228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图形 15"/>
            <p:cNvSpPr/>
            <p:nvPr/>
          </p:nvSpPr>
          <p:spPr>
            <a:xfrm>
              <a:off x="892664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图形 15"/>
            <p:cNvSpPr/>
            <p:nvPr/>
          </p:nvSpPr>
          <p:spPr>
            <a:xfrm>
              <a:off x="9020815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2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图形 15"/>
            <p:cNvSpPr/>
            <p:nvPr/>
          </p:nvSpPr>
          <p:spPr>
            <a:xfrm>
              <a:off x="9115169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图形 15"/>
            <p:cNvSpPr/>
            <p:nvPr/>
          </p:nvSpPr>
          <p:spPr>
            <a:xfrm>
              <a:off x="920961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图形 15"/>
            <p:cNvSpPr/>
            <p:nvPr/>
          </p:nvSpPr>
          <p:spPr>
            <a:xfrm>
              <a:off x="930396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图形 15"/>
            <p:cNvSpPr/>
            <p:nvPr/>
          </p:nvSpPr>
          <p:spPr>
            <a:xfrm>
              <a:off x="939831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图形 15"/>
            <p:cNvSpPr/>
            <p:nvPr/>
          </p:nvSpPr>
          <p:spPr>
            <a:xfrm>
              <a:off x="949249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图形 15"/>
            <p:cNvSpPr/>
            <p:nvPr/>
          </p:nvSpPr>
          <p:spPr>
            <a:xfrm>
              <a:off x="9587203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图形 15"/>
            <p:cNvSpPr/>
            <p:nvPr/>
          </p:nvSpPr>
          <p:spPr>
            <a:xfrm>
              <a:off x="9681289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图形 15"/>
            <p:cNvSpPr/>
            <p:nvPr/>
          </p:nvSpPr>
          <p:spPr>
            <a:xfrm>
              <a:off x="9775642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图形 15"/>
            <p:cNvSpPr/>
            <p:nvPr/>
          </p:nvSpPr>
          <p:spPr>
            <a:xfrm>
              <a:off x="986999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图形 15"/>
            <p:cNvSpPr/>
            <p:nvPr/>
          </p:nvSpPr>
          <p:spPr>
            <a:xfrm>
              <a:off x="9964170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27735 w 55291"/>
                <a:gd name="connsiteY4" fmla="*/ 0 h 55292"/>
                <a:gd name="connsiteX5" fmla="*/ 55292 w 55291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49"/>
                    <a:pt x="55292" y="12412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图形 15"/>
            <p:cNvSpPr/>
            <p:nvPr/>
          </p:nvSpPr>
          <p:spPr>
            <a:xfrm>
              <a:off x="887134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图形 15"/>
            <p:cNvSpPr/>
            <p:nvPr/>
          </p:nvSpPr>
          <p:spPr>
            <a:xfrm>
              <a:off x="896579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图形 15"/>
            <p:cNvSpPr/>
            <p:nvPr/>
          </p:nvSpPr>
          <p:spPr>
            <a:xfrm>
              <a:off x="9060145" y="2298098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图形 15"/>
            <p:cNvSpPr/>
            <p:nvPr/>
          </p:nvSpPr>
          <p:spPr>
            <a:xfrm>
              <a:off x="915449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图形 15"/>
            <p:cNvSpPr/>
            <p:nvPr/>
          </p:nvSpPr>
          <p:spPr>
            <a:xfrm>
              <a:off x="9248316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图形 15"/>
            <p:cNvSpPr/>
            <p:nvPr/>
          </p:nvSpPr>
          <p:spPr>
            <a:xfrm>
              <a:off x="9343026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图形 15"/>
            <p:cNvSpPr/>
            <p:nvPr/>
          </p:nvSpPr>
          <p:spPr>
            <a:xfrm>
              <a:off x="9437468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图形 15"/>
            <p:cNvSpPr/>
            <p:nvPr/>
          </p:nvSpPr>
          <p:spPr>
            <a:xfrm>
              <a:off x="9531822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图形 15"/>
            <p:cNvSpPr/>
            <p:nvPr/>
          </p:nvSpPr>
          <p:spPr>
            <a:xfrm>
              <a:off x="962617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图形 15"/>
            <p:cNvSpPr/>
            <p:nvPr/>
          </p:nvSpPr>
          <p:spPr>
            <a:xfrm>
              <a:off x="9720350" y="2298098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图形 15"/>
            <p:cNvSpPr/>
            <p:nvPr/>
          </p:nvSpPr>
          <p:spPr>
            <a:xfrm>
              <a:off x="9814703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图形 15"/>
            <p:cNvSpPr/>
            <p:nvPr/>
          </p:nvSpPr>
          <p:spPr>
            <a:xfrm>
              <a:off x="9909145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图形 15"/>
            <p:cNvSpPr/>
            <p:nvPr/>
          </p:nvSpPr>
          <p:spPr>
            <a:xfrm>
              <a:off x="10003499" y="2298098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图形 15"/>
            <p:cNvSpPr/>
            <p:nvPr/>
          </p:nvSpPr>
          <p:spPr>
            <a:xfrm>
              <a:off x="883228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图形 15"/>
            <p:cNvSpPr/>
            <p:nvPr/>
          </p:nvSpPr>
          <p:spPr>
            <a:xfrm>
              <a:off x="8926641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图形 15"/>
            <p:cNvSpPr/>
            <p:nvPr/>
          </p:nvSpPr>
          <p:spPr>
            <a:xfrm>
              <a:off x="9020815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图形 15"/>
            <p:cNvSpPr/>
            <p:nvPr/>
          </p:nvSpPr>
          <p:spPr>
            <a:xfrm>
              <a:off x="9115169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图形 15"/>
            <p:cNvSpPr/>
            <p:nvPr/>
          </p:nvSpPr>
          <p:spPr>
            <a:xfrm>
              <a:off x="9209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图形 15"/>
            <p:cNvSpPr/>
            <p:nvPr/>
          </p:nvSpPr>
          <p:spPr>
            <a:xfrm>
              <a:off x="930396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图形 15"/>
            <p:cNvSpPr/>
            <p:nvPr/>
          </p:nvSpPr>
          <p:spPr>
            <a:xfrm>
              <a:off x="939831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图形 15"/>
            <p:cNvSpPr/>
            <p:nvPr/>
          </p:nvSpPr>
          <p:spPr>
            <a:xfrm>
              <a:off x="949267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图形 15"/>
            <p:cNvSpPr/>
            <p:nvPr/>
          </p:nvSpPr>
          <p:spPr>
            <a:xfrm>
              <a:off x="9587203" y="23779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图形 15"/>
            <p:cNvSpPr/>
            <p:nvPr/>
          </p:nvSpPr>
          <p:spPr>
            <a:xfrm>
              <a:off x="9681289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图形 15"/>
            <p:cNvSpPr/>
            <p:nvPr/>
          </p:nvSpPr>
          <p:spPr>
            <a:xfrm>
              <a:off x="9775642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图形 15"/>
            <p:cNvSpPr/>
            <p:nvPr/>
          </p:nvSpPr>
          <p:spPr>
            <a:xfrm>
              <a:off x="9869995" y="237791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图形 15"/>
            <p:cNvSpPr/>
            <p:nvPr/>
          </p:nvSpPr>
          <p:spPr>
            <a:xfrm>
              <a:off x="9964170" y="237791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图形 15"/>
            <p:cNvSpPr/>
            <p:nvPr/>
          </p:nvSpPr>
          <p:spPr>
            <a:xfrm>
              <a:off x="887134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图形 15"/>
            <p:cNvSpPr/>
            <p:nvPr/>
          </p:nvSpPr>
          <p:spPr>
            <a:xfrm>
              <a:off x="896579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图形 15"/>
            <p:cNvSpPr/>
            <p:nvPr/>
          </p:nvSpPr>
          <p:spPr>
            <a:xfrm>
              <a:off x="9060145" y="2457732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图形 15"/>
            <p:cNvSpPr/>
            <p:nvPr/>
          </p:nvSpPr>
          <p:spPr>
            <a:xfrm>
              <a:off x="915449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图形 15"/>
            <p:cNvSpPr/>
            <p:nvPr/>
          </p:nvSpPr>
          <p:spPr>
            <a:xfrm>
              <a:off x="9248316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图形 15"/>
            <p:cNvSpPr/>
            <p:nvPr/>
          </p:nvSpPr>
          <p:spPr>
            <a:xfrm>
              <a:off x="9343026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图形 15"/>
            <p:cNvSpPr/>
            <p:nvPr/>
          </p:nvSpPr>
          <p:spPr>
            <a:xfrm>
              <a:off x="9437468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图形 15"/>
            <p:cNvSpPr/>
            <p:nvPr/>
          </p:nvSpPr>
          <p:spPr>
            <a:xfrm>
              <a:off x="9531822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图形 15"/>
            <p:cNvSpPr/>
            <p:nvPr/>
          </p:nvSpPr>
          <p:spPr>
            <a:xfrm>
              <a:off x="962617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图形 15"/>
            <p:cNvSpPr/>
            <p:nvPr/>
          </p:nvSpPr>
          <p:spPr>
            <a:xfrm>
              <a:off x="9720350" y="24577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图形 15"/>
            <p:cNvSpPr/>
            <p:nvPr/>
          </p:nvSpPr>
          <p:spPr>
            <a:xfrm>
              <a:off x="9814703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图形 15"/>
            <p:cNvSpPr/>
            <p:nvPr/>
          </p:nvSpPr>
          <p:spPr>
            <a:xfrm>
              <a:off x="9909145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图形 15"/>
            <p:cNvSpPr/>
            <p:nvPr/>
          </p:nvSpPr>
          <p:spPr>
            <a:xfrm>
              <a:off x="10003499" y="245773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图形 15"/>
            <p:cNvSpPr/>
            <p:nvPr/>
          </p:nvSpPr>
          <p:spPr>
            <a:xfrm>
              <a:off x="883228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图形 15"/>
            <p:cNvSpPr/>
            <p:nvPr/>
          </p:nvSpPr>
          <p:spPr>
            <a:xfrm>
              <a:off x="892664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图形 15"/>
            <p:cNvSpPr/>
            <p:nvPr/>
          </p:nvSpPr>
          <p:spPr>
            <a:xfrm>
              <a:off x="9020815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图形 15"/>
            <p:cNvSpPr/>
            <p:nvPr/>
          </p:nvSpPr>
          <p:spPr>
            <a:xfrm>
              <a:off x="9115169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图形 15"/>
            <p:cNvSpPr/>
            <p:nvPr/>
          </p:nvSpPr>
          <p:spPr>
            <a:xfrm>
              <a:off x="920961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图形 15"/>
            <p:cNvSpPr/>
            <p:nvPr/>
          </p:nvSpPr>
          <p:spPr>
            <a:xfrm>
              <a:off x="930396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图形 15"/>
            <p:cNvSpPr/>
            <p:nvPr/>
          </p:nvSpPr>
          <p:spPr>
            <a:xfrm>
              <a:off x="939831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图形 15"/>
            <p:cNvSpPr/>
            <p:nvPr/>
          </p:nvSpPr>
          <p:spPr>
            <a:xfrm>
              <a:off x="9492493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图形 15"/>
            <p:cNvSpPr/>
            <p:nvPr/>
          </p:nvSpPr>
          <p:spPr>
            <a:xfrm>
              <a:off x="9587203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图形 15"/>
            <p:cNvSpPr/>
            <p:nvPr/>
          </p:nvSpPr>
          <p:spPr>
            <a:xfrm>
              <a:off x="9681289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图形 15"/>
            <p:cNvSpPr/>
            <p:nvPr/>
          </p:nvSpPr>
          <p:spPr>
            <a:xfrm>
              <a:off x="9775642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图形 15"/>
            <p:cNvSpPr/>
            <p:nvPr/>
          </p:nvSpPr>
          <p:spPr>
            <a:xfrm>
              <a:off x="9869995" y="25375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图形 15"/>
            <p:cNvSpPr/>
            <p:nvPr/>
          </p:nvSpPr>
          <p:spPr>
            <a:xfrm>
              <a:off x="9964170" y="25375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图形 15"/>
            <p:cNvSpPr/>
            <p:nvPr/>
          </p:nvSpPr>
          <p:spPr>
            <a:xfrm>
              <a:off x="887134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图形 15"/>
            <p:cNvSpPr/>
            <p:nvPr/>
          </p:nvSpPr>
          <p:spPr>
            <a:xfrm>
              <a:off x="896579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图形 15"/>
            <p:cNvSpPr/>
            <p:nvPr/>
          </p:nvSpPr>
          <p:spPr>
            <a:xfrm>
              <a:off x="9060145" y="26173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图形 15"/>
            <p:cNvSpPr/>
            <p:nvPr/>
          </p:nvSpPr>
          <p:spPr>
            <a:xfrm>
              <a:off x="915449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图形 15"/>
            <p:cNvSpPr/>
            <p:nvPr/>
          </p:nvSpPr>
          <p:spPr>
            <a:xfrm>
              <a:off x="9248316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图形 15"/>
            <p:cNvSpPr/>
            <p:nvPr/>
          </p:nvSpPr>
          <p:spPr>
            <a:xfrm>
              <a:off x="9343026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图形 15"/>
            <p:cNvSpPr/>
            <p:nvPr/>
          </p:nvSpPr>
          <p:spPr>
            <a:xfrm>
              <a:off x="9437468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图形 15"/>
            <p:cNvSpPr/>
            <p:nvPr/>
          </p:nvSpPr>
          <p:spPr>
            <a:xfrm>
              <a:off x="9531822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图形 15"/>
            <p:cNvSpPr/>
            <p:nvPr/>
          </p:nvSpPr>
          <p:spPr>
            <a:xfrm>
              <a:off x="962617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图形 15"/>
            <p:cNvSpPr/>
            <p:nvPr/>
          </p:nvSpPr>
          <p:spPr>
            <a:xfrm>
              <a:off x="9720350" y="2617365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图形 15"/>
            <p:cNvSpPr/>
            <p:nvPr/>
          </p:nvSpPr>
          <p:spPr>
            <a:xfrm>
              <a:off x="9814703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图形 15"/>
            <p:cNvSpPr/>
            <p:nvPr/>
          </p:nvSpPr>
          <p:spPr>
            <a:xfrm>
              <a:off x="9909145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图形 15"/>
            <p:cNvSpPr/>
            <p:nvPr/>
          </p:nvSpPr>
          <p:spPr>
            <a:xfrm>
              <a:off x="10003499" y="26173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图形 15"/>
            <p:cNvSpPr/>
            <p:nvPr/>
          </p:nvSpPr>
          <p:spPr>
            <a:xfrm>
              <a:off x="883228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图形 15"/>
            <p:cNvSpPr/>
            <p:nvPr/>
          </p:nvSpPr>
          <p:spPr>
            <a:xfrm>
              <a:off x="892664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图形 15"/>
            <p:cNvSpPr/>
            <p:nvPr/>
          </p:nvSpPr>
          <p:spPr>
            <a:xfrm>
              <a:off x="9020815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图形 15"/>
            <p:cNvSpPr/>
            <p:nvPr/>
          </p:nvSpPr>
          <p:spPr>
            <a:xfrm>
              <a:off x="9115169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图形 15"/>
            <p:cNvSpPr/>
            <p:nvPr/>
          </p:nvSpPr>
          <p:spPr>
            <a:xfrm>
              <a:off x="920961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图形 15"/>
            <p:cNvSpPr/>
            <p:nvPr/>
          </p:nvSpPr>
          <p:spPr>
            <a:xfrm>
              <a:off x="930396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图形 15"/>
            <p:cNvSpPr/>
            <p:nvPr/>
          </p:nvSpPr>
          <p:spPr>
            <a:xfrm>
              <a:off x="939831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图形 15"/>
            <p:cNvSpPr/>
            <p:nvPr/>
          </p:nvSpPr>
          <p:spPr>
            <a:xfrm>
              <a:off x="9492493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图形 15"/>
            <p:cNvSpPr/>
            <p:nvPr/>
          </p:nvSpPr>
          <p:spPr>
            <a:xfrm>
              <a:off x="9587203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图形 15"/>
            <p:cNvSpPr/>
            <p:nvPr/>
          </p:nvSpPr>
          <p:spPr>
            <a:xfrm>
              <a:off x="9681289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图形 15"/>
            <p:cNvSpPr/>
            <p:nvPr/>
          </p:nvSpPr>
          <p:spPr>
            <a:xfrm>
              <a:off x="9775642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图形 15"/>
            <p:cNvSpPr/>
            <p:nvPr/>
          </p:nvSpPr>
          <p:spPr>
            <a:xfrm>
              <a:off x="9869995" y="2697182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图形 15"/>
            <p:cNvSpPr/>
            <p:nvPr/>
          </p:nvSpPr>
          <p:spPr>
            <a:xfrm>
              <a:off x="9964170" y="269718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图形 15"/>
            <p:cNvSpPr/>
            <p:nvPr/>
          </p:nvSpPr>
          <p:spPr>
            <a:xfrm>
              <a:off x="887134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图形 15"/>
            <p:cNvSpPr/>
            <p:nvPr/>
          </p:nvSpPr>
          <p:spPr>
            <a:xfrm>
              <a:off x="896579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图形 15"/>
            <p:cNvSpPr/>
            <p:nvPr/>
          </p:nvSpPr>
          <p:spPr>
            <a:xfrm>
              <a:off x="9060145" y="2776999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图形 15"/>
            <p:cNvSpPr/>
            <p:nvPr/>
          </p:nvSpPr>
          <p:spPr>
            <a:xfrm>
              <a:off x="915449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图形 15"/>
            <p:cNvSpPr/>
            <p:nvPr/>
          </p:nvSpPr>
          <p:spPr>
            <a:xfrm>
              <a:off x="9248316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图形 15"/>
            <p:cNvSpPr/>
            <p:nvPr/>
          </p:nvSpPr>
          <p:spPr>
            <a:xfrm>
              <a:off x="9343026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图形 15"/>
            <p:cNvSpPr/>
            <p:nvPr/>
          </p:nvSpPr>
          <p:spPr>
            <a:xfrm>
              <a:off x="9437468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图形 15"/>
            <p:cNvSpPr/>
            <p:nvPr/>
          </p:nvSpPr>
          <p:spPr>
            <a:xfrm>
              <a:off x="9531822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图形 15"/>
            <p:cNvSpPr/>
            <p:nvPr/>
          </p:nvSpPr>
          <p:spPr>
            <a:xfrm>
              <a:off x="962617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图形 15"/>
            <p:cNvSpPr/>
            <p:nvPr/>
          </p:nvSpPr>
          <p:spPr>
            <a:xfrm>
              <a:off x="9720350" y="277699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图形 15"/>
            <p:cNvSpPr/>
            <p:nvPr/>
          </p:nvSpPr>
          <p:spPr>
            <a:xfrm>
              <a:off x="9814703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图形 15"/>
            <p:cNvSpPr/>
            <p:nvPr/>
          </p:nvSpPr>
          <p:spPr>
            <a:xfrm>
              <a:off x="9909145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图形 15"/>
            <p:cNvSpPr/>
            <p:nvPr/>
          </p:nvSpPr>
          <p:spPr>
            <a:xfrm>
              <a:off x="10003499" y="277699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图形 15"/>
            <p:cNvSpPr/>
            <p:nvPr/>
          </p:nvSpPr>
          <p:spPr>
            <a:xfrm>
              <a:off x="883228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图形 15"/>
            <p:cNvSpPr/>
            <p:nvPr/>
          </p:nvSpPr>
          <p:spPr>
            <a:xfrm>
              <a:off x="8926641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图形 15"/>
            <p:cNvSpPr/>
            <p:nvPr/>
          </p:nvSpPr>
          <p:spPr>
            <a:xfrm>
              <a:off x="9020815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5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图形 15"/>
            <p:cNvSpPr/>
            <p:nvPr/>
          </p:nvSpPr>
          <p:spPr>
            <a:xfrm>
              <a:off x="9115169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图形 15"/>
            <p:cNvSpPr/>
            <p:nvPr/>
          </p:nvSpPr>
          <p:spPr>
            <a:xfrm>
              <a:off x="9209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图形 15"/>
            <p:cNvSpPr/>
            <p:nvPr/>
          </p:nvSpPr>
          <p:spPr>
            <a:xfrm>
              <a:off x="930396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图形 15"/>
            <p:cNvSpPr/>
            <p:nvPr/>
          </p:nvSpPr>
          <p:spPr>
            <a:xfrm>
              <a:off x="939831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图形 15"/>
            <p:cNvSpPr/>
            <p:nvPr/>
          </p:nvSpPr>
          <p:spPr>
            <a:xfrm>
              <a:off x="949267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图形 15"/>
            <p:cNvSpPr/>
            <p:nvPr/>
          </p:nvSpPr>
          <p:spPr>
            <a:xfrm>
              <a:off x="9587203" y="285681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49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图形 15"/>
            <p:cNvSpPr/>
            <p:nvPr/>
          </p:nvSpPr>
          <p:spPr>
            <a:xfrm>
              <a:off x="9681289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图形 15"/>
            <p:cNvSpPr/>
            <p:nvPr/>
          </p:nvSpPr>
          <p:spPr>
            <a:xfrm>
              <a:off x="9775642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图形 15"/>
            <p:cNvSpPr/>
            <p:nvPr/>
          </p:nvSpPr>
          <p:spPr>
            <a:xfrm>
              <a:off x="9869995" y="285681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图形 15"/>
            <p:cNvSpPr/>
            <p:nvPr/>
          </p:nvSpPr>
          <p:spPr>
            <a:xfrm>
              <a:off x="9964170" y="285681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图形 15"/>
            <p:cNvSpPr/>
            <p:nvPr/>
          </p:nvSpPr>
          <p:spPr>
            <a:xfrm>
              <a:off x="8871349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图形 15"/>
            <p:cNvSpPr/>
            <p:nvPr/>
          </p:nvSpPr>
          <p:spPr>
            <a:xfrm>
              <a:off x="896579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图形 15"/>
            <p:cNvSpPr/>
            <p:nvPr/>
          </p:nvSpPr>
          <p:spPr>
            <a:xfrm>
              <a:off x="9060145" y="2936633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图形 15"/>
            <p:cNvSpPr/>
            <p:nvPr/>
          </p:nvSpPr>
          <p:spPr>
            <a:xfrm>
              <a:off x="915449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图形 15"/>
            <p:cNvSpPr/>
            <p:nvPr/>
          </p:nvSpPr>
          <p:spPr>
            <a:xfrm>
              <a:off x="9248316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图形 15"/>
            <p:cNvSpPr/>
            <p:nvPr/>
          </p:nvSpPr>
          <p:spPr>
            <a:xfrm>
              <a:off x="9343026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图形 15"/>
            <p:cNvSpPr/>
            <p:nvPr/>
          </p:nvSpPr>
          <p:spPr>
            <a:xfrm>
              <a:off x="9437468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图形 15"/>
            <p:cNvSpPr/>
            <p:nvPr/>
          </p:nvSpPr>
          <p:spPr>
            <a:xfrm>
              <a:off x="9531822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图形 15"/>
            <p:cNvSpPr/>
            <p:nvPr/>
          </p:nvSpPr>
          <p:spPr>
            <a:xfrm>
              <a:off x="962617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图形 15"/>
            <p:cNvSpPr/>
            <p:nvPr/>
          </p:nvSpPr>
          <p:spPr>
            <a:xfrm>
              <a:off x="9720350" y="2936632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图形 15"/>
            <p:cNvSpPr/>
            <p:nvPr/>
          </p:nvSpPr>
          <p:spPr>
            <a:xfrm>
              <a:off x="9814703" y="293663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图形 15"/>
            <p:cNvSpPr/>
            <p:nvPr/>
          </p:nvSpPr>
          <p:spPr>
            <a:xfrm>
              <a:off x="9909145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图形 15"/>
            <p:cNvSpPr/>
            <p:nvPr/>
          </p:nvSpPr>
          <p:spPr>
            <a:xfrm>
              <a:off x="10003499" y="2936633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图形 15"/>
            <p:cNvSpPr/>
            <p:nvPr/>
          </p:nvSpPr>
          <p:spPr>
            <a:xfrm>
              <a:off x="8832287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图形 15"/>
            <p:cNvSpPr/>
            <p:nvPr/>
          </p:nvSpPr>
          <p:spPr>
            <a:xfrm>
              <a:off x="8926640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图形 15"/>
            <p:cNvSpPr/>
            <p:nvPr/>
          </p:nvSpPr>
          <p:spPr>
            <a:xfrm>
              <a:off x="9020815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图形 15"/>
            <p:cNvSpPr/>
            <p:nvPr/>
          </p:nvSpPr>
          <p:spPr>
            <a:xfrm>
              <a:off x="9115169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图形 15"/>
            <p:cNvSpPr/>
            <p:nvPr/>
          </p:nvSpPr>
          <p:spPr>
            <a:xfrm>
              <a:off x="920961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图形 15"/>
            <p:cNvSpPr/>
            <p:nvPr/>
          </p:nvSpPr>
          <p:spPr>
            <a:xfrm>
              <a:off x="930396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图形 15"/>
            <p:cNvSpPr/>
            <p:nvPr/>
          </p:nvSpPr>
          <p:spPr>
            <a:xfrm>
              <a:off x="939831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图形 15"/>
            <p:cNvSpPr/>
            <p:nvPr/>
          </p:nvSpPr>
          <p:spPr>
            <a:xfrm>
              <a:off x="9492493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图形 15"/>
            <p:cNvSpPr/>
            <p:nvPr/>
          </p:nvSpPr>
          <p:spPr>
            <a:xfrm>
              <a:off x="9587203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图形 15"/>
            <p:cNvSpPr/>
            <p:nvPr/>
          </p:nvSpPr>
          <p:spPr>
            <a:xfrm>
              <a:off x="9681289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图形 15"/>
            <p:cNvSpPr/>
            <p:nvPr/>
          </p:nvSpPr>
          <p:spPr>
            <a:xfrm>
              <a:off x="9775642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图形 15"/>
            <p:cNvSpPr/>
            <p:nvPr/>
          </p:nvSpPr>
          <p:spPr>
            <a:xfrm>
              <a:off x="9869995" y="3016449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图形 15"/>
            <p:cNvSpPr/>
            <p:nvPr/>
          </p:nvSpPr>
          <p:spPr>
            <a:xfrm>
              <a:off x="9964170" y="3016449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图形 15"/>
            <p:cNvSpPr/>
            <p:nvPr/>
          </p:nvSpPr>
          <p:spPr>
            <a:xfrm>
              <a:off x="8871349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图形 15"/>
            <p:cNvSpPr/>
            <p:nvPr/>
          </p:nvSpPr>
          <p:spPr>
            <a:xfrm>
              <a:off x="896579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-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图形 15"/>
            <p:cNvSpPr/>
            <p:nvPr/>
          </p:nvSpPr>
          <p:spPr>
            <a:xfrm>
              <a:off x="9060145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图形 15"/>
            <p:cNvSpPr/>
            <p:nvPr/>
          </p:nvSpPr>
          <p:spPr>
            <a:xfrm>
              <a:off x="915449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图形 15"/>
            <p:cNvSpPr/>
            <p:nvPr/>
          </p:nvSpPr>
          <p:spPr>
            <a:xfrm>
              <a:off x="924885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8 w 55113"/>
                <a:gd name="connsiteY1" fmla="*/ 55114 h 55113"/>
                <a:gd name="connsiteX2" fmla="*/ 1 w 55113"/>
                <a:gd name="connsiteY2" fmla="*/ 27557 h 55113"/>
                <a:gd name="connsiteX3" fmla="*/ 27558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8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8" y="0"/>
                  </a:cubicBezTo>
                  <a:cubicBezTo>
                    <a:pt x="42777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图形 15"/>
            <p:cNvSpPr/>
            <p:nvPr/>
          </p:nvSpPr>
          <p:spPr>
            <a:xfrm>
              <a:off x="9343026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图形 15"/>
            <p:cNvSpPr/>
            <p:nvPr/>
          </p:nvSpPr>
          <p:spPr>
            <a:xfrm>
              <a:off x="9437468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图形 15"/>
            <p:cNvSpPr/>
            <p:nvPr/>
          </p:nvSpPr>
          <p:spPr>
            <a:xfrm>
              <a:off x="9531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1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1" y="42776"/>
                    <a:pt x="1" y="27557"/>
                  </a:cubicBezTo>
                  <a:cubicBezTo>
                    <a:pt x="1" y="12337"/>
                    <a:pt x="12338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图形 15"/>
            <p:cNvSpPr/>
            <p:nvPr/>
          </p:nvSpPr>
          <p:spPr>
            <a:xfrm>
              <a:off x="962617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图形 15"/>
            <p:cNvSpPr/>
            <p:nvPr/>
          </p:nvSpPr>
          <p:spPr>
            <a:xfrm>
              <a:off x="9720350" y="3096266"/>
              <a:ext cx="55291" cy="55291"/>
            </a:xfrm>
            <a:custGeom>
              <a:avLst/>
              <a:gdLst>
                <a:gd name="connsiteX0" fmla="*/ 55292 w 55291"/>
                <a:gd name="connsiteY0" fmla="*/ 27557 h 55291"/>
                <a:gd name="connsiteX1" fmla="*/ 27735 w 55291"/>
                <a:gd name="connsiteY1" fmla="*/ 55292 h 55291"/>
                <a:gd name="connsiteX2" fmla="*/ 0 w 55291"/>
                <a:gd name="connsiteY2" fmla="*/ 27735 h 55291"/>
                <a:gd name="connsiteX3" fmla="*/ 27557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5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图形 15"/>
            <p:cNvSpPr/>
            <p:nvPr/>
          </p:nvSpPr>
          <p:spPr>
            <a:xfrm>
              <a:off x="9814703" y="3096266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49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6" y="0"/>
                    <a:pt x="27617" y="0"/>
                    <a:pt x="27646" y="0"/>
                  </a:cubicBezTo>
                  <a:cubicBezTo>
                    <a:pt x="42879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图形 15"/>
            <p:cNvSpPr/>
            <p:nvPr/>
          </p:nvSpPr>
          <p:spPr>
            <a:xfrm>
              <a:off x="9909145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图形 15"/>
            <p:cNvSpPr/>
            <p:nvPr/>
          </p:nvSpPr>
          <p:spPr>
            <a:xfrm>
              <a:off x="10003499" y="3096266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7" y="55114"/>
                  </a:cubicBezTo>
                  <a:cubicBezTo>
                    <a:pt x="12337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图形 15"/>
            <p:cNvSpPr/>
            <p:nvPr/>
          </p:nvSpPr>
          <p:spPr>
            <a:xfrm>
              <a:off x="8832288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图形 15"/>
            <p:cNvSpPr/>
            <p:nvPr/>
          </p:nvSpPr>
          <p:spPr>
            <a:xfrm>
              <a:off x="8926641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图形 15"/>
            <p:cNvSpPr/>
            <p:nvPr/>
          </p:nvSpPr>
          <p:spPr>
            <a:xfrm>
              <a:off x="9020815" y="3176083"/>
              <a:ext cx="55292" cy="55291"/>
            </a:xfrm>
            <a:custGeom>
              <a:avLst/>
              <a:gdLst>
                <a:gd name="connsiteX0" fmla="*/ 55292 w 55292"/>
                <a:gd name="connsiteY0" fmla="*/ 27646 h 55291"/>
                <a:gd name="connsiteX1" fmla="*/ 27646 w 55292"/>
                <a:gd name="connsiteY1" fmla="*/ 55292 h 55291"/>
                <a:gd name="connsiteX2" fmla="*/ 0 w 55292"/>
                <a:gd name="connsiteY2" fmla="*/ 27646 h 55291"/>
                <a:gd name="connsiteX3" fmla="*/ 27646 w 55292"/>
                <a:gd name="connsiteY3" fmla="*/ 0 h 55291"/>
                <a:gd name="connsiteX4" fmla="*/ 27736 w 55292"/>
                <a:gd name="connsiteY4" fmla="*/ 0 h 55291"/>
                <a:gd name="connsiteX5" fmla="*/ 55292 w 55292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图形 15"/>
            <p:cNvSpPr/>
            <p:nvPr/>
          </p:nvSpPr>
          <p:spPr>
            <a:xfrm>
              <a:off x="9115169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图形 15"/>
            <p:cNvSpPr/>
            <p:nvPr/>
          </p:nvSpPr>
          <p:spPr>
            <a:xfrm>
              <a:off x="920961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图形 15"/>
            <p:cNvSpPr/>
            <p:nvPr/>
          </p:nvSpPr>
          <p:spPr>
            <a:xfrm>
              <a:off x="930396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图形 15"/>
            <p:cNvSpPr/>
            <p:nvPr/>
          </p:nvSpPr>
          <p:spPr>
            <a:xfrm>
              <a:off x="939831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图形 15"/>
            <p:cNvSpPr/>
            <p:nvPr/>
          </p:nvSpPr>
          <p:spPr>
            <a:xfrm>
              <a:off x="9492493" y="3176083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图形 15"/>
            <p:cNvSpPr/>
            <p:nvPr/>
          </p:nvSpPr>
          <p:spPr>
            <a:xfrm>
              <a:off x="9587203" y="3176083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图形 15"/>
            <p:cNvSpPr/>
            <p:nvPr/>
          </p:nvSpPr>
          <p:spPr>
            <a:xfrm>
              <a:off x="9681289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图形 15"/>
            <p:cNvSpPr/>
            <p:nvPr/>
          </p:nvSpPr>
          <p:spPr>
            <a:xfrm>
              <a:off x="9775642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图形 15"/>
            <p:cNvSpPr/>
            <p:nvPr/>
          </p:nvSpPr>
          <p:spPr>
            <a:xfrm>
              <a:off x="986999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图形 15"/>
            <p:cNvSpPr/>
            <p:nvPr/>
          </p:nvSpPr>
          <p:spPr>
            <a:xfrm>
              <a:off x="9964705" y="3175873"/>
              <a:ext cx="37991" cy="24289"/>
            </a:xfrm>
            <a:custGeom>
              <a:avLst/>
              <a:gdLst>
                <a:gd name="connsiteX0" fmla="*/ 37991 w 37991"/>
                <a:gd name="connsiteY0" fmla="*/ 2529 h 24289"/>
                <a:gd name="connsiteX1" fmla="*/ 0 w 37991"/>
                <a:gd name="connsiteY1" fmla="*/ 24289 h 24289"/>
                <a:gd name="connsiteX2" fmla="*/ 29107 w 37991"/>
                <a:gd name="connsiteY2" fmla="*/ 116 h 24289"/>
                <a:gd name="connsiteX3" fmla="*/ 37991 w 37991"/>
                <a:gd name="connsiteY3" fmla="*/ 2529 h 2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91" h="24289">
                  <a:moveTo>
                    <a:pt x="37991" y="2529"/>
                  </a:moveTo>
                  <a:cubicBezTo>
                    <a:pt x="25416" y="10020"/>
                    <a:pt x="12753" y="17333"/>
                    <a:pt x="0" y="24289"/>
                  </a:cubicBezTo>
                  <a:cubicBezTo>
                    <a:pt x="1363" y="9576"/>
                    <a:pt x="14394" y="-1247"/>
                    <a:pt x="29107" y="116"/>
                  </a:cubicBezTo>
                  <a:cubicBezTo>
                    <a:pt x="32185" y="401"/>
                    <a:pt x="35191" y="1217"/>
                    <a:pt x="37991" y="252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图形 15"/>
            <p:cNvSpPr/>
            <p:nvPr/>
          </p:nvSpPr>
          <p:spPr>
            <a:xfrm>
              <a:off x="8871349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图形 15"/>
            <p:cNvSpPr/>
            <p:nvPr/>
          </p:nvSpPr>
          <p:spPr>
            <a:xfrm>
              <a:off x="896579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图形 15"/>
            <p:cNvSpPr/>
            <p:nvPr/>
          </p:nvSpPr>
          <p:spPr>
            <a:xfrm>
              <a:off x="906014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图形 15"/>
            <p:cNvSpPr/>
            <p:nvPr/>
          </p:nvSpPr>
          <p:spPr>
            <a:xfrm>
              <a:off x="915449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图形 15"/>
            <p:cNvSpPr/>
            <p:nvPr/>
          </p:nvSpPr>
          <p:spPr>
            <a:xfrm>
              <a:off x="9248316" y="3255900"/>
              <a:ext cx="55291" cy="55291"/>
            </a:xfrm>
            <a:custGeom>
              <a:avLst/>
              <a:gdLst>
                <a:gd name="connsiteX0" fmla="*/ 55292 w 55291"/>
                <a:gd name="connsiteY0" fmla="*/ 27646 h 55291"/>
                <a:gd name="connsiteX1" fmla="*/ 27646 w 55291"/>
                <a:gd name="connsiteY1" fmla="*/ 55292 h 55291"/>
                <a:gd name="connsiteX2" fmla="*/ 0 w 55291"/>
                <a:gd name="connsiteY2" fmla="*/ 27646 h 55291"/>
                <a:gd name="connsiteX3" fmla="*/ 27646 w 55291"/>
                <a:gd name="connsiteY3" fmla="*/ 0 h 55291"/>
                <a:gd name="connsiteX4" fmla="*/ 27735 w 55291"/>
                <a:gd name="connsiteY4" fmla="*/ 0 h 55291"/>
                <a:gd name="connsiteX5" fmla="*/ 55292 w 55291"/>
                <a:gd name="connsiteY5" fmla="*/ 27646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1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5" y="0"/>
                    <a:pt x="27706" y="0"/>
                    <a:pt x="27735" y="0"/>
                  </a:cubicBezTo>
                  <a:cubicBezTo>
                    <a:pt x="42968" y="50"/>
                    <a:pt x="55292" y="12413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图形 15"/>
            <p:cNvSpPr/>
            <p:nvPr/>
          </p:nvSpPr>
          <p:spPr>
            <a:xfrm>
              <a:off x="9343026" y="3255900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8" y="55292"/>
                    <a:pt x="0" y="42915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42914" y="0"/>
                    <a:pt x="55292" y="12377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图形 15"/>
            <p:cNvSpPr/>
            <p:nvPr/>
          </p:nvSpPr>
          <p:spPr>
            <a:xfrm>
              <a:off x="9437468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图形 15"/>
            <p:cNvSpPr/>
            <p:nvPr/>
          </p:nvSpPr>
          <p:spPr>
            <a:xfrm>
              <a:off x="9531822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图形 15"/>
            <p:cNvSpPr/>
            <p:nvPr/>
          </p:nvSpPr>
          <p:spPr>
            <a:xfrm>
              <a:off x="9626175" y="3255900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3 w 55113"/>
                <a:gd name="connsiteY4" fmla="*/ 27557 h 55113"/>
                <a:gd name="connsiteX5" fmla="*/ 55113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3" y="12337"/>
                    <a:pt x="55113" y="27557"/>
                  </a:cubicBezTo>
                  <a:cubicBezTo>
                    <a:pt x="55113" y="27586"/>
                    <a:pt x="55113" y="27616"/>
                    <a:pt x="5511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图形 15"/>
            <p:cNvSpPr/>
            <p:nvPr/>
          </p:nvSpPr>
          <p:spPr>
            <a:xfrm>
              <a:off x="9720838" y="3254421"/>
              <a:ext cx="55115" cy="48655"/>
            </a:xfrm>
            <a:custGeom>
              <a:avLst/>
              <a:gdLst>
                <a:gd name="connsiteX0" fmla="*/ 54714 w 55115"/>
                <a:gd name="connsiteY0" fmla="*/ 29125 h 48655"/>
                <a:gd name="connsiteX1" fmla="*/ 54714 w 55115"/>
                <a:gd name="connsiteY1" fmla="*/ 32603 h 48655"/>
                <a:gd name="connsiteX2" fmla="*/ 8072 w 55115"/>
                <a:gd name="connsiteY2" fmla="*/ 48655 h 48655"/>
                <a:gd name="connsiteX3" fmla="*/ 45 w 55115"/>
                <a:gd name="connsiteY3" fmla="*/ 29125 h 48655"/>
                <a:gd name="connsiteX4" fmla="*/ 25991 w 55115"/>
                <a:gd name="connsiteY4" fmla="*/ 45 h 48655"/>
                <a:gd name="connsiteX5" fmla="*/ 55070 w 55115"/>
                <a:gd name="connsiteY5" fmla="*/ 25991 h 48655"/>
                <a:gd name="connsiteX6" fmla="*/ 55070 w 55115"/>
                <a:gd name="connsiteY6" fmla="*/ 29125 h 4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15" h="48655">
                  <a:moveTo>
                    <a:pt x="54714" y="29125"/>
                  </a:moveTo>
                  <a:cubicBezTo>
                    <a:pt x="54895" y="30277"/>
                    <a:pt x="54895" y="31450"/>
                    <a:pt x="54714" y="32603"/>
                  </a:cubicBezTo>
                  <a:cubicBezTo>
                    <a:pt x="39374" y="38221"/>
                    <a:pt x="23768" y="43572"/>
                    <a:pt x="8072" y="48655"/>
                  </a:cubicBezTo>
                  <a:cubicBezTo>
                    <a:pt x="2942" y="43447"/>
                    <a:pt x="61" y="36435"/>
                    <a:pt x="45" y="29125"/>
                  </a:cubicBezTo>
                  <a:cubicBezTo>
                    <a:pt x="-820" y="13930"/>
                    <a:pt x="10796" y="911"/>
                    <a:pt x="25991" y="45"/>
                  </a:cubicBezTo>
                  <a:cubicBezTo>
                    <a:pt x="41186" y="-820"/>
                    <a:pt x="54205" y="10796"/>
                    <a:pt x="55070" y="25991"/>
                  </a:cubicBezTo>
                  <a:cubicBezTo>
                    <a:pt x="55130" y="27034"/>
                    <a:pt x="55130" y="28081"/>
                    <a:pt x="55070" y="2912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图形 15"/>
            <p:cNvSpPr/>
            <p:nvPr/>
          </p:nvSpPr>
          <p:spPr>
            <a:xfrm>
              <a:off x="9818270" y="3255896"/>
              <a:ext cx="31481" cy="14450"/>
            </a:xfrm>
            <a:custGeom>
              <a:avLst/>
              <a:gdLst>
                <a:gd name="connsiteX0" fmla="*/ 31481 w 31481"/>
                <a:gd name="connsiteY0" fmla="*/ 1073 h 14450"/>
                <a:gd name="connsiteX1" fmla="*/ 0 w 31481"/>
                <a:gd name="connsiteY1" fmla="*/ 14450 h 14450"/>
                <a:gd name="connsiteX2" fmla="*/ 24168 w 31481"/>
                <a:gd name="connsiteY2" fmla="*/ 3 h 14450"/>
                <a:gd name="connsiteX3" fmla="*/ 31480 w 31481"/>
                <a:gd name="connsiteY3" fmla="*/ 1073 h 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81" h="14450">
                  <a:moveTo>
                    <a:pt x="31481" y="1073"/>
                  </a:moveTo>
                  <a:cubicBezTo>
                    <a:pt x="21047" y="5711"/>
                    <a:pt x="10613" y="9991"/>
                    <a:pt x="0" y="14450"/>
                  </a:cubicBezTo>
                  <a:cubicBezTo>
                    <a:pt x="4666" y="5442"/>
                    <a:pt x="14025" y="-153"/>
                    <a:pt x="24168" y="3"/>
                  </a:cubicBezTo>
                  <a:cubicBezTo>
                    <a:pt x="26645" y="-17"/>
                    <a:pt x="29112" y="344"/>
                    <a:pt x="31480" y="1073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图形 15"/>
            <p:cNvSpPr/>
            <p:nvPr/>
          </p:nvSpPr>
          <p:spPr>
            <a:xfrm>
              <a:off x="9029823" y="3335783"/>
              <a:ext cx="43342" cy="15361"/>
            </a:xfrm>
            <a:custGeom>
              <a:avLst/>
              <a:gdLst>
                <a:gd name="connsiteX0" fmla="*/ 43342 w 43342"/>
                <a:gd name="connsiteY0" fmla="*/ 15362 h 15361"/>
                <a:gd name="connsiteX1" fmla="*/ 0 w 43342"/>
                <a:gd name="connsiteY1" fmla="*/ 7335 h 15361"/>
                <a:gd name="connsiteX2" fmla="*/ 38818 w 43342"/>
                <a:gd name="connsiteY2" fmla="*/ 8782 h 15361"/>
                <a:gd name="connsiteX3" fmla="*/ 43341 w 43342"/>
                <a:gd name="connsiteY3" fmla="*/ 15362 h 1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42" h="15361">
                  <a:moveTo>
                    <a:pt x="43342" y="15362"/>
                  </a:moveTo>
                  <a:cubicBezTo>
                    <a:pt x="28895" y="12984"/>
                    <a:pt x="14447" y="10308"/>
                    <a:pt x="0" y="7335"/>
                  </a:cubicBezTo>
                  <a:cubicBezTo>
                    <a:pt x="11119" y="-2985"/>
                    <a:pt x="28498" y="-2337"/>
                    <a:pt x="38818" y="8782"/>
                  </a:cubicBezTo>
                  <a:cubicBezTo>
                    <a:pt x="40638" y="10743"/>
                    <a:pt x="42162" y="12960"/>
                    <a:pt x="43341" y="1536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图形 15"/>
            <p:cNvSpPr/>
            <p:nvPr/>
          </p:nvSpPr>
          <p:spPr>
            <a:xfrm>
              <a:off x="9115882" y="3336010"/>
              <a:ext cx="54490" cy="28244"/>
            </a:xfrm>
            <a:custGeom>
              <a:avLst/>
              <a:gdLst>
                <a:gd name="connsiteX0" fmla="*/ 54490 w 54490"/>
                <a:gd name="connsiteY0" fmla="*/ 27352 h 28244"/>
                <a:gd name="connsiteX1" fmla="*/ 54490 w 54490"/>
                <a:gd name="connsiteY1" fmla="*/ 28244 h 28244"/>
                <a:gd name="connsiteX2" fmla="*/ 0 w 54490"/>
                <a:gd name="connsiteY2" fmla="*/ 21734 h 28244"/>
                <a:gd name="connsiteX3" fmla="*/ 32762 w 54490"/>
                <a:gd name="connsiteY3" fmla="*/ 629 h 28244"/>
                <a:gd name="connsiteX4" fmla="*/ 54489 w 54490"/>
                <a:gd name="connsiteY4" fmla="*/ 27352 h 2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90" h="28244">
                  <a:moveTo>
                    <a:pt x="54490" y="27352"/>
                  </a:moveTo>
                  <a:lnTo>
                    <a:pt x="54490" y="28244"/>
                  </a:lnTo>
                  <a:cubicBezTo>
                    <a:pt x="36654" y="26461"/>
                    <a:pt x="18104" y="24231"/>
                    <a:pt x="0" y="21734"/>
                  </a:cubicBezTo>
                  <a:cubicBezTo>
                    <a:pt x="3219" y="6859"/>
                    <a:pt x="17887" y="-2590"/>
                    <a:pt x="32762" y="629"/>
                  </a:cubicBezTo>
                  <a:cubicBezTo>
                    <a:pt x="45365" y="3357"/>
                    <a:pt x="54391" y="14458"/>
                    <a:pt x="54489" y="2735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图形 15"/>
            <p:cNvSpPr/>
            <p:nvPr/>
          </p:nvSpPr>
          <p:spPr>
            <a:xfrm>
              <a:off x="9209809" y="3337285"/>
              <a:ext cx="55271" cy="32676"/>
            </a:xfrm>
            <a:custGeom>
              <a:avLst/>
              <a:gdLst>
                <a:gd name="connsiteX0" fmla="*/ 54916 w 55271"/>
                <a:gd name="connsiteY0" fmla="*/ 26078 h 32676"/>
                <a:gd name="connsiteX1" fmla="*/ 54113 w 55271"/>
                <a:gd name="connsiteY1" fmla="*/ 32677 h 32676"/>
                <a:gd name="connsiteX2" fmla="*/ 69 w 55271"/>
                <a:gd name="connsiteY2" fmla="*/ 30091 h 32676"/>
                <a:gd name="connsiteX3" fmla="*/ 69 w 55271"/>
                <a:gd name="connsiteY3" fmla="*/ 26077 h 32676"/>
                <a:gd name="connsiteX4" fmla="*/ 29240 w 55271"/>
                <a:gd name="connsiteY4" fmla="*/ 45 h 32676"/>
                <a:gd name="connsiteX5" fmla="*/ 55272 w 55271"/>
                <a:gd name="connsiteY5" fmla="*/ 26077 h 3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71" h="32676">
                  <a:moveTo>
                    <a:pt x="54916" y="26078"/>
                  </a:moveTo>
                  <a:cubicBezTo>
                    <a:pt x="54879" y="28299"/>
                    <a:pt x="54610" y="30511"/>
                    <a:pt x="54113" y="32677"/>
                  </a:cubicBezTo>
                  <a:cubicBezTo>
                    <a:pt x="36277" y="32677"/>
                    <a:pt x="18441" y="31428"/>
                    <a:pt x="69" y="30091"/>
                  </a:cubicBezTo>
                  <a:cubicBezTo>
                    <a:pt x="-23" y="28755"/>
                    <a:pt x="-23" y="27414"/>
                    <a:pt x="69" y="26077"/>
                  </a:cubicBezTo>
                  <a:cubicBezTo>
                    <a:pt x="936" y="10833"/>
                    <a:pt x="13996" y="-821"/>
                    <a:pt x="29240" y="45"/>
                  </a:cubicBezTo>
                  <a:cubicBezTo>
                    <a:pt x="43274" y="843"/>
                    <a:pt x="54474" y="12044"/>
                    <a:pt x="5527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图形 15"/>
            <p:cNvSpPr/>
            <p:nvPr/>
          </p:nvSpPr>
          <p:spPr>
            <a:xfrm>
              <a:off x="9303965" y="3337285"/>
              <a:ext cx="55206" cy="33390"/>
            </a:xfrm>
            <a:custGeom>
              <a:avLst/>
              <a:gdLst>
                <a:gd name="connsiteX0" fmla="*/ 55202 w 55206"/>
                <a:gd name="connsiteY0" fmla="*/ 26078 h 33390"/>
                <a:gd name="connsiteX1" fmla="*/ 54489 w 55206"/>
                <a:gd name="connsiteY1" fmla="*/ 32142 h 33390"/>
                <a:gd name="connsiteX2" fmla="*/ 981 w 55206"/>
                <a:gd name="connsiteY2" fmla="*/ 33390 h 33390"/>
                <a:gd name="connsiteX3" fmla="*/ 0 w 55206"/>
                <a:gd name="connsiteY3" fmla="*/ 26077 h 33390"/>
                <a:gd name="connsiteX4" fmla="*/ 29171 w 55206"/>
                <a:gd name="connsiteY4" fmla="*/ 45 h 33390"/>
                <a:gd name="connsiteX5" fmla="*/ 55202 w 55206"/>
                <a:gd name="connsiteY5" fmla="*/ 26077 h 33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06" h="33390">
                  <a:moveTo>
                    <a:pt x="55202" y="26078"/>
                  </a:moveTo>
                  <a:cubicBezTo>
                    <a:pt x="55240" y="28122"/>
                    <a:pt x="55001" y="30162"/>
                    <a:pt x="54489" y="32142"/>
                  </a:cubicBezTo>
                  <a:cubicBezTo>
                    <a:pt x="36653" y="33034"/>
                    <a:pt x="18817" y="33390"/>
                    <a:pt x="981" y="33390"/>
                  </a:cubicBezTo>
                  <a:cubicBezTo>
                    <a:pt x="331" y="31007"/>
                    <a:pt x="1" y="28548"/>
                    <a:pt x="0" y="26077"/>
                  </a:cubicBezTo>
                  <a:cubicBezTo>
                    <a:pt x="867" y="10833"/>
                    <a:pt x="13927" y="-821"/>
                    <a:pt x="29171" y="45"/>
                  </a:cubicBezTo>
                  <a:cubicBezTo>
                    <a:pt x="43205" y="843"/>
                    <a:pt x="54404" y="12044"/>
                    <a:pt x="55202" y="2607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图形 15"/>
            <p:cNvSpPr/>
            <p:nvPr/>
          </p:nvSpPr>
          <p:spPr>
            <a:xfrm>
              <a:off x="9398605" y="3336504"/>
              <a:ext cx="55094" cy="30514"/>
            </a:xfrm>
            <a:custGeom>
              <a:avLst/>
              <a:gdLst>
                <a:gd name="connsiteX0" fmla="*/ 54737 w 55094"/>
                <a:gd name="connsiteY0" fmla="*/ 25609 h 30514"/>
                <a:gd name="connsiteX1" fmla="*/ 69 w 55094"/>
                <a:gd name="connsiteY1" fmla="*/ 30514 h 30514"/>
                <a:gd name="connsiteX2" fmla="*/ 69 w 55094"/>
                <a:gd name="connsiteY2" fmla="*/ 26501 h 30514"/>
                <a:gd name="connsiteX3" fmla="*/ 28662 w 55094"/>
                <a:gd name="connsiteY3" fmla="*/ 21 h 30514"/>
                <a:gd name="connsiteX4" fmla="*/ 55094 w 55094"/>
                <a:gd name="connsiteY4" fmla="*/ 25609 h 3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94" h="30514">
                  <a:moveTo>
                    <a:pt x="54737" y="25609"/>
                  </a:moveTo>
                  <a:cubicBezTo>
                    <a:pt x="36901" y="27661"/>
                    <a:pt x="18351" y="29266"/>
                    <a:pt x="69" y="30514"/>
                  </a:cubicBezTo>
                  <a:cubicBezTo>
                    <a:pt x="-23" y="29178"/>
                    <a:pt x="-23" y="27837"/>
                    <a:pt x="69" y="26501"/>
                  </a:cubicBezTo>
                  <a:cubicBezTo>
                    <a:pt x="653" y="11293"/>
                    <a:pt x="13454" y="-563"/>
                    <a:pt x="28662" y="21"/>
                  </a:cubicBezTo>
                  <a:cubicBezTo>
                    <a:pt x="42710" y="560"/>
                    <a:pt x="54100" y="11586"/>
                    <a:pt x="55094" y="2560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图形 15"/>
            <p:cNvSpPr/>
            <p:nvPr/>
          </p:nvSpPr>
          <p:spPr>
            <a:xfrm>
              <a:off x="9493563" y="3335732"/>
              <a:ext cx="50833" cy="21833"/>
            </a:xfrm>
            <a:custGeom>
              <a:avLst/>
              <a:gdLst>
                <a:gd name="connsiteX0" fmla="*/ 50833 w 50833"/>
                <a:gd name="connsiteY0" fmla="*/ 13807 h 21833"/>
                <a:gd name="connsiteX1" fmla="*/ 0 w 50833"/>
                <a:gd name="connsiteY1" fmla="*/ 21833 h 21833"/>
                <a:gd name="connsiteX2" fmla="*/ 32684 w 50833"/>
                <a:gd name="connsiteY2" fmla="*/ 608 h 21833"/>
                <a:gd name="connsiteX3" fmla="*/ 50834 w 50833"/>
                <a:gd name="connsiteY3" fmla="*/ 13807 h 2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33" h="21833">
                  <a:moveTo>
                    <a:pt x="50833" y="13807"/>
                  </a:moveTo>
                  <a:cubicBezTo>
                    <a:pt x="33888" y="16839"/>
                    <a:pt x="17033" y="19604"/>
                    <a:pt x="0" y="21833"/>
                  </a:cubicBezTo>
                  <a:cubicBezTo>
                    <a:pt x="3164" y="6947"/>
                    <a:pt x="17797" y="-2556"/>
                    <a:pt x="32684" y="608"/>
                  </a:cubicBezTo>
                  <a:cubicBezTo>
                    <a:pt x="40333" y="2233"/>
                    <a:pt x="46930" y="7032"/>
                    <a:pt x="50834" y="1380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图形 15"/>
            <p:cNvSpPr/>
            <p:nvPr/>
          </p:nvSpPr>
          <p:spPr>
            <a:xfrm>
              <a:off x="8782525" y="725842"/>
              <a:ext cx="49774" cy="30857"/>
            </a:xfrm>
            <a:custGeom>
              <a:avLst/>
              <a:gdLst>
                <a:gd name="connsiteX0" fmla="*/ 49762 w 49774"/>
                <a:gd name="connsiteY0" fmla="*/ 3300 h 30857"/>
                <a:gd name="connsiteX1" fmla="*/ 22206 w 49774"/>
                <a:gd name="connsiteY1" fmla="*/ 30857 h 30857"/>
                <a:gd name="connsiteX2" fmla="*/ 22117 w 49774"/>
                <a:gd name="connsiteY2" fmla="*/ 30857 h 30857"/>
                <a:gd name="connsiteX3" fmla="*/ 0 w 49774"/>
                <a:gd name="connsiteY3" fmla="*/ 19531 h 30857"/>
                <a:gd name="connsiteX4" fmla="*/ 49405 w 49774"/>
                <a:gd name="connsiteY4" fmla="*/ 0 h 30857"/>
                <a:gd name="connsiteX5" fmla="*/ 49762 w 49774"/>
                <a:gd name="connsiteY5" fmla="*/ 3300 h 3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74" h="30857">
                  <a:moveTo>
                    <a:pt x="49762" y="3300"/>
                  </a:moveTo>
                  <a:cubicBezTo>
                    <a:pt x="49762" y="18519"/>
                    <a:pt x="37425" y="30857"/>
                    <a:pt x="22206" y="30857"/>
                  </a:cubicBezTo>
                  <a:cubicBezTo>
                    <a:pt x="22176" y="30857"/>
                    <a:pt x="22147" y="30857"/>
                    <a:pt x="22117" y="30857"/>
                  </a:cubicBezTo>
                  <a:cubicBezTo>
                    <a:pt x="13332" y="30941"/>
                    <a:pt x="5065" y="26708"/>
                    <a:pt x="0" y="19531"/>
                  </a:cubicBezTo>
                  <a:cubicBezTo>
                    <a:pt x="16320" y="12753"/>
                    <a:pt x="32729" y="6332"/>
                    <a:pt x="49405" y="0"/>
                  </a:cubicBezTo>
                  <a:cubicBezTo>
                    <a:pt x="49695" y="1075"/>
                    <a:pt x="49815" y="2188"/>
                    <a:pt x="49762" y="330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图形 15"/>
            <p:cNvSpPr/>
            <p:nvPr/>
          </p:nvSpPr>
          <p:spPr>
            <a:xfrm>
              <a:off x="8643849" y="788179"/>
              <a:ext cx="54847" cy="47837"/>
            </a:xfrm>
            <a:custGeom>
              <a:avLst/>
              <a:gdLst>
                <a:gd name="connsiteX0" fmla="*/ 54846 w 54847"/>
                <a:gd name="connsiteY0" fmla="*/ 20779 h 47837"/>
                <a:gd name="connsiteX1" fmla="*/ 26795 w 54847"/>
                <a:gd name="connsiteY1" fmla="*/ 47833 h 47837"/>
                <a:gd name="connsiteX2" fmla="*/ 0 w 54847"/>
                <a:gd name="connsiteY2" fmla="*/ 24079 h 47837"/>
                <a:gd name="connsiteX3" fmla="*/ 45303 w 54847"/>
                <a:gd name="connsiteY3" fmla="*/ 0 h 47837"/>
                <a:gd name="connsiteX4" fmla="*/ 54846 w 54847"/>
                <a:gd name="connsiteY4" fmla="*/ 20779 h 4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47" h="47837">
                  <a:moveTo>
                    <a:pt x="54846" y="20779"/>
                  </a:moveTo>
                  <a:cubicBezTo>
                    <a:pt x="54570" y="35996"/>
                    <a:pt x="42011" y="48108"/>
                    <a:pt x="26795" y="47833"/>
                  </a:cubicBezTo>
                  <a:cubicBezTo>
                    <a:pt x="13235" y="47587"/>
                    <a:pt x="1869" y="37512"/>
                    <a:pt x="0" y="24079"/>
                  </a:cubicBezTo>
                  <a:cubicBezTo>
                    <a:pt x="14982" y="15696"/>
                    <a:pt x="29965" y="7670"/>
                    <a:pt x="45303" y="0"/>
                  </a:cubicBezTo>
                  <a:cubicBezTo>
                    <a:pt x="51433" y="5150"/>
                    <a:pt x="54934" y="12774"/>
                    <a:pt x="54846" y="207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图形 15"/>
            <p:cNvSpPr/>
            <p:nvPr/>
          </p:nvSpPr>
          <p:spPr>
            <a:xfrm>
              <a:off x="8737934" y="78140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图形 15"/>
            <p:cNvSpPr/>
            <p:nvPr/>
          </p:nvSpPr>
          <p:spPr>
            <a:xfrm>
              <a:off x="8499197" y="873079"/>
              <a:ext cx="50120" cy="43341"/>
            </a:xfrm>
            <a:custGeom>
              <a:avLst/>
              <a:gdLst>
                <a:gd name="connsiteX0" fmla="*/ 50120 w 50120"/>
                <a:gd name="connsiteY0" fmla="*/ 15785 h 43341"/>
                <a:gd name="connsiteX1" fmla="*/ 22385 w 50120"/>
                <a:gd name="connsiteY1" fmla="*/ 43342 h 43341"/>
                <a:gd name="connsiteX2" fmla="*/ 22384 w 50120"/>
                <a:gd name="connsiteY2" fmla="*/ 43342 h 43341"/>
                <a:gd name="connsiteX3" fmla="*/ 0 w 50120"/>
                <a:gd name="connsiteY3" fmla="*/ 31659 h 43341"/>
                <a:gd name="connsiteX4" fmla="*/ 45215 w 50120"/>
                <a:gd name="connsiteY4" fmla="*/ 0 h 43341"/>
                <a:gd name="connsiteX5" fmla="*/ 50120 w 50120"/>
                <a:gd name="connsiteY5" fmla="*/ 15785 h 4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20" h="43341">
                  <a:moveTo>
                    <a:pt x="50120" y="15785"/>
                  </a:moveTo>
                  <a:cubicBezTo>
                    <a:pt x="50071" y="31053"/>
                    <a:pt x="37654" y="43391"/>
                    <a:pt x="22385" y="43342"/>
                  </a:cubicBezTo>
                  <a:cubicBezTo>
                    <a:pt x="22385" y="43342"/>
                    <a:pt x="22385" y="43342"/>
                    <a:pt x="22384" y="43342"/>
                  </a:cubicBezTo>
                  <a:cubicBezTo>
                    <a:pt x="13462" y="43341"/>
                    <a:pt x="5103" y="38979"/>
                    <a:pt x="0" y="31659"/>
                  </a:cubicBezTo>
                  <a:cubicBezTo>
                    <a:pt x="14716" y="20690"/>
                    <a:pt x="29876" y="10077"/>
                    <a:pt x="45215" y="0"/>
                  </a:cubicBezTo>
                  <a:cubicBezTo>
                    <a:pt x="48362" y="4667"/>
                    <a:pt x="50068" y="10156"/>
                    <a:pt x="50120" y="1578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图形 15"/>
            <p:cNvSpPr/>
            <p:nvPr/>
          </p:nvSpPr>
          <p:spPr>
            <a:xfrm>
              <a:off x="8588557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图形 15"/>
            <p:cNvSpPr/>
            <p:nvPr/>
          </p:nvSpPr>
          <p:spPr>
            <a:xfrm>
              <a:off x="8682821" y="861218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图形 15"/>
            <p:cNvSpPr/>
            <p:nvPr/>
          </p:nvSpPr>
          <p:spPr>
            <a:xfrm>
              <a:off x="8776996" y="861218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图形 15"/>
            <p:cNvSpPr/>
            <p:nvPr/>
          </p:nvSpPr>
          <p:spPr>
            <a:xfrm>
              <a:off x="8387186" y="971089"/>
              <a:ext cx="28359" cy="25119"/>
            </a:xfrm>
            <a:custGeom>
              <a:avLst/>
              <a:gdLst>
                <a:gd name="connsiteX0" fmla="*/ 28359 w 28359"/>
                <a:gd name="connsiteY0" fmla="*/ 0 h 25119"/>
                <a:gd name="connsiteX1" fmla="*/ 981 w 28359"/>
                <a:gd name="connsiteY1" fmla="*/ 25060 h 25119"/>
                <a:gd name="connsiteX2" fmla="*/ 0 w 28359"/>
                <a:gd name="connsiteY2" fmla="*/ 25060 h 25119"/>
                <a:gd name="connsiteX3" fmla="*/ 28359 w 28359"/>
                <a:gd name="connsiteY3" fmla="*/ 0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59" h="25119">
                  <a:moveTo>
                    <a:pt x="28359" y="0"/>
                  </a:moveTo>
                  <a:cubicBezTo>
                    <a:pt x="27111" y="14188"/>
                    <a:pt x="15224" y="25068"/>
                    <a:pt x="981" y="25060"/>
                  </a:cubicBezTo>
                  <a:cubicBezTo>
                    <a:pt x="659" y="25139"/>
                    <a:pt x="322" y="25139"/>
                    <a:pt x="0" y="25060"/>
                  </a:cubicBezTo>
                  <a:cubicBezTo>
                    <a:pt x="9364" y="16409"/>
                    <a:pt x="18817" y="8205"/>
                    <a:pt x="28359" y="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图形 15"/>
            <p:cNvSpPr/>
            <p:nvPr/>
          </p:nvSpPr>
          <p:spPr>
            <a:xfrm>
              <a:off x="8454607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图形 15"/>
            <p:cNvSpPr/>
            <p:nvPr/>
          </p:nvSpPr>
          <p:spPr>
            <a:xfrm>
              <a:off x="8549138" y="94103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图形 15"/>
            <p:cNvSpPr/>
            <p:nvPr/>
          </p:nvSpPr>
          <p:spPr>
            <a:xfrm>
              <a:off x="8643581" y="94112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图形 15"/>
            <p:cNvSpPr/>
            <p:nvPr/>
          </p:nvSpPr>
          <p:spPr>
            <a:xfrm>
              <a:off x="8737935" y="941035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图形 15"/>
            <p:cNvSpPr/>
            <p:nvPr/>
          </p:nvSpPr>
          <p:spPr>
            <a:xfrm>
              <a:off x="8313701" y="1028878"/>
              <a:ext cx="46820" cy="47266"/>
            </a:xfrm>
            <a:custGeom>
              <a:avLst/>
              <a:gdLst>
                <a:gd name="connsiteX0" fmla="*/ 46820 w 46820"/>
                <a:gd name="connsiteY0" fmla="*/ 19531 h 47266"/>
                <a:gd name="connsiteX1" fmla="*/ 19263 w 46820"/>
                <a:gd name="connsiteY1" fmla="*/ 47266 h 47266"/>
                <a:gd name="connsiteX2" fmla="*/ 19263 w 46820"/>
                <a:gd name="connsiteY2" fmla="*/ 47266 h 47266"/>
                <a:gd name="connsiteX3" fmla="*/ 0 w 46820"/>
                <a:gd name="connsiteY3" fmla="*/ 39239 h 47266"/>
                <a:gd name="connsiteX4" fmla="*/ 38793 w 46820"/>
                <a:gd name="connsiteY4" fmla="*/ 0 h 47266"/>
                <a:gd name="connsiteX5" fmla="*/ 46820 w 46820"/>
                <a:gd name="connsiteY5" fmla="*/ 19531 h 4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20" h="47266">
                  <a:moveTo>
                    <a:pt x="46820" y="19531"/>
                  </a:moveTo>
                  <a:cubicBezTo>
                    <a:pt x="46869" y="34799"/>
                    <a:pt x="34532" y="47216"/>
                    <a:pt x="19263" y="47266"/>
                  </a:cubicBezTo>
                  <a:cubicBezTo>
                    <a:pt x="19263" y="47266"/>
                    <a:pt x="19263" y="47266"/>
                    <a:pt x="19263" y="47266"/>
                  </a:cubicBezTo>
                  <a:cubicBezTo>
                    <a:pt x="12020" y="47308"/>
                    <a:pt x="5070" y="44412"/>
                    <a:pt x="0" y="39239"/>
                  </a:cubicBezTo>
                  <a:cubicBezTo>
                    <a:pt x="12486" y="25773"/>
                    <a:pt x="25595" y="12485"/>
                    <a:pt x="38793" y="0"/>
                  </a:cubicBezTo>
                  <a:cubicBezTo>
                    <a:pt x="43923" y="5208"/>
                    <a:pt x="46805" y="12221"/>
                    <a:pt x="46820" y="19531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图形 15"/>
            <p:cNvSpPr/>
            <p:nvPr/>
          </p:nvSpPr>
          <p:spPr>
            <a:xfrm>
              <a:off x="8399762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图形 15"/>
            <p:cNvSpPr/>
            <p:nvPr/>
          </p:nvSpPr>
          <p:spPr>
            <a:xfrm>
              <a:off x="8494114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图形 15"/>
            <p:cNvSpPr/>
            <p:nvPr/>
          </p:nvSpPr>
          <p:spPr>
            <a:xfrm>
              <a:off x="8588557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图形 15"/>
            <p:cNvSpPr/>
            <p:nvPr/>
          </p:nvSpPr>
          <p:spPr>
            <a:xfrm>
              <a:off x="8682821" y="102085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90" y="49"/>
                    <a:pt x="55114" y="12412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图形 15"/>
            <p:cNvSpPr/>
            <p:nvPr/>
          </p:nvSpPr>
          <p:spPr>
            <a:xfrm>
              <a:off x="8776996" y="1020851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图形 15"/>
            <p:cNvSpPr/>
            <p:nvPr/>
          </p:nvSpPr>
          <p:spPr>
            <a:xfrm>
              <a:off x="8266257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图形 15"/>
            <p:cNvSpPr/>
            <p:nvPr/>
          </p:nvSpPr>
          <p:spPr>
            <a:xfrm>
              <a:off x="8360610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图形 15"/>
            <p:cNvSpPr/>
            <p:nvPr/>
          </p:nvSpPr>
          <p:spPr>
            <a:xfrm>
              <a:off x="8454607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图形 15"/>
            <p:cNvSpPr/>
            <p:nvPr/>
          </p:nvSpPr>
          <p:spPr>
            <a:xfrm>
              <a:off x="8549138" y="110075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图形 15"/>
            <p:cNvSpPr/>
            <p:nvPr/>
          </p:nvSpPr>
          <p:spPr>
            <a:xfrm>
              <a:off x="8643492" y="1100757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图形 15"/>
            <p:cNvSpPr/>
            <p:nvPr/>
          </p:nvSpPr>
          <p:spPr>
            <a:xfrm>
              <a:off x="8737934" y="11007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图形 15"/>
            <p:cNvSpPr/>
            <p:nvPr/>
          </p:nvSpPr>
          <p:spPr>
            <a:xfrm>
              <a:off x="821096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图形 15"/>
            <p:cNvSpPr/>
            <p:nvPr/>
          </p:nvSpPr>
          <p:spPr>
            <a:xfrm>
              <a:off x="8305319" y="1180574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图形 15"/>
            <p:cNvSpPr/>
            <p:nvPr/>
          </p:nvSpPr>
          <p:spPr>
            <a:xfrm>
              <a:off x="839976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图形 15"/>
            <p:cNvSpPr/>
            <p:nvPr/>
          </p:nvSpPr>
          <p:spPr>
            <a:xfrm>
              <a:off x="8494113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图形 15"/>
            <p:cNvSpPr/>
            <p:nvPr/>
          </p:nvSpPr>
          <p:spPr>
            <a:xfrm>
              <a:off x="8588556" y="1180574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图形 15"/>
            <p:cNvSpPr/>
            <p:nvPr/>
          </p:nvSpPr>
          <p:spPr>
            <a:xfrm>
              <a:off x="8682821" y="1180574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图形 15"/>
            <p:cNvSpPr/>
            <p:nvPr/>
          </p:nvSpPr>
          <p:spPr>
            <a:xfrm>
              <a:off x="8776995" y="1180574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图形 15"/>
            <p:cNvSpPr/>
            <p:nvPr/>
          </p:nvSpPr>
          <p:spPr>
            <a:xfrm>
              <a:off x="817190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图形 15"/>
            <p:cNvSpPr/>
            <p:nvPr/>
          </p:nvSpPr>
          <p:spPr>
            <a:xfrm>
              <a:off x="8266257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图形 15"/>
            <p:cNvSpPr/>
            <p:nvPr/>
          </p:nvSpPr>
          <p:spPr>
            <a:xfrm>
              <a:off x="8360610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图形 15"/>
            <p:cNvSpPr/>
            <p:nvPr/>
          </p:nvSpPr>
          <p:spPr>
            <a:xfrm>
              <a:off x="8454607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图形 15"/>
            <p:cNvSpPr/>
            <p:nvPr/>
          </p:nvSpPr>
          <p:spPr>
            <a:xfrm>
              <a:off x="8549138" y="126039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图形 15"/>
            <p:cNvSpPr/>
            <p:nvPr/>
          </p:nvSpPr>
          <p:spPr>
            <a:xfrm>
              <a:off x="8643492" y="126039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图形 15"/>
            <p:cNvSpPr/>
            <p:nvPr/>
          </p:nvSpPr>
          <p:spPr>
            <a:xfrm>
              <a:off x="8737934" y="126039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图形 15"/>
            <p:cNvSpPr/>
            <p:nvPr/>
          </p:nvSpPr>
          <p:spPr>
            <a:xfrm>
              <a:off x="811679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图形 15"/>
            <p:cNvSpPr/>
            <p:nvPr/>
          </p:nvSpPr>
          <p:spPr>
            <a:xfrm>
              <a:off x="821096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图形 15"/>
            <p:cNvSpPr/>
            <p:nvPr/>
          </p:nvSpPr>
          <p:spPr>
            <a:xfrm>
              <a:off x="8305319" y="134020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图形 15"/>
            <p:cNvSpPr/>
            <p:nvPr/>
          </p:nvSpPr>
          <p:spPr>
            <a:xfrm>
              <a:off x="8399761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图形 15"/>
            <p:cNvSpPr/>
            <p:nvPr/>
          </p:nvSpPr>
          <p:spPr>
            <a:xfrm>
              <a:off x="8494113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图形 15"/>
            <p:cNvSpPr/>
            <p:nvPr/>
          </p:nvSpPr>
          <p:spPr>
            <a:xfrm>
              <a:off x="8588556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图形 15"/>
            <p:cNvSpPr/>
            <p:nvPr/>
          </p:nvSpPr>
          <p:spPr>
            <a:xfrm>
              <a:off x="8682820" y="134020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图形 15"/>
            <p:cNvSpPr/>
            <p:nvPr/>
          </p:nvSpPr>
          <p:spPr>
            <a:xfrm>
              <a:off x="8776995" y="134020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图形 15"/>
            <p:cNvSpPr/>
            <p:nvPr/>
          </p:nvSpPr>
          <p:spPr>
            <a:xfrm>
              <a:off x="807755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图形 15"/>
            <p:cNvSpPr/>
            <p:nvPr/>
          </p:nvSpPr>
          <p:spPr>
            <a:xfrm>
              <a:off x="817190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图形 15"/>
            <p:cNvSpPr/>
            <p:nvPr/>
          </p:nvSpPr>
          <p:spPr>
            <a:xfrm>
              <a:off x="8266257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图形 15"/>
            <p:cNvSpPr/>
            <p:nvPr/>
          </p:nvSpPr>
          <p:spPr>
            <a:xfrm>
              <a:off x="836061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图形 15"/>
            <p:cNvSpPr/>
            <p:nvPr/>
          </p:nvSpPr>
          <p:spPr>
            <a:xfrm>
              <a:off x="8454607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图形 15"/>
            <p:cNvSpPr/>
            <p:nvPr/>
          </p:nvSpPr>
          <p:spPr>
            <a:xfrm>
              <a:off x="8549138" y="142002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图形 15"/>
            <p:cNvSpPr/>
            <p:nvPr/>
          </p:nvSpPr>
          <p:spPr>
            <a:xfrm>
              <a:off x="8643581" y="14200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图形 15"/>
            <p:cNvSpPr/>
            <p:nvPr/>
          </p:nvSpPr>
          <p:spPr>
            <a:xfrm>
              <a:off x="8737934" y="142002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图形 15"/>
            <p:cNvSpPr/>
            <p:nvPr/>
          </p:nvSpPr>
          <p:spPr>
            <a:xfrm>
              <a:off x="8022437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图形 15"/>
            <p:cNvSpPr/>
            <p:nvPr/>
          </p:nvSpPr>
          <p:spPr>
            <a:xfrm>
              <a:off x="811679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图形 15"/>
            <p:cNvSpPr/>
            <p:nvPr/>
          </p:nvSpPr>
          <p:spPr>
            <a:xfrm>
              <a:off x="821096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图形 15"/>
            <p:cNvSpPr/>
            <p:nvPr/>
          </p:nvSpPr>
          <p:spPr>
            <a:xfrm>
              <a:off x="8305319" y="149984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图形 15"/>
            <p:cNvSpPr/>
            <p:nvPr/>
          </p:nvSpPr>
          <p:spPr>
            <a:xfrm>
              <a:off x="8399761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图形 15"/>
            <p:cNvSpPr/>
            <p:nvPr/>
          </p:nvSpPr>
          <p:spPr>
            <a:xfrm>
              <a:off x="8494113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图形 15"/>
            <p:cNvSpPr/>
            <p:nvPr/>
          </p:nvSpPr>
          <p:spPr>
            <a:xfrm>
              <a:off x="8588556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图形 15"/>
            <p:cNvSpPr/>
            <p:nvPr/>
          </p:nvSpPr>
          <p:spPr>
            <a:xfrm>
              <a:off x="8682820" y="1499841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图形 15"/>
            <p:cNvSpPr/>
            <p:nvPr/>
          </p:nvSpPr>
          <p:spPr>
            <a:xfrm>
              <a:off x="8776995" y="1499841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图形 15"/>
            <p:cNvSpPr/>
            <p:nvPr/>
          </p:nvSpPr>
          <p:spPr>
            <a:xfrm>
              <a:off x="7992829" y="1579796"/>
              <a:ext cx="45483" cy="54930"/>
            </a:xfrm>
            <a:custGeom>
              <a:avLst/>
              <a:gdLst>
                <a:gd name="connsiteX0" fmla="*/ 45483 w 45483"/>
                <a:gd name="connsiteY0" fmla="*/ 27508 h 54930"/>
                <a:gd name="connsiteX1" fmla="*/ 17970 w 45483"/>
                <a:gd name="connsiteY1" fmla="*/ 54931 h 54930"/>
                <a:gd name="connsiteX2" fmla="*/ 0 w 45483"/>
                <a:gd name="connsiteY2" fmla="*/ 48198 h 54930"/>
                <a:gd name="connsiteX3" fmla="*/ 14983 w 45483"/>
                <a:gd name="connsiteY3" fmla="*/ 130 h 54930"/>
                <a:gd name="connsiteX4" fmla="*/ 18015 w 45483"/>
                <a:gd name="connsiteY4" fmla="*/ 130 h 54930"/>
                <a:gd name="connsiteX5" fmla="*/ 45483 w 45483"/>
                <a:gd name="connsiteY5" fmla="*/ 27508 h 5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3" h="54930">
                  <a:moveTo>
                    <a:pt x="45483" y="27508"/>
                  </a:moveTo>
                  <a:cubicBezTo>
                    <a:pt x="45457" y="42678"/>
                    <a:pt x="33140" y="54956"/>
                    <a:pt x="17970" y="54931"/>
                  </a:cubicBezTo>
                  <a:cubicBezTo>
                    <a:pt x="11365" y="54920"/>
                    <a:pt x="4986" y="52530"/>
                    <a:pt x="0" y="48198"/>
                  </a:cubicBezTo>
                  <a:cubicBezTo>
                    <a:pt x="4727" y="32057"/>
                    <a:pt x="9632" y="16004"/>
                    <a:pt x="14983" y="130"/>
                  </a:cubicBezTo>
                  <a:cubicBezTo>
                    <a:pt x="15986" y="-43"/>
                    <a:pt x="17012" y="-43"/>
                    <a:pt x="18015" y="130"/>
                  </a:cubicBezTo>
                  <a:cubicBezTo>
                    <a:pt x="33130" y="178"/>
                    <a:pt x="45385" y="12394"/>
                    <a:pt x="45483" y="2750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图形 15"/>
            <p:cNvSpPr/>
            <p:nvPr/>
          </p:nvSpPr>
          <p:spPr>
            <a:xfrm>
              <a:off x="807746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图形 15"/>
            <p:cNvSpPr/>
            <p:nvPr/>
          </p:nvSpPr>
          <p:spPr>
            <a:xfrm>
              <a:off x="817190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图形 15"/>
            <p:cNvSpPr/>
            <p:nvPr/>
          </p:nvSpPr>
          <p:spPr>
            <a:xfrm>
              <a:off x="8266257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图形 15"/>
            <p:cNvSpPr/>
            <p:nvPr/>
          </p:nvSpPr>
          <p:spPr>
            <a:xfrm>
              <a:off x="8360610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图形 15"/>
            <p:cNvSpPr/>
            <p:nvPr/>
          </p:nvSpPr>
          <p:spPr>
            <a:xfrm>
              <a:off x="8454607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图形 15"/>
            <p:cNvSpPr/>
            <p:nvPr/>
          </p:nvSpPr>
          <p:spPr>
            <a:xfrm>
              <a:off x="8549138" y="1579658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图形 15"/>
            <p:cNvSpPr/>
            <p:nvPr/>
          </p:nvSpPr>
          <p:spPr>
            <a:xfrm>
              <a:off x="8643492" y="157965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图形 15"/>
            <p:cNvSpPr/>
            <p:nvPr/>
          </p:nvSpPr>
          <p:spPr>
            <a:xfrm>
              <a:off x="8737934" y="157965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图形 15"/>
            <p:cNvSpPr/>
            <p:nvPr/>
          </p:nvSpPr>
          <p:spPr>
            <a:xfrm>
              <a:off x="7972942" y="1675082"/>
              <a:ext cx="10792" cy="33710"/>
            </a:xfrm>
            <a:custGeom>
              <a:avLst/>
              <a:gdLst>
                <a:gd name="connsiteX0" fmla="*/ 10791 w 10792"/>
                <a:gd name="connsiteY0" fmla="*/ 11950 h 33710"/>
                <a:gd name="connsiteX1" fmla="*/ 0 w 10792"/>
                <a:gd name="connsiteY1" fmla="*/ 33710 h 33710"/>
                <a:gd name="connsiteX2" fmla="*/ 7848 w 10792"/>
                <a:gd name="connsiteY2" fmla="*/ 0 h 33710"/>
                <a:gd name="connsiteX3" fmla="*/ 10791 w 10792"/>
                <a:gd name="connsiteY3" fmla="*/ 11950 h 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2" h="33710">
                  <a:moveTo>
                    <a:pt x="10791" y="11950"/>
                  </a:moveTo>
                  <a:cubicBezTo>
                    <a:pt x="10884" y="20512"/>
                    <a:pt x="6872" y="28602"/>
                    <a:pt x="0" y="33710"/>
                  </a:cubicBezTo>
                  <a:cubicBezTo>
                    <a:pt x="2230" y="22384"/>
                    <a:pt x="4905" y="11148"/>
                    <a:pt x="7848" y="0"/>
                  </a:cubicBezTo>
                  <a:cubicBezTo>
                    <a:pt x="9780" y="3687"/>
                    <a:pt x="10789" y="7788"/>
                    <a:pt x="10791" y="1195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图形 15"/>
            <p:cNvSpPr/>
            <p:nvPr/>
          </p:nvSpPr>
          <p:spPr>
            <a:xfrm>
              <a:off x="8022437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图形 15"/>
            <p:cNvSpPr/>
            <p:nvPr/>
          </p:nvSpPr>
          <p:spPr>
            <a:xfrm>
              <a:off x="8116790" y="165947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图形 15"/>
            <p:cNvSpPr/>
            <p:nvPr/>
          </p:nvSpPr>
          <p:spPr>
            <a:xfrm>
              <a:off x="821096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图形 15"/>
            <p:cNvSpPr/>
            <p:nvPr/>
          </p:nvSpPr>
          <p:spPr>
            <a:xfrm>
              <a:off x="8305319" y="165947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图形 15"/>
            <p:cNvSpPr/>
            <p:nvPr/>
          </p:nvSpPr>
          <p:spPr>
            <a:xfrm>
              <a:off x="839976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图形 15"/>
            <p:cNvSpPr/>
            <p:nvPr/>
          </p:nvSpPr>
          <p:spPr>
            <a:xfrm>
              <a:off x="8494113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图形 15"/>
            <p:cNvSpPr/>
            <p:nvPr/>
          </p:nvSpPr>
          <p:spPr>
            <a:xfrm>
              <a:off x="8588556" y="165947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图形 15"/>
            <p:cNvSpPr/>
            <p:nvPr/>
          </p:nvSpPr>
          <p:spPr>
            <a:xfrm>
              <a:off x="8682821" y="165947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图形 15"/>
            <p:cNvSpPr/>
            <p:nvPr/>
          </p:nvSpPr>
          <p:spPr>
            <a:xfrm>
              <a:off x="8776995" y="1659475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图形 15"/>
            <p:cNvSpPr/>
            <p:nvPr/>
          </p:nvSpPr>
          <p:spPr>
            <a:xfrm>
              <a:off x="7983109" y="1739022"/>
              <a:ext cx="55293" cy="55293"/>
            </a:xfrm>
            <a:custGeom>
              <a:avLst/>
              <a:gdLst>
                <a:gd name="connsiteX0" fmla="*/ 55291 w 55293"/>
                <a:gd name="connsiteY0" fmla="*/ 27827 h 55293"/>
                <a:gd name="connsiteX1" fmla="*/ 27466 w 55293"/>
                <a:gd name="connsiteY1" fmla="*/ 55293 h 55293"/>
                <a:gd name="connsiteX2" fmla="*/ 1 w 55293"/>
                <a:gd name="connsiteY2" fmla="*/ 27467 h 55293"/>
                <a:gd name="connsiteX3" fmla="*/ 27378 w 55293"/>
                <a:gd name="connsiteY3" fmla="*/ 2 h 55293"/>
                <a:gd name="connsiteX4" fmla="*/ 55291 w 55293"/>
                <a:gd name="connsiteY4" fmla="*/ 27199 h 55293"/>
                <a:gd name="connsiteX5" fmla="*/ 55292 w 55293"/>
                <a:gd name="connsiteY5" fmla="*/ 27827 h 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3" h="55293">
                  <a:moveTo>
                    <a:pt x="55291" y="27827"/>
                  </a:moveTo>
                  <a:cubicBezTo>
                    <a:pt x="55192" y="43095"/>
                    <a:pt x="42734" y="55392"/>
                    <a:pt x="27466" y="55293"/>
                  </a:cubicBezTo>
                  <a:cubicBezTo>
                    <a:pt x="12198" y="55193"/>
                    <a:pt x="-99" y="42736"/>
                    <a:pt x="1" y="27467"/>
                  </a:cubicBezTo>
                  <a:cubicBezTo>
                    <a:pt x="99" y="12374"/>
                    <a:pt x="12285" y="149"/>
                    <a:pt x="27378" y="2"/>
                  </a:cubicBezTo>
                  <a:cubicBezTo>
                    <a:pt x="42596" y="-195"/>
                    <a:pt x="55093" y="11981"/>
                    <a:pt x="55291" y="27199"/>
                  </a:cubicBezTo>
                  <a:cubicBezTo>
                    <a:pt x="55293" y="27408"/>
                    <a:pt x="55294" y="27617"/>
                    <a:pt x="55292" y="2782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图形 15"/>
            <p:cNvSpPr/>
            <p:nvPr/>
          </p:nvSpPr>
          <p:spPr>
            <a:xfrm>
              <a:off x="807746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图形 15"/>
            <p:cNvSpPr/>
            <p:nvPr/>
          </p:nvSpPr>
          <p:spPr>
            <a:xfrm>
              <a:off x="817190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图形 15"/>
            <p:cNvSpPr/>
            <p:nvPr/>
          </p:nvSpPr>
          <p:spPr>
            <a:xfrm>
              <a:off x="8266257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图形 15"/>
            <p:cNvSpPr/>
            <p:nvPr/>
          </p:nvSpPr>
          <p:spPr>
            <a:xfrm>
              <a:off x="8360610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图形 15"/>
            <p:cNvSpPr/>
            <p:nvPr/>
          </p:nvSpPr>
          <p:spPr>
            <a:xfrm>
              <a:off x="8454607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图形 15"/>
            <p:cNvSpPr/>
            <p:nvPr/>
          </p:nvSpPr>
          <p:spPr>
            <a:xfrm>
              <a:off x="8549138" y="1739292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图形 15"/>
            <p:cNvSpPr/>
            <p:nvPr/>
          </p:nvSpPr>
          <p:spPr>
            <a:xfrm>
              <a:off x="8643492" y="173929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8"/>
                    <a:pt x="55292" y="27468"/>
                  </a:cubicBezTo>
                  <a:cubicBezTo>
                    <a:pt x="55292" y="27498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图形 15"/>
            <p:cNvSpPr/>
            <p:nvPr/>
          </p:nvSpPr>
          <p:spPr>
            <a:xfrm>
              <a:off x="8737934" y="173929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图形 15"/>
            <p:cNvSpPr/>
            <p:nvPr/>
          </p:nvSpPr>
          <p:spPr>
            <a:xfrm>
              <a:off x="7946634" y="1818920"/>
              <a:ext cx="37098" cy="55394"/>
            </a:xfrm>
            <a:custGeom>
              <a:avLst/>
              <a:gdLst>
                <a:gd name="connsiteX0" fmla="*/ 37099 w 37098"/>
                <a:gd name="connsiteY0" fmla="*/ 27835 h 55394"/>
                <a:gd name="connsiteX1" fmla="*/ 9453 w 37098"/>
                <a:gd name="connsiteY1" fmla="*/ 55391 h 55394"/>
                <a:gd name="connsiteX2" fmla="*/ 0 w 37098"/>
                <a:gd name="connsiteY2" fmla="*/ 53608 h 55394"/>
                <a:gd name="connsiteX3" fmla="*/ 6242 w 37098"/>
                <a:gd name="connsiteY3" fmla="*/ 99 h 55394"/>
                <a:gd name="connsiteX4" fmla="*/ 9453 w 37098"/>
                <a:gd name="connsiteY4" fmla="*/ 99 h 55394"/>
                <a:gd name="connsiteX5" fmla="*/ 37099 w 37098"/>
                <a:gd name="connsiteY5" fmla="*/ 27745 h 55394"/>
                <a:gd name="connsiteX6" fmla="*/ 37099 w 37098"/>
                <a:gd name="connsiteY6" fmla="*/ 27835 h 5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5394">
                  <a:moveTo>
                    <a:pt x="37099" y="27835"/>
                  </a:moveTo>
                  <a:cubicBezTo>
                    <a:pt x="37050" y="43068"/>
                    <a:pt x="24687" y="55391"/>
                    <a:pt x="9453" y="55391"/>
                  </a:cubicBezTo>
                  <a:cubicBezTo>
                    <a:pt x="6213" y="55446"/>
                    <a:pt x="2997" y="54839"/>
                    <a:pt x="0" y="53608"/>
                  </a:cubicBezTo>
                  <a:cubicBezTo>
                    <a:pt x="1784" y="35772"/>
                    <a:pt x="3864" y="17935"/>
                    <a:pt x="6242" y="99"/>
                  </a:cubicBezTo>
                  <a:cubicBezTo>
                    <a:pt x="7309" y="-33"/>
                    <a:pt x="8387" y="-33"/>
                    <a:pt x="9453" y="99"/>
                  </a:cubicBezTo>
                  <a:cubicBezTo>
                    <a:pt x="24721" y="99"/>
                    <a:pt x="37099" y="12477"/>
                    <a:pt x="37099" y="27745"/>
                  </a:cubicBezTo>
                  <a:cubicBezTo>
                    <a:pt x="37099" y="27775"/>
                    <a:pt x="37099" y="27805"/>
                    <a:pt x="37099" y="27835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图形 15"/>
            <p:cNvSpPr/>
            <p:nvPr/>
          </p:nvSpPr>
          <p:spPr>
            <a:xfrm>
              <a:off x="8022437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图形 15"/>
            <p:cNvSpPr/>
            <p:nvPr/>
          </p:nvSpPr>
          <p:spPr>
            <a:xfrm>
              <a:off x="8116791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图形 15"/>
            <p:cNvSpPr/>
            <p:nvPr/>
          </p:nvSpPr>
          <p:spPr>
            <a:xfrm>
              <a:off x="821096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图形 15"/>
            <p:cNvSpPr/>
            <p:nvPr/>
          </p:nvSpPr>
          <p:spPr>
            <a:xfrm>
              <a:off x="8305319" y="181910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图形 15"/>
            <p:cNvSpPr/>
            <p:nvPr/>
          </p:nvSpPr>
          <p:spPr>
            <a:xfrm>
              <a:off x="8399761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图形 15"/>
            <p:cNvSpPr/>
            <p:nvPr/>
          </p:nvSpPr>
          <p:spPr>
            <a:xfrm>
              <a:off x="8494113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图形 15"/>
            <p:cNvSpPr/>
            <p:nvPr/>
          </p:nvSpPr>
          <p:spPr>
            <a:xfrm>
              <a:off x="8588557" y="1819287"/>
              <a:ext cx="55113" cy="55113"/>
            </a:xfrm>
            <a:custGeom>
              <a:avLst/>
              <a:gdLst>
                <a:gd name="connsiteX0" fmla="*/ 55113 w 55113"/>
                <a:gd name="connsiteY0" fmla="*/ 27379 h 55113"/>
                <a:gd name="connsiteX1" fmla="*/ 27735 w 55113"/>
                <a:gd name="connsiteY1" fmla="*/ 55113 h 55113"/>
                <a:gd name="connsiteX2" fmla="*/ 1 w 55113"/>
                <a:gd name="connsiteY2" fmla="*/ 27735 h 55113"/>
                <a:gd name="connsiteX3" fmla="*/ 27379 w 55113"/>
                <a:gd name="connsiteY3" fmla="*/ 1 h 55113"/>
                <a:gd name="connsiteX4" fmla="*/ 27467 w 55113"/>
                <a:gd name="connsiteY4" fmla="*/ 0 h 55113"/>
                <a:gd name="connsiteX5" fmla="*/ 55113 w 55113"/>
                <a:gd name="connsiteY5" fmla="*/ 27379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379"/>
                  </a:moveTo>
                  <a:cubicBezTo>
                    <a:pt x="55212" y="42598"/>
                    <a:pt x="42954" y="55015"/>
                    <a:pt x="27735" y="55113"/>
                  </a:cubicBezTo>
                  <a:cubicBezTo>
                    <a:pt x="12516" y="55211"/>
                    <a:pt x="99" y="42954"/>
                    <a:pt x="1" y="27735"/>
                  </a:cubicBezTo>
                  <a:cubicBezTo>
                    <a:pt x="-98" y="12516"/>
                    <a:pt x="12160" y="99"/>
                    <a:pt x="27379" y="1"/>
                  </a:cubicBezTo>
                  <a:cubicBezTo>
                    <a:pt x="27408" y="0"/>
                    <a:pt x="27437" y="0"/>
                    <a:pt x="27467" y="0"/>
                  </a:cubicBezTo>
                  <a:cubicBezTo>
                    <a:pt x="42652" y="-49"/>
                    <a:pt x="55015" y="12194"/>
                    <a:pt x="55113" y="2737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图形 15"/>
            <p:cNvSpPr/>
            <p:nvPr/>
          </p:nvSpPr>
          <p:spPr>
            <a:xfrm>
              <a:off x="8682820" y="181910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图形 15"/>
            <p:cNvSpPr/>
            <p:nvPr/>
          </p:nvSpPr>
          <p:spPr>
            <a:xfrm>
              <a:off x="8776995" y="1819109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图形 15"/>
            <p:cNvSpPr/>
            <p:nvPr/>
          </p:nvSpPr>
          <p:spPr>
            <a:xfrm>
              <a:off x="7941461" y="1917832"/>
              <a:ext cx="2676" cy="20154"/>
            </a:xfrm>
            <a:custGeom>
              <a:avLst/>
              <a:gdLst>
                <a:gd name="connsiteX0" fmla="*/ 2675 w 2676"/>
                <a:gd name="connsiteY0" fmla="*/ 8472 h 20154"/>
                <a:gd name="connsiteX1" fmla="*/ 0 w 2676"/>
                <a:gd name="connsiteY1" fmla="*/ 20155 h 20154"/>
                <a:gd name="connsiteX2" fmla="*/ 1249 w 2676"/>
                <a:gd name="connsiteY2" fmla="*/ 0 h 20154"/>
                <a:gd name="connsiteX3" fmla="*/ 2675 w 2676"/>
                <a:gd name="connsiteY3" fmla="*/ 8472 h 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154">
                  <a:moveTo>
                    <a:pt x="2675" y="8472"/>
                  </a:moveTo>
                  <a:cubicBezTo>
                    <a:pt x="2720" y="12523"/>
                    <a:pt x="1804" y="16527"/>
                    <a:pt x="0" y="20155"/>
                  </a:cubicBezTo>
                  <a:cubicBezTo>
                    <a:pt x="0" y="13377"/>
                    <a:pt x="714" y="6778"/>
                    <a:pt x="1249" y="0"/>
                  </a:cubicBezTo>
                  <a:cubicBezTo>
                    <a:pt x="2178" y="2729"/>
                    <a:pt x="2660" y="5590"/>
                    <a:pt x="2675" y="8472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图形 15"/>
            <p:cNvSpPr/>
            <p:nvPr/>
          </p:nvSpPr>
          <p:spPr>
            <a:xfrm>
              <a:off x="798310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图形 15"/>
            <p:cNvSpPr/>
            <p:nvPr/>
          </p:nvSpPr>
          <p:spPr>
            <a:xfrm>
              <a:off x="807755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图形 15"/>
            <p:cNvSpPr/>
            <p:nvPr/>
          </p:nvSpPr>
          <p:spPr>
            <a:xfrm>
              <a:off x="817190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图形 15"/>
            <p:cNvSpPr/>
            <p:nvPr/>
          </p:nvSpPr>
          <p:spPr>
            <a:xfrm>
              <a:off x="8266257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图形 15"/>
            <p:cNvSpPr/>
            <p:nvPr/>
          </p:nvSpPr>
          <p:spPr>
            <a:xfrm>
              <a:off x="836061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图形 15"/>
            <p:cNvSpPr/>
            <p:nvPr/>
          </p:nvSpPr>
          <p:spPr>
            <a:xfrm>
              <a:off x="8454607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图形 15"/>
            <p:cNvSpPr/>
            <p:nvPr/>
          </p:nvSpPr>
          <p:spPr>
            <a:xfrm>
              <a:off x="8549138" y="1898747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图形 15"/>
            <p:cNvSpPr/>
            <p:nvPr/>
          </p:nvSpPr>
          <p:spPr>
            <a:xfrm>
              <a:off x="8643581" y="189892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图形 15"/>
            <p:cNvSpPr/>
            <p:nvPr/>
          </p:nvSpPr>
          <p:spPr>
            <a:xfrm>
              <a:off x="8737934" y="1898747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图形 15"/>
            <p:cNvSpPr/>
            <p:nvPr/>
          </p:nvSpPr>
          <p:spPr>
            <a:xfrm>
              <a:off x="7940569" y="1979010"/>
              <a:ext cx="43163" cy="55203"/>
            </a:xfrm>
            <a:custGeom>
              <a:avLst/>
              <a:gdLst>
                <a:gd name="connsiteX0" fmla="*/ 43164 w 43163"/>
                <a:gd name="connsiteY0" fmla="*/ 27557 h 55203"/>
                <a:gd name="connsiteX1" fmla="*/ 15518 w 43163"/>
                <a:gd name="connsiteY1" fmla="*/ 55203 h 55203"/>
                <a:gd name="connsiteX2" fmla="*/ 1 w 43163"/>
                <a:gd name="connsiteY2" fmla="*/ 50387 h 55203"/>
                <a:gd name="connsiteX3" fmla="*/ 0 w 43163"/>
                <a:gd name="connsiteY3" fmla="*/ 27557 h 55203"/>
                <a:gd name="connsiteX4" fmla="*/ 0 w 43163"/>
                <a:gd name="connsiteY4" fmla="*/ 4905 h 55203"/>
                <a:gd name="connsiteX5" fmla="*/ 15517 w 43163"/>
                <a:gd name="connsiteY5" fmla="*/ 0 h 55203"/>
                <a:gd name="connsiteX6" fmla="*/ 43163 w 43163"/>
                <a:gd name="connsiteY6" fmla="*/ 27557 h 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63" h="55203">
                  <a:moveTo>
                    <a:pt x="43164" y="27557"/>
                  </a:moveTo>
                  <a:cubicBezTo>
                    <a:pt x="43164" y="42825"/>
                    <a:pt x="30786" y="55203"/>
                    <a:pt x="15518" y="55203"/>
                  </a:cubicBezTo>
                  <a:cubicBezTo>
                    <a:pt x="9971" y="55245"/>
                    <a:pt x="4549" y="53562"/>
                    <a:pt x="1" y="50387"/>
                  </a:cubicBezTo>
                  <a:cubicBezTo>
                    <a:pt x="0" y="42896"/>
                    <a:pt x="0" y="35226"/>
                    <a:pt x="0" y="27557"/>
                  </a:cubicBezTo>
                  <a:cubicBezTo>
                    <a:pt x="0" y="19887"/>
                    <a:pt x="0" y="12396"/>
                    <a:pt x="0" y="4905"/>
                  </a:cubicBezTo>
                  <a:cubicBezTo>
                    <a:pt x="4537" y="1698"/>
                    <a:pt x="9961" y="-16"/>
                    <a:pt x="15517" y="0"/>
                  </a:cubicBezTo>
                  <a:cubicBezTo>
                    <a:pt x="30751" y="0"/>
                    <a:pt x="43114" y="12323"/>
                    <a:pt x="4316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图形 15"/>
            <p:cNvSpPr/>
            <p:nvPr/>
          </p:nvSpPr>
          <p:spPr>
            <a:xfrm>
              <a:off x="8022437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图形 15"/>
            <p:cNvSpPr/>
            <p:nvPr/>
          </p:nvSpPr>
          <p:spPr>
            <a:xfrm>
              <a:off x="811679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图形 15"/>
            <p:cNvSpPr/>
            <p:nvPr/>
          </p:nvSpPr>
          <p:spPr>
            <a:xfrm>
              <a:off x="821096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图形 15"/>
            <p:cNvSpPr/>
            <p:nvPr/>
          </p:nvSpPr>
          <p:spPr>
            <a:xfrm>
              <a:off x="8305319" y="1979010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图形 15"/>
            <p:cNvSpPr/>
            <p:nvPr/>
          </p:nvSpPr>
          <p:spPr>
            <a:xfrm>
              <a:off x="8399761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图形 15"/>
            <p:cNvSpPr/>
            <p:nvPr/>
          </p:nvSpPr>
          <p:spPr>
            <a:xfrm>
              <a:off x="8494113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图形 15"/>
            <p:cNvSpPr/>
            <p:nvPr/>
          </p:nvSpPr>
          <p:spPr>
            <a:xfrm>
              <a:off x="8588556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图形 15"/>
            <p:cNvSpPr/>
            <p:nvPr/>
          </p:nvSpPr>
          <p:spPr>
            <a:xfrm>
              <a:off x="8682820" y="1979010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图形 15"/>
            <p:cNvSpPr/>
            <p:nvPr/>
          </p:nvSpPr>
          <p:spPr>
            <a:xfrm>
              <a:off x="8776995" y="1979010"/>
              <a:ext cx="55292" cy="55292"/>
            </a:xfrm>
            <a:custGeom>
              <a:avLst/>
              <a:gdLst>
                <a:gd name="connsiteX0" fmla="*/ 55292 w 55292"/>
                <a:gd name="connsiteY0" fmla="*/ 27557 h 55292"/>
                <a:gd name="connsiteX1" fmla="*/ 27735 w 55292"/>
                <a:gd name="connsiteY1" fmla="*/ 55292 h 55292"/>
                <a:gd name="connsiteX2" fmla="*/ 0 w 55292"/>
                <a:gd name="connsiteY2" fmla="*/ 27735 h 55292"/>
                <a:gd name="connsiteX3" fmla="*/ 27557 w 55292"/>
                <a:gd name="connsiteY3" fmla="*/ 0 h 55292"/>
                <a:gd name="connsiteX4" fmla="*/ 27735 w 55292"/>
                <a:gd name="connsiteY4" fmla="*/ 0 h 55292"/>
                <a:gd name="connsiteX5" fmla="*/ 55292 w 55292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图形 15"/>
            <p:cNvSpPr/>
            <p:nvPr/>
          </p:nvSpPr>
          <p:spPr>
            <a:xfrm>
              <a:off x="7941461" y="2074701"/>
              <a:ext cx="2676" cy="20422"/>
            </a:xfrm>
            <a:custGeom>
              <a:avLst/>
              <a:gdLst>
                <a:gd name="connsiteX0" fmla="*/ 2675 w 2676"/>
                <a:gd name="connsiteY0" fmla="*/ 11504 h 20422"/>
                <a:gd name="connsiteX1" fmla="*/ 1249 w 2676"/>
                <a:gd name="connsiteY1" fmla="*/ 20422 h 20422"/>
                <a:gd name="connsiteX2" fmla="*/ 0 w 2676"/>
                <a:gd name="connsiteY2" fmla="*/ 0 h 20422"/>
                <a:gd name="connsiteX3" fmla="*/ 2675 w 2676"/>
                <a:gd name="connsiteY3" fmla="*/ 11504 h 20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" h="20422">
                  <a:moveTo>
                    <a:pt x="2675" y="11504"/>
                  </a:moveTo>
                  <a:cubicBezTo>
                    <a:pt x="2709" y="14536"/>
                    <a:pt x="2226" y="17552"/>
                    <a:pt x="1249" y="20422"/>
                  </a:cubicBezTo>
                  <a:cubicBezTo>
                    <a:pt x="714" y="13645"/>
                    <a:pt x="357" y="6867"/>
                    <a:pt x="0" y="0"/>
                  </a:cubicBezTo>
                  <a:cubicBezTo>
                    <a:pt x="1737" y="3588"/>
                    <a:pt x="2652" y="7518"/>
                    <a:pt x="2675" y="115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图形 15"/>
            <p:cNvSpPr/>
            <p:nvPr/>
          </p:nvSpPr>
          <p:spPr>
            <a:xfrm>
              <a:off x="798310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图形 15"/>
            <p:cNvSpPr/>
            <p:nvPr/>
          </p:nvSpPr>
          <p:spPr>
            <a:xfrm>
              <a:off x="807746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图形 15"/>
            <p:cNvSpPr/>
            <p:nvPr/>
          </p:nvSpPr>
          <p:spPr>
            <a:xfrm>
              <a:off x="817190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图形 15"/>
            <p:cNvSpPr/>
            <p:nvPr/>
          </p:nvSpPr>
          <p:spPr>
            <a:xfrm>
              <a:off x="8266258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图形 15"/>
            <p:cNvSpPr/>
            <p:nvPr/>
          </p:nvSpPr>
          <p:spPr>
            <a:xfrm>
              <a:off x="8360611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图形 15"/>
            <p:cNvSpPr/>
            <p:nvPr/>
          </p:nvSpPr>
          <p:spPr>
            <a:xfrm>
              <a:off x="8454607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图形 15"/>
            <p:cNvSpPr/>
            <p:nvPr/>
          </p:nvSpPr>
          <p:spPr>
            <a:xfrm>
              <a:off x="8549138" y="2058559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图形 15"/>
            <p:cNvSpPr/>
            <p:nvPr/>
          </p:nvSpPr>
          <p:spPr>
            <a:xfrm>
              <a:off x="8643492" y="2058559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图形 15"/>
            <p:cNvSpPr/>
            <p:nvPr/>
          </p:nvSpPr>
          <p:spPr>
            <a:xfrm>
              <a:off x="8737935" y="2058559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图形 15"/>
            <p:cNvSpPr/>
            <p:nvPr/>
          </p:nvSpPr>
          <p:spPr>
            <a:xfrm>
              <a:off x="7946634" y="2138818"/>
              <a:ext cx="37098" cy="54802"/>
            </a:xfrm>
            <a:custGeom>
              <a:avLst/>
              <a:gdLst>
                <a:gd name="connsiteX0" fmla="*/ 37099 w 37098"/>
                <a:gd name="connsiteY0" fmla="*/ 27204 h 54802"/>
                <a:gd name="connsiteX1" fmla="*/ 9453 w 37098"/>
                <a:gd name="connsiteY1" fmla="*/ 54671 h 54802"/>
                <a:gd name="connsiteX2" fmla="*/ 9453 w 37098"/>
                <a:gd name="connsiteY2" fmla="*/ 54671 h 54802"/>
                <a:gd name="connsiteX3" fmla="*/ 6242 w 37098"/>
                <a:gd name="connsiteY3" fmla="*/ 54671 h 54802"/>
                <a:gd name="connsiteX4" fmla="*/ 0 w 37098"/>
                <a:gd name="connsiteY4" fmla="*/ 1787 h 54802"/>
                <a:gd name="connsiteX5" fmla="*/ 9453 w 37098"/>
                <a:gd name="connsiteY5" fmla="*/ 3 h 54802"/>
                <a:gd name="connsiteX6" fmla="*/ 37099 w 37098"/>
                <a:gd name="connsiteY6" fmla="*/ 27204 h 5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8" h="54802">
                  <a:moveTo>
                    <a:pt x="37099" y="27204"/>
                  </a:moveTo>
                  <a:cubicBezTo>
                    <a:pt x="37050" y="42423"/>
                    <a:pt x="24672" y="54720"/>
                    <a:pt x="9453" y="54671"/>
                  </a:cubicBezTo>
                  <a:cubicBezTo>
                    <a:pt x="9453" y="54671"/>
                    <a:pt x="9453" y="54671"/>
                    <a:pt x="9453" y="54671"/>
                  </a:cubicBezTo>
                  <a:cubicBezTo>
                    <a:pt x="8390" y="54846"/>
                    <a:pt x="7305" y="54846"/>
                    <a:pt x="6242" y="54671"/>
                  </a:cubicBezTo>
                  <a:cubicBezTo>
                    <a:pt x="3835" y="37281"/>
                    <a:pt x="1783" y="19534"/>
                    <a:pt x="0" y="1787"/>
                  </a:cubicBezTo>
                  <a:cubicBezTo>
                    <a:pt x="2997" y="555"/>
                    <a:pt x="6213" y="-51"/>
                    <a:pt x="9453" y="3"/>
                  </a:cubicBezTo>
                  <a:cubicBezTo>
                    <a:pt x="24549" y="2"/>
                    <a:pt x="36856" y="12109"/>
                    <a:pt x="37099" y="27204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图形 15"/>
            <p:cNvSpPr/>
            <p:nvPr/>
          </p:nvSpPr>
          <p:spPr>
            <a:xfrm>
              <a:off x="8022438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图形 15"/>
            <p:cNvSpPr/>
            <p:nvPr/>
          </p:nvSpPr>
          <p:spPr>
            <a:xfrm>
              <a:off x="8116790" y="2138465"/>
              <a:ext cx="55113" cy="55113"/>
            </a:xfrm>
            <a:custGeom>
              <a:avLst/>
              <a:gdLst>
                <a:gd name="connsiteX0" fmla="*/ 55113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3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3" y="27557"/>
                  </a:moveTo>
                  <a:cubicBezTo>
                    <a:pt x="55113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5" y="0"/>
                    <a:pt x="55113" y="12338"/>
                    <a:pt x="55113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图形 15"/>
            <p:cNvSpPr/>
            <p:nvPr/>
          </p:nvSpPr>
          <p:spPr>
            <a:xfrm>
              <a:off x="8210965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图形 15"/>
            <p:cNvSpPr/>
            <p:nvPr/>
          </p:nvSpPr>
          <p:spPr>
            <a:xfrm>
              <a:off x="8305319" y="2138376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图形 15"/>
            <p:cNvSpPr/>
            <p:nvPr/>
          </p:nvSpPr>
          <p:spPr>
            <a:xfrm>
              <a:off x="839976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图形 15"/>
            <p:cNvSpPr/>
            <p:nvPr/>
          </p:nvSpPr>
          <p:spPr>
            <a:xfrm>
              <a:off x="8494114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图形 15"/>
            <p:cNvSpPr/>
            <p:nvPr/>
          </p:nvSpPr>
          <p:spPr>
            <a:xfrm>
              <a:off x="8588557" y="2138376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图形 15"/>
            <p:cNvSpPr/>
            <p:nvPr/>
          </p:nvSpPr>
          <p:spPr>
            <a:xfrm>
              <a:off x="8682821" y="213846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图形 15"/>
            <p:cNvSpPr/>
            <p:nvPr/>
          </p:nvSpPr>
          <p:spPr>
            <a:xfrm>
              <a:off x="8776996" y="2138375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图形 15"/>
            <p:cNvSpPr/>
            <p:nvPr/>
          </p:nvSpPr>
          <p:spPr>
            <a:xfrm>
              <a:off x="798310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图形 15"/>
            <p:cNvSpPr/>
            <p:nvPr/>
          </p:nvSpPr>
          <p:spPr>
            <a:xfrm>
              <a:off x="807746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图形 15"/>
            <p:cNvSpPr/>
            <p:nvPr/>
          </p:nvSpPr>
          <p:spPr>
            <a:xfrm>
              <a:off x="817190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图形 15"/>
            <p:cNvSpPr/>
            <p:nvPr/>
          </p:nvSpPr>
          <p:spPr>
            <a:xfrm>
              <a:off x="8266258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图形 15"/>
            <p:cNvSpPr/>
            <p:nvPr/>
          </p:nvSpPr>
          <p:spPr>
            <a:xfrm>
              <a:off x="8360611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图形 15"/>
            <p:cNvSpPr/>
            <p:nvPr/>
          </p:nvSpPr>
          <p:spPr>
            <a:xfrm>
              <a:off x="8454607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图形 15"/>
            <p:cNvSpPr/>
            <p:nvPr/>
          </p:nvSpPr>
          <p:spPr>
            <a:xfrm>
              <a:off x="8549138" y="2218192"/>
              <a:ext cx="55292" cy="55292"/>
            </a:xfrm>
            <a:custGeom>
              <a:avLst/>
              <a:gdLst>
                <a:gd name="connsiteX0" fmla="*/ 55292 w 55292"/>
                <a:gd name="connsiteY0" fmla="*/ 27646 h 55292"/>
                <a:gd name="connsiteX1" fmla="*/ 27646 w 55292"/>
                <a:gd name="connsiteY1" fmla="*/ 55292 h 55292"/>
                <a:gd name="connsiteX2" fmla="*/ 0 w 55292"/>
                <a:gd name="connsiteY2" fmla="*/ 27646 h 55292"/>
                <a:gd name="connsiteX3" fmla="*/ 27646 w 55292"/>
                <a:gd name="connsiteY3" fmla="*/ 0 h 55292"/>
                <a:gd name="connsiteX4" fmla="*/ 27736 w 55292"/>
                <a:gd name="connsiteY4" fmla="*/ 0 h 55292"/>
                <a:gd name="connsiteX5" fmla="*/ 55293 w 55292"/>
                <a:gd name="connsiteY5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4"/>
                    <a:pt x="0" y="27646"/>
                  </a:cubicBezTo>
                  <a:cubicBezTo>
                    <a:pt x="0" y="12377"/>
                    <a:pt x="12378" y="0"/>
                    <a:pt x="27646" y="0"/>
                  </a:cubicBezTo>
                  <a:cubicBezTo>
                    <a:pt x="27676" y="0"/>
                    <a:pt x="27706" y="0"/>
                    <a:pt x="27736" y="0"/>
                  </a:cubicBezTo>
                  <a:cubicBezTo>
                    <a:pt x="42969" y="49"/>
                    <a:pt x="55293" y="12412"/>
                    <a:pt x="55293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图形 15"/>
            <p:cNvSpPr/>
            <p:nvPr/>
          </p:nvSpPr>
          <p:spPr>
            <a:xfrm>
              <a:off x="8643492" y="2218192"/>
              <a:ext cx="55291" cy="55292"/>
            </a:xfrm>
            <a:custGeom>
              <a:avLst/>
              <a:gdLst>
                <a:gd name="connsiteX0" fmla="*/ 55292 w 55291"/>
                <a:gd name="connsiteY0" fmla="*/ 27646 h 55292"/>
                <a:gd name="connsiteX1" fmla="*/ 27646 w 55291"/>
                <a:gd name="connsiteY1" fmla="*/ 55292 h 55292"/>
                <a:gd name="connsiteX2" fmla="*/ 0 w 55291"/>
                <a:gd name="connsiteY2" fmla="*/ 27646 h 55292"/>
                <a:gd name="connsiteX3" fmla="*/ 27646 w 55291"/>
                <a:gd name="connsiteY3" fmla="*/ 0 h 55292"/>
                <a:gd name="connsiteX4" fmla="*/ 55292 w 55291"/>
                <a:gd name="connsiteY4" fmla="*/ 27646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91" h="55292">
                  <a:moveTo>
                    <a:pt x="55292" y="27646"/>
                  </a:moveTo>
                  <a:cubicBezTo>
                    <a:pt x="55292" y="42915"/>
                    <a:pt x="42914" y="55292"/>
                    <a:pt x="27646" y="55292"/>
                  </a:cubicBezTo>
                  <a:cubicBezTo>
                    <a:pt x="12377" y="55292"/>
                    <a:pt x="0" y="42915"/>
                    <a:pt x="0" y="27646"/>
                  </a:cubicBezTo>
                  <a:cubicBezTo>
                    <a:pt x="0" y="12378"/>
                    <a:pt x="12378" y="0"/>
                    <a:pt x="27646" y="0"/>
                  </a:cubicBezTo>
                  <a:cubicBezTo>
                    <a:pt x="42914" y="0"/>
                    <a:pt x="55292" y="12378"/>
                    <a:pt x="55292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图形 15"/>
            <p:cNvSpPr/>
            <p:nvPr/>
          </p:nvSpPr>
          <p:spPr>
            <a:xfrm>
              <a:off x="8737935" y="2218192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4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4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图形 15"/>
            <p:cNvSpPr/>
            <p:nvPr/>
          </p:nvSpPr>
          <p:spPr>
            <a:xfrm>
              <a:off x="7972764" y="2303717"/>
              <a:ext cx="10969" cy="33977"/>
            </a:xfrm>
            <a:custGeom>
              <a:avLst/>
              <a:gdLst>
                <a:gd name="connsiteX0" fmla="*/ 10969 w 10969"/>
                <a:gd name="connsiteY0" fmla="*/ 21938 h 33977"/>
                <a:gd name="connsiteX1" fmla="*/ 8204 w 10969"/>
                <a:gd name="connsiteY1" fmla="*/ 33978 h 33977"/>
                <a:gd name="connsiteX2" fmla="*/ 0 w 10969"/>
                <a:gd name="connsiteY2" fmla="*/ 0 h 33977"/>
                <a:gd name="connsiteX3" fmla="*/ 10969 w 10969"/>
                <a:gd name="connsiteY3" fmla="*/ 21938 h 3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69" h="33977">
                  <a:moveTo>
                    <a:pt x="10969" y="21938"/>
                  </a:moveTo>
                  <a:cubicBezTo>
                    <a:pt x="10940" y="26106"/>
                    <a:pt x="9997" y="30216"/>
                    <a:pt x="8204" y="33978"/>
                  </a:cubicBezTo>
                  <a:cubicBezTo>
                    <a:pt x="5261" y="22652"/>
                    <a:pt x="2408" y="11326"/>
                    <a:pt x="0" y="0"/>
                  </a:cubicBezTo>
                  <a:cubicBezTo>
                    <a:pt x="6911" y="5174"/>
                    <a:pt x="10976" y="13305"/>
                    <a:pt x="10969" y="21938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图形 15"/>
            <p:cNvSpPr/>
            <p:nvPr/>
          </p:nvSpPr>
          <p:spPr>
            <a:xfrm>
              <a:off x="8022437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图形 15"/>
            <p:cNvSpPr/>
            <p:nvPr/>
          </p:nvSpPr>
          <p:spPr>
            <a:xfrm>
              <a:off x="811679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图形 15"/>
            <p:cNvSpPr/>
            <p:nvPr/>
          </p:nvSpPr>
          <p:spPr>
            <a:xfrm>
              <a:off x="821096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图形 15"/>
            <p:cNvSpPr/>
            <p:nvPr/>
          </p:nvSpPr>
          <p:spPr>
            <a:xfrm>
              <a:off x="8305319" y="229809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图形 15"/>
            <p:cNvSpPr/>
            <p:nvPr/>
          </p:nvSpPr>
          <p:spPr>
            <a:xfrm>
              <a:off x="8399761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图形 15"/>
            <p:cNvSpPr/>
            <p:nvPr/>
          </p:nvSpPr>
          <p:spPr>
            <a:xfrm>
              <a:off x="8494113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图形 15"/>
            <p:cNvSpPr/>
            <p:nvPr/>
          </p:nvSpPr>
          <p:spPr>
            <a:xfrm>
              <a:off x="8588556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图形 15"/>
            <p:cNvSpPr/>
            <p:nvPr/>
          </p:nvSpPr>
          <p:spPr>
            <a:xfrm>
              <a:off x="8682820" y="2298098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图形 15"/>
            <p:cNvSpPr/>
            <p:nvPr/>
          </p:nvSpPr>
          <p:spPr>
            <a:xfrm>
              <a:off x="8776995" y="2298098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图形 15"/>
            <p:cNvSpPr/>
            <p:nvPr/>
          </p:nvSpPr>
          <p:spPr>
            <a:xfrm>
              <a:off x="7992829" y="2378209"/>
              <a:ext cx="45482" cy="54829"/>
            </a:xfrm>
            <a:custGeom>
              <a:avLst/>
              <a:gdLst>
                <a:gd name="connsiteX0" fmla="*/ 45482 w 45482"/>
                <a:gd name="connsiteY0" fmla="*/ 27263 h 54829"/>
                <a:gd name="connsiteX1" fmla="*/ 18014 w 45482"/>
                <a:gd name="connsiteY1" fmla="*/ 54731 h 54829"/>
                <a:gd name="connsiteX2" fmla="*/ 14982 w 45482"/>
                <a:gd name="connsiteY2" fmla="*/ 54731 h 54829"/>
                <a:gd name="connsiteX3" fmla="*/ 0 w 45482"/>
                <a:gd name="connsiteY3" fmla="*/ 6840 h 54829"/>
                <a:gd name="connsiteX4" fmla="*/ 38643 w 45482"/>
                <a:gd name="connsiteY4" fmla="*/ 9275 h 54829"/>
                <a:gd name="connsiteX5" fmla="*/ 45483 w 45482"/>
                <a:gd name="connsiteY5" fmla="*/ 27530 h 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82" h="54829">
                  <a:moveTo>
                    <a:pt x="45482" y="27263"/>
                  </a:moveTo>
                  <a:cubicBezTo>
                    <a:pt x="45482" y="42433"/>
                    <a:pt x="33184" y="54731"/>
                    <a:pt x="18014" y="54731"/>
                  </a:cubicBezTo>
                  <a:cubicBezTo>
                    <a:pt x="17008" y="54862"/>
                    <a:pt x="15988" y="54862"/>
                    <a:pt x="14982" y="54731"/>
                  </a:cubicBezTo>
                  <a:cubicBezTo>
                    <a:pt x="9631" y="38856"/>
                    <a:pt x="4726" y="22982"/>
                    <a:pt x="0" y="6840"/>
                  </a:cubicBezTo>
                  <a:cubicBezTo>
                    <a:pt x="11343" y="-3158"/>
                    <a:pt x="28644" y="-2068"/>
                    <a:pt x="38643" y="9275"/>
                  </a:cubicBezTo>
                  <a:cubicBezTo>
                    <a:pt x="43085" y="14314"/>
                    <a:pt x="45520" y="20812"/>
                    <a:pt x="45483" y="2753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图形 15"/>
            <p:cNvSpPr/>
            <p:nvPr/>
          </p:nvSpPr>
          <p:spPr>
            <a:xfrm>
              <a:off x="807755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0" name="图形 15"/>
            <p:cNvSpPr/>
            <p:nvPr/>
          </p:nvSpPr>
          <p:spPr>
            <a:xfrm>
              <a:off x="817190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1" name="图形 15"/>
            <p:cNvSpPr/>
            <p:nvPr/>
          </p:nvSpPr>
          <p:spPr>
            <a:xfrm>
              <a:off x="8266257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2" name="图形 15"/>
            <p:cNvSpPr/>
            <p:nvPr/>
          </p:nvSpPr>
          <p:spPr>
            <a:xfrm>
              <a:off x="836061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8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3" name="图形 15"/>
            <p:cNvSpPr/>
            <p:nvPr/>
          </p:nvSpPr>
          <p:spPr>
            <a:xfrm>
              <a:off x="8454607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4" name="图形 15"/>
            <p:cNvSpPr/>
            <p:nvPr/>
          </p:nvSpPr>
          <p:spPr>
            <a:xfrm>
              <a:off x="8549138" y="237791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5" name="图形 15"/>
            <p:cNvSpPr/>
            <p:nvPr/>
          </p:nvSpPr>
          <p:spPr>
            <a:xfrm>
              <a:off x="8643581" y="2377915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8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6" name="图形 15"/>
            <p:cNvSpPr/>
            <p:nvPr/>
          </p:nvSpPr>
          <p:spPr>
            <a:xfrm>
              <a:off x="8737934" y="237791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7" name="图形 15"/>
            <p:cNvSpPr/>
            <p:nvPr/>
          </p:nvSpPr>
          <p:spPr>
            <a:xfrm>
              <a:off x="8023508" y="2457530"/>
              <a:ext cx="54044" cy="55404"/>
            </a:xfrm>
            <a:custGeom>
              <a:avLst/>
              <a:gdLst>
                <a:gd name="connsiteX0" fmla="*/ 54044 w 54044"/>
                <a:gd name="connsiteY0" fmla="*/ 27669 h 55404"/>
                <a:gd name="connsiteX1" fmla="*/ 26487 w 54044"/>
                <a:gd name="connsiteY1" fmla="*/ 55404 h 55404"/>
                <a:gd name="connsiteX2" fmla="*/ 26486 w 54044"/>
                <a:gd name="connsiteY2" fmla="*/ 55404 h 55404"/>
                <a:gd name="connsiteX3" fmla="*/ 11504 w 54044"/>
                <a:gd name="connsiteY3" fmla="*/ 50856 h 55404"/>
                <a:gd name="connsiteX4" fmla="*/ 0 w 54044"/>
                <a:gd name="connsiteY4" fmla="*/ 20535 h 55404"/>
                <a:gd name="connsiteX5" fmla="*/ 33516 w 54044"/>
                <a:gd name="connsiteY5" fmla="*/ 898 h 55404"/>
                <a:gd name="connsiteX6" fmla="*/ 54044 w 54044"/>
                <a:gd name="connsiteY6" fmla="*/ 27669 h 5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44" h="55404">
                  <a:moveTo>
                    <a:pt x="54044" y="27669"/>
                  </a:moveTo>
                  <a:cubicBezTo>
                    <a:pt x="54093" y="42938"/>
                    <a:pt x="41756" y="55355"/>
                    <a:pt x="26487" y="55404"/>
                  </a:cubicBezTo>
                  <a:cubicBezTo>
                    <a:pt x="26487" y="55404"/>
                    <a:pt x="26487" y="55404"/>
                    <a:pt x="26486" y="55404"/>
                  </a:cubicBezTo>
                  <a:cubicBezTo>
                    <a:pt x="21150" y="55416"/>
                    <a:pt x="15933" y="53832"/>
                    <a:pt x="11504" y="50856"/>
                  </a:cubicBezTo>
                  <a:cubicBezTo>
                    <a:pt x="7669" y="40779"/>
                    <a:pt x="3656" y="30701"/>
                    <a:pt x="0" y="20535"/>
                  </a:cubicBezTo>
                  <a:cubicBezTo>
                    <a:pt x="3833" y="5857"/>
                    <a:pt x="18838" y="-2935"/>
                    <a:pt x="33516" y="898"/>
                  </a:cubicBezTo>
                  <a:cubicBezTo>
                    <a:pt x="45678" y="4074"/>
                    <a:pt x="54133" y="15100"/>
                    <a:pt x="54044" y="2766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8" name="图形 15"/>
            <p:cNvSpPr/>
            <p:nvPr/>
          </p:nvSpPr>
          <p:spPr>
            <a:xfrm>
              <a:off x="811679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9" name="图形 15"/>
            <p:cNvSpPr/>
            <p:nvPr/>
          </p:nvSpPr>
          <p:spPr>
            <a:xfrm>
              <a:off x="821096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0" name="图形 15"/>
            <p:cNvSpPr/>
            <p:nvPr/>
          </p:nvSpPr>
          <p:spPr>
            <a:xfrm>
              <a:off x="8305319" y="2457731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1" name="图形 15"/>
            <p:cNvSpPr/>
            <p:nvPr/>
          </p:nvSpPr>
          <p:spPr>
            <a:xfrm>
              <a:off x="8399761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2" name="图形 15"/>
            <p:cNvSpPr/>
            <p:nvPr/>
          </p:nvSpPr>
          <p:spPr>
            <a:xfrm>
              <a:off x="8494113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3" name="图形 15"/>
            <p:cNvSpPr/>
            <p:nvPr/>
          </p:nvSpPr>
          <p:spPr>
            <a:xfrm>
              <a:off x="8588556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4" name="图形 15"/>
            <p:cNvSpPr/>
            <p:nvPr/>
          </p:nvSpPr>
          <p:spPr>
            <a:xfrm>
              <a:off x="8682820" y="245773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5" name="图形 15"/>
            <p:cNvSpPr/>
            <p:nvPr/>
          </p:nvSpPr>
          <p:spPr>
            <a:xfrm>
              <a:off x="8776995" y="24577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6" name="图形 15"/>
            <p:cNvSpPr/>
            <p:nvPr/>
          </p:nvSpPr>
          <p:spPr>
            <a:xfrm>
              <a:off x="807746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7" name="图形 15"/>
            <p:cNvSpPr/>
            <p:nvPr/>
          </p:nvSpPr>
          <p:spPr>
            <a:xfrm>
              <a:off x="817190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8" name="图形 15"/>
            <p:cNvSpPr/>
            <p:nvPr/>
          </p:nvSpPr>
          <p:spPr>
            <a:xfrm>
              <a:off x="8266257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9" name="图形 15"/>
            <p:cNvSpPr/>
            <p:nvPr/>
          </p:nvSpPr>
          <p:spPr>
            <a:xfrm>
              <a:off x="8360610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0" name="图形 15"/>
            <p:cNvSpPr/>
            <p:nvPr/>
          </p:nvSpPr>
          <p:spPr>
            <a:xfrm>
              <a:off x="8454607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1" name="图形 15"/>
            <p:cNvSpPr/>
            <p:nvPr/>
          </p:nvSpPr>
          <p:spPr>
            <a:xfrm>
              <a:off x="8549138" y="25375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2" name="图形 15"/>
            <p:cNvSpPr/>
            <p:nvPr/>
          </p:nvSpPr>
          <p:spPr>
            <a:xfrm>
              <a:off x="8643492" y="2537548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3" name="图形 15"/>
            <p:cNvSpPr/>
            <p:nvPr/>
          </p:nvSpPr>
          <p:spPr>
            <a:xfrm>
              <a:off x="8737934" y="25375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4" name="图形 15"/>
            <p:cNvSpPr/>
            <p:nvPr/>
          </p:nvSpPr>
          <p:spPr>
            <a:xfrm>
              <a:off x="811679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5" name="图形 15"/>
            <p:cNvSpPr/>
            <p:nvPr/>
          </p:nvSpPr>
          <p:spPr>
            <a:xfrm>
              <a:off x="821096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图形 15"/>
            <p:cNvSpPr/>
            <p:nvPr/>
          </p:nvSpPr>
          <p:spPr>
            <a:xfrm>
              <a:off x="8305319" y="2617365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图形 15"/>
            <p:cNvSpPr/>
            <p:nvPr/>
          </p:nvSpPr>
          <p:spPr>
            <a:xfrm>
              <a:off x="8399761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图形 15"/>
            <p:cNvSpPr/>
            <p:nvPr/>
          </p:nvSpPr>
          <p:spPr>
            <a:xfrm>
              <a:off x="8494113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图形 15"/>
            <p:cNvSpPr/>
            <p:nvPr/>
          </p:nvSpPr>
          <p:spPr>
            <a:xfrm>
              <a:off x="8588556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图形 15"/>
            <p:cNvSpPr/>
            <p:nvPr/>
          </p:nvSpPr>
          <p:spPr>
            <a:xfrm>
              <a:off x="8682820" y="2617365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图形 15"/>
            <p:cNvSpPr/>
            <p:nvPr/>
          </p:nvSpPr>
          <p:spPr>
            <a:xfrm>
              <a:off x="8776995" y="2617365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图形 15"/>
            <p:cNvSpPr/>
            <p:nvPr/>
          </p:nvSpPr>
          <p:spPr>
            <a:xfrm>
              <a:off x="817190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图形 15"/>
            <p:cNvSpPr/>
            <p:nvPr/>
          </p:nvSpPr>
          <p:spPr>
            <a:xfrm>
              <a:off x="8266257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图形 15"/>
            <p:cNvSpPr/>
            <p:nvPr/>
          </p:nvSpPr>
          <p:spPr>
            <a:xfrm>
              <a:off x="8360610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图形 15"/>
            <p:cNvSpPr/>
            <p:nvPr/>
          </p:nvSpPr>
          <p:spPr>
            <a:xfrm>
              <a:off x="8454607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图形 15"/>
            <p:cNvSpPr/>
            <p:nvPr/>
          </p:nvSpPr>
          <p:spPr>
            <a:xfrm>
              <a:off x="8549138" y="269718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图形 15"/>
            <p:cNvSpPr/>
            <p:nvPr/>
          </p:nvSpPr>
          <p:spPr>
            <a:xfrm>
              <a:off x="8643492" y="2697182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图形 15"/>
            <p:cNvSpPr/>
            <p:nvPr/>
          </p:nvSpPr>
          <p:spPr>
            <a:xfrm>
              <a:off x="8737934" y="2697182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图形 15"/>
            <p:cNvSpPr/>
            <p:nvPr/>
          </p:nvSpPr>
          <p:spPr>
            <a:xfrm>
              <a:off x="821096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图形 15"/>
            <p:cNvSpPr/>
            <p:nvPr/>
          </p:nvSpPr>
          <p:spPr>
            <a:xfrm>
              <a:off x="8305319" y="277699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6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468 h 55292"/>
                <a:gd name="connsiteX6" fmla="*/ 55292 w 55291"/>
                <a:gd name="connsiteY6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6"/>
                    <a:pt x="43003" y="55243"/>
                    <a:pt x="27735" y="55292"/>
                  </a:cubicBezTo>
                  <a:cubicBezTo>
                    <a:pt x="12467" y="55342"/>
                    <a:pt x="50" y="43004"/>
                    <a:pt x="0" y="27736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65" y="-49"/>
                    <a:pt x="55243" y="12249"/>
                    <a:pt x="55292" y="27468"/>
                  </a:cubicBezTo>
                  <a:cubicBezTo>
                    <a:pt x="55292" y="27497"/>
                    <a:pt x="55292" y="27527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图形 15"/>
            <p:cNvSpPr/>
            <p:nvPr/>
          </p:nvSpPr>
          <p:spPr>
            <a:xfrm>
              <a:off x="8399761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图形 15"/>
            <p:cNvSpPr/>
            <p:nvPr/>
          </p:nvSpPr>
          <p:spPr>
            <a:xfrm>
              <a:off x="8494113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图形 15"/>
            <p:cNvSpPr/>
            <p:nvPr/>
          </p:nvSpPr>
          <p:spPr>
            <a:xfrm>
              <a:off x="8588556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图形 15"/>
            <p:cNvSpPr/>
            <p:nvPr/>
          </p:nvSpPr>
          <p:spPr>
            <a:xfrm>
              <a:off x="8682820" y="277699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图形 15"/>
            <p:cNvSpPr/>
            <p:nvPr/>
          </p:nvSpPr>
          <p:spPr>
            <a:xfrm>
              <a:off x="8776995" y="277699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图形 15"/>
            <p:cNvSpPr/>
            <p:nvPr/>
          </p:nvSpPr>
          <p:spPr>
            <a:xfrm>
              <a:off x="8266257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图形 15"/>
            <p:cNvSpPr/>
            <p:nvPr/>
          </p:nvSpPr>
          <p:spPr>
            <a:xfrm>
              <a:off x="836061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图形 15"/>
            <p:cNvSpPr/>
            <p:nvPr/>
          </p:nvSpPr>
          <p:spPr>
            <a:xfrm>
              <a:off x="8454607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图形 15"/>
            <p:cNvSpPr/>
            <p:nvPr/>
          </p:nvSpPr>
          <p:spPr>
            <a:xfrm>
              <a:off x="8549138" y="285681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54" y="0"/>
                    <a:pt x="55292" y="1233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图形 15"/>
            <p:cNvSpPr/>
            <p:nvPr/>
          </p:nvSpPr>
          <p:spPr>
            <a:xfrm>
              <a:off x="8643581" y="285681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6 w 55113"/>
                <a:gd name="connsiteY1" fmla="*/ 55114 h 55113"/>
                <a:gd name="connsiteX2" fmla="*/ -1 w 55113"/>
                <a:gd name="connsiteY2" fmla="*/ 27557 h 55113"/>
                <a:gd name="connsiteX3" fmla="*/ 27556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6" y="55114"/>
                  </a:cubicBezTo>
                  <a:cubicBezTo>
                    <a:pt x="12337" y="55114"/>
                    <a:pt x="-1" y="42776"/>
                    <a:pt x="-1" y="27557"/>
                  </a:cubicBezTo>
                  <a:cubicBezTo>
                    <a:pt x="-1" y="12337"/>
                    <a:pt x="12337" y="0"/>
                    <a:pt x="27556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图形 15"/>
            <p:cNvSpPr/>
            <p:nvPr/>
          </p:nvSpPr>
          <p:spPr>
            <a:xfrm>
              <a:off x="8737934" y="285681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图形 15"/>
            <p:cNvSpPr/>
            <p:nvPr/>
          </p:nvSpPr>
          <p:spPr>
            <a:xfrm>
              <a:off x="8313701" y="2936632"/>
              <a:ext cx="46822" cy="47176"/>
            </a:xfrm>
            <a:custGeom>
              <a:avLst/>
              <a:gdLst>
                <a:gd name="connsiteX0" fmla="*/ 46820 w 46822"/>
                <a:gd name="connsiteY0" fmla="*/ 27557 h 47176"/>
                <a:gd name="connsiteX1" fmla="*/ 38615 w 46822"/>
                <a:gd name="connsiteY1" fmla="*/ 47177 h 47176"/>
                <a:gd name="connsiteX2" fmla="*/ 0 w 46822"/>
                <a:gd name="connsiteY2" fmla="*/ 7848 h 47176"/>
                <a:gd name="connsiteX3" fmla="*/ 19263 w 46822"/>
                <a:gd name="connsiteY3" fmla="*/ 0 h 47176"/>
                <a:gd name="connsiteX4" fmla="*/ 46820 w 46822"/>
                <a:gd name="connsiteY4" fmla="*/ 27557 h 4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2" h="47176">
                  <a:moveTo>
                    <a:pt x="46820" y="27557"/>
                  </a:moveTo>
                  <a:cubicBezTo>
                    <a:pt x="46914" y="34950"/>
                    <a:pt x="43944" y="42051"/>
                    <a:pt x="38615" y="47177"/>
                  </a:cubicBezTo>
                  <a:cubicBezTo>
                    <a:pt x="25416" y="34335"/>
                    <a:pt x="11861" y="21225"/>
                    <a:pt x="0" y="7848"/>
                  </a:cubicBezTo>
                  <a:cubicBezTo>
                    <a:pt x="5133" y="2792"/>
                    <a:pt x="12058" y="-29"/>
                    <a:pt x="19263" y="0"/>
                  </a:cubicBezTo>
                  <a:cubicBezTo>
                    <a:pt x="34462" y="49"/>
                    <a:pt x="46771" y="12358"/>
                    <a:pt x="468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图形 15"/>
            <p:cNvSpPr/>
            <p:nvPr/>
          </p:nvSpPr>
          <p:spPr>
            <a:xfrm>
              <a:off x="8399761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图形 15"/>
            <p:cNvSpPr/>
            <p:nvPr/>
          </p:nvSpPr>
          <p:spPr>
            <a:xfrm>
              <a:off x="8494113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图形 15"/>
            <p:cNvSpPr/>
            <p:nvPr/>
          </p:nvSpPr>
          <p:spPr>
            <a:xfrm>
              <a:off x="8588556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图形 15"/>
            <p:cNvSpPr/>
            <p:nvPr/>
          </p:nvSpPr>
          <p:spPr>
            <a:xfrm>
              <a:off x="8682820" y="2936633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56" y="49"/>
                    <a:pt x="55065" y="1235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图形 15"/>
            <p:cNvSpPr/>
            <p:nvPr/>
          </p:nvSpPr>
          <p:spPr>
            <a:xfrm>
              <a:off x="8776995" y="2936632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图形 15"/>
            <p:cNvSpPr/>
            <p:nvPr/>
          </p:nvSpPr>
          <p:spPr>
            <a:xfrm>
              <a:off x="8387008" y="3016568"/>
              <a:ext cx="28537" cy="25119"/>
            </a:xfrm>
            <a:custGeom>
              <a:avLst/>
              <a:gdLst>
                <a:gd name="connsiteX0" fmla="*/ 28538 w 28537"/>
                <a:gd name="connsiteY0" fmla="*/ 25119 h 25119"/>
                <a:gd name="connsiteX1" fmla="*/ 0 w 28537"/>
                <a:gd name="connsiteY1" fmla="*/ 59 h 25119"/>
                <a:gd name="connsiteX2" fmla="*/ 1159 w 28537"/>
                <a:gd name="connsiteY2" fmla="*/ 59 h 25119"/>
                <a:gd name="connsiteX3" fmla="*/ 28538 w 28537"/>
                <a:gd name="connsiteY3" fmla="*/ 25119 h 25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37" h="25119">
                  <a:moveTo>
                    <a:pt x="28538" y="25119"/>
                  </a:moveTo>
                  <a:cubicBezTo>
                    <a:pt x="18818" y="16914"/>
                    <a:pt x="9364" y="8531"/>
                    <a:pt x="0" y="59"/>
                  </a:cubicBezTo>
                  <a:cubicBezTo>
                    <a:pt x="382" y="-20"/>
                    <a:pt x="777" y="-20"/>
                    <a:pt x="1159" y="59"/>
                  </a:cubicBezTo>
                  <a:cubicBezTo>
                    <a:pt x="15403" y="51"/>
                    <a:pt x="27289" y="10931"/>
                    <a:pt x="28538" y="25119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图形 15"/>
            <p:cNvSpPr/>
            <p:nvPr/>
          </p:nvSpPr>
          <p:spPr>
            <a:xfrm>
              <a:off x="8454607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图形 15"/>
            <p:cNvSpPr/>
            <p:nvPr/>
          </p:nvSpPr>
          <p:spPr>
            <a:xfrm>
              <a:off x="8549138" y="3016449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图形 15"/>
            <p:cNvSpPr/>
            <p:nvPr/>
          </p:nvSpPr>
          <p:spPr>
            <a:xfrm>
              <a:off x="8643492" y="3016449"/>
              <a:ext cx="55291" cy="55292"/>
            </a:xfrm>
            <a:custGeom>
              <a:avLst/>
              <a:gdLst>
                <a:gd name="connsiteX0" fmla="*/ 55292 w 55291"/>
                <a:gd name="connsiteY0" fmla="*/ 27557 h 55292"/>
                <a:gd name="connsiteX1" fmla="*/ 27735 w 55291"/>
                <a:gd name="connsiteY1" fmla="*/ 55292 h 55292"/>
                <a:gd name="connsiteX2" fmla="*/ 0 w 55291"/>
                <a:gd name="connsiteY2" fmla="*/ 27735 h 55292"/>
                <a:gd name="connsiteX3" fmla="*/ 27557 w 55291"/>
                <a:gd name="connsiteY3" fmla="*/ 0 h 55292"/>
                <a:gd name="connsiteX4" fmla="*/ 27646 w 55291"/>
                <a:gd name="connsiteY4" fmla="*/ 0 h 55292"/>
                <a:gd name="connsiteX5" fmla="*/ 55292 w 55291"/>
                <a:gd name="connsiteY5" fmla="*/ 27557 h 5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1" h="55292">
                  <a:moveTo>
                    <a:pt x="55292" y="27557"/>
                  </a:moveTo>
                  <a:cubicBezTo>
                    <a:pt x="55341" y="42825"/>
                    <a:pt x="43003" y="55243"/>
                    <a:pt x="27735" y="55292"/>
                  </a:cubicBezTo>
                  <a:cubicBezTo>
                    <a:pt x="12467" y="55341"/>
                    <a:pt x="50" y="43004"/>
                    <a:pt x="0" y="27735"/>
                  </a:cubicBezTo>
                  <a:cubicBezTo>
                    <a:pt x="-49" y="12467"/>
                    <a:pt x="12289" y="50"/>
                    <a:pt x="27557" y="0"/>
                  </a:cubicBezTo>
                  <a:cubicBezTo>
                    <a:pt x="27587" y="0"/>
                    <a:pt x="27616" y="0"/>
                    <a:pt x="27646" y="0"/>
                  </a:cubicBezTo>
                  <a:cubicBezTo>
                    <a:pt x="42880" y="0"/>
                    <a:pt x="55243" y="12323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2" name="图形 15"/>
            <p:cNvSpPr/>
            <p:nvPr/>
          </p:nvSpPr>
          <p:spPr>
            <a:xfrm>
              <a:off x="8737934" y="3016449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3" name="图形 15"/>
            <p:cNvSpPr/>
            <p:nvPr/>
          </p:nvSpPr>
          <p:spPr>
            <a:xfrm>
              <a:off x="8499197" y="3096355"/>
              <a:ext cx="50119" cy="43163"/>
            </a:xfrm>
            <a:custGeom>
              <a:avLst/>
              <a:gdLst>
                <a:gd name="connsiteX0" fmla="*/ 50120 w 50119"/>
                <a:gd name="connsiteY0" fmla="*/ 27557 h 43163"/>
                <a:gd name="connsiteX1" fmla="*/ 45036 w 50119"/>
                <a:gd name="connsiteY1" fmla="*/ 43164 h 43163"/>
                <a:gd name="connsiteX2" fmla="*/ 0 w 50119"/>
                <a:gd name="connsiteY2" fmla="*/ 11683 h 43163"/>
                <a:gd name="connsiteX3" fmla="*/ 22384 w 50119"/>
                <a:gd name="connsiteY3" fmla="*/ 0 h 43163"/>
                <a:gd name="connsiteX4" fmla="*/ 50120 w 50119"/>
                <a:gd name="connsiteY4" fmla="*/ 27557 h 43163"/>
                <a:gd name="connsiteX5" fmla="*/ 50120 w 50119"/>
                <a:gd name="connsiteY5" fmla="*/ 27557 h 4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19" h="43163">
                  <a:moveTo>
                    <a:pt x="50120" y="27557"/>
                  </a:moveTo>
                  <a:cubicBezTo>
                    <a:pt x="50102" y="33163"/>
                    <a:pt x="48324" y="38622"/>
                    <a:pt x="45036" y="43164"/>
                  </a:cubicBezTo>
                  <a:cubicBezTo>
                    <a:pt x="29697" y="33086"/>
                    <a:pt x="14715" y="22474"/>
                    <a:pt x="0" y="11683"/>
                  </a:cubicBezTo>
                  <a:cubicBezTo>
                    <a:pt x="5103" y="4363"/>
                    <a:pt x="13461" y="1"/>
                    <a:pt x="22384" y="0"/>
                  </a:cubicBezTo>
                  <a:cubicBezTo>
                    <a:pt x="37653" y="-49"/>
                    <a:pt x="50071" y="12288"/>
                    <a:pt x="50120" y="27557"/>
                  </a:cubicBezTo>
                  <a:cubicBezTo>
                    <a:pt x="50120" y="27557"/>
                    <a:pt x="50120" y="27557"/>
                    <a:pt x="50120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图形 15"/>
            <p:cNvSpPr/>
            <p:nvPr/>
          </p:nvSpPr>
          <p:spPr>
            <a:xfrm>
              <a:off x="8588556" y="3096266"/>
              <a:ext cx="55114" cy="55113"/>
            </a:xfrm>
            <a:custGeom>
              <a:avLst/>
              <a:gdLst>
                <a:gd name="connsiteX0" fmla="*/ 55114 w 55114"/>
                <a:gd name="connsiteY0" fmla="*/ 27557 h 55113"/>
                <a:gd name="connsiteX1" fmla="*/ 27557 w 55114"/>
                <a:gd name="connsiteY1" fmla="*/ 55114 h 55113"/>
                <a:gd name="connsiteX2" fmla="*/ 0 w 55114"/>
                <a:gd name="connsiteY2" fmla="*/ 27557 h 55113"/>
                <a:gd name="connsiteX3" fmla="*/ 27557 w 55114"/>
                <a:gd name="connsiteY3" fmla="*/ 0 h 55113"/>
                <a:gd name="connsiteX4" fmla="*/ 55114 w 55114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4" h="55113">
                  <a:moveTo>
                    <a:pt x="55114" y="27557"/>
                  </a:moveTo>
                  <a:cubicBezTo>
                    <a:pt x="55114" y="42776"/>
                    <a:pt x="42777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图形 15"/>
            <p:cNvSpPr/>
            <p:nvPr/>
          </p:nvSpPr>
          <p:spPr>
            <a:xfrm>
              <a:off x="8682821" y="3096266"/>
              <a:ext cx="55113" cy="55113"/>
            </a:xfrm>
            <a:custGeom>
              <a:avLst/>
              <a:gdLst>
                <a:gd name="connsiteX0" fmla="*/ 55114 w 55113"/>
                <a:gd name="connsiteY0" fmla="*/ 27557 h 55113"/>
                <a:gd name="connsiteX1" fmla="*/ 27557 w 55113"/>
                <a:gd name="connsiteY1" fmla="*/ 55114 h 55113"/>
                <a:gd name="connsiteX2" fmla="*/ 0 w 55113"/>
                <a:gd name="connsiteY2" fmla="*/ 27557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3" h="55113">
                  <a:moveTo>
                    <a:pt x="55114" y="27557"/>
                  </a:moveTo>
                  <a:cubicBezTo>
                    <a:pt x="55114" y="42776"/>
                    <a:pt x="42776" y="55114"/>
                    <a:pt x="27557" y="55114"/>
                  </a:cubicBezTo>
                  <a:cubicBezTo>
                    <a:pt x="12338" y="55114"/>
                    <a:pt x="0" y="42776"/>
                    <a:pt x="0" y="27557"/>
                  </a:cubicBezTo>
                  <a:cubicBezTo>
                    <a:pt x="0" y="12337"/>
                    <a:pt x="12337" y="0"/>
                    <a:pt x="27557" y="0"/>
                  </a:cubicBezTo>
                  <a:cubicBezTo>
                    <a:pt x="42776" y="0"/>
                    <a:pt x="55114" y="12338"/>
                    <a:pt x="55114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图形 15"/>
            <p:cNvSpPr/>
            <p:nvPr/>
          </p:nvSpPr>
          <p:spPr>
            <a:xfrm>
              <a:off x="8776995" y="3096266"/>
              <a:ext cx="55292" cy="55291"/>
            </a:xfrm>
            <a:custGeom>
              <a:avLst/>
              <a:gdLst>
                <a:gd name="connsiteX0" fmla="*/ 55292 w 55292"/>
                <a:gd name="connsiteY0" fmla="*/ 27557 h 55291"/>
                <a:gd name="connsiteX1" fmla="*/ 27735 w 55292"/>
                <a:gd name="connsiteY1" fmla="*/ 55292 h 55291"/>
                <a:gd name="connsiteX2" fmla="*/ 0 w 55292"/>
                <a:gd name="connsiteY2" fmla="*/ 27735 h 55291"/>
                <a:gd name="connsiteX3" fmla="*/ 27557 w 55292"/>
                <a:gd name="connsiteY3" fmla="*/ 0 h 55291"/>
                <a:gd name="connsiteX4" fmla="*/ 27735 w 55292"/>
                <a:gd name="connsiteY4" fmla="*/ 0 h 55291"/>
                <a:gd name="connsiteX5" fmla="*/ 55292 w 55292"/>
                <a:gd name="connsiteY5" fmla="*/ 27557 h 5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92" h="55291">
                  <a:moveTo>
                    <a:pt x="55292" y="27557"/>
                  </a:moveTo>
                  <a:cubicBezTo>
                    <a:pt x="55341" y="42825"/>
                    <a:pt x="43004" y="55243"/>
                    <a:pt x="27735" y="55292"/>
                  </a:cubicBezTo>
                  <a:cubicBezTo>
                    <a:pt x="12467" y="55341"/>
                    <a:pt x="50" y="43003"/>
                    <a:pt x="0" y="27735"/>
                  </a:cubicBezTo>
                  <a:cubicBezTo>
                    <a:pt x="-49" y="12467"/>
                    <a:pt x="12289" y="49"/>
                    <a:pt x="27557" y="0"/>
                  </a:cubicBezTo>
                  <a:cubicBezTo>
                    <a:pt x="27617" y="0"/>
                    <a:pt x="27676" y="0"/>
                    <a:pt x="27735" y="0"/>
                  </a:cubicBezTo>
                  <a:cubicBezTo>
                    <a:pt x="42934" y="49"/>
                    <a:pt x="55243" y="12358"/>
                    <a:pt x="55292" y="27557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图形 15"/>
            <p:cNvSpPr/>
            <p:nvPr/>
          </p:nvSpPr>
          <p:spPr>
            <a:xfrm>
              <a:off x="8643849" y="3174720"/>
              <a:ext cx="54885" cy="49788"/>
            </a:xfrm>
            <a:custGeom>
              <a:avLst/>
              <a:gdLst>
                <a:gd name="connsiteX0" fmla="*/ 54846 w 54885"/>
                <a:gd name="connsiteY0" fmla="*/ 28920 h 49788"/>
                <a:gd name="connsiteX1" fmla="*/ 45303 w 54885"/>
                <a:gd name="connsiteY1" fmla="*/ 49789 h 49788"/>
                <a:gd name="connsiteX2" fmla="*/ 0 w 54885"/>
                <a:gd name="connsiteY2" fmla="*/ 25799 h 49788"/>
                <a:gd name="connsiteX3" fmla="*/ 29087 w 54885"/>
                <a:gd name="connsiteY3" fmla="*/ 52 h 49788"/>
                <a:gd name="connsiteX4" fmla="*/ 54846 w 54885"/>
                <a:gd name="connsiteY4" fmla="*/ 28920 h 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85" h="49788">
                  <a:moveTo>
                    <a:pt x="54846" y="28920"/>
                  </a:moveTo>
                  <a:cubicBezTo>
                    <a:pt x="54899" y="36943"/>
                    <a:pt x="51406" y="44580"/>
                    <a:pt x="45303" y="49789"/>
                  </a:cubicBezTo>
                  <a:cubicBezTo>
                    <a:pt x="29965" y="42119"/>
                    <a:pt x="14982" y="34182"/>
                    <a:pt x="0" y="25799"/>
                  </a:cubicBezTo>
                  <a:cubicBezTo>
                    <a:pt x="922" y="10657"/>
                    <a:pt x="13945" y="-870"/>
                    <a:pt x="29087" y="52"/>
                  </a:cubicBezTo>
                  <a:cubicBezTo>
                    <a:pt x="44143" y="969"/>
                    <a:pt x="55643" y="13857"/>
                    <a:pt x="54846" y="28920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图形 15"/>
            <p:cNvSpPr/>
            <p:nvPr/>
          </p:nvSpPr>
          <p:spPr>
            <a:xfrm>
              <a:off x="8737935" y="3176083"/>
              <a:ext cx="55113" cy="55113"/>
            </a:xfrm>
            <a:custGeom>
              <a:avLst/>
              <a:gdLst>
                <a:gd name="connsiteX0" fmla="*/ 55113 w 55113"/>
                <a:gd name="connsiteY0" fmla="*/ 27646 h 55113"/>
                <a:gd name="connsiteX1" fmla="*/ 27467 w 55113"/>
                <a:gd name="connsiteY1" fmla="*/ 55113 h 55113"/>
                <a:gd name="connsiteX2" fmla="*/ 0 w 55113"/>
                <a:gd name="connsiteY2" fmla="*/ 27468 h 55113"/>
                <a:gd name="connsiteX3" fmla="*/ 27557 w 55113"/>
                <a:gd name="connsiteY3" fmla="*/ 0 h 55113"/>
                <a:gd name="connsiteX4" fmla="*/ 55114 w 55113"/>
                <a:gd name="connsiteY4" fmla="*/ 27557 h 55113"/>
                <a:gd name="connsiteX5" fmla="*/ 55114 w 55113"/>
                <a:gd name="connsiteY5" fmla="*/ 27646 h 5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113" h="55113">
                  <a:moveTo>
                    <a:pt x="55113" y="27646"/>
                  </a:moveTo>
                  <a:cubicBezTo>
                    <a:pt x="55064" y="42865"/>
                    <a:pt x="42687" y="55163"/>
                    <a:pt x="27467" y="55113"/>
                  </a:cubicBezTo>
                  <a:cubicBezTo>
                    <a:pt x="12248" y="55064"/>
                    <a:pt x="-49" y="42687"/>
                    <a:pt x="0" y="27468"/>
                  </a:cubicBezTo>
                  <a:cubicBezTo>
                    <a:pt x="49" y="12283"/>
                    <a:pt x="12372" y="0"/>
                    <a:pt x="27557" y="0"/>
                  </a:cubicBezTo>
                  <a:cubicBezTo>
                    <a:pt x="42776" y="0"/>
                    <a:pt x="55114" y="12337"/>
                    <a:pt x="55114" y="27557"/>
                  </a:cubicBezTo>
                  <a:cubicBezTo>
                    <a:pt x="55114" y="27586"/>
                    <a:pt x="55114" y="27616"/>
                    <a:pt x="55114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图形 15"/>
            <p:cNvSpPr/>
            <p:nvPr/>
          </p:nvSpPr>
          <p:spPr>
            <a:xfrm>
              <a:off x="8782881" y="3255899"/>
              <a:ext cx="49541" cy="30946"/>
            </a:xfrm>
            <a:custGeom>
              <a:avLst/>
              <a:gdLst>
                <a:gd name="connsiteX0" fmla="*/ 49406 w 49541"/>
                <a:gd name="connsiteY0" fmla="*/ 27646 h 30946"/>
                <a:gd name="connsiteX1" fmla="*/ 49406 w 49541"/>
                <a:gd name="connsiteY1" fmla="*/ 30946 h 30946"/>
                <a:gd name="connsiteX2" fmla="*/ 0 w 49541"/>
                <a:gd name="connsiteY2" fmla="*/ 11505 h 30946"/>
                <a:gd name="connsiteX3" fmla="*/ 22117 w 49541"/>
                <a:gd name="connsiteY3" fmla="*/ 0 h 30946"/>
                <a:gd name="connsiteX4" fmla="*/ 49406 w 49541"/>
                <a:gd name="connsiteY4" fmla="*/ 27646 h 3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41" h="30946">
                  <a:moveTo>
                    <a:pt x="49406" y="27646"/>
                  </a:moveTo>
                  <a:cubicBezTo>
                    <a:pt x="49586" y="28739"/>
                    <a:pt x="49586" y="29854"/>
                    <a:pt x="49406" y="30946"/>
                  </a:cubicBezTo>
                  <a:cubicBezTo>
                    <a:pt x="32730" y="24703"/>
                    <a:pt x="16320" y="18283"/>
                    <a:pt x="0" y="11505"/>
                  </a:cubicBezTo>
                  <a:cubicBezTo>
                    <a:pt x="5026" y="4260"/>
                    <a:pt x="13299" y="-44"/>
                    <a:pt x="22117" y="0"/>
                  </a:cubicBezTo>
                  <a:cubicBezTo>
                    <a:pt x="37266" y="147"/>
                    <a:pt x="49455" y="12496"/>
                    <a:pt x="49406" y="27646"/>
                  </a:cubicBezTo>
                  <a:close/>
                </a:path>
              </a:pathLst>
            </a:custGeom>
            <a:grpFill/>
            <a:ln w="89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0" name="图形 15"/>
          <p:cNvSpPr/>
          <p:nvPr/>
        </p:nvSpPr>
        <p:spPr>
          <a:xfrm>
            <a:off x="10877263" y="5045291"/>
            <a:ext cx="583456" cy="1152572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2675937" y="677773"/>
            <a:ext cx="1152482" cy="700336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26767" y="2567104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4" name="图形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12348" y="4915845"/>
            <a:ext cx="638175" cy="866775"/>
          </a:xfrm>
          <a:prstGeom prst="rect">
            <a:avLst/>
          </a:prstGeom>
        </p:spPr>
      </p:pic>
      <p:sp>
        <p:nvSpPr>
          <p:cNvPr id="856" name="文本框 855"/>
          <p:cNvSpPr txBox="1"/>
          <p:nvPr/>
        </p:nvSpPr>
        <p:spPr>
          <a:xfrm>
            <a:off x="5302534" y="2025139"/>
            <a:ext cx="15869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rgbClr val="F9A825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02</a:t>
            </a:r>
            <a:endParaRPr lang="zh-CN" altLang="en-US" sz="7200" dirty="0">
              <a:solidFill>
                <a:srgbClr val="F9A825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grpSp>
        <p:nvGrpSpPr>
          <p:cNvPr id="2" name="图形 13"/>
          <p:cNvGrpSpPr/>
          <p:nvPr/>
        </p:nvGrpSpPr>
        <p:grpSpPr>
          <a:xfrm>
            <a:off x="5502425" y="1395526"/>
            <a:ext cx="1187147" cy="745280"/>
            <a:chOff x="6569766" y="1258065"/>
            <a:chExt cx="1187147" cy="745280"/>
          </a:xfrm>
          <a:solidFill>
            <a:srgbClr val="5761AA"/>
          </a:solidFill>
        </p:grpSpPr>
        <p:sp>
          <p:nvSpPr>
            <p:cNvPr id="3" name="图形 13"/>
            <p:cNvSpPr/>
            <p:nvPr/>
          </p:nvSpPr>
          <p:spPr>
            <a:xfrm>
              <a:off x="6569766" y="1258065"/>
              <a:ext cx="1187147" cy="745280"/>
            </a:xfrm>
            <a:custGeom>
              <a:avLst/>
              <a:gdLst>
                <a:gd name="connsiteX0" fmla="*/ 1135387 w 1187147"/>
                <a:gd name="connsiteY0" fmla="*/ 134459 h 745280"/>
                <a:gd name="connsiteX1" fmla="*/ 1017613 w 1187147"/>
                <a:gd name="connsiteY1" fmla="*/ 53921 h 745280"/>
                <a:gd name="connsiteX2" fmla="*/ 874856 w 1187147"/>
                <a:gd name="connsiteY2" fmla="*/ 8357 h 745280"/>
                <a:gd name="connsiteX3" fmla="*/ 588153 w 1187147"/>
                <a:gd name="connsiteY3" fmla="*/ 49400 h 745280"/>
                <a:gd name="connsiteX4" fmla="*/ 476446 w 1187147"/>
                <a:gd name="connsiteY4" fmla="*/ 150519 h 745280"/>
                <a:gd name="connsiteX5" fmla="*/ 447895 w 1187147"/>
                <a:gd name="connsiteY5" fmla="*/ 268412 h 745280"/>
                <a:gd name="connsiteX6" fmla="*/ 319057 w 1187147"/>
                <a:gd name="connsiteY6" fmla="*/ 240575 h 745280"/>
                <a:gd name="connsiteX7" fmla="*/ 31164 w 1187147"/>
                <a:gd name="connsiteY7" fmla="*/ 339434 h 745280"/>
                <a:gd name="connsiteX8" fmla="*/ 90646 w 1187147"/>
                <a:gd name="connsiteY8" fmla="*/ 614835 h 745280"/>
                <a:gd name="connsiteX9" fmla="*/ 86958 w 1187147"/>
                <a:gd name="connsiteY9" fmla="*/ 623638 h 745280"/>
                <a:gd name="connsiteX10" fmla="*/ 76489 w 1187147"/>
                <a:gd name="connsiteY10" fmla="*/ 658495 h 745280"/>
                <a:gd name="connsiteX11" fmla="*/ 69708 w 1187147"/>
                <a:gd name="connsiteY11" fmla="*/ 690377 h 745280"/>
                <a:gd name="connsiteX12" fmla="*/ 80415 w 1187147"/>
                <a:gd name="connsiteY12" fmla="*/ 741413 h 745280"/>
                <a:gd name="connsiteX13" fmla="*/ 94691 w 1187147"/>
                <a:gd name="connsiteY13" fmla="*/ 744506 h 745280"/>
                <a:gd name="connsiteX14" fmla="*/ 215082 w 1187147"/>
                <a:gd name="connsiteY14" fmla="*/ 656591 h 745280"/>
                <a:gd name="connsiteX15" fmla="*/ 216391 w 1187147"/>
                <a:gd name="connsiteY15" fmla="*/ 656591 h 745280"/>
                <a:gd name="connsiteX16" fmla="*/ 236615 w 1187147"/>
                <a:gd name="connsiteY16" fmla="*/ 663848 h 745280"/>
                <a:gd name="connsiteX17" fmla="*/ 273256 w 1187147"/>
                <a:gd name="connsiteY17" fmla="*/ 676458 h 745280"/>
                <a:gd name="connsiteX18" fmla="*/ 361527 w 1187147"/>
                <a:gd name="connsiteY18" fmla="*/ 690496 h 745280"/>
                <a:gd name="connsiteX19" fmla="*/ 512135 w 1187147"/>
                <a:gd name="connsiteY19" fmla="*/ 657900 h 745280"/>
                <a:gd name="connsiteX20" fmla="*/ 634906 w 1187147"/>
                <a:gd name="connsiteY20" fmla="*/ 580573 h 745280"/>
                <a:gd name="connsiteX21" fmla="*/ 678090 w 1187147"/>
                <a:gd name="connsiteY21" fmla="*/ 494087 h 745280"/>
                <a:gd name="connsiteX22" fmla="*/ 732100 w 1187147"/>
                <a:gd name="connsiteY22" fmla="*/ 493254 h 745280"/>
                <a:gd name="connsiteX23" fmla="*/ 767789 w 1187147"/>
                <a:gd name="connsiteY23" fmla="*/ 497299 h 745280"/>
                <a:gd name="connsiteX24" fmla="*/ 776354 w 1187147"/>
                <a:gd name="connsiteY24" fmla="*/ 508124 h 745280"/>
                <a:gd name="connsiteX25" fmla="*/ 794793 w 1187147"/>
                <a:gd name="connsiteY25" fmla="*/ 523828 h 745280"/>
                <a:gd name="connsiteX26" fmla="*/ 845472 w 1187147"/>
                <a:gd name="connsiteY26" fmla="*/ 560825 h 745280"/>
                <a:gd name="connsiteX27" fmla="*/ 893653 w 1187147"/>
                <a:gd name="connsiteY27" fmla="*/ 580336 h 745280"/>
                <a:gd name="connsiteX28" fmla="*/ 908856 w 1187147"/>
                <a:gd name="connsiteY28" fmla="*/ 562788 h 745280"/>
                <a:gd name="connsiteX29" fmla="*/ 908285 w 1187147"/>
                <a:gd name="connsiteY29" fmla="*/ 559517 h 745280"/>
                <a:gd name="connsiteX30" fmla="*/ 896389 w 1187147"/>
                <a:gd name="connsiteY30" fmla="*/ 515857 h 745280"/>
                <a:gd name="connsiteX31" fmla="*/ 883422 w 1187147"/>
                <a:gd name="connsiteY31" fmla="*/ 486116 h 745280"/>
                <a:gd name="connsiteX32" fmla="*/ 1141216 w 1187147"/>
                <a:gd name="connsiteY32" fmla="*/ 376669 h 745280"/>
                <a:gd name="connsiteX33" fmla="*/ 1135387 w 1187147"/>
                <a:gd name="connsiteY33" fmla="*/ 134459 h 745280"/>
                <a:gd name="connsiteX34" fmla="*/ 645732 w 1187147"/>
                <a:gd name="connsiteY34" fmla="*/ 470294 h 745280"/>
                <a:gd name="connsiteX35" fmla="*/ 646802 w 1187147"/>
                <a:gd name="connsiteY35" fmla="*/ 487425 h 745280"/>
                <a:gd name="connsiteX36" fmla="*/ 646802 w 1187147"/>
                <a:gd name="connsiteY36" fmla="*/ 488376 h 745280"/>
                <a:gd name="connsiteX37" fmla="*/ 633954 w 1187147"/>
                <a:gd name="connsiteY37" fmla="*/ 528229 h 745280"/>
                <a:gd name="connsiteX38" fmla="*/ 519749 w 1187147"/>
                <a:gd name="connsiteY38" fmla="*/ 622092 h 745280"/>
                <a:gd name="connsiteX39" fmla="*/ 402807 w 1187147"/>
                <a:gd name="connsiteY39" fmla="*/ 657781 h 745280"/>
                <a:gd name="connsiteX40" fmla="*/ 273613 w 1187147"/>
                <a:gd name="connsiteY40" fmla="*/ 646360 h 745280"/>
                <a:gd name="connsiteX41" fmla="*/ 191528 w 1187147"/>
                <a:gd name="connsiteY41" fmla="*/ 639342 h 745280"/>
                <a:gd name="connsiteX42" fmla="*/ 96356 w 1187147"/>
                <a:gd name="connsiteY42" fmla="*/ 712623 h 745280"/>
                <a:gd name="connsiteX43" fmla="*/ 102186 w 1187147"/>
                <a:gd name="connsiteY43" fmla="*/ 673008 h 745280"/>
                <a:gd name="connsiteX44" fmla="*/ 114082 w 1187147"/>
                <a:gd name="connsiteY44" fmla="*/ 622449 h 745280"/>
                <a:gd name="connsiteX45" fmla="*/ 108015 w 1187147"/>
                <a:gd name="connsiteY45" fmla="*/ 611147 h 745280"/>
                <a:gd name="connsiteX46" fmla="*/ 105279 w 1187147"/>
                <a:gd name="connsiteY46" fmla="*/ 605437 h 745280"/>
                <a:gd name="connsiteX47" fmla="*/ 61024 w 1187147"/>
                <a:gd name="connsiteY47" fmla="*/ 345382 h 745280"/>
                <a:gd name="connsiteX48" fmla="*/ 323696 w 1187147"/>
                <a:gd name="connsiteY48" fmla="*/ 269721 h 745280"/>
                <a:gd name="connsiteX49" fmla="*/ 475851 w 1187147"/>
                <a:gd name="connsiteY49" fmla="*/ 311715 h 745280"/>
                <a:gd name="connsiteX50" fmla="*/ 617061 w 1187147"/>
                <a:gd name="connsiteY50" fmla="*/ 399035 h 745280"/>
                <a:gd name="connsiteX51" fmla="*/ 648230 w 1187147"/>
                <a:gd name="connsiteY51" fmla="*/ 466725 h 745280"/>
                <a:gd name="connsiteX52" fmla="*/ 645732 w 1187147"/>
                <a:gd name="connsiteY52" fmla="*/ 470294 h 745280"/>
                <a:gd name="connsiteX53" fmla="*/ 961938 w 1187147"/>
                <a:gd name="connsiteY53" fmla="*/ 439720 h 745280"/>
                <a:gd name="connsiteX54" fmla="*/ 860937 w 1187147"/>
                <a:gd name="connsiteY54" fmla="*/ 452449 h 745280"/>
                <a:gd name="connsiteX55" fmla="*/ 845234 w 1187147"/>
                <a:gd name="connsiteY55" fmla="*/ 469699 h 745280"/>
                <a:gd name="connsiteX56" fmla="*/ 861532 w 1187147"/>
                <a:gd name="connsiteY56" fmla="*/ 513597 h 745280"/>
                <a:gd name="connsiteX57" fmla="*/ 870455 w 1187147"/>
                <a:gd name="connsiteY57" fmla="*/ 540007 h 745280"/>
                <a:gd name="connsiteX58" fmla="*/ 848565 w 1187147"/>
                <a:gd name="connsiteY58" fmla="*/ 521805 h 745280"/>
                <a:gd name="connsiteX59" fmla="*/ 795031 w 1187147"/>
                <a:gd name="connsiteY59" fmla="*/ 479573 h 745280"/>
                <a:gd name="connsiteX60" fmla="*/ 737096 w 1187147"/>
                <a:gd name="connsiteY60" fmla="*/ 461134 h 745280"/>
                <a:gd name="connsiteX61" fmla="*/ 700217 w 1187147"/>
                <a:gd name="connsiteY61" fmla="*/ 464584 h 745280"/>
                <a:gd name="connsiteX62" fmla="*/ 680112 w 1187147"/>
                <a:gd name="connsiteY62" fmla="*/ 464584 h 745280"/>
                <a:gd name="connsiteX63" fmla="*/ 607187 w 1187147"/>
                <a:gd name="connsiteY63" fmla="*/ 351806 h 745280"/>
                <a:gd name="connsiteX64" fmla="*/ 465263 w 1187147"/>
                <a:gd name="connsiteY64" fmla="*/ 274717 h 745280"/>
                <a:gd name="connsiteX65" fmla="*/ 470855 w 1187147"/>
                <a:gd name="connsiteY65" fmla="*/ 216068 h 745280"/>
                <a:gd name="connsiteX66" fmla="*/ 511540 w 1187147"/>
                <a:gd name="connsiteY66" fmla="*/ 145523 h 745280"/>
                <a:gd name="connsiteX67" fmla="*/ 637642 w 1187147"/>
                <a:gd name="connsiteY67" fmla="*/ 54278 h 745280"/>
                <a:gd name="connsiteX68" fmla="*/ 939810 w 1187147"/>
                <a:gd name="connsiteY68" fmla="*/ 53088 h 745280"/>
                <a:gd name="connsiteX69" fmla="*/ 1153946 w 1187147"/>
                <a:gd name="connsiteY69" fmla="*/ 242240 h 745280"/>
                <a:gd name="connsiteX70" fmla="*/ 961938 w 1187147"/>
                <a:gd name="connsiteY70" fmla="*/ 439720 h 74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147" h="745280">
                  <a:moveTo>
                    <a:pt x="1135387" y="134459"/>
                  </a:moveTo>
                  <a:cubicBezTo>
                    <a:pt x="1104338" y="98770"/>
                    <a:pt x="1059845" y="74144"/>
                    <a:pt x="1017613" y="53921"/>
                  </a:cubicBezTo>
                  <a:cubicBezTo>
                    <a:pt x="972247" y="32499"/>
                    <a:pt x="924244" y="17179"/>
                    <a:pt x="874856" y="8357"/>
                  </a:cubicBezTo>
                  <a:cubicBezTo>
                    <a:pt x="777402" y="-10992"/>
                    <a:pt x="676264" y="3487"/>
                    <a:pt x="588153" y="49400"/>
                  </a:cubicBezTo>
                  <a:cubicBezTo>
                    <a:pt x="543595" y="74009"/>
                    <a:pt x="505357" y="108624"/>
                    <a:pt x="476446" y="150519"/>
                  </a:cubicBezTo>
                  <a:cubicBezTo>
                    <a:pt x="452524" y="184865"/>
                    <a:pt x="442337" y="226927"/>
                    <a:pt x="447895" y="268412"/>
                  </a:cubicBezTo>
                  <a:cubicBezTo>
                    <a:pt x="406206" y="254050"/>
                    <a:pt x="362956" y="244705"/>
                    <a:pt x="319057" y="240575"/>
                  </a:cubicBezTo>
                  <a:cubicBezTo>
                    <a:pt x="214131" y="231177"/>
                    <a:pt x="96000" y="246999"/>
                    <a:pt x="31164" y="339434"/>
                  </a:cubicBezTo>
                  <a:cubicBezTo>
                    <a:pt x="-31173" y="427943"/>
                    <a:pt x="5825" y="555353"/>
                    <a:pt x="90646" y="614835"/>
                  </a:cubicBezTo>
                  <a:cubicBezTo>
                    <a:pt x="88418" y="617243"/>
                    <a:pt x="87112" y="620361"/>
                    <a:pt x="86958" y="623638"/>
                  </a:cubicBezTo>
                  <a:cubicBezTo>
                    <a:pt x="86126" y="635535"/>
                    <a:pt x="78631" y="646479"/>
                    <a:pt x="76489" y="658495"/>
                  </a:cubicBezTo>
                  <a:cubicBezTo>
                    <a:pt x="74348" y="670510"/>
                    <a:pt x="71374" y="679908"/>
                    <a:pt x="69708" y="690377"/>
                  </a:cubicBezTo>
                  <a:cubicBezTo>
                    <a:pt x="65026" y="708125"/>
                    <a:pt x="68994" y="727043"/>
                    <a:pt x="80415" y="741413"/>
                  </a:cubicBezTo>
                  <a:cubicBezTo>
                    <a:pt x="84220" y="745033"/>
                    <a:pt x="89728" y="746227"/>
                    <a:pt x="94691" y="744506"/>
                  </a:cubicBezTo>
                  <a:cubicBezTo>
                    <a:pt x="143347" y="724758"/>
                    <a:pt x="175824" y="689306"/>
                    <a:pt x="215082" y="656591"/>
                  </a:cubicBezTo>
                  <a:lnTo>
                    <a:pt x="216391" y="656591"/>
                  </a:lnTo>
                  <a:cubicBezTo>
                    <a:pt x="223172" y="658852"/>
                    <a:pt x="229834" y="661231"/>
                    <a:pt x="236615" y="663848"/>
                  </a:cubicBezTo>
                  <a:cubicBezTo>
                    <a:pt x="248511" y="668488"/>
                    <a:pt x="260408" y="672532"/>
                    <a:pt x="273256" y="676458"/>
                  </a:cubicBezTo>
                  <a:cubicBezTo>
                    <a:pt x="301845" y="685387"/>
                    <a:pt x="331579" y="690115"/>
                    <a:pt x="361527" y="690496"/>
                  </a:cubicBezTo>
                  <a:cubicBezTo>
                    <a:pt x="413337" y="689237"/>
                    <a:pt x="464440" y="678177"/>
                    <a:pt x="512135" y="657900"/>
                  </a:cubicBezTo>
                  <a:cubicBezTo>
                    <a:pt x="558265" y="641501"/>
                    <a:pt x="600191" y="615094"/>
                    <a:pt x="634906" y="580573"/>
                  </a:cubicBezTo>
                  <a:cubicBezTo>
                    <a:pt x="657435" y="556578"/>
                    <a:pt x="672447" y="526513"/>
                    <a:pt x="678090" y="494087"/>
                  </a:cubicBezTo>
                  <a:cubicBezTo>
                    <a:pt x="696094" y="494877"/>
                    <a:pt x="714129" y="494598"/>
                    <a:pt x="732100" y="493254"/>
                  </a:cubicBezTo>
                  <a:cubicBezTo>
                    <a:pt x="743282" y="492183"/>
                    <a:pt x="758866" y="489685"/>
                    <a:pt x="767789" y="497299"/>
                  </a:cubicBezTo>
                  <a:cubicBezTo>
                    <a:pt x="771155" y="500472"/>
                    <a:pt x="774040" y="504119"/>
                    <a:pt x="776354" y="508124"/>
                  </a:cubicBezTo>
                  <a:cubicBezTo>
                    <a:pt x="781669" y="514262"/>
                    <a:pt x="787888" y="519557"/>
                    <a:pt x="794793" y="523828"/>
                  </a:cubicBezTo>
                  <a:cubicBezTo>
                    <a:pt x="811686" y="535724"/>
                    <a:pt x="828698" y="547620"/>
                    <a:pt x="845472" y="560825"/>
                  </a:cubicBezTo>
                  <a:cubicBezTo>
                    <a:pt x="858915" y="571175"/>
                    <a:pt x="875689" y="582834"/>
                    <a:pt x="893653" y="580336"/>
                  </a:cubicBezTo>
                  <a:cubicBezTo>
                    <a:pt x="902696" y="579688"/>
                    <a:pt x="909503" y="571832"/>
                    <a:pt x="908856" y="562788"/>
                  </a:cubicBezTo>
                  <a:cubicBezTo>
                    <a:pt x="908776" y="561682"/>
                    <a:pt x="908586" y="560585"/>
                    <a:pt x="908285" y="559517"/>
                  </a:cubicBezTo>
                  <a:cubicBezTo>
                    <a:pt x="904597" y="544884"/>
                    <a:pt x="900552" y="530371"/>
                    <a:pt x="896389" y="515857"/>
                  </a:cubicBezTo>
                  <a:cubicBezTo>
                    <a:pt x="892692" y="505682"/>
                    <a:pt x="888361" y="495749"/>
                    <a:pt x="883422" y="486116"/>
                  </a:cubicBezTo>
                  <a:cubicBezTo>
                    <a:pt x="979384" y="480370"/>
                    <a:pt x="1070430" y="441716"/>
                    <a:pt x="1141216" y="376669"/>
                  </a:cubicBezTo>
                  <a:cubicBezTo>
                    <a:pt x="1213427" y="312072"/>
                    <a:pt x="1192014" y="200127"/>
                    <a:pt x="1135387" y="134459"/>
                  </a:cubicBezTo>
                  <a:close/>
                  <a:moveTo>
                    <a:pt x="645732" y="470294"/>
                  </a:moveTo>
                  <a:cubicBezTo>
                    <a:pt x="646875" y="475928"/>
                    <a:pt x="647235" y="481692"/>
                    <a:pt x="646802" y="487425"/>
                  </a:cubicBezTo>
                  <a:lnTo>
                    <a:pt x="646802" y="488376"/>
                  </a:lnTo>
                  <a:cubicBezTo>
                    <a:pt x="644662" y="502258"/>
                    <a:pt x="640326" y="515712"/>
                    <a:pt x="633954" y="528229"/>
                  </a:cubicBezTo>
                  <a:cubicBezTo>
                    <a:pt x="610994" y="573793"/>
                    <a:pt x="564479" y="601392"/>
                    <a:pt x="519749" y="622092"/>
                  </a:cubicBezTo>
                  <a:cubicBezTo>
                    <a:pt x="482619" y="639370"/>
                    <a:pt x="443259" y="651383"/>
                    <a:pt x="402807" y="657781"/>
                  </a:cubicBezTo>
                  <a:cubicBezTo>
                    <a:pt x="359437" y="663961"/>
                    <a:pt x="315226" y="660053"/>
                    <a:pt x="273613" y="646360"/>
                  </a:cubicBezTo>
                  <a:cubicBezTo>
                    <a:pt x="246132" y="638033"/>
                    <a:pt x="215439" y="613883"/>
                    <a:pt x="191528" y="639342"/>
                  </a:cubicBezTo>
                  <a:cubicBezTo>
                    <a:pt x="164549" y="669379"/>
                    <a:pt x="132292" y="694217"/>
                    <a:pt x="96356" y="712623"/>
                  </a:cubicBezTo>
                  <a:cubicBezTo>
                    <a:pt x="95911" y="699176"/>
                    <a:pt x="97885" y="685758"/>
                    <a:pt x="102186" y="673008"/>
                  </a:cubicBezTo>
                  <a:cubicBezTo>
                    <a:pt x="107489" y="656499"/>
                    <a:pt x="111467" y="639591"/>
                    <a:pt x="114082" y="622449"/>
                  </a:cubicBezTo>
                  <a:cubicBezTo>
                    <a:pt x="114749" y="617760"/>
                    <a:pt x="112292" y="613181"/>
                    <a:pt x="108015" y="611147"/>
                  </a:cubicBezTo>
                  <a:cubicBezTo>
                    <a:pt x="108146" y="608900"/>
                    <a:pt x="107112" y="606743"/>
                    <a:pt x="105279" y="605437"/>
                  </a:cubicBezTo>
                  <a:cubicBezTo>
                    <a:pt x="26763" y="548453"/>
                    <a:pt x="-1789" y="423898"/>
                    <a:pt x="61024" y="345382"/>
                  </a:cubicBezTo>
                  <a:cubicBezTo>
                    <a:pt x="123837" y="266866"/>
                    <a:pt x="232094" y="260323"/>
                    <a:pt x="323696" y="269721"/>
                  </a:cubicBezTo>
                  <a:cubicBezTo>
                    <a:pt x="376513" y="274534"/>
                    <a:pt x="428043" y="288755"/>
                    <a:pt x="475851" y="311715"/>
                  </a:cubicBezTo>
                  <a:cubicBezTo>
                    <a:pt x="526054" y="336817"/>
                    <a:pt x="574948" y="361085"/>
                    <a:pt x="617061" y="399035"/>
                  </a:cubicBezTo>
                  <a:cubicBezTo>
                    <a:pt x="636359" y="416321"/>
                    <a:pt x="647641" y="440824"/>
                    <a:pt x="648230" y="466725"/>
                  </a:cubicBezTo>
                  <a:cubicBezTo>
                    <a:pt x="647243" y="467798"/>
                    <a:pt x="646403" y="468998"/>
                    <a:pt x="645732" y="470294"/>
                  </a:cubicBezTo>
                  <a:close/>
                  <a:moveTo>
                    <a:pt x="961938" y="439720"/>
                  </a:moveTo>
                  <a:cubicBezTo>
                    <a:pt x="929135" y="449173"/>
                    <a:pt x="895061" y="453468"/>
                    <a:pt x="860937" y="452449"/>
                  </a:cubicBezTo>
                  <a:cubicBezTo>
                    <a:pt x="851849" y="452899"/>
                    <a:pt x="844831" y="460608"/>
                    <a:pt x="845234" y="469699"/>
                  </a:cubicBezTo>
                  <a:cubicBezTo>
                    <a:pt x="848503" y="485047"/>
                    <a:pt x="853993" y="499835"/>
                    <a:pt x="861532" y="513597"/>
                  </a:cubicBezTo>
                  <a:cubicBezTo>
                    <a:pt x="865268" y="522124"/>
                    <a:pt x="868254" y="530961"/>
                    <a:pt x="870455" y="540007"/>
                  </a:cubicBezTo>
                  <a:cubicBezTo>
                    <a:pt x="862127" y="534297"/>
                    <a:pt x="854394" y="526564"/>
                    <a:pt x="848565" y="521805"/>
                  </a:cubicBezTo>
                  <a:cubicBezTo>
                    <a:pt x="830602" y="507173"/>
                    <a:pt x="809902" y="498013"/>
                    <a:pt x="795031" y="479573"/>
                  </a:cubicBezTo>
                  <a:cubicBezTo>
                    <a:pt x="780161" y="461134"/>
                    <a:pt x="759342" y="459944"/>
                    <a:pt x="737096" y="461134"/>
                  </a:cubicBezTo>
                  <a:cubicBezTo>
                    <a:pt x="725200" y="461848"/>
                    <a:pt x="712589" y="463751"/>
                    <a:pt x="700217" y="464584"/>
                  </a:cubicBezTo>
                  <a:cubicBezTo>
                    <a:pt x="693524" y="465060"/>
                    <a:pt x="686805" y="465060"/>
                    <a:pt x="680112" y="464584"/>
                  </a:cubicBezTo>
                  <a:cubicBezTo>
                    <a:pt x="678209" y="415095"/>
                    <a:pt x="644423" y="379644"/>
                    <a:pt x="607187" y="351806"/>
                  </a:cubicBezTo>
                  <a:cubicBezTo>
                    <a:pt x="563686" y="319649"/>
                    <a:pt x="515919" y="293704"/>
                    <a:pt x="465263" y="274717"/>
                  </a:cubicBezTo>
                  <a:cubicBezTo>
                    <a:pt x="464914" y="255019"/>
                    <a:pt x="466790" y="235345"/>
                    <a:pt x="470855" y="216068"/>
                  </a:cubicBezTo>
                  <a:cubicBezTo>
                    <a:pt x="479095" y="189861"/>
                    <a:pt x="492983" y="165780"/>
                    <a:pt x="511540" y="145523"/>
                  </a:cubicBezTo>
                  <a:cubicBezTo>
                    <a:pt x="545831" y="105632"/>
                    <a:pt x="589030" y="74374"/>
                    <a:pt x="637642" y="54278"/>
                  </a:cubicBezTo>
                  <a:cubicBezTo>
                    <a:pt x="733765" y="14900"/>
                    <a:pt x="842855" y="21443"/>
                    <a:pt x="939810" y="53088"/>
                  </a:cubicBezTo>
                  <a:cubicBezTo>
                    <a:pt x="1030342" y="82472"/>
                    <a:pt x="1137647" y="138980"/>
                    <a:pt x="1153946" y="242240"/>
                  </a:cubicBezTo>
                  <a:cubicBezTo>
                    <a:pt x="1171195" y="350854"/>
                    <a:pt x="1049019" y="413548"/>
                    <a:pt x="961938" y="439720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" name="图形 13"/>
            <p:cNvSpPr/>
            <p:nvPr/>
          </p:nvSpPr>
          <p:spPr>
            <a:xfrm>
              <a:off x="6713211" y="1684520"/>
              <a:ext cx="63341" cy="68607"/>
            </a:xfrm>
            <a:custGeom>
              <a:avLst/>
              <a:gdLst>
                <a:gd name="connsiteX0" fmla="*/ 61644 w 63341"/>
                <a:gd name="connsiteY0" fmla="*/ 27779 h 68607"/>
                <a:gd name="connsiteX1" fmla="*/ 59503 w 63341"/>
                <a:gd name="connsiteY1" fmla="*/ 12076 h 68607"/>
                <a:gd name="connsiteX2" fmla="*/ 24884 w 63341"/>
                <a:gd name="connsiteY2" fmla="*/ 179 h 68607"/>
                <a:gd name="connsiteX3" fmla="*/ 4779 w 63341"/>
                <a:gd name="connsiteY3" fmla="*/ 16239 h 68607"/>
                <a:gd name="connsiteX4" fmla="*/ 615 w 63341"/>
                <a:gd name="connsiteY4" fmla="*/ 36582 h 68607"/>
                <a:gd name="connsiteX5" fmla="*/ 615 w 63341"/>
                <a:gd name="connsiteY5" fmla="*/ 37415 h 68607"/>
                <a:gd name="connsiteX6" fmla="*/ 2876 w 63341"/>
                <a:gd name="connsiteY6" fmla="*/ 48359 h 68607"/>
                <a:gd name="connsiteX7" fmla="*/ 15843 w 63341"/>
                <a:gd name="connsiteY7" fmla="*/ 65252 h 68607"/>
                <a:gd name="connsiteX8" fmla="*/ 61763 w 63341"/>
                <a:gd name="connsiteY8" fmla="*/ 28255 h 6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41" h="68607">
                  <a:moveTo>
                    <a:pt x="61644" y="27779"/>
                  </a:moveTo>
                  <a:cubicBezTo>
                    <a:pt x="64542" y="22659"/>
                    <a:pt x="63665" y="16233"/>
                    <a:pt x="59503" y="12076"/>
                  </a:cubicBezTo>
                  <a:cubicBezTo>
                    <a:pt x="50181" y="3367"/>
                    <a:pt x="37591" y="-959"/>
                    <a:pt x="24884" y="179"/>
                  </a:cubicBezTo>
                  <a:cubicBezTo>
                    <a:pt x="15944" y="1890"/>
                    <a:pt x="8423" y="7899"/>
                    <a:pt x="4779" y="16239"/>
                  </a:cubicBezTo>
                  <a:cubicBezTo>
                    <a:pt x="1876" y="22619"/>
                    <a:pt x="452" y="29574"/>
                    <a:pt x="615" y="36582"/>
                  </a:cubicBezTo>
                  <a:cubicBezTo>
                    <a:pt x="615" y="36582"/>
                    <a:pt x="615" y="36582"/>
                    <a:pt x="615" y="37415"/>
                  </a:cubicBezTo>
                  <a:cubicBezTo>
                    <a:pt x="-718" y="41200"/>
                    <a:pt x="151" y="45413"/>
                    <a:pt x="2876" y="48359"/>
                  </a:cubicBezTo>
                  <a:cubicBezTo>
                    <a:pt x="4954" y="55403"/>
                    <a:pt x="9576" y="61423"/>
                    <a:pt x="15843" y="65252"/>
                  </a:cubicBezTo>
                  <a:cubicBezTo>
                    <a:pt x="37732" y="78219"/>
                    <a:pt x="67354" y="50977"/>
                    <a:pt x="61763" y="28255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图形 13"/>
            <p:cNvSpPr/>
            <p:nvPr/>
          </p:nvSpPr>
          <p:spPr>
            <a:xfrm>
              <a:off x="6866144" y="1694860"/>
              <a:ext cx="61329" cy="56936"/>
            </a:xfrm>
            <a:custGeom>
              <a:avLst/>
              <a:gdLst>
                <a:gd name="connsiteX0" fmla="*/ 43378 w 61329"/>
                <a:gd name="connsiteY0" fmla="*/ 2449 h 56936"/>
                <a:gd name="connsiteX1" fmla="*/ 4120 w 61329"/>
                <a:gd name="connsiteY1" fmla="*/ 12798 h 56936"/>
                <a:gd name="connsiteX2" fmla="*/ 1622 w 61329"/>
                <a:gd name="connsiteY2" fmla="*/ 23743 h 56936"/>
                <a:gd name="connsiteX3" fmla="*/ 1622 w 61329"/>
                <a:gd name="connsiteY3" fmla="*/ 23743 h 56936"/>
                <a:gd name="connsiteX4" fmla="*/ 2811 w 61329"/>
                <a:gd name="connsiteY4" fmla="*/ 43015 h 56936"/>
                <a:gd name="connsiteX5" fmla="*/ 55631 w 61329"/>
                <a:gd name="connsiteY5" fmla="*/ 49082 h 56936"/>
                <a:gd name="connsiteX6" fmla="*/ 61223 w 61329"/>
                <a:gd name="connsiteY6" fmla="*/ 39327 h 56936"/>
                <a:gd name="connsiteX7" fmla="*/ 43378 w 61329"/>
                <a:gd name="connsiteY7" fmla="*/ 2449 h 5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29" h="56936">
                  <a:moveTo>
                    <a:pt x="43378" y="2449"/>
                  </a:moveTo>
                  <a:cubicBezTo>
                    <a:pt x="29442" y="-3143"/>
                    <a:pt x="13488" y="1064"/>
                    <a:pt x="4120" y="12798"/>
                  </a:cubicBezTo>
                  <a:cubicBezTo>
                    <a:pt x="1209" y="15639"/>
                    <a:pt x="232" y="19921"/>
                    <a:pt x="1622" y="23743"/>
                  </a:cubicBezTo>
                  <a:lnTo>
                    <a:pt x="1622" y="23743"/>
                  </a:lnTo>
                  <a:cubicBezTo>
                    <a:pt x="-900" y="30020"/>
                    <a:pt x="-464" y="37097"/>
                    <a:pt x="2811" y="43015"/>
                  </a:cubicBezTo>
                  <a:cubicBezTo>
                    <a:pt x="12566" y="64072"/>
                    <a:pt x="39452" y="57053"/>
                    <a:pt x="55631" y="49082"/>
                  </a:cubicBezTo>
                  <a:cubicBezTo>
                    <a:pt x="59131" y="47091"/>
                    <a:pt x="61274" y="43354"/>
                    <a:pt x="61223" y="39327"/>
                  </a:cubicBezTo>
                  <a:cubicBezTo>
                    <a:pt x="62274" y="24733"/>
                    <a:pt x="55476" y="10682"/>
                    <a:pt x="43378" y="2449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图形 13"/>
            <p:cNvSpPr/>
            <p:nvPr/>
          </p:nvSpPr>
          <p:spPr>
            <a:xfrm>
              <a:off x="7015319" y="1694503"/>
              <a:ext cx="54698" cy="50913"/>
            </a:xfrm>
            <a:custGeom>
              <a:avLst/>
              <a:gdLst>
                <a:gd name="connsiteX0" fmla="*/ 52306 w 54698"/>
                <a:gd name="connsiteY0" fmla="*/ 14822 h 50913"/>
                <a:gd name="connsiteX1" fmla="*/ 33748 w 54698"/>
                <a:gd name="connsiteY1" fmla="*/ 1022 h 50913"/>
                <a:gd name="connsiteX2" fmla="*/ 8884 w 54698"/>
                <a:gd name="connsiteY2" fmla="*/ 7446 h 50913"/>
                <a:gd name="connsiteX3" fmla="*/ 6148 w 54698"/>
                <a:gd name="connsiteY3" fmla="*/ 11015 h 50913"/>
                <a:gd name="connsiteX4" fmla="*/ 3412 w 54698"/>
                <a:gd name="connsiteY4" fmla="*/ 37544 h 50913"/>
                <a:gd name="connsiteX5" fmla="*/ 8051 w 54698"/>
                <a:gd name="connsiteY5" fmla="*/ 42778 h 50913"/>
                <a:gd name="connsiteX6" fmla="*/ 15784 w 54698"/>
                <a:gd name="connsiteY6" fmla="*/ 47894 h 50913"/>
                <a:gd name="connsiteX7" fmla="*/ 21256 w 54698"/>
                <a:gd name="connsiteY7" fmla="*/ 50392 h 50913"/>
                <a:gd name="connsiteX8" fmla="*/ 38387 w 54698"/>
                <a:gd name="connsiteY8" fmla="*/ 48608 h 50913"/>
                <a:gd name="connsiteX9" fmla="*/ 46834 w 54698"/>
                <a:gd name="connsiteY9" fmla="*/ 39923 h 50913"/>
                <a:gd name="connsiteX10" fmla="*/ 48023 w 54698"/>
                <a:gd name="connsiteY10" fmla="*/ 39209 h 50913"/>
                <a:gd name="connsiteX11" fmla="*/ 52306 w 54698"/>
                <a:gd name="connsiteY11" fmla="*/ 14822 h 50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698" h="50913">
                  <a:moveTo>
                    <a:pt x="52306" y="14822"/>
                  </a:moveTo>
                  <a:cubicBezTo>
                    <a:pt x="48255" y="7887"/>
                    <a:pt x="41554" y="2905"/>
                    <a:pt x="33748" y="1022"/>
                  </a:cubicBezTo>
                  <a:cubicBezTo>
                    <a:pt x="24910" y="-1586"/>
                    <a:pt x="15353" y="883"/>
                    <a:pt x="8884" y="7446"/>
                  </a:cubicBezTo>
                  <a:cubicBezTo>
                    <a:pt x="7879" y="8561"/>
                    <a:pt x="6964" y="9754"/>
                    <a:pt x="6148" y="11015"/>
                  </a:cubicBezTo>
                  <a:cubicBezTo>
                    <a:pt x="-874" y="18121"/>
                    <a:pt x="-2012" y="29153"/>
                    <a:pt x="3412" y="37544"/>
                  </a:cubicBezTo>
                  <a:cubicBezTo>
                    <a:pt x="4565" y="39602"/>
                    <a:pt x="6147" y="41388"/>
                    <a:pt x="8051" y="42778"/>
                  </a:cubicBezTo>
                  <a:cubicBezTo>
                    <a:pt x="10328" y="44898"/>
                    <a:pt x="12942" y="46627"/>
                    <a:pt x="15784" y="47894"/>
                  </a:cubicBezTo>
                  <a:cubicBezTo>
                    <a:pt x="17313" y="49262"/>
                    <a:pt x="19221" y="50134"/>
                    <a:pt x="21256" y="50392"/>
                  </a:cubicBezTo>
                  <a:cubicBezTo>
                    <a:pt x="27019" y="51478"/>
                    <a:pt x="32973" y="50858"/>
                    <a:pt x="38387" y="48608"/>
                  </a:cubicBezTo>
                  <a:cubicBezTo>
                    <a:pt x="42193" y="46875"/>
                    <a:pt x="45209" y="43775"/>
                    <a:pt x="46834" y="39923"/>
                  </a:cubicBezTo>
                  <a:lnTo>
                    <a:pt x="48023" y="39209"/>
                  </a:lnTo>
                  <a:cubicBezTo>
                    <a:pt x="54921" y="33049"/>
                    <a:pt x="56692" y="22962"/>
                    <a:pt x="52306" y="14822"/>
                  </a:cubicBezTo>
                  <a:close/>
                </a:path>
              </a:pathLst>
            </a:custGeom>
            <a:solidFill>
              <a:srgbClr val="5761AA"/>
            </a:solidFill>
            <a:ln w="118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形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24587" y="5376132"/>
            <a:ext cx="1937384" cy="1152621"/>
          </a:xfrm>
          <a:prstGeom prst="rect">
            <a:avLst/>
          </a:prstGeom>
        </p:spPr>
      </p:pic>
      <p:sp>
        <p:nvSpPr>
          <p:cNvPr id="878" name="任意多边形: 形状 877"/>
          <p:cNvSpPr/>
          <p:nvPr/>
        </p:nvSpPr>
        <p:spPr>
          <a:xfrm>
            <a:off x="13296" y="0"/>
            <a:ext cx="1365485" cy="547112"/>
          </a:xfrm>
          <a:custGeom>
            <a:avLst/>
            <a:gdLst>
              <a:gd name="connsiteX0" fmla="*/ 0 w 1365485"/>
              <a:gd name="connsiteY0" fmla="*/ 0 h 547112"/>
              <a:gd name="connsiteX1" fmla="*/ 1365485 w 1365485"/>
              <a:gd name="connsiteY1" fmla="*/ 0 h 547112"/>
              <a:gd name="connsiteX2" fmla="*/ 1318357 w 1365485"/>
              <a:gd name="connsiteY2" fmla="*/ 30371 h 547112"/>
              <a:gd name="connsiteX3" fmla="*/ 1228314 w 1365485"/>
              <a:gd name="connsiteY3" fmla="*/ 182267 h 547112"/>
              <a:gd name="connsiteX4" fmla="*/ 1149112 w 1365485"/>
              <a:gd name="connsiteY4" fmla="*/ 395845 h 547112"/>
              <a:gd name="connsiteX5" fmla="*/ 603914 w 1365485"/>
              <a:gd name="connsiteY5" fmla="*/ 528145 h 547112"/>
              <a:gd name="connsiteX6" fmla="*/ 274975 w 1365485"/>
              <a:gd name="connsiteY6" fmla="*/ 349968 h 547112"/>
              <a:gd name="connsiteX7" fmla="*/ 158188 w 1365485"/>
              <a:gd name="connsiteY7" fmla="*/ 221267 h 547112"/>
              <a:gd name="connsiteX8" fmla="*/ 50923 w 1365485"/>
              <a:gd name="connsiteY8" fmla="*/ 65705 h 54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485" h="547112">
                <a:moveTo>
                  <a:pt x="0" y="0"/>
                </a:moveTo>
                <a:lnTo>
                  <a:pt x="1365485" y="0"/>
                </a:lnTo>
                <a:lnTo>
                  <a:pt x="1318357" y="30371"/>
                </a:lnTo>
                <a:cubicBezTo>
                  <a:pt x="1270502" y="71721"/>
                  <a:pt x="1244325" y="127946"/>
                  <a:pt x="1228314" y="182267"/>
                </a:cubicBezTo>
                <a:cubicBezTo>
                  <a:pt x="1206965" y="254695"/>
                  <a:pt x="1197281" y="330855"/>
                  <a:pt x="1149112" y="395845"/>
                </a:cubicBezTo>
                <a:cubicBezTo>
                  <a:pt x="1049209" y="530651"/>
                  <a:pt x="800839" y="577114"/>
                  <a:pt x="603914" y="528145"/>
                </a:cubicBezTo>
                <a:cubicBezTo>
                  <a:pt x="472799" y="495570"/>
                  <a:pt x="363285" y="429940"/>
                  <a:pt x="274975" y="349968"/>
                </a:cubicBezTo>
                <a:cubicBezTo>
                  <a:pt x="230953" y="309726"/>
                  <a:pt x="191869" y="266654"/>
                  <a:pt x="158188" y="221267"/>
                </a:cubicBezTo>
                <a:cubicBezTo>
                  <a:pt x="120243" y="170498"/>
                  <a:pt x="87347" y="117183"/>
                  <a:pt x="50923" y="65705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2" y="5832284"/>
            <a:ext cx="731280" cy="1025716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10877263" y="6112495"/>
            <a:ext cx="1314737" cy="77531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50" name="图形 15"/>
          <p:cNvSpPr/>
          <p:nvPr/>
        </p:nvSpPr>
        <p:spPr>
          <a:xfrm>
            <a:off x="11734800" y="5785617"/>
            <a:ext cx="457200" cy="903163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880981" y="1"/>
            <a:ext cx="944440" cy="573914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81241" y="-188288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8600" y="212129"/>
            <a:ext cx="4114800" cy="875971"/>
            <a:chOff x="4038600" y="322933"/>
            <a:chExt cx="4114800" cy="875971"/>
          </a:xfrm>
        </p:grpSpPr>
        <p:sp>
          <p:nvSpPr>
            <p:cNvPr id="853" name="文本框 852"/>
            <p:cNvSpPr txBox="1"/>
            <p:nvPr/>
          </p:nvSpPr>
          <p:spPr>
            <a:xfrm>
              <a:off x="4438650" y="322933"/>
              <a:ext cx="33147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环境与职业分析</a:t>
              </a:r>
              <a:endParaRPr lang="zh-CN" altLang="en-US" sz="32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9" name="文本框 878"/>
            <p:cNvSpPr txBox="1"/>
            <p:nvPr/>
          </p:nvSpPr>
          <p:spPr>
            <a:xfrm>
              <a:off x="4038600" y="829572"/>
              <a:ext cx="411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9A825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OCCUPATIONAL ANALYSIS</a:t>
              </a:r>
              <a:endParaRPr lang="zh-CN" altLang="en-US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2" name="任意多边形: 形状 11"/>
          <p:cNvSpPr/>
          <p:nvPr/>
        </p:nvSpPr>
        <p:spPr>
          <a:xfrm>
            <a:off x="4590932" y="2450363"/>
            <a:ext cx="1504929" cy="1504929"/>
          </a:xfrm>
          <a:custGeom>
            <a:avLst/>
            <a:gdLst>
              <a:gd name="connsiteX0" fmla="*/ 1504929 w 1504929"/>
              <a:gd name="connsiteY0" fmla="*/ 0 h 1504929"/>
              <a:gd name="connsiteX1" fmla="*/ 1504929 w 1504929"/>
              <a:gd name="connsiteY1" fmla="*/ 1504929 h 1504929"/>
              <a:gd name="connsiteX2" fmla="*/ 0 w 1504929"/>
              <a:gd name="connsiteY2" fmla="*/ 1504929 h 1504929"/>
              <a:gd name="connsiteX3" fmla="*/ 7770 w 1504929"/>
              <a:gd name="connsiteY3" fmla="*/ 1351060 h 1504929"/>
              <a:gd name="connsiteX4" fmla="*/ 1351060 w 1504929"/>
              <a:gd name="connsiteY4" fmla="*/ 7770 h 1504929"/>
              <a:gd name="connsiteX5" fmla="*/ 1504929 w 1504929"/>
              <a:gd name="connsiteY5" fmla="*/ 0 h 1504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4929" h="1504929">
                <a:moveTo>
                  <a:pt x="1504929" y="0"/>
                </a:moveTo>
                <a:lnTo>
                  <a:pt x="1504929" y="1504929"/>
                </a:lnTo>
                <a:lnTo>
                  <a:pt x="0" y="1504929"/>
                </a:lnTo>
                <a:lnTo>
                  <a:pt x="7770" y="1351060"/>
                </a:lnTo>
                <a:cubicBezTo>
                  <a:pt x="79700" y="642781"/>
                  <a:pt x="642781" y="79699"/>
                  <a:pt x="1351060" y="7770"/>
                </a:cubicBezTo>
                <a:lnTo>
                  <a:pt x="1504929" y="0"/>
                </a:lnTo>
                <a:close/>
              </a:path>
            </a:pathLst>
          </a:custGeom>
          <a:solidFill>
            <a:srgbClr val="E0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4590989" y="3955292"/>
            <a:ext cx="2635866" cy="1504930"/>
          </a:xfrm>
          <a:custGeom>
            <a:avLst/>
            <a:gdLst>
              <a:gd name="connsiteX0" fmla="*/ 1504872 w 2635866"/>
              <a:gd name="connsiteY0" fmla="*/ 0 h 1504930"/>
              <a:gd name="connsiteX1" fmla="*/ 2635866 w 2635866"/>
              <a:gd name="connsiteY1" fmla="*/ 990595 h 1504930"/>
              <a:gd name="connsiteX2" fmla="*/ 2569018 w 2635866"/>
              <a:gd name="connsiteY2" fmla="*/ 1064146 h 1504930"/>
              <a:gd name="connsiteX3" fmla="*/ 1504872 w 2635866"/>
              <a:gd name="connsiteY3" fmla="*/ 1504930 h 1504930"/>
              <a:gd name="connsiteX4" fmla="*/ 7712 w 2635866"/>
              <a:gd name="connsiteY4" fmla="*/ 153870 h 1504930"/>
              <a:gd name="connsiteX5" fmla="*/ 0 w 2635866"/>
              <a:gd name="connsiteY5" fmla="*/ 1141 h 1504930"/>
              <a:gd name="connsiteX6" fmla="*/ 1504872 w 2635866"/>
              <a:gd name="connsiteY6" fmla="*/ 0 h 1504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35866" h="1504930">
                <a:moveTo>
                  <a:pt x="1504872" y="0"/>
                </a:moveTo>
                <a:lnTo>
                  <a:pt x="2635866" y="990595"/>
                </a:lnTo>
                <a:lnTo>
                  <a:pt x="2569018" y="1064146"/>
                </a:lnTo>
                <a:cubicBezTo>
                  <a:pt x="2296680" y="1336485"/>
                  <a:pt x="1920447" y="1504930"/>
                  <a:pt x="1504872" y="1504930"/>
                </a:cubicBezTo>
                <a:cubicBezTo>
                  <a:pt x="725669" y="1504930"/>
                  <a:pt x="84779" y="912741"/>
                  <a:pt x="7712" y="153870"/>
                </a:cubicBezTo>
                <a:lnTo>
                  <a:pt x="0" y="1141"/>
                </a:lnTo>
                <a:lnTo>
                  <a:pt x="1504872" y="0"/>
                </a:lnTo>
                <a:close/>
              </a:path>
            </a:pathLst>
          </a:custGeom>
          <a:solidFill>
            <a:srgbClr val="F9A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6098310" y="2450487"/>
            <a:ext cx="1502481" cy="1652088"/>
          </a:xfrm>
          <a:custGeom>
            <a:avLst/>
            <a:gdLst>
              <a:gd name="connsiteX0" fmla="*/ 0 w 1502481"/>
              <a:gd name="connsiteY0" fmla="*/ 0 h 1652088"/>
              <a:gd name="connsiteX1" fmla="*/ 151421 w 1502481"/>
              <a:gd name="connsiteY1" fmla="*/ 7646 h 1652088"/>
              <a:gd name="connsiteX2" fmla="*/ 1502481 w 1502481"/>
              <a:gd name="connsiteY2" fmla="*/ 1504806 h 1652088"/>
              <a:gd name="connsiteX3" fmla="*/ 1496520 w 1502481"/>
              <a:gd name="connsiteY3" fmla="*/ 1639670 h 1652088"/>
              <a:gd name="connsiteX4" fmla="*/ 1494864 w 1502481"/>
              <a:gd name="connsiteY4" fmla="*/ 1652088 h 1652088"/>
              <a:gd name="connsiteX5" fmla="*/ 8585 w 1502481"/>
              <a:gd name="connsiteY5" fmla="*/ 1514470 h 1652088"/>
              <a:gd name="connsiteX6" fmla="*/ 7071 w 1502481"/>
              <a:gd name="connsiteY6" fmla="*/ 1513144 h 1652088"/>
              <a:gd name="connsiteX7" fmla="*/ 0 w 1502481"/>
              <a:gd name="connsiteY7" fmla="*/ 0 h 165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2481" h="1652088">
                <a:moveTo>
                  <a:pt x="0" y="0"/>
                </a:moveTo>
                <a:lnTo>
                  <a:pt x="151421" y="7646"/>
                </a:lnTo>
                <a:cubicBezTo>
                  <a:pt x="910292" y="84713"/>
                  <a:pt x="1502481" y="725603"/>
                  <a:pt x="1502481" y="1504806"/>
                </a:cubicBezTo>
                <a:cubicBezTo>
                  <a:pt x="1502481" y="1550260"/>
                  <a:pt x="1500466" y="1595242"/>
                  <a:pt x="1496520" y="1639670"/>
                </a:cubicBezTo>
                <a:lnTo>
                  <a:pt x="1494864" y="1652088"/>
                </a:lnTo>
                <a:lnTo>
                  <a:pt x="8585" y="1514470"/>
                </a:lnTo>
                <a:lnTo>
                  <a:pt x="7071" y="1513144"/>
                </a:lnTo>
                <a:lnTo>
                  <a:pt x="0" y="0"/>
                </a:lnTo>
                <a:close/>
              </a:path>
            </a:pathLst>
          </a:custGeom>
          <a:solidFill>
            <a:srgbClr val="1A2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6106895" y="3964957"/>
            <a:ext cx="1486279" cy="980931"/>
          </a:xfrm>
          <a:custGeom>
            <a:avLst/>
            <a:gdLst>
              <a:gd name="connsiteX0" fmla="*/ 0 w 1486279"/>
              <a:gd name="connsiteY0" fmla="*/ 0 h 980931"/>
              <a:gd name="connsiteX1" fmla="*/ 1486279 w 1486279"/>
              <a:gd name="connsiteY1" fmla="*/ 137618 h 980931"/>
              <a:gd name="connsiteX2" fmla="*/ 1470391 w 1486279"/>
              <a:gd name="connsiteY2" fmla="*/ 256734 h 980931"/>
              <a:gd name="connsiteX3" fmla="*/ 1150243 w 1486279"/>
              <a:gd name="connsiteY3" fmla="*/ 947611 h 980931"/>
              <a:gd name="connsiteX4" fmla="*/ 1119960 w 1486279"/>
              <a:gd name="connsiteY4" fmla="*/ 980931 h 980931"/>
              <a:gd name="connsiteX5" fmla="*/ 0 w 1486279"/>
              <a:gd name="connsiteY5" fmla="*/ 0 h 980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6279" h="980931">
                <a:moveTo>
                  <a:pt x="0" y="0"/>
                </a:moveTo>
                <a:lnTo>
                  <a:pt x="1486279" y="137618"/>
                </a:lnTo>
                <a:lnTo>
                  <a:pt x="1470391" y="256734"/>
                </a:lnTo>
                <a:cubicBezTo>
                  <a:pt x="1424056" y="516132"/>
                  <a:pt x="1311259" y="752506"/>
                  <a:pt x="1150243" y="947611"/>
                </a:cubicBezTo>
                <a:lnTo>
                  <a:pt x="1119960" y="980931"/>
                </a:lnTo>
                <a:lnTo>
                  <a:pt x="0" y="0"/>
                </a:lnTo>
                <a:close/>
              </a:path>
            </a:pathLst>
          </a:custGeom>
          <a:solidFill>
            <a:srgbClr val="FBC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21209C"/>
              </a:solidFill>
            </a:endParaRPr>
          </a:p>
        </p:txBody>
      </p:sp>
      <p:sp>
        <p:nvSpPr>
          <p:cNvPr id="16" name="Google Shape;6922;p57"/>
          <p:cNvSpPr txBox="1"/>
          <p:nvPr/>
        </p:nvSpPr>
        <p:spPr>
          <a:xfrm>
            <a:off x="6283748" y="3306576"/>
            <a:ext cx="943107" cy="33891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GB" sz="18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Work Sans"/>
                <a:sym typeface="阿里巴巴普惠体" panose="00020600040101010101" pitchFamily="18" charset="-122"/>
              </a:rPr>
              <a:t>47%</a:t>
            </a:r>
            <a:endParaRPr lang="en-GB" sz="18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Work Sans"/>
              <a:sym typeface="阿里巴巴普惠体" panose="00020600040101010101" pitchFamily="18" charset="-122"/>
            </a:endParaRPr>
          </a:p>
        </p:txBody>
      </p:sp>
      <p:sp>
        <p:nvSpPr>
          <p:cNvPr id="17" name="Google Shape;6922;p57"/>
          <p:cNvSpPr txBox="1"/>
          <p:nvPr/>
        </p:nvSpPr>
        <p:spPr>
          <a:xfrm>
            <a:off x="6513035" y="4161969"/>
            <a:ext cx="943107" cy="33891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GB" sz="18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Work Sans"/>
                <a:sym typeface="阿里巴巴普惠体" panose="00020600040101010101" pitchFamily="18" charset="-122"/>
              </a:rPr>
              <a:t>12%</a:t>
            </a:r>
            <a:endParaRPr lang="en-GB" sz="18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Work Sans"/>
              <a:sym typeface="阿里巴巴普惠体" panose="00020600040101010101" pitchFamily="18" charset="-122"/>
            </a:endParaRPr>
          </a:p>
        </p:txBody>
      </p:sp>
      <p:sp>
        <p:nvSpPr>
          <p:cNvPr id="18" name="Google Shape;6922;p57"/>
          <p:cNvSpPr txBox="1"/>
          <p:nvPr/>
        </p:nvSpPr>
        <p:spPr>
          <a:xfrm>
            <a:off x="5292744" y="4400509"/>
            <a:ext cx="943107" cy="33891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GB" sz="18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Work Sans"/>
                <a:sym typeface="阿里巴巴普惠体" panose="00020600040101010101" pitchFamily="18" charset="-122"/>
              </a:rPr>
              <a:t>76%</a:t>
            </a:r>
            <a:endParaRPr lang="en-GB" sz="18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Work Sans"/>
              <a:sym typeface="阿里巴巴普惠体" panose="00020600040101010101" pitchFamily="18" charset="-122"/>
            </a:endParaRPr>
          </a:p>
        </p:txBody>
      </p:sp>
      <p:sp>
        <p:nvSpPr>
          <p:cNvPr id="19" name="Google Shape;6922;p57"/>
          <p:cNvSpPr txBox="1"/>
          <p:nvPr/>
        </p:nvSpPr>
        <p:spPr>
          <a:xfrm>
            <a:off x="5053704" y="3131684"/>
            <a:ext cx="943107" cy="33891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GB" sz="18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Work Sans"/>
                <a:sym typeface="阿里巴巴普惠体" panose="00020600040101010101" pitchFamily="18" charset="-122"/>
              </a:rPr>
              <a:t>45%</a:t>
            </a:r>
            <a:endParaRPr lang="en-GB" sz="18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Work Sans"/>
              <a:sym typeface="阿里巴巴普惠体" panose="00020600040101010101" pitchFamily="18" charset="-122"/>
            </a:endParaRPr>
          </a:p>
        </p:txBody>
      </p:sp>
      <p:cxnSp>
        <p:nvCxnSpPr>
          <p:cNvPr id="20" name="连接符: 肘形 19"/>
          <p:cNvCxnSpPr/>
          <p:nvPr/>
        </p:nvCxnSpPr>
        <p:spPr>
          <a:xfrm flipV="1">
            <a:off x="7240248" y="2355080"/>
            <a:ext cx="674246" cy="661267"/>
          </a:xfrm>
          <a:prstGeom prst="bentConnector3">
            <a:avLst>
              <a:gd name="adj1" fmla="val 65069"/>
            </a:avLst>
          </a:prstGeom>
          <a:ln w="25400">
            <a:solidFill>
              <a:srgbClr val="1A23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连接符: 肘形 20"/>
          <p:cNvCxnSpPr/>
          <p:nvPr/>
        </p:nvCxnSpPr>
        <p:spPr>
          <a:xfrm>
            <a:off x="7240248" y="4480051"/>
            <a:ext cx="674246" cy="661267"/>
          </a:xfrm>
          <a:prstGeom prst="bentConnector3">
            <a:avLst>
              <a:gd name="adj1" fmla="val 65069"/>
            </a:avLst>
          </a:prstGeom>
          <a:ln w="25400">
            <a:solidFill>
              <a:srgbClr val="1A23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连接符: 肘形 21"/>
          <p:cNvCxnSpPr/>
          <p:nvPr/>
        </p:nvCxnSpPr>
        <p:spPr>
          <a:xfrm flipH="1" flipV="1">
            <a:off x="4412564" y="2355080"/>
            <a:ext cx="674246" cy="661267"/>
          </a:xfrm>
          <a:prstGeom prst="bentConnector3">
            <a:avLst>
              <a:gd name="adj1" fmla="val 65069"/>
            </a:avLst>
          </a:prstGeom>
          <a:ln w="25400">
            <a:solidFill>
              <a:srgbClr val="F9A8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肘形 22"/>
          <p:cNvCxnSpPr/>
          <p:nvPr/>
        </p:nvCxnSpPr>
        <p:spPr>
          <a:xfrm flipH="1">
            <a:off x="4412564" y="4480051"/>
            <a:ext cx="674246" cy="661267"/>
          </a:xfrm>
          <a:prstGeom prst="bentConnector3">
            <a:avLst>
              <a:gd name="adj1" fmla="val 65069"/>
            </a:avLst>
          </a:prstGeom>
          <a:ln w="25400">
            <a:solidFill>
              <a:srgbClr val="F9A8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8011617" y="1514717"/>
            <a:ext cx="3554622" cy="1474673"/>
            <a:chOff x="5611731" y="1017974"/>
            <a:chExt cx="5842360" cy="1474673"/>
          </a:xfrm>
        </p:grpSpPr>
        <p:sp>
          <p:nvSpPr>
            <p:cNvPr id="25" name="文本框 24"/>
            <p:cNvSpPr txBox="1"/>
            <p:nvPr/>
          </p:nvSpPr>
          <p:spPr>
            <a:xfrm>
              <a:off x="5611731" y="1017974"/>
              <a:ext cx="43531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环境与职业分析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611732" y="1464224"/>
              <a:ext cx="5842359" cy="1028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 dust, which gives the planet its reddish cast. 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11617" y="4056924"/>
            <a:ext cx="3554622" cy="1474673"/>
            <a:chOff x="5611731" y="1017974"/>
            <a:chExt cx="5842360" cy="1474673"/>
          </a:xfrm>
        </p:grpSpPr>
        <p:sp>
          <p:nvSpPr>
            <p:cNvPr id="28" name="文本框 27"/>
            <p:cNvSpPr txBox="1"/>
            <p:nvPr/>
          </p:nvSpPr>
          <p:spPr>
            <a:xfrm>
              <a:off x="5611731" y="1017974"/>
              <a:ext cx="43531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环境与职业分析</a:t>
              </a:r>
              <a:endPara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611732" y="1464224"/>
              <a:ext cx="5842359" cy="1028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Despite being red, Mars is a cold place, not hot. It’s full of iron oxide dust, which gives the planet its reddish cast. </a:t>
              </a:r>
              <a:endPara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44204" y="1514717"/>
            <a:ext cx="31361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环境与职业分析</a:t>
            </a:r>
            <a:endParaRPr lang="zh-CN" altLang="en-US" sz="2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5761" y="1960967"/>
            <a:ext cx="3554621" cy="102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Despite being red, Mars is a cold place, not hot. It’s full of iron oxide dust, which gives the planet its reddish cast. 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44204" y="4056924"/>
            <a:ext cx="31361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环境与职业分析</a:t>
            </a:r>
            <a:endParaRPr lang="zh-CN" altLang="en-US" sz="2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5761" y="4503174"/>
            <a:ext cx="3554621" cy="102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rPr>
              <a:t>Despite being red, Mars is a cold place, not hot. It’s full of iron oxide dust, which gives the planet its reddish cast. </a:t>
            </a:r>
            <a:endParaRPr lang="en-US" altLang="zh-CN" sz="1400" dirty="0">
              <a:latin typeface="阿里巴巴普惠体" panose="00020600040101010101" pitchFamily="18" charset="-122"/>
              <a:ea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形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24587" y="5376132"/>
            <a:ext cx="1937384" cy="1152621"/>
          </a:xfrm>
          <a:prstGeom prst="rect">
            <a:avLst/>
          </a:prstGeom>
        </p:spPr>
      </p:pic>
      <p:sp>
        <p:nvSpPr>
          <p:cNvPr id="878" name="任意多边形: 形状 877"/>
          <p:cNvSpPr/>
          <p:nvPr/>
        </p:nvSpPr>
        <p:spPr>
          <a:xfrm>
            <a:off x="13296" y="0"/>
            <a:ext cx="1365485" cy="547112"/>
          </a:xfrm>
          <a:custGeom>
            <a:avLst/>
            <a:gdLst>
              <a:gd name="connsiteX0" fmla="*/ 0 w 1365485"/>
              <a:gd name="connsiteY0" fmla="*/ 0 h 547112"/>
              <a:gd name="connsiteX1" fmla="*/ 1365485 w 1365485"/>
              <a:gd name="connsiteY1" fmla="*/ 0 h 547112"/>
              <a:gd name="connsiteX2" fmla="*/ 1318357 w 1365485"/>
              <a:gd name="connsiteY2" fmla="*/ 30371 h 547112"/>
              <a:gd name="connsiteX3" fmla="*/ 1228314 w 1365485"/>
              <a:gd name="connsiteY3" fmla="*/ 182267 h 547112"/>
              <a:gd name="connsiteX4" fmla="*/ 1149112 w 1365485"/>
              <a:gd name="connsiteY4" fmla="*/ 395845 h 547112"/>
              <a:gd name="connsiteX5" fmla="*/ 603914 w 1365485"/>
              <a:gd name="connsiteY5" fmla="*/ 528145 h 547112"/>
              <a:gd name="connsiteX6" fmla="*/ 274975 w 1365485"/>
              <a:gd name="connsiteY6" fmla="*/ 349968 h 547112"/>
              <a:gd name="connsiteX7" fmla="*/ 158188 w 1365485"/>
              <a:gd name="connsiteY7" fmla="*/ 221267 h 547112"/>
              <a:gd name="connsiteX8" fmla="*/ 50923 w 1365485"/>
              <a:gd name="connsiteY8" fmla="*/ 65705 h 54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485" h="547112">
                <a:moveTo>
                  <a:pt x="0" y="0"/>
                </a:moveTo>
                <a:lnTo>
                  <a:pt x="1365485" y="0"/>
                </a:lnTo>
                <a:lnTo>
                  <a:pt x="1318357" y="30371"/>
                </a:lnTo>
                <a:cubicBezTo>
                  <a:pt x="1270502" y="71721"/>
                  <a:pt x="1244325" y="127946"/>
                  <a:pt x="1228314" y="182267"/>
                </a:cubicBezTo>
                <a:cubicBezTo>
                  <a:pt x="1206965" y="254695"/>
                  <a:pt x="1197281" y="330855"/>
                  <a:pt x="1149112" y="395845"/>
                </a:cubicBezTo>
                <a:cubicBezTo>
                  <a:pt x="1049209" y="530651"/>
                  <a:pt x="800839" y="577114"/>
                  <a:pt x="603914" y="528145"/>
                </a:cubicBezTo>
                <a:cubicBezTo>
                  <a:pt x="472799" y="495570"/>
                  <a:pt x="363285" y="429940"/>
                  <a:pt x="274975" y="349968"/>
                </a:cubicBezTo>
                <a:cubicBezTo>
                  <a:pt x="230953" y="309726"/>
                  <a:pt x="191869" y="266654"/>
                  <a:pt x="158188" y="221267"/>
                </a:cubicBezTo>
                <a:cubicBezTo>
                  <a:pt x="120243" y="170498"/>
                  <a:pt x="87347" y="117183"/>
                  <a:pt x="50923" y="65705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3" name="任意多边形: 形状 862"/>
          <p:cNvSpPr/>
          <p:nvPr/>
        </p:nvSpPr>
        <p:spPr>
          <a:xfrm>
            <a:off x="2" y="5832284"/>
            <a:ext cx="731280" cy="1025716"/>
          </a:xfrm>
          <a:custGeom>
            <a:avLst/>
            <a:gdLst>
              <a:gd name="connsiteX0" fmla="*/ 0 w 2141477"/>
              <a:gd name="connsiteY0" fmla="*/ 0 h 3003702"/>
              <a:gd name="connsiteX1" fmla="*/ 47078 w 2141477"/>
              <a:gd name="connsiteY1" fmla="*/ 95586 h 3003702"/>
              <a:gd name="connsiteX2" fmla="*/ 234022 w 2141477"/>
              <a:gd name="connsiteY2" fmla="*/ 661259 h 3003702"/>
              <a:gd name="connsiteX3" fmla="*/ 881950 w 2141477"/>
              <a:gd name="connsiteY3" fmla="*/ 1043934 h 3003702"/>
              <a:gd name="connsiteX4" fmla="*/ 1619316 w 2141477"/>
              <a:gd name="connsiteY4" fmla="*/ 1252082 h 3003702"/>
              <a:gd name="connsiteX5" fmla="*/ 2076136 w 2141477"/>
              <a:gd name="connsiteY5" fmla="*/ 2685039 h 3003702"/>
              <a:gd name="connsiteX6" fmla="*/ 1971260 w 2141477"/>
              <a:gd name="connsiteY6" fmla="*/ 2932864 h 3003702"/>
              <a:gd name="connsiteX7" fmla="*/ 1927039 w 2141477"/>
              <a:gd name="connsiteY7" fmla="*/ 3003702 h 3003702"/>
              <a:gd name="connsiteX8" fmla="*/ 0 w 2141477"/>
              <a:gd name="connsiteY8" fmla="*/ 3003702 h 300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477" h="3003702">
                <a:moveTo>
                  <a:pt x="0" y="0"/>
                </a:moveTo>
                <a:lnTo>
                  <a:pt x="47078" y="95586"/>
                </a:lnTo>
                <a:cubicBezTo>
                  <a:pt x="117172" y="281974"/>
                  <a:pt x="130704" y="492173"/>
                  <a:pt x="234022" y="661259"/>
                </a:cubicBezTo>
                <a:cubicBezTo>
                  <a:pt x="370218" y="884211"/>
                  <a:pt x="631939" y="987750"/>
                  <a:pt x="881950" y="1043934"/>
                </a:cubicBezTo>
                <a:cubicBezTo>
                  <a:pt x="1131960" y="1100118"/>
                  <a:pt x="1394982" y="1125445"/>
                  <a:pt x="1619316" y="1252082"/>
                </a:cubicBezTo>
                <a:cubicBezTo>
                  <a:pt x="2084811" y="1514630"/>
                  <a:pt x="2244863" y="2167522"/>
                  <a:pt x="2076136" y="2685039"/>
                </a:cubicBezTo>
                <a:cubicBezTo>
                  <a:pt x="2047943" y="2771188"/>
                  <a:pt x="2012652" y="2853791"/>
                  <a:pt x="1971260" y="2932864"/>
                </a:cubicBezTo>
                <a:lnTo>
                  <a:pt x="1927039" y="3003702"/>
                </a:lnTo>
                <a:lnTo>
                  <a:pt x="0" y="3003702"/>
                </a:ln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15"/>
          <p:cNvSpPr/>
          <p:nvPr/>
        </p:nvSpPr>
        <p:spPr>
          <a:xfrm>
            <a:off x="10877263" y="6112495"/>
            <a:ext cx="1314737" cy="775314"/>
          </a:xfrm>
          <a:custGeom>
            <a:avLst/>
            <a:gdLst>
              <a:gd name="connsiteX0" fmla="*/ 3921456 w 3921455"/>
              <a:gd name="connsiteY0" fmla="*/ 48362 h 2773279"/>
              <a:gd name="connsiteX1" fmla="*/ 3921456 w 3921455"/>
              <a:gd name="connsiteY1" fmla="*/ 2773280 h 2773279"/>
              <a:gd name="connsiteX2" fmla="*/ 0 w 3921455"/>
              <a:gd name="connsiteY2" fmla="*/ 2773280 h 2773279"/>
              <a:gd name="connsiteX3" fmla="*/ 73574 w 3921455"/>
              <a:gd name="connsiteY3" fmla="*/ 2434393 h 2773279"/>
              <a:gd name="connsiteX4" fmla="*/ 797543 w 3921455"/>
              <a:gd name="connsiteY4" fmla="*/ 1531348 h 2773279"/>
              <a:gd name="connsiteX5" fmla="*/ 1379894 w 3921455"/>
              <a:gd name="connsiteY5" fmla="*/ 1331583 h 2773279"/>
              <a:gd name="connsiteX6" fmla="*/ 2160582 w 3921455"/>
              <a:gd name="connsiteY6" fmla="*/ 1163567 h 2773279"/>
              <a:gd name="connsiteX7" fmla="*/ 2423933 w 3921455"/>
              <a:gd name="connsiteY7" fmla="*/ 755387 h 2773279"/>
              <a:gd name="connsiteX8" fmla="*/ 3526118 w 3921455"/>
              <a:gd name="connsiteY8" fmla="*/ 2434 h 2773279"/>
              <a:gd name="connsiteX9" fmla="*/ 3921456 w 3921455"/>
              <a:gd name="connsiteY9" fmla="*/ 48362 h 2773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1455" h="2773279">
                <a:moveTo>
                  <a:pt x="3921456" y="48362"/>
                </a:moveTo>
                <a:lnTo>
                  <a:pt x="3921456" y="2773280"/>
                </a:lnTo>
                <a:lnTo>
                  <a:pt x="0" y="2773280"/>
                </a:lnTo>
                <a:cubicBezTo>
                  <a:pt x="13040" y="2658126"/>
                  <a:pt x="37690" y="2544586"/>
                  <a:pt x="73574" y="2434393"/>
                </a:cubicBezTo>
                <a:cubicBezTo>
                  <a:pt x="195841" y="2059834"/>
                  <a:pt x="461153" y="1732005"/>
                  <a:pt x="797543" y="1531348"/>
                </a:cubicBezTo>
                <a:cubicBezTo>
                  <a:pt x="975136" y="1423870"/>
                  <a:pt x="1173722" y="1355748"/>
                  <a:pt x="1379894" y="1331583"/>
                </a:cubicBezTo>
                <a:cubicBezTo>
                  <a:pt x="1649220" y="1301441"/>
                  <a:pt x="1952880" y="1337737"/>
                  <a:pt x="2160582" y="1163567"/>
                </a:cubicBezTo>
                <a:cubicBezTo>
                  <a:pt x="2285435" y="1058780"/>
                  <a:pt x="2346078" y="898700"/>
                  <a:pt x="2423933" y="755387"/>
                </a:cubicBezTo>
                <a:cubicBezTo>
                  <a:pt x="2645636" y="347563"/>
                  <a:pt x="3063181" y="35431"/>
                  <a:pt x="3526118" y="2434"/>
                </a:cubicBezTo>
                <a:cubicBezTo>
                  <a:pt x="3659595" y="-6468"/>
                  <a:pt x="3793575" y="9097"/>
                  <a:pt x="3921456" y="48362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50" name="图形 15"/>
          <p:cNvSpPr/>
          <p:nvPr/>
        </p:nvSpPr>
        <p:spPr>
          <a:xfrm>
            <a:off x="11734800" y="5785617"/>
            <a:ext cx="457200" cy="903163"/>
          </a:xfrm>
          <a:custGeom>
            <a:avLst/>
            <a:gdLst>
              <a:gd name="connsiteX0" fmla="*/ 583456 w 583456"/>
              <a:gd name="connsiteY0" fmla="*/ 1152527 h 1152572"/>
              <a:gd name="connsiteX1" fmla="*/ 46 w 583456"/>
              <a:gd name="connsiteY1" fmla="*/ 583455 h 1152572"/>
              <a:gd name="connsiteX2" fmla="*/ 569118 w 583456"/>
              <a:gd name="connsiteY2" fmla="*/ 44 h 1152572"/>
              <a:gd name="connsiteX3" fmla="*/ 583456 w 583456"/>
              <a:gd name="connsiteY3" fmla="*/ 44 h 1152572"/>
              <a:gd name="connsiteX4" fmla="*/ 583456 w 583456"/>
              <a:gd name="connsiteY4" fmla="*/ 97251 h 1152572"/>
              <a:gd name="connsiteX5" fmla="*/ 104466 w 583456"/>
              <a:gd name="connsiteY5" fmla="*/ 576241 h 1152572"/>
              <a:gd name="connsiteX6" fmla="*/ 583456 w 583456"/>
              <a:gd name="connsiteY6" fmla="*/ 1055231 h 115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456" h="1152572">
                <a:moveTo>
                  <a:pt x="583456" y="1152527"/>
                </a:moveTo>
                <a:cubicBezTo>
                  <a:pt x="265206" y="1156487"/>
                  <a:pt x="4004" y="901704"/>
                  <a:pt x="46" y="583455"/>
                </a:cubicBezTo>
                <a:cubicBezTo>
                  <a:pt x="-3914" y="265205"/>
                  <a:pt x="250869" y="4003"/>
                  <a:pt x="569118" y="44"/>
                </a:cubicBezTo>
                <a:cubicBezTo>
                  <a:pt x="573897" y="-15"/>
                  <a:pt x="578677" y="-15"/>
                  <a:pt x="583456" y="44"/>
                </a:cubicBezTo>
                <a:lnTo>
                  <a:pt x="583456" y="97251"/>
                </a:lnTo>
                <a:cubicBezTo>
                  <a:pt x="318917" y="97251"/>
                  <a:pt x="104466" y="311703"/>
                  <a:pt x="104466" y="576241"/>
                </a:cubicBezTo>
                <a:cubicBezTo>
                  <a:pt x="104466" y="840780"/>
                  <a:pt x="318917" y="1055231"/>
                  <a:pt x="583456" y="1055231"/>
                </a:cubicBezTo>
                <a:close/>
              </a:path>
            </a:pathLst>
          </a:custGeom>
          <a:solidFill>
            <a:srgbClr val="1A237E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1" name="图形 15"/>
          <p:cNvSpPr/>
          <p:nvPr/>
        </p:nvSpPr>
        <p:spPr>
          <a:xfrm>
            <a:off x="880981" y="1"/>
            <a:ext cx="944440" cy="573914"/>
          </a:xfrm>
          <a:custGeom>
            <a:avLst/>
            <a:gdLst>
              <a:gd name="connsiteX0" fmla="*/ 576286 w 1152482"/>
              <a:gd name="connsiteY0" fmla="*/ 700336 h 700336"/>
              <a:gd name="connsiteX1" fmla="*/ 0 w 1152482"/>
              <a:gd name="connsiteY1" fmla="*/ 124050 h 700336"/>
              <a:gd name="connsiteX2" fmla="*/ 0 w 1152482"/>
              <a:gd name="connsiteY2" fmla="*/ 0 h 700336"/>
              <a:gd name="connsiteX3" fmla="*/ 97297 w 1152482"/>
              <a:gd name="connsiteY3" fmla="*/ 0 h 700336"/>
              <a:gd name="connsiteX4" fmla="*/ 97297 w 1152482"/>
              <a:gd name="connsiteY4" fmla="*/ 124050 h 700336"/>
              <a:gd name="connsiteX5" fmla="*/ 576287 w 1152482"/>
              <a:gd name="connsiteY5" fmla="*/ 603040 h 700336"/>
              <a:gd name="connsiteX6" fmla="*/ 1055277 w 1152482"/>
              <a:gd name="connsiteY6" fmla="*/ 124050 h 700336"/>
              <a:gd name="connsiteX7" fmla="*/ 1055276 w 1152482"/>
              <a:gd name="connsiteY7" fmla="*/ 0 h 700336"/>
              <a:gd name="connsiteX8" fmla="*/ 1152483 w 1152482"/>
              <a:gd name="connsiteY8" fmla="*/ 0 h 700336"/>
              <a:gd name="connsiteX9" fmla="*/ 1152483 w 1152482"/>
              <a:gd name="connsiteY9" fmla="*/ 124050 h 700336"/>
              <a:gd name="connsiteX10" fmla="*/ 576286 w 1152482"/>
              <a:gd name="connsiteY10" fmla="*/ 700336 h 70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2482" h="700336">
                <a:moveTo>
                  <a:pt x="576286" y="700336"/>
                </a:moveTo>
                <a:cubicBezTo>
                  <a:pt x="258175" y="699943"/>
                  <a:pt x="393" y="442161"/>
                  <a:pt x="0" y="124050"/>
                </a:cubicBezTo>
                <a:lnTo>
                  <a:pt x="0" y="0"/>
                </a:lnTo>
                <a:lnTo>
                  <a:pt x="97297" y="0"/>
                </a:lnTo>
                <a:lnTo>
                  <a:pt x="97297" y="124050"/>
                </a:lnTo>
                <a:cubicBezTo>
                  <a:pt x="97297" y="388589"/>
                  <a:pt x="311748" y="603040"/>
                  <a:pt x="576287" y="603040"/>
                </a:cubicBezTo>
                <a:cubicBezTo>
                  <a:pt x="840825" y="603040"/>
                  <a:pt x="1055277" y="388589"/>
                  <a:pt x="1055277" y="124050"/>
                </a:cubicBezTo>
                <a:lnTo>
                  <a:pt x="1055276" y="0"/>
                </a:lnTo>
                <a:lnTo>
                  <a:pt x="1152483" y="0"/>
                </a:lnTo>
                <a:lnTo>
                  <a:pt x="1152483" y="124050"/>
                </a:lnTo>
                <a:cubicBezTo>
                  <a:pt x="1152139" y="442147"/>
                  <a:pt x="894382" y="699943"/>
                  <a:pt x="576286" y="700336"/>
                </a:cubicBezTo>
                <a:close/>
              </a:path>
            </a:pathLst>
          </a:custGeom>
          <a:solidFill>
            <a:srgbClr val="F9A825"/>
          </a:solidFill>
          <a:ln w="89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2" name="图形 15"/>
          <p:cNvSpPr/>
          <p:nvPr/>
        </p:nvSpPr>
        <p:spPr>
          <a:xfrm>
            <a:off x="11381241" y="-188288"/>
            <a:ext cx="944440" cy="1150898"/>
          </a:xfrm>
          <a:custGeom>
            <a:avLst/>
            <a:gdLst>
              <a:gd name="connsiteX0" fmla="*/ 0 w 944440"/>
              <a:gd name="connsiteY0" fmla="*/ 143156 h 1150898"/>
              <a:gd name="connsiteX1" fmla="*/ 535085 w 944440"/>
              <a:gd name="connsiteY1" fmla="*/ 464207 h 1150898"/>
              <a:gd name="connsiteX2" fmla="*/ 865053 w 944440"/>
              <a:gd name="connsiteY2" fmla="*/ 467 h 1150898"/>
              <a:gd name="connsiteX3" fmla="*/ 775873 w 944440"/>
              <a:gd name="connsiteY3" fmla="*/ 1150899 h 1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440" h="1150898">
                <a:moveTo>
                  <a:pt x="0" y="143156"/>
                </a:moveTo>
                <a:cubicBezTo>
                  <a:pt x="0" y="143156"/>
                  <a:pt x="133771" y="446371"/>
                  <a:pt x="535085" y="464207"/>
                </a:cubicBezTo>
                <a:cubicBezTo>
                  <a:pt x="936398" y="482043"/>
                  <a:pt x="1034497" y="-17369"/>
                  <a:pt x="865053" y="467"/>
                </a:cubicBezTo>
                <a:cubicBezTo>
                  <a:pt x="695610" y="18303"/>
                  <a:pt x="89181" y="749585"/>
                  <a:pt x="775873" y="1150899"/>
                </a:cubicBezTo>
              </a:path>
            </a:pathLst>
          </a:custGeom>
          <a:noFill/>
          <a:ln w="8916" cap="rnd">
            <a:solidFill>
              <a:srgbClr val="AFBDEF"/>
            </a:solidFill>
            <a:custDash>
              <a:ds d="375000" sp="375000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38600" y="212129"/>
            <a:ext cx="4114800" cy="875971"/>
            <a:chOff x="4038600" y="322933"/>
            <a:chExt cx="4114800" cy="875971"/>
          </a:xfrm>
        </p:grpSpPr>
        <p:sp>
          <p:nvSpPr>
            <p:cNvPr id="853" name="文本框 852"/>
            <p:cNvSpPr txBox="1"/>
            <p:nvPr/>
          </p:nvSpPr>
          <p:spPr>
            <a:xfrm>
              <a:off x="4438650" y="322933"/>
              <a:ext cx="33147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1A237E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环境与职业分析</a:t>
              </a:r>
              <a:endParaRPr lang="zh-CN" altLang="en-US" sz="32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9" name="文本框 878"/>
            <p:cNvSpPr txBox="1"/>
            <p:nvPr/>
          </p:nvSpPr>
          <p:spPr>
            <a:xfrm>
              <a:off x="4038600" y="829572"/>
              <a:ext cx="4114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rgbClr val="F9A825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rPr>
                <a:t>OCCUPATIONAL ANALYSIS</a:t>
              </a:r>
              <a:endParaRPr lang="zh-CN" altLang="en-US" dirty="0">
                <a:solidFill>
                  <a:srgbClr val="F9A825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</p:grpSp>
      <p:sp>
        <p:nvSpPr>
          <p:cNvPr id="12" name="矩形: 圆角 11"/>
          <p:cNvSpPr/>
          <p:nvPr/>
        </p:nvSpPr>
        <p:spPr>
          <a:xfrm>
            <a:off x="661456" y="4632450"/>
            <a:ext cx="3401487" cy="1754717"/>
          </a:xfrm>
          <a:prstGeom prst="roundRect">
            <a:avLst>
              <a:gd name="adj" fmla="val 5811"/>
            </a:avLst>
          </a:prstGeom>
          <a:solidFill>
            <a:srgbClr val="1A2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4395256" y="4632450"/>
            <a:ext cx="3401487" cy="1754717"/>
          </a:xfrm>
          <a:prstGeom prst="roundRect">
            <a:avLst>
              <a:gd name="adj" fmla="val 7982"/>
            </a:avLst>
          </a:prstGeom>
          <a:solidFill>
            <a:srgbClr val="F9A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8129056" y="4632450"/>
            <a:ext cx="3401487" cy="1754717"/>
          </a:xfrm>
          <a:prstGeom prst="roundRect">
            <a:avLst>
              <a:gd name="adj" fmla="val 6896"/>
            </a:avLst>
          </a:prstGeom>
          <a:solidFill>
            <a:srgbClr val="1A2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Chart 37"/>
          <p:cNvGraphicFramePr/>
          <p:nvPr/>
        </p:nvGraphicFramePr>
        <p:xfrm>
          <a:off x="752474" y="1117405"/>
          <a:ext cx="10944225" cy="3092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032000" y="4117620"/>
            <a:ext cx="7789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TEXT</a:t>
            </a:r>
            <a:endParaRPr lang="zh-CN" altLang="en-US" sz="1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51022" y="4117620"/>
            <a:ext cx="7789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TEXT</a:t>
            </a:r>
            <a:endParaRPr lang="zh-CN" altLang="en-US" sz="1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70044" y="4117620"/>
            <a:ext cx="7789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TEXT</a:t>
            </a:r>
            <a:endParaRPr lang="zh-CN" altLang="en-US" sz="1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889066" y="4117620"/>
            <a:ext cx="7789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A237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rPr>
              <a:t>TEXT</a:t>
            </a:r>
            <a:endParaRPr lang="zh-CN" altLang="en-US" sz="1400" dirty="0">
              <a:solidFill>
                <a:srgbClr val="1A237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sym typeface="阿里巴巴普惠体 B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1414" y="4786301"/>
            <a:ext cx="10529170" cy="1477879"/>
            <a:chOff x="831414" y="4786301"/>
            <a:chExt cx="10529170" cy="1477879"/>
          </a:xfrm>
        </p:grpSpPr>
        <p:grpSp>
          <p:nvGrpSpPr>
            <p:cNvPr id="20" name="组合 19"/>
            <p:cNvGrpSpPr/>
            <p:nvPr/>
          </p:nvGrpSpPr>
          <p:grpSpPr>
            <a:xfrm>
              <a:off x="8299015" y="4786301"/>
              <a:ext cx="3061569" cy="1477879"/>
              <a:chOff x="5611731" y="1017974"/>
              <a:chExt cx="6871977" cy="1477879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6353874" y="1017974"/>
                <a:ext cx="538769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环境与职业分析</a:t>
                </a:r>
                <a:endParaRPr lang="zh-CN" altLang="en-US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611731" y="1464224"/>
                <a:ext cx="6871977" cy="10316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Despite being red, Mars is a cold place, not hot. It’s full of iron oxide dust, which gives</a:t>
                </a:r>
                <a:endParaRPr lang="en-US" altLang="zh-CN" sz="14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565215" y="4786301"/>
              <a:ext cx="3061569" cy="1477879"/>
              <a:chOff x="5611731" y="1017974"/>
              <a:chExt cx="6871977" cy="1477879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6353874" y="1017974"/>
                <a:ext cx="538769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环境与职业分析</a:t>
                </a:r>
                <a:endParaRPr lang="zh-CN" altLang="en-US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611731" y="1464224"/>
                <a:ext cx="6871977" cy="10316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Despite being red, Mars is a cold place, not hot. It’s full of iron oxide dust, which gives</a:t>
                </a:r>
                <a:endParaRPr lang="en-US" altLang="zh-CN" sz="14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31414" y="4786301"/>
              <a:ext cx="3061569" cy="1477879"/>
              <a:chOff x="5611731" y="1017974"/>
              <a:chExt cx="6871977" cy="1477879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6353874" y="1017974"/>
                <a:ext cx="538769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环境与职业分析</a:t>
                </a:r>
                <a:endParaRPr lang="zh-CN" altLang="en-US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611731" y="1464224"/>
                <a:ext cx="6871977" cy="10316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阿里巴巴普惠体" panose="00020600040101010101" pitchFamily="18" charset="-122"/>
                    <a:ea typeface="阿里巴巴普惠体" panose="00020600040101010101" pitchFamily="18" charset="-122"/>
                    <a:sym typeface="阿里巴巴普惠体" panose="00020600040101010101" pitchFamily="18" charset="-122"/>
                  </a:rPr>
                  <a:t>Despite being red, Mars is a cold place, not hot. It’s full of iron oxide dust, which gives</a:t>
                </a:r>
                <a:endParaRPr lang="en-US" altLang="zh-CN" sz="14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sym typeface="阿里巴巴普惠体" panose="00020600040101010101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d985a96f-3ee4-475c-9f4a-c76b3d2f4593"/>
  <p:tag name="COMMONDATA" val="eyJjb3VudCI6MSwiaGRpZCI6IjgwMTEzOTMxYTllMDgyYmY3MGViZDIyZjNkZWMzYTdkIiwidXNlckNvdW50IjoxfQ=="/>
</p:tagLst>
</file>

<file path=ppt/theme/theme1.xml><?xml version="1.0" encoding="utf-8"?>
<a:theme xmlns:a="http://schemas.openxmlformats.org/drawingml/2006/main" name="https://pan.baidu.com/s/10Z0aJ4EgAf4Vkr5jAuCvYQ?pwd=88j7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6482</Words>
  <Application>WPS 演示</Application>
  <PresentationFormat>宽屏</PresentationFormat>
  <Paragraphs>312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阿里巴巴普惠体 B</vt:lpstr>
      <vt:lpstr>阿里巴巴普惠体</vt:lpstr>
      <vt:lpstr>OPPOSans R</vt:lpstr>
      <vt:lpstr>仓耳渔阳体 W03</vt:lpstr>
      <vt:lpstr>Abel</vt:lpstr>
      <vt:lpstr>Work Sans</vt:lpstr>
      <vt:lpstr>Calibri</vt:lpstr>
      <vt:lpstr>微软雅黑</vt:lpstr>
      <vt:lpstr>朗太書体</vt:lpstr>
      <vt:lpstr>Arial Unicode MS</vt:lpstr>
      <vt:lpstr>https://pan.baidu.com/s/10Z0aJ4EgAf4Vkr5jAuCvYQ?pwd=88j7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WPS_1665391669</cp:lastModifiedBy>
  <cp:revision>7</cp:revision>
  <dcterms:created xsi:type="dcterms:W3CDTF">2022-12-31T03:48:08Z</dcterms:created>
  <dcterms:modified xsi:type="dcterms:W3CDTF">2022-12-31T03:48:43Z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KSOTemplateUUID">
    <vt:lpwstr>v1.0_mb_r/wW27lNmQHbaQvFtiwzWg==</vt:lpwstr>
  </property>
  <property fmtid="{D5CDD505-2E9C-101B-9397-08002B2CF9AE}" pid="4" name="ICV">
    <vt:lpwstr>C9DF6746310E4FD19B358703DF3258E5</vt:lpwstr>
  </property>
</Properties>
</file>