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saveSubsetFonts="1">
  <p:sldMasterIdLst>
    <p:sldMasterId id="2147483660" r:id="rId1"/>
    <p:sldMasterId id="2147483662" r:id="rId2"/>
    <p:sldMasterId id="2147483663" r:id="rId3"/>
    <p:sldMasterId id="2147483664" r:id="rId4"/>
  </p:sldMasterIdLst>
  <p:notesMasterIdLst>
    <p:notesMasterId r:id="rId5"/>
  </p:notesMasterIdLst>
  <p:sldIdLst>
    <p:sldId id="319" r:id="rId6"/>
    <p:sldId id="265" r:id="rId7"/>
    <p:sldId id="270" r:id="rId8"/>
    <p:sldId id="268" r:id="rId9"/>
    <p:sldId id="274" r:id="rId10"/>
    <p:sldId id="275" r:id="rId11"/>
    <p:sldId id="330" r:id="rId12"/>
    <p:sldId id="383" r:id="rId13"/>
    <p:sldId id="318" r:id="rId14"/>
    <p:sldId id="317" r:id="rId15"/>
  </p:sldIdLst>
  <p:sldSz cx="9906000" cy="6858000" type="A4"/>
  <p:notesSz cx="6858000" cy="9144000"/>
  <p:custDataLst>
    <p:tags r:id="rId16"/>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446" y="102"/>
      </p:cViewPr>
      <p:guideLst>
        <p:guide orient="horz" pos="2160"/>
        <p:guide pos="312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tags" Target="tags/tag1.xml" /><Relationship Id="rId17" Type="http://schemas.openxmlformats.org/officeDocument/2006/relationships/presProps" Target="presProps.xml" /><Relationship Id="rId18" Type="http://schemas.openxmlformats.org/officeDocument/2006/relationships/viewProps" Target="viewProps.xml" /><Relationship Id="rId19" Type="http://schemas.openxmlformats.org/officeDocument/2006/relationships/theme" Target="theme/theme1.xml" /><Relationship Id="rId2" Type="http://schemas.openxmlformats.org/officeDocument/2006/relationships/slideMaster" Target="slideMasters/slideMaster2.xml" /><Relationship Id="rId20" Type="http://schemas.openxmlformats.org/officeDocument/2006/relationships/tableStyles" Target="tableStyles.xml" /><Relationship Id="rId3" Type="http://schemas.openxmlformats.org/officeDocument/2006/relationships/slideMaster" Target="slideMasters/slideMaster3.xml" /><Relationship Id="rId4" Type="http://schemas.openxmlformats.org/officeDocument/2006/relationships/slideMaster" Target="slideMasters/slideMaster4.xml" /><Relationship Id="rId5" Type="http://schemas.openxmlformats.org/officeDocument/2006/relationships/notesMaster" Target="notesMasters/notesMaster1.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5.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bwMode="auto">
      <p:bgPr>
        <a:solidFill>
          <a:schemeClr val="bg1"/>
        </a:solidFill>
        <a:effectLst/>
      </p:bgPr>
    </p:bg>
    <p:spTree>
      <p:nvGrpSpPr>
        <p:cNvPr id="1" name=""/>
        <p:cNvGrpSpPr/>
        <p:nvPr/>
      </p:nvGrpSpPr>
      <p:grpSpPr>
        <a:xfrm>
          <a:off x="0" y="0"/>
          <a:ext cx="0" cy="0"/>
        </a:xfrm>
      </p:grpSpPr>
      <p:sp>
        <p:nvSpPr>
          <p:cNvPr id="5122" name="页眉占位符 1">
            <a:extLst>
              <a:ext uri="{FF2B5EF4-FFF2-40B4-BE49-F238E27FC236}">
                <a16:creationId xmlns:a16="http://schemas.microsoft.com/office/drawing/2014/main" id="{C2A161DC-9BC1-43C1-A848-25E7A62C525C}"/>
              </a:ext>
            </a:extLst>
          </p:cNvPr>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en-US"/>
          </a:p>
        </p:txBody>
      </p:sp>
      <p:sp>
        <p:nvSpPr>
          <p:cNvPr id="5123" name="日期占位符 2">
            <a:extLst>
              <a:ext uri="{FF2B5EF4-FFF2-40B4-BE49-F238E27FC236}">
                <a16:creationId xmlns:a16="http://schemas.microsoft.com/office/drawing/2014/main" id="{F772F353-26C2-4C54-87F4-7A05004D3875}"/>
              </a:ext>
            </a:extLst>
          </p:cNvPr>
          <p:cNvSpPr>
            <a:spLocks noGrp="1" noChangeArrowheads="1"/>
          </p:cNvSpPr>
          <p:nvPr>
            <p:ph type="dt" idx="1"/>
          </p:nvPr>
        </p:nvSpPr>
        <p:spPr bwMode="auto">
          <a:xfrm>
            <a:off x="3883025" y="0"/>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a:lvl1pPr>
          </a:lstStyle>
          <a:p>
            <a:pPr>
              <a:defRPr/>
            </a:pPr>
            <a:fld id="{7F533AC9-4E4C-4B5A-ACD9-E686D3D23D7F}" type="datetimeFigureOut">
              <a:rPr lang="zh-CN" altLang="en-US"/>
              <a:pPr>
                <a:defRPr/>
              </a:pPr>
              <a:t>2018/7/18</a:t>
            </a:fld>
            <a:endParaRPr lang="zh-CN" altLang="en-US"/>
          </a:p>
        </p:txBody>
      </p:sp>
      <p:sp>
        <p:nvSpPr>
          <p:cNvPr id="5124" name="幻灯片图像占位符 3"/>
          <p:cNvSpPr>
            <a:spLocks noGrp="1" noRot="1" noChangeAspect="1" noChangeArrowheads="1"/>
          </p:cNvSpPr>
          <p:nvPr>
            <p:ph type="sldImg" idx="2"/>
          </p:nvPr>
        </p:nvSpPr>
        <p:spPr bwMode="auto">
          <a:xfrm>
            <a:off x="731838" y="684213"/>
            <a:ext cx="53927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5125" name="备注占位符 4">
            <a:extLst>
              <a:ext uri="{FF2B5EF4-FFF2-40B4-BE49-F238E27FC236}">
                <a16:creationId xmlns:a16="http://schemas.microsoft.com/office/drawing/2014/main" id="{40C37829-C768-411F-9BA0-7F7BF69856B2}"/>
              </a:ext>
            </a:extLst>
          </p:cNvPr>
          <p:cNvSpPr>
            <a:spLocks noGrp="1" noChangeArrowheads="1"/>
          </p:cNvSpPr>
          <p:nvPr>
            <p:ph type="body" sz="quarter" idx="3"/>
          </p:nvPr>
        </p:nvSpPr>
        <p:spPr bwMode="auto">
          <a:xfrm>
            <a:off x="684213" y="4343400"/>
            <a:ext cx="548798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5126" name="页脚占位符 5">
            <a:extLst>
              <a:ext uri="{FF2B5EF4-FFF2-40B4-BE49-F238E27FC236}">
                <a16:creationId xmlns:a16="http://schemas.microsoft.com/office/drawing/2014/main" id="{C9CB95E0-05ED-4C43-8286-74C4BCD5EE84}"/>
              </a:ext>
            </a:extLst>
          </p:cNvPr>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vl1pPr>
          </a:lstStyle>
          <a:p>
            <a:pPr>
              <a:defRPr/>
            </a:pPr>
            <a:endParaRPr lang="zh-CN" altLang="en-US"/>
          </a:p>
        </p:txBody>
      </p:sp>
      <p:sp>
        <p:nvSpPr>
          <p:cNvPr id="5127" name="灯片编号占位符 6">
            <a:extLst>
              <a:ext uri="{FF2B5EF4-FFF2-40B4-BE49-F238E27FC236}">
                <a16:creationId xmlns:a16="http://schemas.microsoft.com/office/drawing/2014/main" id="{3CA0E5F0-B025-45A9-9155-7CD30754AF3B}"/>
              </a:ext>
            </a:extLst>
          </p:cNvPr>
          <p:cNvSpPr>
            <a:spLocks noGrp="1" noChangeArrowheads="1"/>
          </p:cNvSpPr>
          <p:nvPr>
            <p:ph type="sldNum" sz="quarter" idx="5"/>
          </p:nvPr>
        </p:nvSpPr>
        <p:spPr bwMode="auto">
          <a:xfrm>
            <a:off x="3883025" y="8685213"/>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a:lvl1pPr>
          </a:lstStyle>
          <a:p>
            <a:pPr>
              <a:defRPr/>
            </a:pPr>
            <a:fld id="{D1187554-25B9-4F67-8B0F-283FCF82BCCE}" type="slidenum">
              <a:rPr lang="zh-CN" altLang="en-US"/>
              <a:pPr>
                <a:defRPr/>
              </a:pPr>
              <a:t>‹#›</a:t>
            </a:fld>
            <a:endParaRPr lang="zh-CN" altLang="en-US"/>
          </a:p>
        </p:txBody>
      </p:sp>
    </p:spTree>
    <p:extLst>
      <p:ext uri="{BB962C8B-B14F-4D97-AF65-F5344CB8AC3E}">
        <p14:creationId val="24787905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238250" y="1122363"/>
            <a:ext cx="74295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38250" y="3602038"/>
            <a:ext cx="74295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val="1204175168"/>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81038" y="365125"/>
            <a:ext cx="8543925"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81038" y="1825625"/>
            <a:ext cx="8543925"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1391201984"/>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7089775" y="365125"/>
            <a:ext cx="2135188"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1038" y="365125"/>
            <a:ext cx="6256337"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1372578957"/>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238250" y="1122363"/>
            <a:ext cx="74295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38250" y="3602038"/>
            <a:ext cx="74295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val="3307796274"/>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81038" y="365125"/>
            <a:ext cx="8543925"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81038" y="1825625"/>
            <a:ext cx="8543925"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2406307346"/>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76275" y="1709738"/>
            <a:ext cx="8543925"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76275" y="4589463"/>
            <a:ext cx="8543925"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Tree>
    <p:extLst>
      <p:ext uri="{BB962C8B-B14F-4D97-AF65-F5344CB8AC3E}">
        <p14:creationId val="1524535313"/>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81038" y="365125"/>
            <a:ext cx="8543925"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81038" y="1825625"/>
            <a:ext cx="4195762"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029200" y="1825625"/>
            <a:ext cx="4195763"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2045591006"/>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82625" y="365125"/>
            <a:ext cx="8543925"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682625" y="1681163"/>
            <a:ext cx="419100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82625" y="2505075"/>
            <a:ext cx="4191000"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014913" y="1681163"/>
            <a:ext cx="42116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014913" y="2505075"/>
            <a:ext cx="421163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983630289"/>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681038" y="365125"/>
            <a:ext cx="8543925" cy="1325563"/>
          </a:xfrm>
          <a:prstGeom prst="rect">
            <a:avLst/>
          </a:prstGeom>
        </p:spPr>
        <p:txBody>
          <a:bodyPr/>
          <a:lstStyle/>
          <a:p>
            <a:r>
              <a:rPr lang="zh-CN" altLang="en-US"/>
              <a:t>单击此处编辑母版标题样式</a:t>
            </a:r>
          </a:p>
        </p:txBody>
      </p:sp>
    </p:spTree>
    <p:extLst>
      <p:ext uri="{BB962C8B-B14F-4D97-AF65-F5344CB8AC3E}">
        <p14:creationId val="3509387803"/>
      </p:ext>
    </p:extLst>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extLst>
      <p:ext uri="{BB962C8B-B14F-4D97-AF65-F5344CB8AC3E}">
        <p14:creationId val="1845799042"/>
      </p:ext>
    </p:extLst>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82625" y="457200"/>
            <a:ext cx="3194050"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4211638" y="987425"/>
            <a:ext cx="5014912"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val="990950099"/>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81038" y="365125"/>
            <a:ext cx="8543925"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81038" y="1825625"/>
            <a:ext cx="8543925"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1701959467"/>
      </p:ext>
    </p:extLst>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82625" y="457200"/>
            <a:ext cx="3194050"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211638" y="987425"/>
            <a:ext cx="5014912"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val="2598099659"/>
      </p:ext>
    </p:extLst>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81038" y="365125"/>
            <a:ext cx="8543925"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81038" y="1825625"/>
            <a:ext cx="8543925"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2375178129"/>
      </p:ext>
    </p:extLst>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7089775" y="365125"/>
            <a:ext cx="2135188"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1038" y="365125"/>
            <a:ext cx="6256337"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1212409315"/>
      </p:ext>
    </p:extLst>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238250" y="1122363"/>
            <a:ext cx="74295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38250" y="3602038"/>
            <a:ext cx="74295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val="1078076"/>
      </p:ext>
    </p:extLst>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81038" y="365125"/>
            <a:ext cx="8543925"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81038" y="1825625"/>
            <a:ext cx="8543925"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137194146"/>
      </p:ext>
    </p:extLst>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76275" y="1709738"/>
            <a:ext cx="8543925"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76275" y="4589463"/>
            <a:ext cx="8543925"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Tree>
    <p:extLst>
      <p:ext uri="{BB962C8B-B14F-4D97-AF65-F5344CB8AC3E}">
        <p14:creationId val="1986555682"/>
      </p:ext>
    </p:extLst>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81038" y="365125"/>
            <a:ext cx="8543925"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81038" y="1825625"/>
            <a:ext cx="4195762"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029200" y="1825625"/>
            <a:ext cx="4195763"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3153235437"/>
      </p:ext>
    </p:extLst>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82625" y="365125"/>
            <a:ext cx="8543925"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682625" y="1681163"/>
            <a:ext cx="419100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82625" y="2505075"/>
            <a:ext cx="4191000"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014913" y="1681163"/>
            <a:ext cx="42116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014913" y="2505075"/>
            <a:ext cx="421163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2907747443"/>
      </p:ext>
    </p:extLst>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681038" y="365125"/>
            <a:ext cx="8543925" cy="1325563"/>
          </a:xfrm>
          <a:prstGeom prst="rect">
            <a:avLst/>
          </a:prstGeom>
        </p:spPr>
        <p:txBody>
          <a:bodyPr/>
          <a:lstStyle/>
          <a:p>
            <a:r>
              <a:rPr lang="zh-CN" altLang="en-US"/>
              <a:t>单击此处编辑母版标题样式</a:t>
            </a:r>
          </a:p>
        </p:txBody>
      </p:sp>
    </p:spTree>
    <p:extLst>
      <p:ext uri="{BB962C8B-B14F-4D97-AF65-F5344CB8AC3E}">
        <p14:creationId val="1029254427"/>
      </p:ext>
    </p:extLst>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extLst>
      <p:ext uri="{BB962C8B-B14F-4D97-AF65-F5344CB8AC3E}">
        <p14:creationId val="1820611803"/>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76275" y="1709738"/>
            <a:ext cx="8543925"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76275" y="4589463"/>
            <a:ext cx="8543925"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Tree>
    <p:extLst>
      <p:ext uri="{BB962C8B-B14F-4D97-AF65-F5344CB8AC3E}">
        <p14:creationId val="534383731"/>
      </p:ext>
    </p:extLst>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82625" y="457200"/>
            <a:ext cx="3194050"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4211638" y="987425"/>
            <a:ext cx="5014912"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val="1504914736"/>
      </p:ext>
    </p:extLst>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82625" y="457200"/>
            <a:ext cx="3194050"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211638" y="987425"/>
            <a:ext cx="5014912"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val="2895253329"/>
      </p:ext>
    </p:extLst>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81038" y="365125"/>
            <a:ext cx="8543925"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81038" y="1825625"/>
            <a:ext cx="8543925"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2890625093"/>
      </p:ext>
    </p:extLst>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7089775" y="365125"/>
            <a:ext cx="2135188"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1038" y="365125"/>
            <a:ext cx="6256337"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679087799"/>
      </p:ext>
    </p:extLst>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238250" y="1122363"/>
            <a:ext cx="74295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238250" y="3602038"/>
            <a:ext cx="74295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val="2861968774"/>
      </p:ext>
    </p:extLst>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81038" y="365125"/>
            <a:ext cx="8543925"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81038" y="1825625"/>
            <a:ext cx="8543925"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182965082"/>
      </p:ext>
    </p:extLst>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76275" y="1709738"/>
            <a:ext cx="8543925"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76275" y="4589463"/>
            <a:ext cx="8543925"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Tree>
    <p:extLst>
      <p:ext uri="{BB962C8B-B14F-4D97-AF65-F5344CB8AC3E}">
        <p14:creationId val="276611067"/>
      </p:ext>
    </p:extLst>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81038" y="365125"/>
            <a:ext cx="8543925"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81038" y="1825625"/>
            <a:ext cx="4195762"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029200" y="1825625"/>
            <a:ext cx="4195763"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3515437023"/>
      </p:ext>
    </p:extLst>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82625" y="365125"/>
            <a:ext cx="8543925"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682625" y="1681163"/>
            <a:ext cx="419100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82625" y="2505075"/>
            <a:ext cx="4191000"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014913" y="1681163"/>
            <a:ext cx="42116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014913" y="2505075"/>
            <a:ext cx="421163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3305682768"/>
      </p:ext>
    </p:extLst>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681038" y="365125"/>
            <a:ext cx="8543925" cy="1325563"/>
          </a:xfrm>
          <a:prstGeom prst="rect">
            <a:avLst/>
          </a:prstGeom>
        </p:spPr>
        <p:txBody>
          <a:bodyPr/>
          <a:lstStyle/>
          <a:p>
            <a:r>
              <a:rPr lang="zh-CN" altLang="en-US"/>
              <a:t>单击此处编辑母版标题样式</a:t>
            </a:r>
          </a:p>
        </p:txBody>
      </p:sp>
    </p:spTree>
    <p:extLst>
      <p:ext uri="{BB962C8B-B14F-4D97-AF65-F5344CB8AC3E}">
        <p14:creationId val="4209904080"/>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81038" y="365125"/>
            <a:ext cx="8543925"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81038" y="1825625"/>
            <a:ext cx="4195762"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029200" y="1825625"/>
            <a:ext cx="4195763"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545824318"/>
      </p:ext>
    </p:extLst>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extLst>
      <p:ext uri="{BB962C8B-B14F-4D97-AF65-F5344CB8AC3E}">
        <p14:creationId val="1579199778"/>
      </p:ext>
    </p:extLst>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82625" y="457200"/>
            <a:ext cx="3194050"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4211638" y="987425"/>
            <a:ext cx="5014912"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val="2177436092"/>
      </p:ext>
    </p:extLst>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82625" y="457200"/>
            <a:ext cx="3194050"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211638" y="987425"/>
            <a:ext cx="5014912"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val="1912508395"/>
      </p:ext>
    </p:extLst>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81038" y="365125"/>
            <a:ext cx="8543925"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81038" y="1825625"/>
            <a:ext cx="8543925"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3713099641"/>
      </p:ext>
    </p:extLst>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7089775" y="365125"/>
            <a:ext cx="2135188"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1038" y="365125"/>
            <a:ext cx="6256337"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2303302737"/>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82625" y="365125"/>
            <a:ext cx="8543925"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682625" y="1681163"/>
            <a:ext cx="419100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82625" y="2505075"/>
            <a:ext cx="4191000"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014913" y="1681163"/>
            <a:ext cx="42116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014913" y="2505075"/>
            <a:ext cx="421163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val="344365775"/>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681038" y="365125"/>
            <a:ext cx="8543925" cy="1325563"/>
          </a:xfrm>
          <a:prstGeom prst="rect">
            <a:avLst/>
          </a:prstGeom>
        </p:spPr>
        <p:txBody>
          <a:bodyPr/>
          <a:lstStyle/>
          <a:p>
            <a:r>
              <a:rPr lang="zh-CN" altLang="en-US"/>
              <a:t>单击此处编辑母版标题样式</a:t>
            </a:r>
          </a:p>
        </p:txBody>
      </p:sp>
    </p:spTree>
    <p:extLst>
      <p:ext uri="{BB962C8B-B14F-4D97-AF65-F5344CB8AC3E}">
        <p14:creationId val="2124042787"/>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extLst>
      <p:ext uri="{BB962C8B-B14F-4D97-AF65-F5344CB8AC3E}">
        <p14:creationId val="523713312"/>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82625" y="457200"/>
            <a:ext cx="3194050"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4211638" y="987425"/>
            <a:ext cx="5014912"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val="691689858"/>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82625" y="457200"/>
            <a:ext cx="3194050"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4211638" y="987425"/>
            <a:ext cx="5014912"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82625" y="2057400"/>
            <a:ext cx="3194050"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val="495895139"/>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media/image2.jpeg" /><Relationship Id="rId13"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image" Target="../media/image3.jpeg" /><Relationship Id="rId13" Type="http://schemas.openxmlformats.org/officeDocument/2006/relationships/image" Target="../media/image4.png" /><Relationship Id="rId14" Type="http://schemas.openxmlformats.org/officeDocument/2006/relationships/image" Target="../media/image5.png" /><Relationship Id="rId15"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image" Target="../media/image6.jpeg" /><Relationship Id="rId13" Type="http://schemas.openxmlformats.org/officeDocument/2006/relationships/theme" Target="../theme/theme4.xml" /><Relationship Id="rId2" Type="http://schemas.openxmlformats.org/officeDocument/2006/relationships/slideLayout" Target="../slideLayouts/slideLayout35.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solidFill>
        <a:effectLst/>
      </p:bgPr>
    </p:bg>
    <p:spTree>
      <p:nvGrpSpPr>
        <p:cNvPr id="1" name=""/>
        <p:cNvGrpSpPr/>
        <p:nvPr/>
      </p:nvGrpSpPr>
      <p:grpSpPr>
        <a:xfrm>
          <a:off x="0" y="0"/>
          <a:ext cx="0" cy="0"/>
        </a:xfrm>
      </p:grpSpPr>
      <p:pic>
        <p:nvPicPr>
          <p:cNvPr id="1026" name="图片 1" descr="PS_0100.jpg"/>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0" y="0"/>
            <a:ext cx="990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ransition/>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solidFill>
        <a:effectLst/>
      </p:bgPr>
    </p:bg>
    <p:spTree>
      <p:nvGrpSpPr>
        <p:cNvPr id="1" name=""/>
        <p:cNvGrpSpPr/>
        <p:nvPr/>
      </p:nvGrpSpPr>
      <p:grpSpPr>
        <a:xfrm>
          <a:off x="0" y="0"/>
          <a:ext cx="0" cy="0"/>
        </a:xfrm>
      </p:grpSpPr>
      <p:pic>
        <p:nvPicPr>
          <p:cNvPr id="2050" name="图片 1" descr="图片12.jpg"/>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0" y="0"/>
            <a:ext cx="990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ransition/>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solidFill>
        <a:effectLst/>
      </p:bgPr>
    </p:bg>
    <p:spTree>
      <p:nvGrpSpPr>
        <p:cNvPr id="1" name=""/>
        <p:cNvGrpSpPr/>
        <p:nvPr/>
      </p:nvGrpSpPr>
      <p:grpSpPr>
        <a:xfrm>
          <a:off x="0" y="0"/>
          <a:ext cx="0" cy="0"/>
        </a:xfrm>
      </p:grpSpPr>
      <p:pic>
        <p:nvPicPr>
          <p:cNvPr id="3074" name="图片 1" descr="PS_010333336666660.jpg"/>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0" y="0"/>
            <a:ext cx="990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5" name="组合 2"/>
          <p:cNvGrpSpPr/>
          <p:nvPr userDrawn="1"/>
        </p:nvGrpSpPr>
        <p:grpSpPr>
          <a:xfrm>
            <a:off x="8913813" y="3933825"/>
            <a:ext cx="719137" cy="2735263"/>
            <a:chExt cx="720080" cy="2736304"/>
          </a:xfrm>
        </p:grpSpPr>
        <p:pic>
          <p:nvPicPr>
            <p:cNvPr id="3076" name="图片 3" descr="图片22.png"/>
            <p:cNvPicPr>
              <a:picLocks noChangeAspect="1" noChangeArrowheads="1"/>
            </p:cNvPicPr>
            <p:nvPr/>
          </p:nvPicPr>
          <p:blipFill>
            <a:blip r:embed="rId13">
              <a:lum bright="10000" contrast="40000"/>
              <a:extLst>
                <a:ext uri="{28A0092B-C50C-407E-A947-70E740481C1C}">
                  <a14:useLocalDpi xmlns:a14="http://schemas.microsoft.com/office/drawing/2010/main" val="0"/>
                </a:ext>
              </a:extLst>
            </a:blip>
            <a:stretch>
              <a:fillRect/>
            </a:stretch>
          </p:blipFill>
          <p:spPr bwMode="auto">
            <a:xfrm>
              <a:off x="0" y="0"/>
              <a:ext cx="720080" cy="2650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4" descr="图片23.png"/>
            <p:cNvPicPr>
              <a:picLocks noChangeAspect="1" noChangeArrowheads="1"/>
            </p:cNvPicPr>
            <p:nvPr/>
          </p:nvPicPr>
          <p:blipFill>
            <a:blip r:embed="rId14">
              <a:lum bright="20000" contrast="40000"/>
              <a:extLst>
                <a:ext uri="{28A0092B-C50C-407E-A947-70E740481C1C}">
                  <a14:useLocalDpi xmlns:a14="http://schemas.microsoft.com/office/drawing/2010/main" val="0"/>
                </a:ext>
              </a:extLst>
            </a:blip>
            <a:stretch>
              <a:fillRect/>
            </a:stretch>
          </p:blipFill>
          <p:spPr bwMode="auto">
            <a:xfrm>
              <a:off x="128586" y="144016"/>
              <a:ext cx="447478"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5">
              <a:extLst>
                <a:ext uri="{FF2B5EF4-FFF2-40B4-BE49-F238E27FC236}">
                  <a16:creationId xmlns:a16="http://schemas.microsoft.com/office/drawing/2014/main" id="{A7332358-ACFB-4CC4-A7C4-8E49DA0E1B1C}"/>
                </a:ext>
              </a:extLst>
            </p:cNvPr>
            <p:cNvSpPr txBox="1">
              <a:spLocks noChangeArrowheads="1"/>
            </p:cNvSpPr>
            <p:nvPr/>
          </p:nvSpPr>
          <p:spPr bwMode="auto">
            <a:xfrm>
              <a:off x="71531" y="171515"/>
              <a:ext cx="554765" cy="2564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a:solidFill>
                    <a:srgbClr val="C00000"/>
                  </a:solidFill>
                  <a:latin typeface="华文隶书" panose="02010800040101010101" pitchFamily="2" charset="-122"/>
                  <a:ea typeface="华文隶书" panose="02010800040101010101" pitchFamily="2" charset="-122"/>
                </a:rPr>
                <a:t>中国风中国风呀</a:t>
              </a:r>
            </a:p>
          </p:txBody>
        </p:sp>
      </p:gr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ransition/>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solidFill>
        <a:effectLst/>
      </p:bgPr>
    </p:bg>
    <p:spTree>
      <p:nvGrpSpPr>
        <p:cNvPr id="1" name=""/>
        <p:cNvGrpSpPr/>
        <p:nvPr/>
      </p:nvGrpSpPr>
      <p:grpSpPr>
        <a:xfrm>
          <a:off x="0" y="0"/>
          <a:ext cx="0" cy="0"/>
        </a:xfrm>
      </p:grpSpPr>
      <p:pic>
        <p:nvPicPr>
          <p:cNvPr id="4098" name="图片 1" descr="01封面.jpg"/>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0" y="0"/>
            <a:ext cx="990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ransition/>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image" Target="../media/image9.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0.png" /><Relationship Id="rId3" Type="http://schemas.openxmlformats.org/officeDocument/2006/relationships/image" Target="../media/image9.png" /><Relationship Id="rId4" Type="http://schemas.openxmlformats.org/officeDocument/2006/relationships/image" Target="../media/image11.png" /><Relationship Id="rId5" Type="http://schemas.openxmlformats.org/officeDocument/2006/relationships/image" Target="../media/image1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13.png" /><Relationship Id="rId3" Type="http://schemas.openxmlformats.org/officeDocument/2006/relationships/image" Target="../media/image14.png" /><Relationship Id="rId4" Type="http://schemas.openxmlformats.org/officeDocument/2006/relationships/image" Target="../media/image15.jpeg" /><Relationship Id="rId5" Type="http://schemas.openxmlformats.org/officeDocument/2006/relationships/image" Target="../media/image16.jpeg" /><Relationship Id="rId6" Type="http://schemas.openxmlformats.org/officeDocument/2006/relationships/image" Target="../media/image1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18.png" /><Relationship Id="rId3" Type="http://schemas.openxmlformats.org/officeDocument/2006/relationships/image" Target="../media/image19.jpeg" /><Relationship Id="rId4" Type="http://schemas.openxmlformats.org/officeDocument/2006/relationships/image" Target="../media/image20.png" /><Relationship Id="rId5" Type="http://schemas.openxmlformats.org/officeDocument/2006/relationships/image" Target="../media/image1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2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22.png" /><Relationship Id="rId3" Type="http://schemas.openxmlformats.org/officeDocument/2006/relationships/image" Target="../media/image13.png" /><Relationship Id="rId4" Type="http://schemas.openxmlformats.org/officeDocument/2006/relationships/image" Target="../media/image23.png" /><Relationship Id="rId5" Type="http://schemas.openxmlformats.org/officeDocument/2006/relationships/image" Target="../media/image24.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9.png" /><Relationship Id="rId3" Type="http://schemas.openxmlformats.org/officeDocument/2006/relationships/image" Target="../media/image17.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2.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17.png" /><Relationship Id="rId3" Type="http://schemas.openxmlformats.org/officeDocument/2006/relationships/image" Target="../media/image9.png" /><Relationship Id="rId4" Type="http://schemas.openxmlformats.org/officeDocument/2006/relationships/image" Target="../media/image25.jpeg" /><Relationship Id="rId5" Type="http://schemas.openxmlformats.org/officeDocument/2006/relationships/image" Target="../media/image20.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146" name="组合 4"/>
          <p:cNvGrpSpPr/>
          <p:nvPr/>
        </p:nvGrpSpPr>
        <p:grpSpPr>
          <a:xfrm>
            <a:off x="8408988" y="333375"/>
            <a:ext cx="720725" cy="2506663"/>
            <a:chExt cx="720080" cy="2506945"/>
          </a:xfrm>
        </p:grpSpPr>
        <p:pic>
          <p:nvPicPr>
            <p:cNvPr id="6152" name="图片 5" descr="图片22.png"/>
            <p:cNvPicPr>
              <a:picLocks noChangeAspect="1" noChangeArrowheads="1"/>
            </p:cNvPicPr>
            <p:nvPr/>
          </p:nvPicPr>
          <p:blipFill>
            <a:blip r:embed="rId2">
              <a:lum bright="10000" contrast="40000"/>
              <a:extLst>
                <a:ext uri="{28A0092B-C50C-407E-A947-70E740481C1C}">
                  <a14:useLocalDpi xmlns:a14="http://schemas.microsoft.com/office/drawing/2010/main" val="0"/>
                </a:ext>
              </a:extLst>
            </a:blip>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3" name="图片 6" descr="图片23.png"/>
            <p:cNvPicPr>
              <a:picLocks noChangeAspect="1" noChangeArrowheads="1"/>
            </p:cNvPicPr>
            <p:nvPr/>
          </p:nvPicPr>
          <p:blipFill>
            <a:blip r:embed="rId3">
              <a:lum bright="20000" contrast="40000"/>
              <a:extLst>
                <a:ext uri="{28A0092B-C50C-407E-A947-70E740481C1C}">
                  <a14:useLocalDpi xmlns:a14="http://schemas.microsoft.com/office/drawing/2010/main" val="0"/>
                </a:ext>
              </a:extLst>
            </a:blip>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4" name="TextBox 7"/>
            <p:cNvSpPr txBox="1">
              <a:spLocks noChangeArrowheads="1"/>
            </p:cNvSpPr>
            <p:nvPr/>
          </p:nvSpPr>
          <p:spPr bwMode="auto">
            <a:xfrm>
              <a:off x="94074" y="306030"/>
              <a:ext cx="553998" cy="2044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a:latin typeface="华文隶书" panose="02010800040101010101" pitchFamily="2" charset="-122"/>
                  <a:ea typeface="华文隶书" panose="02010800040101010101" pitchFamily="2" charset="-122"/>
                </a:rPr>
                <a:t>中国风中国风</a:t>
              </a:r>
            </a:p>
          </p:txBody>
        </p:sp>
      </p:grpSp>
      <p:sp>
        <p:nvSpPr>
          <p:cNvPr id="6147" name="TextBox 8"/>
          <p:cNvSpPr txBox="1">
            <a:spLocks noChangeArrowheads="1"/>
          </p:cNvSpPr>
          <p:nvPr/>
        </p:nvSpPr>
        <p:spPr bwMode="auto">
          <a:xfrm>
            <a:off x="7761288" y="260350"/>
            <a:ext cx="677862" cy="576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3200">
                <a:latin typeface="汉仪神工体简" pitchFamily="1" charset="-122"/>
                <a:ea typeface="汉仪神工体简" pitchFamily="1" charset="-122"/>
              </a:rPr>
              <a:t>文本文本 </a:t>
            </a:r>
            <a:endParaRPr lang="zh-CN" altLang="en-US" sz="4800">
              <a:solidFill>
                <a:srgbClr val="CC0000"/>
              </a:solidFill>
              <a:latin typeface="汉仪神工体简" pitchFamily="1" charset="-122"/>
              <a:ea typeface="汉仪神工体简" pitchFamily="1" charset="-122"/>
            </a:endParaRPr>
          </a:p>
        </p:txBody>
      </p:sp>
      <p:sp>
        <p:nvSpPr>
          <p:cNvPr id="6148" name="TextBox 9"/>
          <p:cNvSpPr txBox="1">
            <a:spLocks noChangeArrowheads="1"/>
          </p:cNvSpPr>
          <p:nvPr/>
        </p:nvSpPr>
        <p:spPr bwMode="auto">
          <a:xfrm>
            <a:off x="6807200" y="1700213"/>
            <a:ext cx="738188"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3600">
                <a:latin typeface="汉仪神工体简" pitchFamily="1" charset="-122"/>
                <a:ea typeface="汉仪神工体简" pitchFamily="1" charset="-122"/>
              </a:rPr>
              <a:t>项目策划方案</a:t>
            </a:r>
          </a:p>
        </p:txBody>
      </p:sp>
      <p:pic>
        <p:nvPicPr>
          <p:cNvPr id="6149" name="图片 10" descr="图片19.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473950" y="1628775"/>
            <a:ext cx="142875"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TextBox 12"/>
          <p:cNvSpPr txBox="1">
            <a:spLocks noChangeArrowheads="1"/>
          </p:cNvSpPr>
          <p:nvPr/>
        </p:nvSpPr>
        <p:spPr bwMode="auto">
          <a:xfrm>
            <a:off x="9201150" y="214313"/>
            <a:ext cx="492125"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000">
                <a:latin typeface="汉仪神工体简" pitchFamily="1" charset="-122"/>
                <a:ea typeface="汉仪神工体简" pitchFamily="1" charset="-122"/>
              </a:rPr>
              <a:t>【xxxx】</a:t>
            </a:r>
            <a:endParaRPr lang="zh-CN" altLang="en-US" sz="2000">
              <a:latin typeface="汉仪神工体简" pitchFamily="1" charset="-122"/>
              <a:ea typeface="汉仪神工体简" pitchFamily="1" charset="-122"/>
            </a:endParaRPr>
          </a:p>
        </p:txBody>
      </p:sp>
      <p:sp>
        <p:nvSpPr>
          <p:cNvPr id="6151" name="TextBox 2"/>
          <p:cNvSpPr txBox="1">
            <a:spLocks noChangeArrowheads="1"/>
          </p:cNvSpPr>
          <p:nvPr/>
        </p:nvSpPr>
        <p:spPr bwMode="auto">
          <a:xfrm>
            <a:off x="7400925" y="1844675"/>
            <a:ext cx="682625" cy="2862263"/>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2300"/>
              </a:lnSpc>
              <a:buFont typeface="Arial" panose="020b0604020202020204" pitchFamily="34" charset="0"/>
              <a:buNone/>
            </a:pPr>
            <a:r>
              <a:rPr lang="zh-CN" altLang="en-US" sz="7200">
                <a:solidFill>
                  <a:srgbClr val="CC0000"/>
                </a:solidFill>
                <a:latin typeface="叶根友行书繁" pitchFamily="2" charset="-122"/>
                <a:ea typeface="叶根友行书繁" pitchFamily="2" charset="-122"/>
              </a:rPr>
              <a:t>中国风</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6386" name="TextBox 12"/>
          <p:cNvSpPr txBox="1">
            <a:spLocks noChangeArrowheads="1"/>
          </p:cNvSpPr>
          <p:nvPr/>
        </p:nvSpPr>
        <p:spPr bwMode="auto">
          <a:xfrm>
            <a:off x="7400925" y="3933825"/>
            <a:ext cx="2262188" cy="922338"/>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5400">
                <a:solidFill>
                  <a:srgbClr val="CC0000"/>
                </a:solidFill>
                <a:latin typeface="汉仪神工体简" pitchFamily="1" charset="-122"/>
                <a:ea typeface="汉仪神工体简" pitchFamily="1" charset="-122"/>
              </a:rPr>
              <a:t>谢谢！</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170" name="TextBox 2"/>
          <p:cNvSpPr txBox="1">
            <a:spLocks noChangeArrowheads="1"/>
          </p:cNvSpPr>
          <p:nvPr/>
        </p:nvSpPr>
        <p:spPr bwMode="auto">
          <a:xfrm>
            <a:off x="3176588" y="333375"/>
            <a:ext cx="1200150"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6600">
                <a:latin typeface="汉仪神工体简" pitchFamily="1" charset="-122"/>
                <a:ea typeface="汉仪神工体简" pitchFamily="1" charset="-122"/>
              </a:rPr>
              <a:t>目录</a:t>
            </a:r>
          </a:p>
        </p:txBody>
      </p:sp>
      <p:pic>
        <p:nvPicPr>
          <p:cNvPr id="7171" name="图片 16" descr="2222222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32500" y="2111375"/>
            <a:ext cx="433388"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图片 25" descr="2222222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32500" y="2759075"/>
            <a:ext cx="433388"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图片 26" descr="2222222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32500" y="3478213"/>
            <a:ext cx="433388"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图片 27" descr="2222222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32500" y="4198938"/>
            <a:ext cx="433388"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图片 28" descr="2222222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32500" y="4919663"/>
            <a:ext cx="433388"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图片 30" descr="图片1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05300" y="549275"/>
            <a:ext cx="142875"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图片 31" descr="未标题111-1.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32500" y="2111375"/>
            <a:ext cx="4206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图片 24" descr="666666.png"/>
          <p:cNvPicPr>
            <a:picLocks noChangeAspect="1" noChangeArrowheads="1"/>
          </p:cNvPicPr>
          <p:nvPr/>
        </p:nvPicPr>
        <p:blipFill>
          <a:blip r:embed="rId5">
            <a:extLst>
              <a:ext uri="{28A0092B-C50C-407E-A947-70E740481C1C}">
                <a14:useLocalDpi xmlns:a14="http://schemas.microsoft.com/office/drawing/2010/main" val="0"/>
              </a:ext>
            </a:extLst>
          </a:blip>
          <a:srcRect l="43697" t="33200" b="10951"/>
          <a:stretch>
            <a:fillRect/>
          </a:stretch>
        </p:blipFill>
        <p:spPr bwMode="auto">
          <a:xfrm>
            <a:off x="6629400" y="1844675"/>
            <a:ext cx="2571750" cy="367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fade">
                                      <p:cBhvr>
                                        <p:cTn id="7" dur="5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194" name="图片 13" descr="图片21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88950" y="4191000"/>
            <a:ext cx="6480175" cy="269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2" descr="图片2.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8950" y="1844675"/>
            <a:ext cx="7777163"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TextBox 11"/>
          <p:cNvSpPr txBox="1">
            <a:spLocks noChangeArrowheads="1"/>
          </p:cNvSpPr>
          <p:nvPr/>
        </p:nvSpPr>
        <p:spPr bwMode="auto">
          <a:xfrm>
            <a:off x="631825" y="1890713"/>
            <a:ext cx="7345363"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2400">
              <a:latin typeface="汉仪神工体简" pitchFamily="1" charset="-122"/>
              <a:ea typeface="汉仪神工体简" pitchFamily="1" charset="-122"/>
            </a:endParaRPr>
          </a:p>
          <a:p>
            <a:pPr eaLnBrk="1" hangingPunct="1">
              <a:buFont typeface="Arial" panose="020b0604020202020204" pitchFamily="34" charset="0"/>
              <a:buNone/>
            </a:pPr>
            <a:r>
              <a:rPr lang="zh-CN" altLang="en-US" sz="2400">
                <a:latin typeface="汉仪神工体简" pitchFamily="1" charset="-122"/>
                <a:ea typeface="汉仪神工体简" pitchFamily="1" charset="-122"/>
              </a:rPr>
              <a:t>此次</a:t>
            </a:r>
            <a:r>
              <a:rPr lang="en-US" altLang="zh-CN" sz="3600">
                <a:solidFill>
                  <a:srgbClr val="CC0000"/>
                </a:solidFill>
                <a:latin typeface="汉仪神工体简" pitchFamily="1" charset="-122"/>
                <a:ea typeface="汉仪神工体简" pitchFamily="1" charset="-122"/>
              </a:rPr>
              <a:t>《</a:t>
            </a:r>
            <a:r>
              <a:rPr lang="zh-CN" altLang="en-US" sz="3600">
                <a:solidFill>
                  <a:srgbClr val="CC0000"/>
                </a:solidFill>
                <a:latin typeface="汉仪神工体简" pitchFamily="1" charset="-122"/>
                <a:ea typeface="汉仪神工体简" pitchFamily="1" charset="-122"/>
              </a:rPr>
              <a:t>文本文本文本</a:t>
            </a:r>
            <a:r>
              <a:rPr lang="en-US" altLang="zh-CN" sz="3600">
                <a:solidFill>
                  <a:srgbClr val="CC0000"/>
                </a:solidFill>
                <a:latin typeface="汉仪神工体简" pitchFamily="1" charset="-122"/>
                <a:ea typeface="汉仪神工体简" pitchFamily="1" charset="-122"/>
              </a:rPr>
              <a:t>》</a:t>
            </a:r>
            <a:r>
              <a:rPr lang="zh-CN" altLang="en-US" sz="2400">
                <a:latin typeface="汉仪神工体简" pitchFamily="1" charset="-122"/>
                <a:ea typeface="汉仪神工体简" pitchFamily="1" charset="-122"/>
              </a:rPr>
              <a:t>文本文本文本文本文本文本文本文本文本文本文本文本文本文本文本文本文本文本文本文本文本文本文本文本文本文本文本</a:t>
            </a:r>
          </a:p>
        </p:txBody>
      </p:sp>
      <p:pic>
        <p:nvPicPr>
          <p:cNvPr id="8197" name="图片 7" descr="1n-1964.jp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79450" y="4365625"/>
            <a:ext cx="3121025"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图片 8" descr="1n-14374.jp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800475" y="4365625"/>
            <a:ext cx="295275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TextBox 14"/>
          <p:cNvSpPr txBox="1">
            <a:spLocks noChangeArrowheads="1"/>
          </p:cNvSpPr>
          <p:nvPr/>
        </p:nvSpPr>
        <p:spPr bwMode="auto">
          <a:xfrm>
            <a:off x="344488" y="260350"/>
            <a:ext cx="3878262" cy="1200150"/>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7200">
                <a:latin typeface="汉仪神工体简" pitchFamily="1" charset="-122"/>
                <a:ea typeface="汉仪神工体简" pitchFamily="1" charset="-122"/>
              </a:rPr>
              <a:t>项目目标</a:t>
            </a:r>
          </a:p>
        </p:txBody>
      </p:sp>
      <p:pic>
        <p:nvPicPr>
          <p:cNvPr id="8200" name="图片 15" descr="图片19.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992188" y="1341438"/>
            <a:ext cx="3479800" cy="215900"/>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218" name="图片 3" descr="图片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40113" y="2133600"/>
            <a:ext cx="5329237"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4" descr="9698911_233635104000_2.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8950" y="2133600"/>
            <a:ext cx="2755900"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图片 5" descr="照片框.png"/>
          <p:cNvPicPr>
            <a:picLocks noChangeAspect="1" noChangeArrowheads="1"/>
          </p:cNvPicPr>
          <p:nvPr/>
        </p:nvPicPr>
        <p:blipFill>
          <a:blip r:embed="rId4">
            <a:extLst>
              <a:ext uri="{28A0092B-C50C-407E-A947-70E740481C1C}">
                <a14:useLocalDpi xmlns:a14="http://schemas.microsoft.com/office/drawing/2010/main" val="0"/>
              </a:ext>
            </a:extLst>
          </a:blip>
          <a:srcRect l="6897" t="5263" r="5173" b="3947"/>
          <a:stretch>
            <a:fillRect/>
          </a:stretch>
        </p:blipFill>
        <p:spPr bwMode="auto">
          <a:xfrm>
            <a:off x="273050" y="1951038"/>
            <a:ext cx="3167063"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TextBox 6"/>
          <p:cNvSpPr txBox="1">
            <a:spLocks noChangeArrowheads="1"/>
          </p:cNvSpPr>
          <p:nvPr/>
        </p:nvSpPr>
        <p:spPr bwMode="auto">
          <a:xfrm>
            <a:off x="344488" y="260350"/>
            <a:ext cx="3878262" cy="1200150"/>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7200">
                <a:latin typeface="汉仪神工体简" pitchFamily="1" charset="-122"/>
                <a:ea typeface="汉仪神工体简" pitchFamily="1" charset="-122"/>
              </a:rPr>
              <a:t>项目目标</a:t>
            </a:r>
          </a:p>
        </p:txBody>
      </p:sp>
      <p:pic>
        <p:nvPicPr>
          <p:cNvPr id="9222" name="图片 7" descr="图片19.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92188" y="1341438"/>
            <a:ext cx="3479800" cy="215900"/>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TextBox 9"/>
          <p:cNvSpPr txBox="1">
            <a:spLocks noChangeArrowheads="1"/>
          </p:cNvSpPr>
          <p:nvPr/>
        </p:nvSpPr>
        <p:spPr bwMode="auto">
          <a:xfrm>
            <a:off x="3584575" y="2133600"/>
            <a:ext cx="4897438" cy="212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2400">
              <a:latin typeface="汉仪神工体简" pitchFamily="1" charset="-122"/>
              <a:ea typeface="汉仪神工体简" pitchFamily="1" charset="-122"/>
            </a:endParaRPr>
          </a:p>
          <a:p>
            <a:pPr eaLnBrk="1" hangingPunct="1">
              <a:buFont typeface="Arial" panose="020b0604020202020204" pitchFamily="34" charset="0"/>
              <a:buNone/>
            </a:pPr>
            <a:r>
              <a:rPr lang="en-US" altLang="zh-CN" sz="3600">
                <a:solidFill>
                  <a:srgbClr val="CC0000"/>
                </a:solidFill>
                <a:latin typeface="汉仪神工体简" pitchFamily="1" charset="-122"/>
                <a:ea typeface="汉仪神工体简" pitchFamily="1" charset="-122"/>
              </a:rPr>
              <a:t>《</a:t>
            </a:r>
            <a:r>
              <a:rPr lang="zh-CN" altLang="en-US" sz="3600">
                <a:solidFill>
                  <a:srgbClr val="CC0000"/>
                </a:solidFill>
                <a:latin typeface="汉仪神工体简" pitchFamily="1" charset="-122"/>
                <a:ea typeface="汉仪神工体简" pitchFamily="1" charset="-122"/>
              </a:rPr>
              <a:t>文本文本文本</a:t>
            </a:r>
            <a:r>
              <a:rPr lang="en-US" altLang="zh-CN" sz="3600">
                <a:solidFill>
                  <a:srgbClr val="CC0000"/>
                </a:solidFill>
                <a:latin typeface="汉仪神工体简" pitchFamily="1" charset="-122"/>
                <a:ea typeface="汉仪神工体简" pitchFamily="1" charset="-122"/>
              </a:rPr>
              <a:t>》</a:t>
            </a:r>
            <a:r>
              <a:rPr lang="zh-CN" altLang="en-US" sz="2400">
                <a:latin typeface="汉仪神工体简" pitchFamily="1" charset="-122"/>
                <a:ea typeface="汉仪神工体简" pitchFamily="1" charset="-122"/>
              </a:rPr>
              <a:t>文本文本文本文本文本文本文本文本文本文本文本文本文本文本文本文本文本文本文本文本</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242" name="TextBox 1"/>
          <p:cNvSpPr txBox="1">
            <a:spLocks noChangeArrowheads="1"/>
          </p:cNvSpPr>
          <p:nvPr/>
        </p:nvSpPr>
        <p:spPr bwMode="auto">
          <a:xfrm>
            <a:off x="344488" y="260350"/>
            <a:ext cx="6442075" cy="1200150"/>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7200">
                <a:latin typeface="汉仪神工体简" pitchFamily="1" charset="-122"/>
                <a:ea typeface="汉仪神工体简" pitchFamily="1" charset="-122"/>
              </a:rPr>
              <a:t>设计思路</a:t>
            </a:r>
            <a:r>
              <a:rPr lang="en-US" altLang="zh-CN" sz="4000">
                <a:solidFill>
                  <a:srgbClr val="CC0000"/>
                </a:solidFill>
                <a:latin typeface="汉仪神工体简" pitchFamily="1" charset="-122"/>
                <a:ea typeface="汉仪神工体简" pitchFamily="1" charset="-122"/>
              </a:rPr>
              <a:t>—</a:t>
            </a:r>
            <a:r>
              <a:rPr lang="zh-CN" altLang="en-US" sz="4000">
                <a:solidFill>
                  <a:srgbClr val="CC0000"/>
                </a:solidFill>
                <a:latin typeface="汉仪神工体简" pitchFamily="1" charset="-122"/>
                <a:ea typeface="汉仪神工体简" pitchFamily="1" charset="-122"/>
              </a:rPr>
              <a:t>节目架构</a:t>
            </a:r>
          </a:p>
        </p:txBody>
      </p:sp>
      <p:pic>
        <p:nvPicPr>
          <p:cNvPr id="10243" name="图片 8" descr="000001.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649538" y="2205038"/>
            <a:ext cx="6303962" cy="4953000"/>
          </a:xfrm>
          <a:prstGeom prst="rect">
            <a:avLst/>
          </a:prstGeom>
          <a:noFill/>
          <a:ln>
            <a:noFill/>
          </a:ln>
          <a:effectLst>
            <a:outerShdw dist="38100" dir="27000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Box 12"/>
          <p:cNvSpPr txBox="1">
            <a:spLocks noChangeArrowheads="1"/>
          </p:cNvSpPr>
          <p:nvPr/>
        </p:nvSpPr>
        <p:spPr bwMode="auto">
          <a:xfrm>
            <a:off x="6465888" y="3789363"/>
            <a:ext cx="1414462" cy="461962"/>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a:solidFill>
                  <a:srgbClr val="0D0D0D"/>
                </a:solidFill>
                <a:latin typeface="汉仪神工体简" pitchFamily="1" charset="-122"/>
                <a:ea typeface="汉仪神工体简" pitchFamily="1" charset="-122"/>
              </a:rPr>
              <a:t>文本文本</a:t>
            </a:r>
          </a:p>
        </p:txBody>
      </p:sp>
      <p:sp>
        <p:nvSpPr>
          <p:cNvPr id="10245" name="TextBox 16"/>
          <p:cNvSpPr txBox="1">
            <a:spLocks noChangeArrowheads="1"/>
          </p:cNvSpPr>
          <p:nvPr/>
        </p:nvSpPr>
        <p:spPr bwMode="auto">
          <a:xfrm>
            <a:off x="-587375" y="2060575"/>
            <a:ext cx="5827713" cy="831850"/>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buFont typeface="Arial" panose="020b0604020202020204" pitchFamily="34" charset="0"/>
              <a:buNone/>
            </a:pPr>
            <a:r>
              <a:rPr lang="zh-CN" altLang="en-US" sz="2400">
                <a:solidFill>
                  <a:srgbClr val="CC0000"/>
                </a:solidFill>
                <a:latin typeface="汉仪神工体简" pitchFamily="1" charset="-122"/>
                <a:ea typeface="汉仪神工体简" pitchFamily="1" charset="-122"/>
              </a:rPr>
              <a:t>《文本文本文本文本文本》</a:t>
            </a:r>
            <a:endParaRPr lang="en-US" altLang="zh-CN" sz="2400">
              <a:solidFill>
                <a:srgbClr val="CC0000"/>
              </a:solidFill>
              <a:latin typeface="汉仪神工体简" pitchFamily="1" charset="-122"/>
              <a:ea typeface="汉仪神工体简" pitchFamily="1" charset="-122"/>
            </a:endParaRPr>
          </a:p>
          <a:p>
            <a:pPr algn="r" eaLnBrk="1" hangingPunct="1">
              <a:buFont typeface="Arial" panose="020b0604020202020204" pitchFamily="34" charset="0"/>
              <a:buNone/>
            </a:pPr>
            <a:r>
              <a:rPr lang="zh-CN" altLang="en-US" sz="2400">
                <a:solidFill>
                  <a:srgbClr val="0D0D0D"/>
                </a:solidFill>
                <a:latin typeface="汉仪神工体简" pitchFamily="1" charset="-122"/>
                <a:ea typeface="汉仪神工体简" pitchFamily="1" charset="-122"/>
              </a:rPr>
              <a:t>  系列节目组成：</a:t>
            </a:r>
            <a:endParaRPr lang="en-US" altLang="zh-CN" sz="2400">
              <a:solidFill>
                <a:srgbClr val="0D0D0D"/>
              </a:solidFill>
              <a:latin typeface="汉仪神工体简" pitchFamily="1" charset="-122"/>
              <a:ea typeface="汉仪神工体简" pitchFamily="1" charset="-122"/>
            </a:endParaRPr>
          </a:p>
        </p:txBody>
      </p:sp>
      <p:sp>
        <p:nvSpPr>
          <p:cNvPr id="10246" name="TextBox 13"/>
          <p:cNvSpPr txBox="1">
            <a:spLocks noChangeArrowheads="1"/>
          </p:cNvSpPr>
          <p:nvPr/>
        </p:nvSpPr>
        <p:spPr bwMode="auto">
          <a:xfrm>
            <a:off x="5092700" y="4941888"/>
            <a:ext cx="1416050" cy="460375"/>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a:solidFill>
                  <a:srgbClr val="0D0D0D"/>
                </a:solidFill>
                <a:latin typeface="汉仪神工体简" pitchFamily="1" charset="-122"/>
                <a:ea typeface="汉仪神工体简" pitchFamily="1" charset="-122"/>
              </a:rPr>
              <a:t>文本文本</a:t>
            </a:r>
          </a:p>
        </p:txBody>
      </p:sp>
      <p:sp>
        <p:nvSpPr>
          <p:cNvPr id="10247" name="TextBox 14"/>
          <p:cNvSpPr txBox="1">
            <a:spLocks noChangeArrowheads="1"/>
          </p:cNvSpPr>
          <p:nvPr/>
        </p:nvSpPr>
        <p:spPr bwMode="auto">
          <a:xfrm>
            <a:off x="5222875" y="2892425"/>
            <a:ext cx="1416050" cy="460375"/>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a:solidFill>
                  <a:srgbClr val="0D0D0D"/>
                </a:solidFill>
                <a:latin typeface="汉仪神工体简" pitchFamily="1" charset="-122"/>
                <a:ea typeface="汉仪神工体简" pitchFamily="1" charset="-122"/>
              </a:rPr>
              <a:t>文本文本</a:t>
            </a:r>
          </a:p>
        </p:txBody>
      </p:sp>
      <p:sp>
        <p:nvSpPr>
          <p:cNvPr id="10248" name="TextBox 15"/>
          <p:cNvSpPr txBox="1">
            <a:spLocks noChangeArrowheads="1"/>
          </p:cNvSpPr>
          <p:nvPr/>
        </p:nvSpPr>
        <p:spPr bwMode="auto">
          <a:xfrm>
            <a:off x="3676650" y="3775075"/>
            <a:ext cx="1416050" cy="460375"/>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a:solidFill>
                  <a:srgbClr val="0D0D0D"/>
                </a:solidFill>
                <a:latin typeface="汉仪神工体简" pitchFamily="1" charset="-122"/>
                <a:ea typeface="汉仪神工体简" pitchFamily="1" charset="-122"/>
              </a:rPr>
              <a:t>文本文本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slide(fromLeft)">
                                      <p:cBhvr>
                                        <p:cTn id="7" dur="500"/>
                                        <p:tgtEl>
                                          <p:spTgt spid="102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slide(fromBottom)">
                                      <p:cBhvr>
                                        <p:cTn id="12" dur="500"/>
                                        <p:tgtEl>
                                          <p:spTgt spid="1024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0244"/>
                                        </p:tgtEl>
                                        <p:attrNameLst>
                                          <p:attrName>style.visibility</p:attrName>
                                        </p:attrNameLst>
                                      </p:cBhvr>
                                      <p:to>
                                        <p:strVal val="visible"/>
                                      </p:to>
                                    </p:set>
                                    <p:animEffect transition="in" filter="slide(fromBottom)">
                                      <p:cBhvr>
                                        <p:cTn id="17" dur="500"/>
                                        <p:tgtEl>
                                          <p:spTgt spid="1024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0246"/>
                                        </p:tgtEl>
                                        <p:attrNameLst>
                                          <p:attrName>style.visibility</p:attrName>
                                        </p:attrNameLst>
                                      </p:cBhvr>
                                      <p:to>
                                        <p:strVal val="visible"/>
                                      </p:to>
                                    </p:set>
                                    <p:animEffect transition="in" filter="slide(fromBottom)">
                                      <p:cBhvr>
                                        <p:cTn id="22" dur="500"/>
                                        <p:tgtEl>
                                          <p:spTgt spid="1024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0247"/>
                                        </p:tgtEl>
                                        <p:attrNameLst>
                                          <p:attrName>style.visibility</p:attrName>
                                        </p:attrNameLst>
                                      </p:cBhvr>
                                      <p:to>
                                        <p:strVal val="visible"/>
                                      </p:to>
                                    </p:set>
                                    <p:animEffect transition="in" filter="slide(fromBottom)">
                                      <p:cBhvr>
                                        <p:cTn id="27" dur="500"/>
                                        <p:tgtEl>
                                          <p:spTgt spid="1024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0248"/>
                                        </p:tgtEl>
                                        <p:attrNameLst>
                                          <p:attrName>style.visibility</p:attrName>
                                        </p:attrNameLst>
                                      </p:cBhvr>
                                      <p:to>
                                        <p:strVal val="visible"/>
                                      </p:to>
                                    </p:set>
                                    <p:animEffect transition="in" filter="slide(fromBottom)">
                                      <p:cBhvr>
                                        <p:cTn id="32" dur="500"/>
                                        <p:tgtEl>
                                          <p:spTgt spid="10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45" grpId="0"/>
      <p:bldP spid="10246" grpId="0"/>
      <p:bldP spid="10247" grpId="0"/>
      <p:bldP spid="1024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290" name="TextBox 9"/>
          <p:cNvSpPr txBox="1">
            <a:spLocks noChangeArrowheads="1"/>
          </p:cNvSpPr>
          <p:nvPr/>
        </p:nvSpPr>
        <p:spPr bwMode="auto">
          <a:xfrm>
            <a:off x="344488" y="260350"/>
            <a:ext cx="6442075" cy="1200150"/>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7200">
                <a:latin typeface="汉仪神工体简" pitchFamily="1" charset="-122"/>
                <a:ea typeface="汉仪神工体简" pitchFamily="1" charset="-122"/>
              </a:rPr>
              <a:t>设计思路</a:t>
            </a:r>
            <a:r>
              <a:rPr lang="en-US" altLang="zh-CN" sz="4000">
                <a:solidFill>
                  <a:srgbClr val="CC0000"/>
                </a:solidFill>
                <a:latin typeface="汉仪神工体简" pitchFamily="1" charset="-122"/>
                <a:ea typeface="汉仪神工体简" pitchFamily="1" charset="-122"/>
              </a:rPr>
              <a:t>—</a:t>
            </a:r>
            <a:r>
              <a:rPr lang="zh-CN" altLang="en-US" sz="4000">
                <a:solidFill>
                  <a:srgbClr val="CC0000"/>
                </a:solidFill>
                <a:latin typeface="汉仪神工体简" pitchFamily="1" charset="-122"/>
                <a:ea typeface="汉仪神工体简" pitchFamily="1" charset="-122"/>
              </a:rPr>
              <a:t>文本文本</a:t>
            </a:r>
          </a:p>
        </p:txBody>
      </p:sp>
      <p:pic>
        <p:nvPicPr>
          <p:cNvPr id="12291" name="图片 11" descr="图片19.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2563" y="3949700"/>
            <a:ext cx="868045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2" name="组合 20"/>
          <p:cNvGrpSpPr/>
          <p:nvPr/>
        </p:nvGrpSpPr>
        <p:grpSpPr>
          <a:xfrm>
            <a:off x="560388" y="2060575"/>
            <a:ext cx="3600450" cy="1682750"/>
            <a:chExt cx="3600400" cy="1683187"/>
          </a:xfrm>
        </p:grpSpPr>
        <p:pic>
          <p:nvPicPr>
            <p:cNvPr id="12317" name="图片 6" descr="图片212.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3312368" cy="16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8" name="TextBox 12"/>
            <p:cNvSpPr txBox="1">
              <a:spLocks noChangeArrowheads="1"/>
            </p:cNvSpPr>
            <p:nvPr/>
          </p:nvSpPr>
          <p:spPr bwMode="auto">
            <a:xfrm>
              <a:off x="144016" y="311839"/>
              <a:ext cx="3456384" cy="1200329"/>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000">
                  <a:solidFill>
                    <a:srgbClr val="CC0000"/>
                  </a:solidFill>
                  <a:latin typeface="汉仪神工体简" pitchFamily="1" charset="-122"/>
                  <a:ea typeface="汉仪神工体简" pitchFamily="1" charset="-122"/>
                </a:rPr>
                <a:t>《XXXXXXXX》</a:t>
              </a:r>
              <a:r>
                <a:rPr lang="zh-CN" altLang="en-US" sz="2000">
                  <a:solidFill>
                    <a:srgbClr val="CC0000"/>
                  </a:solidFill>
                  <a:latin typeface="汉仪神工体简" pitchFamily="1" charset="-122"/>
                  <a:ea typeface="汉仪神工体简" pitchFamily="1" charset="-122"/>
                </a:rPr>
                <a:t> </a:t>
              </a:r>
              <a:endParaRPr lang="en-US" altLang="zh-CN" sz="2000">
                <a:solidFill>
                  <a:srgbClr val="CC0000"/>
                </a:solidFill>
                <a:latin typeface="汉仪神工体简" pitchFamily="1" charset="-122"/>
                <a:ea typeface="汉仪神工体简" pitchFamily="1" charset="-122"/>
              </a:endParaRPr>
            </a:p>
            <a:p>
              <a:pPr eaLnBrk="1" hangingPunct="1">
                <a:buFont typeface="Arial" panose="020b0604020202020204" pitchFamily="34" charset="0"/>
                <a:buNone/>
              </a:pPr>
              <a:endParaRPr lang="en-US" altLang="zh-CN" sz="80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r>
                <a:rPr lang="en-US" altLang="zh-CN" sz="1100">
                  <a:latin typeface="微软雅黑" panose="020b0503020204020204" pitchFamily="34" charset="-122"/>
                  <a:ea typeface="微软雅黑" panose="020b0503020204020204" pitchFamily="34" charset="-122"/>
                </a:rPr>
                <a:t>XXXXXXXX</a:t>
              </a:r>
            </a:p>
            <a:p>
              <a:pPr eaLnBrk="1" hangingPunct="1">
                <a:buFont typeface="Arial" panose="020b0604020202020204" pitchFamily="34" charset="0"/>
                <a:buNone/>
              </a:pPr>
              <a:r>
                <a:rPr lang="en-US" altLang="zh-CN" sz="1100">
                  <a:latin typeface="微软雅黑" panose="020b0503020204020204" pitchFamily="34" charset="-122"/>
                  <a:ea typeface="微软雅黑" panose="020b0503020204020204" pitchFamily="34" charset="-122"/>
                </a:rPr>
                <a:t>XXXXXXXXXXXXXXXX</a:t>
              </a:r>
              <a:endParaRPr lang="zh-CN" altLang="en-US" sz="110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endParaRPr lang="zh-CN" altLang="en-US" sz="110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endParaRPr lang="zh-CN" altLang="en-US" sz="1100">
                <a:latin typeface="微软雅黑" panose="020b0503020204020204" pitchFamily="34" charset="-122"/>
                <a:ea typeface="微软雅黑" panose="020b0503020204020204" pitchFamily="34" charset="-122"/>
              </a:endParaRPr>
            </a:p>
          </p:txBody>
        </p:sp>
      </p:grpSp>
      <p:pic>
        <p:nvPicPr>
          <p:cNvPr id="12293" name="图片 14" descr="图片212.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57375" y="4665663"/>
            <a:ext cx="4103688" cy="14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图片 16" descr="图片212.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92638" y="1989138"/>
            <a:ext cx="3097212"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图片 18" descr="图片212.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248400" y="4581525"/>
            <a:ext cx="2592388"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8" name="椭圆 24"/>
          <p:cNvSpPr>
            <a:spLocks noChangeArrowheads="1"/>
          </p:cNvSpPr>
          <p:nvPr/>
        </p:nvSpPr>
        <p:spPr bwMode="auto">
          <a:xfrm>
            <a:off x="488950" y="4076700"/>
            <a:ext cx="141288" cy="141288"/>
          </a:xfrm>
          <a:prstGeom prst="ellipse">
            <a:avLst/>
          </a:prstGeom>
          <a:solidFill>
            <a:srgbClr val="CC0000"/>
          </a:solidFill>
          <a:ln w="38100">
            <a:solidFill>
              <a:srgbClr val="FFFFFF"/>
            </a:solidFill>
            <a:round/>
          </a:ln>
          <a:effectLst>
            <a:outerShdw dist="20000" dir="5400000" algn="ctr" rotWithShape="0">
              <a:srgbClr val="000000">
                <a:alpha val="34998"/>
              </a:srgbClr>
            </a:outerShdw>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2299" name="椭圆 25"/>
          <p:cNvSpPr>
            <a:spLocks noChangeArrowheads="1"/>
          </p:cNvSpPr>
          <p:nvPr/>
        </p:nvSpPr>
        <p:spPr bwMode="auto">
          <a:xfrm>
            <a:off x="4016375" y="4076700"/>
            <a:ext cx="141288" cy="141288"/>
          </a:xfrm>
          <a:prstGeom prst="ellipse">
            <a:avLst/>
          </a:prstGeom>
          <a:solidFill>
            <a:srgbClr val="CC0000"/>
          </a:solidFill>
          <a:ln w="38100">
            <a:solidFill>
              <a:srgbClr val="FFFFFF"/>
            </a:solidFill>
            <a:round/>
          </a:ln>
          <a:effectLst>
            <a:outerShdw dist="20000" dir="5400000" algn="ctr" rotWithShape="0">
              <a:srgbClr val="000000">
                <a:alpha val="34998"/>
              </a:srgbClr>
            </a:outerShdw>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2300" name="椭圆 26"/>
          <p:cNvSpPr>
            <a:spLocks noChangeArrowheads="1"/>
          </p:cNvSpPr>
          <p:nvPr/>
        </p:nvSpPr>
        <p:spPr bwMode="auto">
          <a:xfrm>
            <a:off x="6537325" y="4076700"/>
            <a:ext cx="141288" cy="141288"/>
          </a:xfrm>
          <a:prstGeom prst="ellipse">
            <a:avLst/>
          </a:prstGeom>
          <a:solidFill>
            <a:srgbClr val="CC0000"/>
          </a:solidFill>
          <a:ln w="38100">
            <a:solidFill>
              <a:srgbClr val="FFFFFF"/>
            </a:solidFill>
            <a:round/>
          </a:ln>
          <a:effectLst>
            <a:outerShdw dist="20000" dir="5400000" algn="ctr" rotWithShape="0">
              <a:srgbClr val="000000">
                <a:alpha val="34998"/>
              </a:srgbClr>
            </a:outerShdw>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2301" name="椭圆 27"/>
          <p:cNvSpPr>
            <a:spLocks noChangeArrowheads="1"/>
          </p:cNvSpPr>
          <p:nvPr/>
        </p:nvSpPr>
        <p:spPr bwMode="auto">
          <a:xfrm>
            <a:off x="4448175" y="4076700"/>
            <a:ext cx="141288" cy="141288"/>
          </a:xfrm>
          <a:prstGeom prst="ellipse">
            <a:avLst/>
          </a:prstGeom>
          <a:solidFill>
            <a:srgbClr val="CC0000"/>
          </a:solidFill>
          <a:ln w="38100">
            <a:solidFill>
              <a:srgbClr val="FFFFFF"/>
            </a:solidFill>
            <a:round/>
          </a:ln>
          <a:effectLst>
            <a:outerShdw dist="20000" dir="5400000" algn="ctr" rotWithShape="0">
              <a:srgbClr val="000000">
                <a:alpha val="34998"/>
              </a:srgbClr>
            </a:outerShdw>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2302" name="TextBox 10">
            <a:extLst>
              <a:ext uri="{FF2B5EF4-FFF2-40B4-BE49-F238E27FC236}">
                <a16:creationId xmlns:a16="http://schemas.microsoft.com/office/drawing/2014/main" id="{B9FAB6E2-DA28-4CAB-AEDF-5D6E26621B03}"/>
              </a:ext>
            </a:extLst>
          </p:cNvPr>
          <p:cNvSpPr txBox="1">
            <a:spLocks noChangeArrowheads="1"/>
          </p:cNvSpPr>
          <p:nvPr/>
        </p:nvSpPr>
        <p:spPr bwMode="auto">
          <a:xfrm>
            <a:off x="200025" y="4292600"/>
            <a:ext cx="93662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1100" b="1">
                <a:solidFill>
                  <a:srgbClr val="CC0000"/>
                </a:solidFill>
                <a:effectLst>
                  <a:outerShdw blurRad="38100" dist="38100" dir="2700000" algn="tl">
                    <a:srgbClr val="C0C0C0"/>
                  </a:outerShdw>
                </a:effectLst>
              </a:rPr>
              <a:t>2012.12.10</a:t>
            </a:r>
            <a:endParaRPr lang="zh-CN" altLang="en-US" sz="1100" b="1">
              <a:solidFill>
                <a:srgbClr val="CC0000"/>
              </a:solidFill>
              <a:effectLst>
                <a:outerShdw blurRad="38100" dist="38100" dir="2700000" algn="tl">
                  <a:srgbClr val="C0C0C0"/>
                </a:outerShdw>
              </a:effectLst>
            </a:endParaRPr>
          </a:p>
        </p:txBody>
      </p:sp>
      <p:sp>
        <p:nvSpPr>
          <p:cNvPr id="12303" name="TextBox 10">
            <a:extLst>
              <a:ext uri="{FF2B5EF4-FFF2-40B4-BE49-F238E27FC236}">
                <a16:creationId xmlns:a16="http://schemas.microsoft.com/office/drawing/2014/main" id="{13700E43-9EC3-45B4-9FD3-22675CF568B6}"/>
              </a:ext>
            </a:extLst>
          </p:cNvPr>
          <p:cNvSpPr txBox="1">
            <a:spLocks noChangeArrowheads="1"/>
          </p:cNvSpPr>
          <p:nvPr/>
        </p:nvSpPr>
        <p:spPr bwMode="auto">
          <a:xfrm>
            <a:off x="3297238" y="4221163"/>
            <a:ext cx="9350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1100" b="1">
                <a:solidFill>
                  <a:srgbClr val="CC0000"/>
                </a:solidFill>
                <a:effectLst>
                  <a:outerShdw blurRad="38100" dist="38100" dir="2700000" algn="tl">
                    <a:srgbClr val="C0C0C0"/>
                  </a:outerShdw>
                </a:effectLst>
              </a:rPr>
              <a:t>2013.02.08</a:t>
            </a:r>
            <a:endParaRPr lang="zh-CN" altLang="en-US" sz="1100" b="1">
              <a:solidFill>
                <a:srgbClr val="CC0000"/>
              </a:solidFill>
              <a:effectLst>
                <a:outerShdw blurRad="38100" dist="38100" dir="2700000" algn="tl">
                  <a:srgbClr val="C0C0C0"/>
                </a:outerShdw>
              </a:effectLst>
            </a:endParaRPr>
          </a:p>
        </p:txBody>
      </p:sp>
      <p:sp>
        <p:nvSpPr>
          <p:cNvPr id="12304" name="TextBox 10">
            <a:extLst>
              <a:ext uri="{FF2B5EF4-FFF2-40B4-BE49-F238E27FC236}">
                <a16:creationId xmlns:a16="http://schemas.microsoft.com/office/drawing/2014/main" id="{F4FBCC71-69F1-42EE-BDB7-214E46E507AC}"/>
              </a:ext>
            </a:extLst>
          </p:cNvPr>
          <p:cNvSpPr txBox="1">
            <a:spLocks noChangeArrowheads="1"/>
          </p:cNvSpPr>
          <p:nvPr/>
        </p:nvSpPr>
        <p:spPr bwMode="auto">
          <a:xfrm>
            <a:off x="4232275" y="4221163"/>
            <a:ext cx="9366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1100" b="1">
                <a:solidFill>
                  <a:srgbClr val="CC0000"/>
                </a:solidFill>
                <a:effectLst>
                  <a:outerShdw blurRad="38100" dist="38100" dir="2700000" algn="tl">
                    <a:srgbClr val="C0C0C0"/>
                  </a:outerShdw>
                </a:effectLst>
              </a:rPr>
              <a:t>02.09</a:t>
            </a:r>
            <a:endParaRPr lang="zh-CN" altLang="en-US" sz="1100" b="1">
              <a:solidFill>
                <a:srgbClr val="CC0000"/>
              </a:solidFill>
              <a:effectLst>
                <a:outerShdw blurRad="38100" dist="38100" dir="2700000" algn="tl">
                  <a:srgbClr val="C0C0C0"/>
                </a:outerShdw>
              </a:effectLst>
            </a:endParaRPr>
          </a:p>
        </p:txBody>
      </p:sp>
      <p:sp>
        <p:nvSpPr>
          <p:cNvPr id="12305" name="TextBox 10">
            <a:extLst>
              <a:ext uri="{FF2B5EF4-FFF2-40B4-BE49-F238E27FC236}">
                <a16:creationId xmlns:a16="http://schemas.microsoft.com/office/drawing/2014/main" id="{C130470B-8078-40A6-9AE0-7281DC8659BA}"/>
              </a:ext>
            </a:extLst>
          </p:cNvPr>
          <p:cNvSpPr txBox="1">
            <a:spLocks noChangeArrowheads="1"/>
          </p:cNvSpPr>
          <p:nvPr/>
        </p:nvSpPr>
        <p:spPr bwMode="auto">
          <a:xfrm>
            <a:off x="5024438" y="4221163"/>
            <a:ext cx="9366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1100" b="1">
                <a:solidFill>
                  <a:srgbClr val="CC0000"/>
                </a:solidFill>
                <a:effectLst>
                  <a:outerShdw blurRad="38100" dist="38100" dir="2700000" algn="tl">
                    <a:srgbClr val="C0C0C0"/>
                  </a:outerShdw>
                </a:effectLst>
              </a:rPr>
              <a:t>02.10</a:t>
            </a:r>
            <a:endParaRPr lang="zh-CN" altLang="en-US" sz="1100" b="1">
              <a:solidFill>
                <a:srgbClr val="CC0000"/>
              </a:solidFill>
              <a:effectLst>
                <a:outerShdw blurRad="38100" dist="38100" dir="2700000" algn="tl">
                  <a:srgbClr val="C0C0C0"/>
                </a:outerShdw>
              </a:effectLst>
            </a:endParaRPr>
          </a:p>
        </p:txBody>
      </p:sp>
      <p:sp>
        <p:nvSpPr>
          <p:cNvPr id="12306" name="TextBox 10">
            <a:extLst>
              <a:ext uri="{FF2B5EF4-FFF2-40B4-BE49-F238E27FC236}">
                <a16:creationId xmlns:a16="http://schemas.microsoft.com/office/drawing/2014/main" id="{7556DF53-8B4A-4993-AABE-96E7A4291431}"/>
              </a:ext>
            </a:extLst>
          </p:cNvPr>
          <p:cNvSpPr txBox="1">
            <a:spLocks noChangeArrowheads="1"/>
          </p:cNvSpPr>
          <p:nvPr/>
        </p:nvSpPr>
        <p:spPr bwMode="auto">
          <a:xfrm>
            <a:off x="6537325" y="4221163"/>
            <a:ext cx="9366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1100" b="1">
                <a:solidFill>
                  <a:srgbClr val="CC0000"/>
                </a:solidFill>
                <a:effectLst>
                  <a:outerShdw blurRad="38100" dist="38100" dir="2700000" algn="tl">
                    <a:srgbClr val="C0C0C0"/>
                  </a:outerShdw>
                </a:effectLst>
              </a:rPr>
              <a:t>02.16</a:t>
            </a:r>
            <a:endParaRPr lang="zh-CN" altLang="en-US" sz="1100" b="1">
              <a:solidFill>
                <a:srgbClr val="CC0000"/>
              </a:solidFill>
              <a:effectLst>
                <a:outerShdw blurRad="38100" dist="38100" dir="2700000" algn="tl">
                  <a:srgbClr val="C0C0C0"/>
                </a:outerShdw>
              </a:effectLst>
            </a:endParaRPr>
          </a:p>
        </p:txBody>
      </p:sp>
      <p:sp>
        <p:nvSpPr>
          <p:cNvPr id="12307" name="五角星 36"/>
          <p:cNvSpPr/>
          <p:nvPr/>
        </p:nvSpPr>
        <p:spPr bwMode="auto">
          <a:xfrm>
            <a:off x="4808538" y="3933825"/>
            <a:ext cx="360362" cy="358775"/>
          </a:xfrm>
          <a:custGeom>
            <a:gdLst>
              <a:gd name="T0" fmla="*/ 0 w 360040"/>
              <a:gd name="T1" fmla="*/ 136559 h 360040"/>
              <a:gd name="T2" fmla="*/ 137770 w 360040"/>
              <a:gd name="T3" fmla="*/ 136560 h 360040"/>
              <a:gd name="T4" fmla="*/ 180342 w 360040"/>
              <a:gd name="T5" fmla="*/ 0 h 360040"/>
              <a:gd name="T6" fmla="*/ 222914 w 360040"/>
              <a:gd name="T7" fmla="*/ 136560 h 360040"/>
              <a:gd name="T8" fmla="*/ 360684 w 360040"/>
              <a:gd name="T9" fmla="*/ 136559 h 360040"/>
              <a:gd name="T10" fmla="*/ 249225 w 360040"/>
              <a:gd name="T11" fmla="*/ 220955 h 360040"/>
              <a:gd name="T12" fmla="*/ 291800 w 360040"/>
              <a:gd name="T13" fmla="*/ 357513 h 360040"/>
              <a:gd name="T14" fmla="*/ 180342 w 360040"/>
              <a:gd name="T15" fmla="*/ 273115 h 360040"/>
              <a:gd name="T16" fmla="*/ 68885 w 360040"/>
              <a:gd name="T17" fmla="*/ 357513 h 360040"/>
              <a:gd name="T18" fmla="*/ 111460 w 360040"/>
              <a:gd name="T19" fmla="*/ 220955 h 360040"/>
              <a:gd name="T20" fmla="*/ 0 w 360040"/>
              <a:gd name="T21" fmla="*/ 136559 h 3600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0040" h="360040">
                <a:moveTo>
                  <a:pt x="0" y="137523"/>
                </a:moveTo>
                <a:lnTo>
                  <a:pt x="137524" y="137524"/>
                </a:lnTo>
                <a:lnTo>
                  <a:pt x="180020" y="0"/>
                </a:lnTo>
                <a:lnTo>
                  <a:pt x="222516" y="137524"/>
                </a:lnTo>
                <a:lnTo>
                  <a:pt x="360040" y="137523"/>
                </a:lnTo>
                <a:lnTo>
                  <a:pt x="248780" y="222516"/>
                </a:lnTo>
                <a:lnTo>
                  <a:pt x="291278" y="360039"/>
                </a:lnTo>
                <a:lnTo>
                  <a:pt x="180020" y="275044"/>
                </a:lnTo>
                <a:lnTo>
                  <a:pt x="68762" y="360039"/>
                </a:lnTo>
                <a:lnTo>
                  <a:pt x="111260" y="222516"/>
                </a:lnTo>
                <a:lnTo>
                  <a:pt x="0" y="137523"/>
                </a:lnTo>
                <a:close/>
              </a:path>
            </a:pathLst>
          </a:custGeom>
          <a:solidFill>
            <a:srgbClr val="C00000"/>
          </a:solidFill>
          <a:ln w="25400" cap="flat" cmpd="sng">
            <a:solidFill>
              <a:schemeClr val="bg1"/>
            </a:solidFill>
            <a:round/>
          </a:ln>
        </p:spPr>
        <p:txBody>
          <a:bodyPr anchor="ctr"/>
          <a:lstStyle/>
          <a:p>
            <a:endParaRPr lang="zh-CN" altLang="en-US"/>
          </a:p>
        </p:txBody>
      </p:sp>
      <p:sp>
        <p:nvSpPr>
          <p:cNvPr id="12308" name="任意多边形 42"/>
          <p:cNvSpPr/>
          <p:nvPr/>
        </p:nvSpPr>
        <p:spPr bwMode="auto">
          <a:xfrm>
            <a:off x="4432300" y="4292600"/>
            <a:ext cx="592138" cy="406400"/>
          </a:xfrm>
          <a:custGeom>
            <a:gdLst>
              <a:gd name="T0" fmla="*/ 493972 w 697703"/>
              <a:gd name="T1" fmla="*/ 0 h 393700"/>
              <a:gd name="T2" fmla="*/ 429939 w 697703"/>
              <a:gd name="T3" fmla="*/ 108260 h 393700"/>
              <a:gd name="T4" fmla="*/ 375053 w 697703"/>
              <a:gd name="T5" fmla="*/ 175924 h 393700"/>
              <a:gd name="T6" fmla="*/ 274429 w 697703"/>
              <a:gd name="T7" fmla="*/ 243586 h 393700"/>
              <a:gd name="T8" fmla="*/ 246986 w 697703"/>
              <a:gd name="T9" fmla="*/ 270652 h 393700"/>
              <a:gd name="T10" fmla="*/ 192100 w 697703"/>
              <a:gd name="T11" fmla="*/ 297717 h 393700"/>
              <a:gd name="T12" fmla="*/ 173805 w 697703"/>
              <a:gd name="T13" fmla="*/ 338314 h 393700"/>
              <a:gd name="T14" fmla="*/ 82329 w 697703"/>
              <a:gd name="T15" fmla="*/ 378912 h 393700"/>
              <a:gd name="T16" fmla="*/ 27443 w 697703"/>
              <a:gd name="T17" fmla="*/ 405977 h 393700"/>
              <a:gd name="T18" fmla="*/ 0 w 697703"/>
              <a:gd name="T19" fmla="*/ 419510 h 3937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97703" h="393700">
                <a:moveTo>
                  <a:pt x="685800" y="0"/>
                </a:moveTo>
                <a:cubicBezTo>
                  <a:pt x="659932" y="103470"/>
                  <a:pt x="697703" y="797"/>
                  <a:pt x="596900" y="101600"/>
                </a:cubicBezTo>
                <a:cubicBezTo>
                  <a:pt x="568813" y="129687"/>
                  <a:pt x="556063" y="147419"/>
                  <a:pt x="520700" y="165100"/>
                </a:cubicBezTo>
                <a:cubicBezTo>
                  <a:pt x="412812" y="219044"/>
                  <a:pt x="590363" y="89025"/>
                  <a:pt x="381000" y="228600"/>
                </a:cubicBezTo>
                <a:cubicBezTo>
                  <a:pt x="368300" y="237067"/>
                  <a:pt x="356848" y="247801"/>
                  <a:pt x="342900" y="254000"/>
                </a:cubicBezTo>
                <a:cubicBezTo>
                  <a:pt x="318434" y="264874"/>
                  <a:pt x="266700" y="279400"/>
                  <a:pt x="266700" y="279400"/>
                </a:cubicBezTo>
                <a:cubicBezTo>
                  <a:pt x="258233" y="292100"/>
                  <a:pt x="254243" y="309410"/>
                  <a:pt x="241300" y="317500"/>
                </a:cubicBezTo>
                <a:cubicBezTo>
                  <a:pt x="213668" y="334770"/>
                  <a:pt x="148617" y="345305"/>
                  <a:pt x="114300" y="355600"/>
                </a:cubicBezTo>
                <a:cubicBezTo>
                  <a:pt x="88655" y="363293"/>
                  <a:pt x="63500" y="372533"/>
                  <a:pt x="38100" y="381000"/>
                </a:cubicBezTo>
                <a:lnTo>
                  <a:pt x="0" y="393700"/>
                </a:lnTo>
              </a:path>
            </a:pathLst>
          </a:custGeom>
          <a:noFill/>
          <a:ln w="38100" cap="flat" cmpd="sng">
            <a:solidFill>
              <a:schemeClr val="tx1"/>
            </a:solidFill>
            <a:round/>
            <a:tailEnd type="stealth" w="med" len="med"/>
          </a:ln>
          <a:effectLst>
            <a:outerShdw dist="50800" dir="5400000" algn="ctr" rotWithShape="0">
              <a:srgbClr val="000000">
                <a:alpha val="68999"/>
              </a:srgbClr>
            </a:outerShdw>
          </a:effectLst>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09" name="任意多边形 43"/>
          <p:cNvSpPr/>
          <p:nvPr/>
        </p:nvSpPr>
        <p:spPr bwMode="auto">
          <a:xfrm>
            <a:off x="596900" y="3505200"/>
            <a:ext cx="1473200" cy="571500"/>
          </a:xfrm>
          <a:custGeom>
            <a:gdLst>
              <a:gd name="T0" fmla="*/ 1473200 w 1473200"/>
              <a:gd name="T1" fmla="*/ 0 h 571500"/>
              <a:gd name="T2" fmla="*/ 1371600 w 1473200"/>
              <a:gd name="T3" fmla="*/ 25400 h 571500"/>
              <a:gd name="T4" fmla="*/ 1181100 w 1473200"/>
              <a:gd name="T5" fmla="*/ 50800 h 571500"/>
              <a:gd name="T6" fmla="*/ 1143000 w 1473200"/>
              <a:gd name="T7" fmla="*/ 63500 h 571500"/>
              <a:gd name="T8" fmla="*/ 1092200 w 1473200"/>
              <a:gd name="T9" fmla="*/ 76200 h 571500"/>
              <a:gd name="T10" fmla="*/ 1041400 w 1473200"/>
              <a:gd name="T11" fmla="*/ 101600 h 571500"/>
              <a:gd name="T12" fmla="*/ 952500 w 1473200"/>
              <a:gd name="T13" fmla="*/ 127000 h 571500"/>
              <a:gd name="T14" fmla="*/ 812800 w 1473200"/>
              <a:gd name="T15" fmla="*/ 165100 h 571500"/>
              <a:gd name="T16" fmla="*/ 736600 w 1473200"/>
              <a:gd name="T17" fmla="*/ 203200 h 571500"/>
              <a:gd name="T18" fmla="*/ 685800 w 1473200"/>
              <a:gd name="T19" fmla="*/ 228600 h 571500"/>
              <a:gd name="T20" fmla="*/ 596900 w 1473200"/>
              <a:gd name="T21" fmla="*/ 266700 h 571500"/>
              <a:gd name="T22" fmla="*/ 558800 w 1473200"/>
              <a:gd name="T23" fmla="*/ 304800 h 571500"/>
              <a:gd name="T24" fmla="*/ 482600 w 1473200"/>
              <a:gd name="T25" fmla="*/ 330200 h 571500"/>
              <a:gd name="T26" fmla="*/ 444500 w 1473200"/>
              <a:gd name="T27" fmla="*/ 342900 h 571500"/>
              <a:gd name="T28" fmla="*/ 406400 w 1473200"/>
              <a:gd name="T29" fmla="*/ 368300 h 571500"/>
              <a:gd name="T30" fmla="*/ 317500 w 1473200"/>
              <a:gd name="T31" fmla="*/ 393700 h 571500"/>
              <a:gd name="T32" fmla="*/ 279400 w 1473200"/>
              <a:gd name="T33" fmla="*/ 419100 h 571500"/>
              <a:gd name="T34" fmla="*/ 177800 w 1473200"/>
              <a:gd name="T35" fmla="*/ 469900 h 571500"/>
              <a:gd name="T36" fmla="*/ 139700 w 1473200"/>
              <a:gd name="T37" fmla="*/ 495300 h 571500"/>
              <a:gd name="T38" fmla="*/ 25400 w 1473200"/>
              <a:gd name="T39" fmla="*/ 546100 h 571500"/>
              <a:gd name="T40" fmla="*/ 0 w 1473200"/>
              <a:gd name="T41" fmla="*/ 571500 h 5715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solidFill>
              <a:schemeClr val="tx1"/>
            </a:solidFill>
            <a:round/>
            <a:headEnd type="stealth" w="med" len="med"/>
          </a:ln>
          <a:effectLst>
            <a:outerShdw dist="50800" dir="5400000" algn="ctr" rotWithShape="0">
              <a:srgbClr val="000000">
                <a:alpha val="65999"/>
              </a:srgbClr>
            </a:outerShdw>
          </a:effectLst>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10" name="任意多边形 44"/>
          <p:cNvSpPr/>
          <p:nvPr/>
        </p:nvSpPr>
        <p:spPr bwMode="auto">
          <a:xfrm flipH="1">
            <a:off x="2144713" y="3500438"/>
            <a:ext cx="2016125" cy="576262"/>
          </a:xfrm>
          <a:custGeom>
            <a:gdLst>
              <a:gd name="T0" fmla="*/ 2759137 w 1473200"/>
              <a:gd name="T1" fmla="*/ 0 h 571500"/>
              <a:gd name="T2" fmla="*/ 2568851 w 1473200"/>
              <a:gd name="T3" fmla="*/ 25825 h 571500"/>
              <a:gd name="T4" fmla="*/ 2212066 w 1473200"/>
              <a:gd name="T5" fmla="*/ 51650 h 571500"/>
              <a:gd name="T6" fmla="*/ 2140710 w 1473200"/>
              <a:gd name="T7" fmla="*/ 64563 h 571500"/>
              <a:gd name="T8" fmla="*/ 2045566 w 1473200"/>
              <a:gd name="T9" fmla="*/ 77475 h 571500"/>
              <a:gd name="T10" fmla="*/ 1950424 w 1473200"/>
              <a:gd name="T11" fmla="*/ 103301 h 571500"/>
              <a:gd name="T12" fmla="*/ 1783924 w 1473200"/>
              <a:gd name="T13" fmla="*/ 129125 h 571500"/>
              <a:gd name="T14" fmla="*/ 1522282 w 1473200"/>
              <a:gd name="T15" fmla="*/ 167863 h 571500"/>
              <a:gd name="T16" fmla="*/ 1379569 w 1473200"/>
              <a:gd name="T17" fmla="*/ 206600 h 571500"/>
              <a:gd name="T18" fmla="*/ 1284426 w 1473200"/>
              <a:gd name="T19" fmla="*/ 232426 h 571500"/>
              <a:gd name="T20" fmla="*/ 1117926 w 1473200"/>
              <a:gd name="T21" fmla="*/ 271163 h 571500"/>
              <a:gd name="T22" fmla="*/ 1046569 w 1473200"/>
              <a:gd name="T23" fmla="*/ 309901 h 571500"/>
              <a:gd name="T24" fmla="*/ 903855 w 1473200"/>
              <a:gd name="T25" fmla="*/ 335725 h 571500"/>
              <a:gd name="T26" fmla="*/ 832499 w 1473200"/>
              <a:gd name="T27" fmla="*/ 348638 h 571500"/>
              <a:gd name="T28" fmla="*/ 761141 w 1473200"/>
              <a:gd name="T29" fmla="*/ 374463 h 571500"/>
              <a:gd name="T30" fmla="*/ 594642 w 1473200"/>
              <a:gd name="T31" fmla="*/ 400288 h 571500"/>
              <a:gd name="T32" fmla="*/ 523285 w 1473200"/>
              <a:gd name="T33" fmla="*/ 426113 h 571500"/>
              <a:gd name="T34" fmla="*/ 332999 w 1473200"/>
              <a:gd name="T35" fmla="*/ 477763 h 571500"/>
              <a:gd name="T36" fmla="*/ 261642 w 1473200"/>
              <a:gd name="T37" fmla="*/ 503588 h 571500"/>
              <a:gd name="T38" fmla="*/ 47572 w 1473200"/>
              <a:gd name="T39" fmla="*/ 555238 h 571500"/>
              <a:gd name="T40" fmla="*/ 0 w 1473200"/>
              <a:gd name="T41" fmla="*/ 581064 h 5715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solidFill>
              <a:schemeClr val="tx1"/>
            </a:solidFill>
            <a:round/>
            <a:headEnd type="stealth" w="med" len="med"/>
          </a:ln>
          <a:effectLst>
            <a:outerShdw dist="50800" dir="5400000" algn="ctr" rotWithShape="0">
              <a:srgbClr val="000000">
                <a:alpha val="65999"/>
              </a:srgbClr>
            </a:outerShdw>
          </a:effectLst>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11" name="任意多边形 45"/>
          <p:cNvSpPr/>
          <p:nvPr/>
        </p:nvSpPr>
        <p:spPr bwMode="auto">
          <a:xfrm>
            <a:off x="4448175" y="3429000"/>
            <a:ext cx="1657350" cy="647700"/>
          </a:xfrm>
          <a:custGeom>
            <a:gdLst>
              <a:gd name="T0" fmla="*/ 1864519 w 1473200"/>
              <a:gd name="T1" fmla="*/ 0 h 571500"/>
              <a:gd name="T2" fmla="*/ 1735931 w 1473200"/>
              <a:gd name="T3" fmla="*/ 32625 h 571500"/>
              <a:gd name="T4" fmla="*/ 1494830 w 1473200"/>
              <a:gd name="T5" fmla="*/ 65249 h 571500"/>
              <a:gd name="T6" fmla="*/ 1446609 w 1473200"/>
              <a:gd name="T7" fmla="*/ 81563 h 571500"/>
              <a:gd name="T8" fmla="*/ 1382316 w 1473200"/>
              <a:gd name="T9" fmla="*/ 97875 h 571500"/>
              <a:gd name="T10" fmla="*/ 1318022 w 1473200"/>
              <a:gd name="T11" fmla="*/ 130500 h 571500"/>
              <a:gd name="T12" fmla="*/ 1205508 w 1473200"/>
              <a:gd name="T13" fmla="*/ 163124 h 571500"/>
              <a:gd name="T14" fmla="*/ 1028700 w 1473200"/>
              <a:gd name="T15" fmla="*/ 212061 h 571500"/>
              <a:gd name="T16" fmla="*/ 932259 w 1473200"/>
              <a:gd name="T17" fmla="*/ 260999 h 571500"/>
              <a:gd name="T18" fmla="*/ 867966 w 1473200"/>
              <a:gd name="T19" fmla="*/ 293624 h 571500"/>
              <a:gd name="T20" fmla="*/ 755452 w 1473200"/>
              <a:gd name="T21" fmla="*/ 342561 h 571500"/>
              <a:gd name="T22" fmla="*/ 707231 w 1473200"/>
              <a:gd name="T23" fmla="*/ 391499 h 571500"/>
              <a:gd name="T24" fmla="*/ 610791 w 1473200"/>
              <a:gd name="T25" fmla="*/ 424124 h 571500"/>
              <a:gd name="T26" fmla="*/ 562571 w 1473200"/>
              <a:gd name="T27" fmla="*/ 440436 h 571500"/>
              <a:gd name="T28" fmla="*/ 514350 w 1473200"/>
              <a:gd name="T29" fmla="*/ 473061 h 571500"/>
              <a:gd name="T30" fmla="*/ 401837 w 1473200"/>
              <a:gd name="T31" fmla="*/ 505685 h 571500"/>
              <a:gd name="T32" fmla="*/ 353616 w 1473200"/>
              <a:gd name="T33" fmla="*/ 538311 h 571500"/>
              <a:gd name="T34" fmla="*/ 225028 w 1473200"/>
              <a:gd name="T35" fmla="*/ 603560 h 571500"/>
              <a:gd name="T36" fmla="*/ 176808 w 1473200"/>
              <a:gd name="T37" fmla="*/ 636185 h 571500"/>
              <a:gd name="T38" fmla="*/ 32147 w 1473200"/>
              <a:gd name="T39" fmla="*/ 701435 h 571500"/>
              <a:gd name="T40" fmla="*/ 0 w 1473200"/>
              <a:gd name="T41" fmla="*/ 734060 h 5715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solidFill>
              <a:schemeClr val="tx1"/>
            </a:solidFill>
            <a:round/>
            <a:headEnd type="stealth" w="med" len="med"/>
          </a:ln>
          <a:effectLst>
            <a:outerShdw dist="50800" dir="5400000" algn="ctr" rotWithShape="0">
              <a:srgbClr val="000000">
                <a:alpha val="65999"/>
              </a:srgbClr>
            </a:outerShdw>
          </a:effectLst>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12" name="任意多边形 46"/>
          <p:cNvSpPr/>
          <p:nvPr/>
        </p:nvSpPr>
        <p:spPr bwMode="auto">
          <a:xfrm flipH="1">
            <a:off x="6105525" y="3429000"/>
            <a:ext cx="503238" cy="647700"/>
          </a:xfrm>
          <a:custGeom>
            <a:gdLst>
              <a:gd name="T0" fmla="*/ 171904 w 1473200"/>
              <a:gd name="T1" fmla="*/ 0 h 571500"/>
              <a:gd name="T2" fmla="*/ 160048 w 1473200"/>
              <a:gd name="T3" fmla="*/ 32625 h 571500"/>
              <a:gd name="T4" fmla="*/ 137819 w 1473200"/>
              <a:gd name="T5" fmla="*/ 65249 h 571500"/>
              <a:gd name="T6" fmla="*/ 133373 w 1473200"/>
              <a:gd name="T7" fmla="*/ 81563 h 571500"/>
              <a:gd name="T8" fmla="*/ 127446 w 1473200"/>
              <a:gd name="T9" fmla="*/ 97875 h 571500"/>
              <a:gd name="T10" fmla="*/ 121518 w 1473200"/>
              <a:gd name="T11" fmla="*/ 130500 h 571500"/>
              <a:gd name="T12" fmla="*/ 111144 w 1473200"/>
              <a:gd name="T13" fmla="*/ 163124 h 571500"/>
              <a:gd name="T14" fmla="*/ 94844 w 1473200"/>
              <a:gd name="T15" fmla="*/ 212061 h 571500"/>
              <a:gd name="T16" fmla="*/ 85952 w 1473200"/>
              <a:gd name="T17" fmla="*/ 260999 h 571500"/>
              <a:gd name="T18" fmla="*/ 80024 w 1473200"/>
              <a:gd name="T19" fmla="*/ 293624 h 571500"/>
              <a:gd name="T20" fmla="*/ 69651 w 1473200"/>
              <a:gd name="T21" fmla="*/ 342561 h 571500"/>
              <a:gd name="T22" fmla="*/ 65205 w 1473200"/>
              <a:gd name="T23" fmla="*/ 391499 h 571500"/>
              <a:gd name="T24" fmla="*/ 56313 w 1473200"/>
              <a:gd name="T25" fmla="*/ 424124 h 571500"/>
              <a:gd name="T26" fmla="*/ 51867 w 1473200"/>
              <a:gd name="T27" fmla="*/ 440436 h 571500"/>
              <a:gd name="T28" fmla="*/ 47422 w 1473200"/>
              <a:gd name="T29" fmla="*/ 473061 h 571500"/>
              <a:gd name="T30" fmla="*/ 37048 w 1473200"/>
              <a:gd name="T31" fmla="*/ 505685 h 571500"/>
              <a:gd name="T32" fmla="*/ 32603 w 1473200"/>
              <a:gd name="T33" fmla="*/ 538311 h 571500"/>
              <a:gd name="T34" fmla="*/ 20747 w 1473200"/>
              <a:gd name="T35" fmla="*/ 603560 h 571500"/>
              <a:gd name="T36" fmla="*/ 16301 w 1473200"/>
              <a:gd name="T37" fmla="*/ 636185 h 571500"/>
              <a:gd name="T38" fmla="*/ 2964 w 1473200"/>
              <a:gd name="T39" fmla="*/ 701435 h 571500"/>
              <a:gd name="T40" fmla="*/ 0 w 1473200"/>
              <a:gd name="T41" fmla="*/ 734060 h 5715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solidFill>
              <a:schemeClr val="tx1"/>
            </a:solidFill>
            <a:round/>
            <a:headEnd type="stealth" w="med" len="med"/>
          </a:ln>
          <a:effectLst>
            <a:outerShdw dist="50800" dir="5400000" algn="ctr" rotWithShape="0">
              <a:srgbClr val="000000">
                <a:alpha val="65999"/>
              </a:srgbClr>
            </a:outerShdw>
          </a:effectLst>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13" name="任意多边形 49"/>
          <p:cNvSpPr/>
          <p:nvPr/>
        </p:nvSpPr>
        <p:spPr bwMode="auto">
          <a:xfrm flipH="1">
            <a:off x="7113588" y="4076700"/>
            <a:ext cx="215900" cy="504825"/>
          </a:xfrm>
          <a:custGeom>
            <a:gdLst>
              <a:gd name="T0" fmla="*/ 0 w 609600"/>
              <a:gd name="T1" fmla="*/ 627087 h 406400"/>
              <a:gd name="T2" fmla="*/ 15930 w 609600"/>
              <a:gd name="T3" fmla="*/ 568298 h 406400"/>
              <a:gd name="T4" fmla="*/ 20709 w 609600"/>
              <a:gd name="T5" fmla="*/ 548702 h 406400"/>
              <a:gd name="T6" fmla="*/ 25488 w 609600"/>
              <a:gd name="T7" fmla="*/ 529105 h 406400"/>
              <a:gd name="T8" fmla="*/ 36639 w 609600"/>
              <a:gd name="T9" fmla="*/ 470316 h 406400"/>
              <a:gd name="T10" fmla="*/ 41418 w 609600"/>
              <a:gd name="T11" fmla="*/ 431122 h 406400"/>
              <a:gd name="T12" fmla="*/ 46198 w 609600"/>
              <a:gd name="T13" fmla="*/ 372333 h 406400"/>
              <a:gd name="T14" fmla="*/ 50976 w 609600"/>
              <a:gd name="T15" fmla="*/ 352737 h 406400"/>
              <a:gd name="T16" fmla="*/ 55755 w 609600"/>
              <a:gd name="T17" fmla="*/ 313544 h 406400"/>
              <a:gd name="T18" fmla="*/ 58941 w 609600"/>
              <a:gd name="T19" fmla="*/ 254754 h 406400"/>
              <a:gd name="T20" fmla="*/ 68499 w 609600"/>
              <a:gd name="T21" fmla="*/ 176368 h 406400"/>
              <a:gd name="T22" fmla="*/ 74872 w 609600"/>
              <a:gd name="T23" fmla="*/ 58789 h 406400"/>
              <a:gd name="T24" fmla="*/ 76465 w 609600"/>
              <a:gd name="T25" fmla="*/ 0 h 4064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09600" h="406400">
                <a:moveTo>
                  <a:pt x="0" y="406400"/>
                </a:moveTo>
                <a:cubicBezTo>
                  <a:pt x="76775" y="387206"/>
                  <a:pt x="34241" y="399220"/>
                  <a:pt x="127000" y="368300"/>
                </a:cubicBezTo>
                <a:lnTo>
                  <a:pt x="165100" y="355600"/>
                </a:lnTo>
                <a:cubicBezTo>
                  <a:pt x="177800" y="351367"/>
                  <a:pt x="192061" y="350326"/>
                  <a:pt x="203200" y="342900"/>
                </a:cubicBezTo>
                <a:cubicBezTo>
                  <a:pt x="255823" y="307818"/>
                  <a:pt x="226492" y="321202"/>
                  <a:pt x="292100" y="304800"/>
                </a:cubicBezTo>
                <a:cubicBezTo>
                  <a:pt x="304800" y="296333"/>
                  <a:pt x="318474" y="289171"/>
                  <a:pt x="330200" y="279400"/>
                </a:cubicBezTo>
                <a:cubicBezTo>
                  <a:pt x="343998" y="267902"/>
                  <a:pt x="353356" y="251263"/>
                  <a:pt x="368300" y="241300"/>
                </a:cubicBezTo>
                <a:cubicBezTo>
                  <a:pt x="379439" y="233874"/>
                  <a:pt x="394426" y="234587"/>
                  <a:pt x="406400" y="228600"/>
                </a:cubicBezTo>
                <a:cubicBezTo>
                  <a:pt x="420052" y="221774"/>
                  <a:pt x="431800" y="211667"/>
                  <a:pt x="444500" y="203200"/>
                </a:cubicBezTo>
                <a:cubicBezTo>
                  <a:pt x="452967" y="190500"/>
                  <a:pt x="458413" y="175151"/>
                  <a:pt x="469900" y="165100"/>
                </a:cubicBezTo>
                <a:cubicBezTo>
                  <a:pt x="492874" y="144998"/>
                  <a:pt x="546100" y="114300"/>
                  <a:pt x="546100" y="114300"/>
                </a:cubicBezTo>
                <a:cubicBezTo>
                  <a:pt x="563033" y="88900"/>
                  <a:pt x="587247" y="67060"/>
                  <a:pt x="596900" y="38100"/>
                </a:cubicBezTo>
                <a:lnTo>
                  <a:pt x="609600" y="0"/>
                </a:lnTo>
              </a:path>
            </a:pathLst>
          </a:custGeom>
          <a:noFill/>
          <a:ln w="34925" cap="flat" cmpd="sng">
            <a:solidFill>
              <a:srgbClr val="7F7F7F"/>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14" name="任意多边形 50"/>
          <p:cNvSpPr/>
          <p:nvPr/>
        </p:nvSpPr>
        <p:spPr bwMode="auto">
          <a:xfrm rot="19686532" flipH="1">
            <a:off x="7342188" y="4173538"/>
            <a:ext cx="1412875" cy="455612"/>
          </a:xfrm>
          <a:custGeom>
            <a:gdLst>
              <a:gd name="T0" fmla="*/ 0 w 609600"/>
              <a:gd name="T1" fmla="*/ 510783 h 406400"/>
              <a:gd name="T2" fmla="*/ 682215 w 609600"/>
              <a:gd name="T3" fmla="*/ 462897 h 406400"/>
              <a:gd name="T4" fmla="*/ 886880 w 609600"/>
              <a:gd name="T5" fmla="*/ 446936 h 406400"/>
              <a:gd name="T6" fmla="*/ 1091543 w 609600"/>
              <a:gd name="T7" fmla="*/ 430974 h 406400"/>
              <a:gd name="T8" fmla="*/ 1569095 w 609600"/>
              <a:gd name="T9" fmla="*/ 383087 h 406400"/>
              <a:gd name="T10" fmla="*/ 1773758 w 609600"/>
              <a:gd name="T11" fmla="*/ 351163 h 406400"/>
              <a:gd name="T12" fmla="*/ 1978424 w 609600"/>
              <a:gd name="T13" fmla="*/ 303278 h 406400"/>
              <a:gd name="T14" fmla="*/ 2183089 w 609600"/>
              <a:gd name="T15" fmla="*/ 287316 h 406400"/>
              <a:gd name="T16" fmla="*/ 2387752 w 609600"/>
              <a:gd name="T17" fmla="*/ 255392 h 406400"/>
              <a:gd name="T18" fmla="*/ 2524195 w 609600"/>
              <a:gd name="T19" fmla="*/ 207505 h 406400"/>
              <a:gd name="T20" fmla="*/ 2933526 w 609600"/>
              <a:gd name="T21" fmla="*/ 143658 h 406400"/>
              <a:gd name="T22" fmla="*/ 3206410 w 609600"/>
              <a:gd name="T23" fmla="*/ 47886 h 406400"/>
              <a:gd name="T24" fmla="*/ 3274632 w 609600"/>
              <a:gd name="T25" fmla="*/ 0 h 4064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09600" h="406400">
                <a:moveTo>
                  <a:pt x="0" y="406400"/>
                </a:moveTo>
                <a:cubicBezTo>
                  <a:pt x="76775" y="387206"/>
                  <a:pt x="34241" y="399220"/>
                  <a:pt x="127000" y="368300"/>
                </a:cubicBezTo>
                <a:lnTo>
                  <a:pt x="165100" y="355600"/>
                </a:lnTo>
                <a:cubicBezTo>
                  <a:pt x="177800" y="351367"/>
                  <a:pt x="192061" y="350326"/>
                  <a:pt x="203200" y="342900"/>
                </a:cubicBezTo>
                <a:cubicBezTo>
                  <a:pt x="255823" y="307818"/>
                  <a:pt x="226492" y="321202"/>
                  <a:pt x="292100" y="304800"/>
                </a:cubicBezTo>
                <a:cubicBezTo>
                  <a:pt x="304800" y="296333"/>
                  <a:pt x="318474" y="289171"/>
                  <a:pt x="330200" y="279400"/>
                </a:cubicBezTo>
                <a:cubicBezTo>
                  <a:pt x="343998" y="267902"/>
                  <a:pt x="353356" y="251263"/>
                  <a:pt x="368300" y="241300"/>
                </a:cubicBezTo>
                <a:cubicBezTo>
                  <a:pt x="379439" y="233874"/>
                  <a:pt x="394426" y="234587"/>
                  <a:pt x="406400" y="228600"/>
                </a:cubicBezTo>
                <a:cubicBezTo>
                  <a:pt x="420052" y="221774"/>
                  <a:pt x="431800" y="211667"/>
                  <a:pt x="444500" y="203200"/>
                </a:cubicBezTo>
                <a:cubicBezTo>
                  <a:pt x="452967" y="190500"/>
                  <a:pt x="458413" y="175151"/>
                  <a:pt x="469900" y="165100"/>
                </a:cubicBezTo>
                <a:cubicBezTo>
                  <a:pt x="492874" y="144998"/>
                  <a:pt x="546100" y="114300"/>
                  <a:pt x="546100" y="114300"/>
                </a:cubicBezTo>
                <a:cubicBezTo>
                  <a:pt x="563033" y="88900"/>
                  <a:pt x="587247" y="67060"/>
                  <a:pt x="596900" y="38100"/>
                </a:cubicBezTo>
                <a:lnTo>
                  <a:pt x="609600" y="0"/>
                </a:lnTo>
              </a:path>
            </a:pathLst>
          </a:custGeom>
          <a:noFill/>
          <a:ln w="34925" cap="flat" cmpd="sng">
            <a:solidFill>
              <a:srgbClr val="7F7F7F"/>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pic>
        <p:nvPicPr>
          <p:cNvPr id="12315" name="图片 52" descr="鞭炮_灯笼.png"/>
          <p:cNvPicPr>
            <a:picLocks noChangeAspect="1" noChangeArrowheads="1"/>
          </p:cNvPicPr>
          <p:nvPr/>
        </p:nvPicPr>
        <p:blipFill>
          <a:blip r:embed="rId5">
            <a:lum contrast="40000"/>
            <a:extLst>
              <a:ext uri="{28A0092B-C50C-407E-A947-70E740481C1C}">
                <a14:useLocalDpi xmlns:a14="http://schemas.microsoft.com/office/drawing/2010/main" val="0"/>
              </a:ext>
            </a:extLst>
          </a:blip>
          <a:stretch>
            <a:fillRect/>
          </a:stretch>
        </p:blipFill>
        <p:spPr bwMode="auto">
          <a:xfrm rot="914188">
            <a:off x="1404938" y="4598988"/>
            <a:ext cx="827087"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37"/>
          <p:cNvSpPr txBox="1">
            <a:spLocks noChangeArrowheads="1"/>
          </p:cNvSpPr>
          <p:nvPr/>
        </p:nvSpPr>
        <p:spPr bwMode="auto">
          <a:xfrm>
            <a:off x="4881563" y="2349500"/>
            <a:ext cx="3455987" cy="1200150"/>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000">
                <a:solidFill>
                  <a:srgbClr val="CC0000"/>
                </a:solidFill>
                <a:latin typeface="汉仪神工体简" pitchFamily="1" charset="-122"/>
                <a:ea typeface="汉仪神工体简" pitchFamily="1" charset="-122"/>
              </a:rPr>
              <a:t>《XXXXXXXX》</a:t>
            </a:r>
            <a:r>
              <a:rPr lang="zh-CN" altLang="en-US" sz="2000">
                <a:solidFill>
                  <a:srgbClr val="CC0000"/>
                </a:solidFill>
                <a:latin typeface="汉仪神工体简" pitchFamily="1" charset="-122"/>
                <a:ea typeface="汉仪神工体简" pitchFamily="1" charset="-122"/>
              </a:rPr>
              <a:t> </a:t>
            </a:r>
            <a:endParaRPr lang="en-US" altLang="zh-CN" sz="2000">
              <a:solidFill>
                <a:srgbClr val="CC0000"/>
              </a:solidFill>
              <a:latin typeface="汉仪神工体简" pitchFamily="1" charset="-122"/>
              <a:ea typeface="汉仪神工体简" pitchFamily="1" charset="-122"/>
            </a:endParaRPr>
          </a:p>
          <a:p>
            <a:pPr eaLnBrk="1" hangingPunct="1">
              <a:buFont typeface="Arial" panose="020b0604020202020204" pitchFamily="34" charset="0"/>
              <a:buNone/>
            </a:pPr>
            <a:endParaRPr lang="en-US" altLang="zh-CN" sz="80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r>
              <a:rPr lang="en-US" altLang="zh-CN" sz="1100">
                <a:latin typeface="微软雅黑" panose="020b0503020204020204" pitchFamily="34" charset="-122"/>
                <a:ea typeface="微软雅黑" panose="020b0503020204020204" pitchFamily="34" charset="-122"/>
              </a:rPr>
              <a:t>XXXXXXXX</a:t>
            </a:r>
          </a:p>
          <a:p>
            <a:pPr eaLnBrk="1" hangingPunct="1">
              <a:buFont typeface="Arial" panose="020b0604020202020204" pitchFamily="34" charset="0"/>
              <a:buNone/>
            </a:pPr>
            <a:r>
              <a:rPr lang="en-US" altLang="zh-CN" sz="1100">
                <a:latin typeface="微软雅黑" panose="020b0503020204020204" pitchFamily="34" charset="-122"/>
                <a:ea typeface="微软雅黑" panose="020b0503020204020204" pitchFamily="34" charset="-122"/>
              </a:rPr>
              <a:t>XXXXXXXXXXXXXXXX</a:t>
            </a:r>
            <a:endParaRPr lang="zh-CN" altLang="en-US" sz="110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endParaRPr lang="zh-CN" altLang="en-US" sz="110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endParaRPr lang="zh-CN" altLang="en-US" sz="1100">
              <a:latin typeface="微软雅黑" panose="020b0503020204020204" pitchFamily="34" charset="-122"/>
              <a:ea typeface="微软雅黑" panose="020b0503020204020204" pitchFamily="34" charset="-122"/>
            </a:endParaRPr>
          </a:p>
        </p:txBody>
      </p:sp>
      <p:sp>
        <p:nvSpPr>
          <p:cNvPr id="3" name="TextBox 38"/>
          <p:cNvSpPr txBox="1">
            <a:spLocks noChangeArrowheads="1"/>
          </p:cNvSpPr>
          <p:nvPr/>
        </p:nvSpPr>
        <p:spPr bwMode="auto">
          <a:xfrm>
            <a:off x="2216150" y="4779963"/>
            <a:ext cx="3457575" cy="1200150"/>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000">
                <a:solidFill>
                  <a:srgbClr val="CC0000"/>
                </a:solidFill>
                <a:latin typeface="汉仪神工体简" pitchFamily="1" charset="-122"/>
                <a:ea typeface="汉仪神工体简" pitchFamily="1" charset="-122"/>
              </a:rPr>
              <a:t>《XXXXXXXX》</a:t>
            </a:r>
            <a:r>
              <a:rPr lang="zh-CN" altLang="en-US" sz="2000">
                <a:solidFill>
                  <a:srgbClr val="CC0000"/>
                </a:solidFill>
                <a:latin typeface="汉仪神工体简" pitchFamily="1" charset="-122"/>
                <a:ea typeface="汉仪神工体简" pitchFamily="1" charset="-122"/>
              </a:rPr>
              <a:t> </a:t>
            </a:r>
            <a:endParaRPr lang="en-US" altLang="zh-CN" sz="2000">
              <a:solidFill>
                <a:srgbClr val="CC0000"/>
              </a:solidFill>
              <a:latin typeface="汉仪神工体简" pitchFamily="1" charset="-122"/>
              <a:ea typeface="汉仪神工体简" pitchFamily="1" charset="-122"/>
            </a:endParaRPr>
          </a:p>
          <a:p>
            <a:pPr eaLnBrk="1" hangingPunct="1">
              <a:buFont typeface="Arial" panose="020b0604020202020204" pitchFamily="34" charset="0"/>
              <a:buNone/>
            </a:pPr>
            <a:endParaRPr lang="en-US" altLang="zh-CN" sz="80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r>
              <a:rPr lang="en-US" altLang="zh-CN" sz="1100">
                <a:latin typeface="微软雅黑" panose="020b0503020204020204" pitchFamily="34" charset="-122"/>
                <a:ea typeface="微软雅黑" panose="020b0503020204020204" pitchFamily="34" charset="-122"/>
              </a:rPr>
              <a:t>XXXXXXXX</a:t>
            </a:r>
          </a:p>
          <a:p>
            <a:pPr eaLnBrk="1" hangingPunct="1">
              <a:buFont typeface="Arial" panose="020b0604020202020204" pitchFamily="34" charset="0"/>
              <a:buNone/>
            </a:pPr>
            <a:r>
              <a:rPr lang="en-US" altLang="zh-CN" sz="1100">
                <a:latin typeface="微软雅黑" panose="020b0503020204020204" pitchFamily="34" charset="-122"/>
                <a:ea typeface="微软雅黑" panose="020b0503020204020204" pitchFamily="34" charset="-122"/>
              </a:rPr>
              <a:t>XXXXXXXXXXXXXXXX</a:t>
            </a:r>
            <a:endParaRPr lang="zh-CN" altLang="en-US" sz="110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endParaRPr lang="zh-CN" altLang="en-US" sz="110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endParaRPr lang="zh-CN" altLang="en-US" sz="1100">
              <a:latin typeface="微软雅黑" panose="020b0503020204020204" pitchFamily="34" charset="-122"/>
              <a:ea typeface="微软雅黑" panose="020b0503020204020204" pitchFamily="34" charset="-122"/>
            </a:endParaRPr>
          </a:p>
        </p:txBody>
      </p:sp>
      <p:sp>
        <p:nvSpPr>
          <p:cNvPr id="12316" name="TextBox 39"/>
          <p:cNvSpPr txBox="1">
            <a:spLocks noChangeArrowheads="1"/>
          </p:cNvSpPr>
          <p:nvPr/>
        </p:nvSpPr>
        <p:spPr bwMode="auto">
          <a:xfrm>
            <a:off x="6302375" y="4581525"/>
            <a:ext cx="3455988" cy="1200150"/>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000">
                <a:solidFill>
                  <a:srgbClr val="CC0000"/>
                </a:solidFill>
                <a:latin typeface="汉仪神工体简" pitchFamily="1" charset="-122"/>
                <a:ea typeface="汉仪神工体简" pitchFamily="1" charset="-122"/>
              </a:rPr>
              <a:t>《XXXXXXXX》</a:t>
            </a:r>
            <a:r>
              <a:rPr lang="zh-CN" altLang="en-US" sz="2000">
                <a:solidFill>
                  <a:srgbClr val="CC0000"/>
                </a:solidFill>
                <a:latin typeface="汉仪神工体简" pitchFamily="1" charset="-122"/>
                <a:ea typeface="汉仪神工体简" pitchFamily="1" charset="-122"/>
              </a:rPr>
              <a:t> </a:t>
            </a:r>
            <a:endParaRPr lang="en-US" altLang="zh-CN" sz="2000">
              <a:solidFill>
                <a:srgbClr val="CC0000"/>
              </a:solidFill>
              <a:latin typeface="汉仪神工体简" pitchFamily="1" charset="-122"/>
              <a:ea typeface="汉仪神工体简" pitchFamily="1" charset="-122"/>
            </a:endParaRPr>
          </a:p>
          <a:p>
            <a:pPr eaLnBrk="1" hangingPunct="1">
              <a:buFont typeface="Arial" panose="020b0604020202020204" pitchFamily="34" charset="0"/>
              <a:buNone/>
            </a:pPr>
            <a:endParaRPr lang="en-US" altLang="zh-CN" sz="80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r>
              <a:rPr lang="en-US" altLang="zh-CN" sz="1100">
                <a:latin typeface="微软雅黑" panose="020b0503020204020204" pitchFamily="34" charset="-122"/>
                <a:ea typeface="微软雅黑" panose="020b0503020204020204" pitchFamily="34" charset="-122"/>
              </a:rPr>
              <a:t>XXXXXXXX</a:t>
            </a:r>
          </a:p>
          <a:p>
            <a:pPr eaLnBrk="1" hangingPunct="1">
              <a:buFont typeface="Arial" panose="020b0604020202020204" pitchFamily="34" charset="0"/>
              <a:buNone/>
            </a:pPr>
            <a:r>
              <a:rPr lang="en-US" altLang="zh-CN" sz="1100">
                <a:latin typeface="微软雅黑" panose="020b0503020204020204" pitchFamily="34" charset="-122"/>
                <a:ea typeface="微软雅黑" panose="020b0503020204020204" pitchFamily="34" charset="-122"/>
              </a:rPr>
              <a:t>XXXXXXXXXXXXXXXX</a:t>
            </a:r>
            <a:endParaRPr lang="zh-CN" altLang="en-US" sz="110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endParaRPr lang="zh-CN" altLang="en-US" sz="1100">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endParaRPr lang="zh-CN" altLang="en-US" sz="11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slide(fromLeft)">
                                      <p:cBhvr>
                                        <p:cTn id="7" dur="500"/>
                                        <p:tgtEl>
                                          <p:spTgt spid="1229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12298"/>
                                        </p:tgtEl>
                                        <p:attrNameLst>
                                          <p:attrName>style.visibility</p:attrName>
                                        </p:attrNameLst>
                                      </p:cBhvr>
                                      <p:to>
                                        <p:strVal val="visible"/>
                                      </p:to>
                                    </p:set>
                                    <p:anim calcmode="lin" valueType="num">
                                      <p:cBhvr>
                                        <p:cTn id="12" dur="500" fill="hold"/>
                                        <p:tgtEl>
                                          <p:spTgt spid="12298"/>
                                        </p:tgtEl>
                                        <p:attrNameLst>
                                          <p:attrName>ppt_w</p:attrName>
                                        </p:attrNameLst>
                                      </p:cBhvr>
                                      <p:tavLst>
                                        <p:tav tm="0">
                                          <p:val>
                                            <p:fltVal val="0"/>
                                          </p:val>
                                        </p:tav>
                                        <p:tav tm="100000">
                                          <p:val>
                                            <p:strVal val="#ppt_w"/>
                                          </p:val>
                                        </p:tav>
                                      </p:tavLst>
                                    </p:anim>
                                    <p:anim calcmode="lin" valueType="num">
                                      <p:cBhvr>
                                        <p:cTn id="13" dur="500" fill="hold"/>
                                        <p:tgtEl>
                                          <p:spTgt spid="12298"/>
                                        </p:tgtEl>
                                        <p:attrNameLst>
                                          <p:attrName>ppt_h</p:attrName>
                                        </p:attrNameLst>
                                      </p:cBhvr>
                                      <p:tavLst>
                                        <p:tav tm="0">
                                          <p:val>
                                            <p:fltVal val="0"/>
                                          </p:val>
                                        </p:tav>
                                        <p:tav tm="100000">
                                          <p:val>
                                            <p:strVal val="#ppt_h"/>
                                          </p:val>
                                        </p:tav>
                                      </p:tavLst>
                                    </p:anim>
                                    <p:animEffect transition="in" filter="fade">
                                      <p:cBhvr>
                                        <p:cTn id="14" dur="500"/>
                                        <p:tgtEl>
                                          <p:spTgt spid="12298"/>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2302"/>
                                        </p:tgtEl>
                                        <p:attrNameLst>
                                          <p:attrName>style.visibility</p:attrName>
                                        </p:attrNameLst>
                                      </p:cBhvr>
                                      <p:to>
                                        <p:strVal val="visible"/>
                                      </p:to>
                                    </p:set>
                                    <p:animEffect transition="in" filter="slide(fromTop)">
                                      <p:cBhvr>
                                        <p:cTn id="17" dur="500"/>
                                        <p:tgtEl>
                                          <p:spTgt spid="12302"/>
                                        </p:tgtEl>
                                      </p:cBhvr>
                                    </p:animEffect>
                                  </p:childTnLst>
                                </p:cTn>
                              </p:par>
                              <p:par>
                                <p:cTn id="18" presetID="53" presetClass="entr" presetSubtype="0" fill="hold" grpId="0" nodeType="withEffect">
                                  <p:stCondLst>
                                    <p:cond delay="0"/>
                                  </p:stCondLst>
                                  <p:childTnLst>
                                    <p:set>
                                      <p:cBhvr>
                                        <p:cTn id="19" dur="1" fill="hold">
                                          <p:stCondLst>
                                            <p:cond delay="0"/>
                                          </p:stCondLst>
                                        </p:cTn>
                                        <p:tgtEl>
                                          <p:spTgt spid="12299"/>
                                        </p:tgtEl>
                                        <p:attrNameLst>
                                          <p:attrName>style.visibility</p:attrName>
                                        </p:attrNameLst>
                                      </p:cBhvr>
                                      <p:to>
                                        <p:strVal val="visible"/>
                                      </p:to>
                                    </p:set>
                                    <p:anim calcmode="lin" valueType="num">
                                      <p:cBhvr>
                                        <p:cTn id="20" dur="500" fill="hold"/>
                                        <p:tgtEl>
                                          <p:spTgt spid="12299"/>
                                        </p:tgtEl>
                                        <p:attrNameLst>
                                          <p:attrName>ppt_w</p:attrName>
                                        </p:attrNameLst>
                                      </p:cBhvr>
                                      <p:tavLst>
                                        <p:tav tm="0">
                                          <p:val>
                                            <p:fltVal val="0"/>
                                          </p:val>
                                        </p:tav>
                                        <p:tav tm="100000">
                                          <p:val>
                                            <p:strVal val="#ppt_w"/>
                                          </p:val>
                                        </p:tav>
                                      </p:tavLst>
                                    </p:anim>
                                    <p:anim calcmode="lin" valueType="num">
                                      <p:cBhvr>
                                        <p:cTn id="21" dur="500" fill="hold"/>
                                        <p:tgtEl>
                                          <p:spTgt spid="12299"/>
                                        </p:tgtEl>
                                        <p:attrNameLst>
                                          <p:attrName>ppt_h</p:attrName>
                                        </p:attrNameLst>
                                      </p:cBhvr>
                                      <p:tavLst>
                                        <p:tav tm="0">
                                          <p:val>
                                            <p:fltVal val="0"/>
                                          </p:val>
                                        </p:tav>
                                        <p:tav tm="100000">
                                          <p:val>
                                            <p:strVal val="#ppt_h"/>
                                          </p:val>
                                        </p:tav>
                                      </p:tavLst>
                                    </p:anim>
                                    <p:animEffect transition="in" filter="fade">
                                      <p:cBhvr>
                                        <p:cTn id="22" dur="500"/>
                                        <p:tgtEl>
                                          <p:spTgt spid="12299"/>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2303"/>
                                        </p:tgtEl>
                                        <p:attrNameLst>
                                          <p:attrName>style.visibility</p:attrName>
                                        </p:attrNameLst>
                                      </p:cBhvr>
                                      <p:to>
                                        <p:strVal val="visible"/>
                                      </p:to>
                                    </p:set>
                                    <p:animEffect transition="in" filter="slide(fromTop)">
                                      <p:cBhvr>
                                        <p:cTn id="25" dur="500"/>
                                        <p:tgtEl>
                                          <p:spTgt spid="1230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2309"/>
                                        </p:tgtEl>
                                        <p:attrNameLst>
                                          <p:attrName>style.visibility</p:attrName>
                                        </p:attrNameLst>
                                      </p:cBhvr>
                                      <p:to>
                                        <p:strVal val="visible"/>
                                      </p:to>
                                    </p:set>
                                    <p:animEffect transition="in" filter="wipe(down)">
                                      <p:cBhvr>
                                        <p:cTn id="30" dur="500"/>
                                        <p:tgtEl>
                                          <p:spTgt spid="12309"/>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2310"/>
                                        </p:tgtEl>
                                        <p:attrNameLst>
                                          <p:attrName>style.visibility</p:attrName>
                                        </p:attrNameLst>
                                      </p:cBhvr>
                                      <p:to>
                                        <p:strVal val="visible"/>
                                      </p:to>
                                    </p:set>
                                    <p:animEffect transition="in" filter="wipe(down)">
                                      <p:cBhvr>
                                        <p:cTn id="33" dur="500"/>
                                        <p:tgtEl>
                                          <p:spTgt spid="12310"/>
                                        </p:tgtEl>
                                      </p:cBhvr>
                                    </p:animEffect>
                                  </p:childTnLst>
                                </p:cTn>
                              </p:par>
                            </p:childTnLst>
                          </p:cTn>
                        </p:par>
                        <p:par>
                          <p:cTn id="34" fill="hold" nodeType="afterGroup">
                            <p:stCondLst>
                              <p:cond delay="500"/>
                            </p:stCondLst>
                            <p:childTnLst>
                              <p:par>
                                <p:cTn id="35" presetID="12" presetClass="entr" presetSubtype="1" fill="hold" nodeType="afterEffect">
                                  <p:stCondLst>
                                    <p:cond delay="0"/>
                                  </p:stCondLst>
                                  <p:childTnLst>
                                    <p:set>
                                      <p:cBhvr>
                                        <p:cTn id="36" dur="1" fill="hold">
                                          <p:stCondLst>
                                            <p:cond delay="0"/>
                                          </p:stCondLst>
                                        </p:cTn>
                                        <p:tgtEl>
                                          <p:spTgt spid="12292"/>
                                        </p:tgtEl>
                                        <p:attrNameLst>
                                          <p:attrName>style.visibility</p:attrName>
                                        </p:attrNameLst>
                                      </p:cBhvr>
                                      <p:to>
                                        <p:strVal val="visible"/>
                                      </p:to>
                                    </p:set>
                                    <p:animEffect transition="in" filter="slide(fromTop)">
                                      <p:cBhvr>
                                        <p:cTn id="37" dur="500"/>
                                        <p:tgtEl>
                                          <p:spTgt spid="1229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12301"/>
                                        </p:tgtEl>
                                        <p:attrNameLst>
                                          <p:attrName>style.visibility</p:attrName>
                                        </p:attrNameLst>
                                      </p:cBhvr>
                                      <p:to>
                                        <p:strVal val="visible"/>
                                      </p:to>
                                    </p:set>
                                    <p:anim calcmode="lin" valueType="num">
                                      <p:cBhvr>
                                        <p:cTn id="42" dur="500" fill="hold"/>
                                        <p:tgtEl>
                                          <p:spTgt spid="12301"/>
                                        </p:tgtEl>
                                        <p:attrNameLst>
                                          <p:attrName>ppt_w</p:attrName>
                                        </p:attrNameLst>
                                      </p:cBhvr>
                                      <p:tavLst>
                                        <p:tav tm="0">
                                          <p:val>
                                            <p:fltVal val="0"/>
                                          </p:val>
                                        </p:tav>
                                        <p:tav tm="100000">
                                          <p:val>
                                            <p:strVal val="#ppt_w"/>
                                          </p:val>
                                        </p:tav>
                                      </p:tavLst>
                                    </p:anim>
                                    <p:anim calcmode="lin" valueType="num">
                                      <p:cBhvr>
                                        <p:cTn id="43" dur="500" fill="hold"/>
                                        <p:tgtEl>
                                          <p:spTgt spid="12301"/>
                                        </p:tgtEl>
                                        <p:attrNameLst>
                                          <p:attrName>ppt_h</p:attrName>
                                        </p:attrNameLst>
                                      </p:cBhvr>
                                      <p:tavLst>
                                        <p:tav tm="0">
                                          <p:val>
                                            <p:fltVal val="0"/>
                                          </p:val>
                                        </p:tav>
                                        <p:tav tm="100000">
                                          <p:val>
                                            <p:strVal val="#ppt_h"/>
                                          </p:val>
                                        </p:tav>
                                      </p:tavLst>
                                    </p:anim>
                                    <p:animEffect transition="in" filter="fade">
                                      <p:cBhvr>
                                        <p:cTn id="44" dur="500"/>
                                        <p:tgtEl>
                                          <p:spTgt spid="12301"/>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12304"/>
                                        </p:tgtEl>
                                        <p:attrNameLst>
                                          <p:attrName>style.visibility</p:attrName>
                                        </p:attrNameLst>
                                      </p:cBhvr>
                                      <p:to>
                                        <p:strVal val="visible"/>
                                      </p:to>
                                    </p:set>
                                    <p:animEffect transition="in" filter="slide(fromTop)">
                                      <p:cBhvr>
                                        <p:cTn id="47" dur="500"/>
                                        <p:tgtEl>
                                          <p:spTgt spid="1230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311"/>
                                        </p:tgtEl>
                                        <p:attrNameLst>
                                          <p:attrName>style.visibility</p:attrName>
                                        </p:attrNameLst>
                                      </p:cBhvr>
                                      <p:to>
                                        <p:strVal val="visible"/>
                                      </p:to>
                                    </p:set>
                                    <p:animEffect transition="in" filter="wipe(down)">
                                      <p:cBhvr>
                                        <p:cTn id="52" dur="500"/>
                                        <p:tgtEl>
                                          <p:spTgt spid="12311"/>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53" presetClass="entr" presetSubtype="0" fill="hold" grpId="0" nodeType="clickEffect">
                                  <p:stCondLst>
                                    <p:cond delay="0"/>
                                  </p:stCondLst>
                                  <p:childTnLst>
                                    <p:set>
                                      <p:cBhvr>
                                        <p:cTn id="56" dur="1" fill="hold">
                                          <p:stCondLst>
                                            <p:cond delay="0"/>
                                          </p:stCondLst>
                                        </p:cTn>
                                        <p:tgtEl>
                                          <p:spTgt spid="12307"/>
                                        </p:tgtEl>
                                        <p:attrNameLst>
                                          <p:attrName>style.visibility</p:attrName>
                                        </p:attrNameLst>
                                      </p:cBhvr>
                                      <p:to>
                                        <p:strVal val="visible"/>
                                      </p:to>
                                    </p:set>
                                    <p:anim calcmode="lin" valueType="num">
                                      <p:cBhvr>
                                        <p:cTn id="57" dur="500" fill="hold"/>
                                        <p:tgtEl>
                                          <p:spTgt spid="12307"/>
                                        </p:tgtEl>
                                        <p:attrNameLst>
                                          <p:attrName>ppt_w</p:attrName>
                                        </p:attrNameLst>
                                      </p:cBhvr>
                                      <p:tavLst>
                                        <p:tav tm="0">
                                          <p:val>
                                            <p:fltVal val="0"/>
                                          </p:val>
                                        </p:tav>
                                        <p:tav tm="100000">
                                          <p:val>
                                            <p:strVal val="#ppt_w"/>
                                          </p:val>
                                        </p:tav>
                                      </p:tavLst>
                                    </p:anim>
                                    <p:anim calcmode="lin" valueType="num">
                                      <p:cBhvr>
                                        <p:cTn id="58" dur="500" fill="hold"/>
                                        <p:tgtEl>
                                          <p:spTgt spid="12307"/>
                                        </p:tgtEl>
                                        <p:attrNameLst>
                                          <p:attrName>ppt_h</p:attrName>
                                        </p:attrNameLst>
                                      </p:cBhvr>
                                      <p:tavLst>
                                        <p:tav tm="0">
                                          <p:val>
                                            <p:fltVal val="0"/>
                                          </p:val>
                                        </p:tav>
                                        <p:tav tm="100000">
                                          <p:val>
                                            <p:strVal val="#ppt_h"/>
                                          </p:val>
                                        </p:tav>
                                      </p:tavLst>
                                    </p:anim>
                                    <p:animEffect transition="in" filter="fade">
                                      <p:cBhvr>
                                        <p:cTn id="59" dur="500"/>
                                        <p:tgtEl>
                                          <p:spTgt spid="12307"/>
                                        </p:tgtEl>
                                      </p:cBhvr>
                                    </p:animEffect>
                                  </p:childTnLst>
                                </p:cTn>
                              </p:par>
                              <p:par>
                                <p:cTn id="60" presetID="26" presetClass="emph" presetSubtype="0" fill="hold" grpId="1" nodeType="withEffect">
                                  <p:stCondLst>
                                    <p:cond delay="0"/>
                                  </p:stCondLst>
                                  <p:childTnLst>
                                    <p:animEffect transition="out" filter="fade">
                                      <p:cBhvr>
                                        <p:cTn id="61" dur="500" tmFilter="0, 0; .2, .5; .8, .5; 1, 0"/>
                                        <p:tgtEl>
                                          <p:spTgt spid="12307"/>
                                        </p:tgtEl>
                                      </p:cBhvr>
                                    </p:animEffect>
                                    <p:animScale>
                                      <p:cBhvr>
                                        <p:cTn id="62" dur="250" autoRev="1" fill="hold"/>
                                        <p:tgtEl>
                                          <p:spTgt spid="12307"/>
                                        </p:tgtEl>
                                      </p:cBhvr>
                                      <p:by x="105000" y="105000"/>
                                    </p:animScale>
                                  </p:childTnLst>
                                </p:cTn>
                              </p:par>
                              <p:par>
                                <p:cTn id="63" presetID="12" presetClass="entr" presetSubtype="1" fill="hold" grpId="0" nodeType="withEffect">
                                  <p:stCondLst>
                                    <p:cond delay="0"/>
                                  </p:stCondLst>
                                  <p:childTnLst>
                                    <p:set>
                                      <p:cBhvr>
                                        <p:cTn id="64" dur="1" fill="hold">
                                          <p:stCondLst>
                                            <p:cond delay="0"/>
                                          </p:stCondLst>
                                        </p:cTn>
                                        <p:tgtEl>
                                          <p:spTgt spid="12305"/>
                                        </p:tgtEl>
                                        <p:attrNameLst>
                                          <p:attrName>style.visibility</p:attrName>
                                        </p:attrNameLst>
                                      </p:cBhvr>
                                      <p:to>
                                        <p:strVal val="visible"/>
                                      </p:to>
                                    </p:set>
                                    <p:animEffect transition="in" filter="slide(fromTop)">
                                      <p:cBhvr>
                                        <p:cTn id="65" dur="500"/>
                                        <p:tgtEl>
                                          <p:spTgt spid="12305"/>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12308"/>
                                        </p:tgtEl>
                                        <p:attrNameLst>
                                          <p:attrName>style.visibility</p:attrName>
                                        </p:attrNameLst>
                                      </p:cBhvr>
                                      <p:to>
                                        <p:strVal val="visible"/>
                                      </p:to>
                                    </p:set>
                                    <p:animEffect transition="in" filter="wipe(up)">
                                      <p:cBhvr>
                                        <p:cTn id="70" dur="500"/>
                                        <p:tgtEl>
                                          <p:spTgt spid="12308"/>
                                        </p:tgtEl>
                                      </p:cBhvr>
                                    </p:animEffect>
                                  </p:childTnLst>
                                </p:cTn>
                              </p:par>
                              <p:par>
                                <p:cTn id="71" presetID="12" presetClass="entr" presetSubtype="4" fill="hold" nodeType="withEffect">
                                  <p:stCondLst>
                                    <p:cond delay="0"/>
                                  </p:stCondLst>
                                  <p:childTnLst>
                                    <p:set>
                                      <p:cBhvr>
                                        <p:cTn id="72" dur="1" fill="hold">
                                          <p:stCondLst>
                                            <p:cond delay="0"/>
                                          </p:stCondLst>
                                        </p:cTn>
                                        <p:tgtEl>
                                          <p:spTgt spid="12315"/>
                                        </p:tgtEl>
                                        <p:attrNameLst>
                                          <p:attrName>style.visibility</p:attrName>
                                        </p:attrNameLst>
                                      </p:cBhvr>
                                      <p:to>
                                        <p:strVal val="visible"/>
                                      </p:to>
                                    </p:set>
                                    <p:animEffect transition="in" filter="slide(fromBottom)">
                                      <p:cBhvr>
                                        <p:cTn id="73" dur="500"/>
                                        <p:tgtEl>
                                          <p:spTgt spid="12315"/>
                                        </p:tgtEl>
                                      </p:cBhvr>
                                    </p:animEffect>
                                  </p:childTnLst>
                                </p:cTn>
                              </p:par>
                              <p:par>
                                <p:cTn id="74" presetID="26" presetClass="emph" presetSubtype="0" fill="hold" nodeType="withEffect">
                                  <p:stCondLst>
                                    <p:cond delay="0"/>
                                  </p:stCondLst>
                                  <p:childTnLst>
                                    <p:animEffect transition="out" filter="fade">
                                      <p:cBhvr>
                                        <p:cTn id="75" dur="500" tmFilter="0, 0; .2, .5; .8, .5; 1, 0"/>
                                        <p:tgtEl>
                                          <p:spTgt spid="12315"/>
                                        </p:tgtEl>
                                      </p:cBhvr>
                                    </p:animEffect>
                                    <p:animScale>
                                      <p:cBhvr>
                                        <p:cTn id="76" dur="250" autoRev="1" fill="hold"/>
                                        <p:tgtEl>
                                          <p:spTgt spid="12315"/>
                                        </p:tgtEl>
                                      </p:cBhvr>
                                      <p:by x="105000" y="105000"/>
                                    </p:animScale>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12312"/>
                                        </p:tgtEl>
                                        <p:attrNameLst>
                                          <p:attrName>style.visibility</p:attrName>
                                        </p:attrNameLst>
                                      </p:cBhvr>
                                      <p:to>
                                        <p:strVal val="visible"/>
                                      </p:to>
                                    </p:set>
                                    <p:animEffect transition="in" filter="wipe(down)">
                                      <p:cBhvr>
                                        <p:cTn id="81" dur="500"/>
                                        <p:tgtEl>
                                          <p:spTgt spid="12312"/>
                                        </p:tgtEl>
                                      </p:cBhvr>
                                    </p:animEffect>
                                  </p:childTnLst>
                                </p:cTn>
                              </p:par>
                              <p:par>
                                <p:cTn id="82" presetID="53" presetClass="entr" presetSubtype="0" fill="hold" grpId="0" nodeType="withEffect">
                                  <p:stCondLst>
                                    <p:cond delay="0"/>
                                  </p:stCondLst>
                                  <p:childTnLst>
                                    <p:set>
                                      <p:cBhvr>
                                        <p:cTn id="83" dur="1" fill="hold">
                                          <p:stCondLst>
                                            <p:cond delay="0"/>
                                          </p:stCondLst>
                                        </p:cTn>
                                        <p:tgtEl>
                                          <p:spTgt spid="12300"/>
                                        </p:tgtEl>
                                        <p:attrNameLst>
                                          <p:attrName>style.visibility</p:attrName>
                                        </p:attrNameLst>
                                      </p:cBhvr>
                                      <p:to>
                                        <p:strVal val="visible"/>
                                      </p:to>
                                    </p:set>
                                    <p:anim calcmode="lin" valueType="num">
                                      <p:cBhvr>
                                        <p:cTn id="84" dur="500" fill="hold"/>
                                        <p:tgtEl>
                                          <p:spTgt spid="12300"/>
                                        </p:tgtEl>
                                        <p:attrNameLst>
                                          <p:attrName>ppt_w</p:attrName>
                                        </p:attrNameLst>
                                      </p:cBhvr>
                                      <p:tavLst>
                                        <p:tav tm="0">
                                          <p:val>
                                            <p:fltVal val="0"/>
                                          </p:val>
                                        </p:tav>
                                        <p:tav tm="100000">
                                          <p:val>
                                            <p:strVal val="#ppt_w"/>
                                          </p:val>
                                        </p:tav>
                                      </p:tavLst>
                                    </p:anim>
                                    <p:anim calcmode="lin" valueType="num">
                                      <p:cBhvr>
                                        <p:cTn id="85" dur="500" fill="hold"/>
                                        <p:tgtEl>
                                          <p:spTgt spid="12300"/>
                                        </p:tgtEl>
                                        <p:attrNameLst>
                                          <p:attrName>ppt_h</p:attrName>
                                        </p:attrNameLst>
                                      </p:cBhvr>
                                      <p:tavLst>
                                        <p:tav tm="0">
                                          <p:val>
                                            <p:fltVal val="0"/>
                                          </p:val>
                                        </p:tav>
                                        <p:tav tm="100000">
                                          <p:val>
                                            <p:strVal val="#ppt_h"/>
                                          </p:val>
                                        </p:tav>
                                      </p:tavLst>
                                    </p:anim>
                                    <p:animEffect transition="in" filter="fade">
                                      <p:cBhvr>
                                        <p:cTn id="86" dur="500"/>
                                        <p:tgtEl>
                                          <p:spTgt spid="12300"/>
                                        </p:tgtEl>
                                      </p:cBhvr>
                                    </p:animEffect>
                                  </p:childTnLst>
                                </p:cTn>
                              </p:par>
                              <p:par>
                                <p:cTn id="87" presetID="12" presetClass="entr" presetSubtype="1" fill="hold" grpId="0" nodeType="withEffect">
                                  <p:stCondLst>
                                    <p:cond delay="0"/>
                                  </p:stCondLst>
                                  <p:childTnLst>
                                    <p:set>
                                      <p:cBhvr>
                                        <p:cTn id="88" dur="1" fill="hold">
                                          <p:stCondLst>
                                            <p:cond delay="0"/>
                                          </p:stCondLst>
                                        </p:cTn>
                                        <p:tgtEl>
                                          <p:spTgt spid="12306"/>
                                        </p:tgtEl>
                                        <p:attrNameLst>
                                          <p:attrName>style.visibility</p:attrName>
                                        </p:attrNameLst>
                                      </p:cBhvr>
                                      <p:to>
                                        <p:strVal val="visible"/>
                                      </p:to>
                                    </p:set>
                                    <p:animEffect transition="in" filter="slide(fromTop)">
                                      <p:cBhvr>
                                        <p:cTn id="89" dur="500"/>
                                        <p:tgtEl>
                                          <p:spTgt spid="12306"/>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12313"/>
                                        </p:tgtEl>
                                        <p:attrNameLst>
                                          <p:attrName>style.visibility</p:attrName>
                                        </p:attrNameLst>
                                      </p:cBhvr>
                                      <p:to>
                                        <p:strVal val="visible"/>
                                      </p:to>
                                    </p:set>
                                    <p:animEffect transition="in" filter="wipe(down)">
                                      <p:cBhvr>
                                        <p:cTn id="94" dur="500"/>
                                        <p:tgtEl>
                                          <p:spTgt spid="12313"/>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12314"/>
                                        </p:tgtEl>
                                        <p:attrNameLst>
                                          <p:attrName>style.visibility</p:attrName>
                                        </p:attrNameLst>
                                      </p:cBhvr>
                                      <p:to>
                                        <p:strVal val="visible"/>
                                      </p:to>
                                    </p:set>
                                    <p:animEffect transition="in" filter="wipe(down)">
                                      <p:cBhvr>
                                        <p:cTn id="97" dur="500"/>
                                        <p:tgtEl>
                                          <p:spTgt spid="12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8" grpId="0" animBg="1"/>
      <p:bldP spid="12299" grpId="0" animBg="1"/>
      <p:bldP spid="12300" grpId="0" animBg="1"/>
      <p:bldP spid="12301" grpId="0" animBg="1"/>
      <p:bldP spid="12302" grpId="0"/>
      <p:bldP spid="12303" grpId="0"/>
      <p:bldP spid="12304" grpId="0"/>
      <p:bldP spid="12305" grpId="0"/>
      <p:bldP spid="12306" grpId="0"/>
      <p:bldP spid="12307" grpId="0" animBg="1"/>
      <p:bldP spid="12307" grpId="1" animBg="1"/>
      <p:bldP spid="12308" grpId="0" animBg="1"/>
      <p:bldP spid="12309" grpId="0" animBg="1"/>
      <p:bldP spid="12310" grpId="0" animBg="1"/>
      <p:bldP spid="12311" grpId="0" animBg="1"/>
      <p:bldP spid="12312" grpId="0" animBg="1"/>
      <p:bldP spid="12313" grpId="0" animBg="1"/>
      <p:bldP spid="12314" grpId="0"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3314" name="Text Box 4"/>
          <p:cNvSpPr txBox="1">
            <a:spLocks noChangeArrowheads="1"/>
          </p:cNvSpPr>
          <p:nvPr/>
        </p:nvSpPr>
        <p:spPr bwMode="auto">
          <a:xfrm>
            <a:off x="1677988" y="2960688"/>
            <a:ext cx="3090862"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2000"/>
              </a:lnSpc>
              <a:buFont typeface="Arial" panose="020b0604020202020204" pitchFamily="34" charset="0"/>
              <a:buNone/>
            </a:pPr>
            <a:r>
              <a:rPr lang="en-US" altLang="zh-CN" sz="1200">
                <a:latin typeface="微软雅黑" panose="020b0503020204020204" pitchFamily="34" charset="-122"/>
                <a:ea typeface="微软雅黑" panose="020b0503020204020204" pitchFamily="34" charset="-122"/>
              </a:rPr>
              <a:t>XXXXXXXXXXXXXXXXXXXXXXXXXXX</a:t>
            </a:r>
            <a:endParaRPr lang="zh-CN" altLang="en-US" sz="1200">
              <a:latin typeface="微软雅黑" panose="020b0503020204020204" pitchFamily="34" charset="-122"/>
              <a:ea typeface="微软雅黑" panose="020b0503020204020204" pitchFamily="34" charset="-122"/>
            </a:endParaRPr>
          </a:p>
        </p:txBody>
      </p:sp>
      <p:sp>
        <p:nvSpPr>
          <p:cNvPr id="13315" name="Text Box 4"/>
          <p:cNvSpPr txBox="1">
            <a:spLocks noChangeArrowheads="1"/>
          </p:cNvSpPr>
          <p:nvPr/>
        </p:nvSpPr>
        <p:spPr bwMode="auto">
          <a:xfrm>
            <a:off x="3508375" y="2420938"/>
            <a:ext cx="17160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rgbClr val="CC0000"/>
                </a:solidFill>
                <a:latin typeface="汉仪神工体简" pitchFamily="1" charset="-122"/>
                <a:ea typeface="汉仪神工体简" pitchFamily="1" charset="-122"/>
              </a:rPr>
              <a:t>文本</a:t>
            </a:r>
          </a:p>
          <a:p>
            <a:pPr eaLnBrk="1" hangingPunct="1">
              <a:buFont typeface="Arial" panose="020b0604020202020204" pitchFamily="34" charset="0"/>
              <a:buNone/>
            </a:pPr>
            <a:endParaRPr lang="en-US" altLang="zh-CN" sz="2800" b="1">
              <a:solidFill>
                <a:srgbClr val="CC0000"/>
              </a:solidFill>
              <a:latin typeface="汉仪神工体简" pitchFamily="1" charset="-122"/>
              <a:ea typeface="汉仪神工体简" pitchFamily="1" charset="-122"/>
            </a:endParaRPr>
          </a:p>
        </p:txBody>
      </p:sp>
      <p:sp>
        <p:nvSpPr>
          <p:cNvPr id="13316" name="Text Box 4"/>
          <p:cNvSpPr txBox="1">
            <a:spLocks noChangeArrowheads="1"/>
          </p:cNvSpPr>
          <p:nvPr/>
        </p:nvSpPr>
        <p:spPr bwMode="auto">
          <a:xfrm>
            <a:off x="4797425" y="3121025"/>
            <a:ext cx="1092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rgbClr val="CC0000"/>
                </a:solidFill>
                <a:latin typeface="汉仪神工体简" pitchFamily="1" charset="-122"/>
                <a:ea typeface="汉仪神工体简" pitchFamily="1" charset="-122"/>
              </a:rPr>
              <a:t>文本</a:t>
            </a:r>
            <a:endParaRPr lang="en-US" altLang="zh-CN" sz="2800" b="1">
              <a:solidFill>
                <a:srgbClr val="CC0000"/>
              </a:solidFill>
              <a:latin typeface="汉仪神工体简" pitchFamily="1" charset="-122"/>
              <a:ea typeface="汉仪神工体简" pitchFamily="1" charset="-122"/>
            </a:endParaRPr>
          </a:p>
        </p:txBody>
      </p:sp>
      <p:sp>
        <p:nvSpPr>
          <p:cNvPr id="13317" name="Text Box 4"/>
          <p:cNvSpPr txBox="1">
            <a:spLocks noChangeArrowheads="1"/>
          </p:cNvSpPr>
          <p:nvPr/>
        </p:nvSpPr>
        <p:spPr bwMode="auto">
          <a:xfrm>
            <a:off x="3581400" y="3860800"/>
            <a:ext cx="1090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rgbClr val="CC0000"/>
                </a:solidFill>
                <a:latin typeface="汉仪神工体简" pitchFamily="1" charset="-122"/>
                <a:ea typeface="汉仪神工体简" pitchFamily="1" charset="-122"/>
              </a:rPr>
              <a:t>文本</a:t>
            </a:r>
            <a:endParaRPr lang="en-US" altLang="zh-CN" sz="2800" b="1">
              <a:solidFill>
                <a:srgbClr val="CC0000"/>
              </a:solidFill>
              <a:latin typeface="汉仪神工体简" pitchFamily="1" charset="-122"/>
              <a:ea typeface="汉仪神工体简" pitchFamily="1" charset="-122"/>
            </a:endParaRPr>
          </a:p>
        </p:txBody>
      </p:sp>
      <p:sp>
        <p:nvSpPr>
          <p:cNvPr id="13318" name="Text Box 4"/>
          <p:cNvSpPr txBox="1">
            <a:spLocks noChangeArrowheads="1"/>
          </p:cNvSpPr>
          <p:nvPr/>
        </p:nvSpPr>
        <p:spPr bwMode="auto">
          <a:xfrm>
            <a:off x="4808538" y="4437063"/>
            <a:ext cx="1092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rgbClr val="CC0000"/>
                </a:solidFill>
                <a:latin typeface="汉仪神工体简" pitchFamily="1" charset="-122"/>
                <a:ea typeface="汉仪神工体简" pitchFamily="1" charset="-122"/>
              </a:rPr>
              <a:t>文本</a:t>
            </a:r>
            <a:endParaRPr lang="en-US" altLang="zh-CN" sz="2800" b="1">
              <a:solidFill>
                <a:srgbClr val="CC0000"/>
              </a:solidFill>
              <a:latin typeface="汉仪神工体简" pitchFamily="1" charset="-122"/>
              <a:ea typeface="汉仪神工体简" pitchFamily="1" charset="-122"/>
            </a:endParaRPr>
          </a:p>
        </p:txBody>
      </p:sp>
      <p:pic>
        <p:nvPicPr>
          <p:cNvPr id="13319" name="图片 12" descr="图片19.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89463" y="2133600"/>
            <a:ext cx="179387"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图片 13" descr="图片1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68450" y="3716338"/>
            <a:ext cx="3097213" cy="144462"/>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图片 14" descr="图片1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92638" y="4292600"/>
            <a:ext cx="3097212" cy="144463"/>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2" name="TextBox 15"/>
          <p:cNvSpPr txBox="1">
            <a:spLocks noChangeArrowheads="1"/>
          </p:cNvSpPr>
          <p:nvPr/>
        </p:nvSpPr>
        <p:spPr bwMode="auto">
          <a:xfrm>
            <a:off x="992188" y="1773238"/>
            <a:ext cx="2232025" cy="584200"/>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3200">
                <a:solidFill>
                  <a:srgbClr val="0D0D0D"/>
                </a:solidFill>
                <a:latin typeface="汉仪神工体简" pitchFamily="1" charset="-122"/>
                <a:ea typeface="汉仪神工体简" pitchFamily="1" charset="-122"/>
              </a:rPr>
              <a:t>篇章结构：</a:t>
            </a:r>
            <a:endParaRPr lang="en-US" altLang="zh-CN" sz="4000">
              <a:solidFill>
                <a:srgbClr val="CC0000"/>
              </a:solidFill>
              <a:latin typeface="叶根友行书繁" pitchFamily="2" charset="-122"/>
              <a:ea typeface="叶根友行书繁" pitchFamily="2" charset="-122"/>
            </a:endParaRPr>
          </a:p>
        </p:txBody>
      </p:sp>
      <p:sp>
        <p:nvSpPr>
          <p:cNvPr id="13323" name="TextBox 16"/>
          <p:cNvSpPr txBox="1">
            <a:spLocks noChangeArrowheads="1"/>
          </p:cNvSpPr>
          <p:nvPr/>
        </p:nvSpPr>
        <p:spPr bwMode="auto">
          <a:xfrm>
            <a:off x="344488" y="260350"/>
            <a:ext cx="3878262" cy="1200150"/>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7200">
                <a:latin typeface="汉仪神工体简" pitchFamily="1" charset="-122"/>
                <a:ea typeface="汉仪神工体简" pitchFamily="1" charset="-122"/>
              </a:rPr>
              <a:t>节目介绍</a:t>
            </a:r>
          </a:p>
        </p:txBody>
      </p:sp>
      <p:pic>
        <p:nvPicPr>
          <p:cNvPr id="13324" name="图片 19" descr="图片1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76288" y="1341438"/>
            <a:ext cx="3478212" cy="215900"/>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5" name="TextBox 20"/>
          <p:cNvSpPr txBox="1">
            <a:spLocks noChangeArrowheads="1"/>
          </p:cNvSpPr>
          <p:nvPr/>
        </p:nvSpPr>
        <p:spPr bwMode="auto">
          <a:xfrm>
            <a:off x="4089400" y="908050"/>
            <a:ext cx="5472113" cy="585788"/>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3200">
                <a:solidFill>
                  <a:srgbClr val="0D0D0D"/>
                </a:solidFill>
                <a:latin typeface="汉仪神工体简" pitchFamily="1" charset="-122"/>
                <a:ea typeface="汉仪神工体简" pitchFamily="1" charset="-122"/>
              </a:rPr>
              <a:t> </a:t>
            </a:r>
            <a:r>
              <a:rPr lang="zh-CN" altLang="en-US" sz="3200">
                <a:solidFill>
                  <a:srgbClr val="CC0000"/>
                </a:solidFill>
                <a:latin typeface="汉仪神工体简" pitchFamily="1" charset="-122"/>
                <a:ea typeface="汉仪神工体简" pitchFamily="1" charset="-122"/>
              </a:rPr>
              <a:t>《文本文本文本》</a:t>
            </a:r>
            <a:endParaRPr lang="en-US" altLang="zh-CN" sz="4000">
              <a:solidFill>
                <a:srgbClr val="CC0000"/>
              </a:solidFill>
              <a:latin typeface="汉仪神工体简" pitchFamily="1" charset="-122"/>
              <a:ea typeface="汉仪神工体简" pitchFamily="1" charset="-122"/>
            </a:endParaRPr>
          </a:p>
        </p:txBody>
      </p:sp>
      <p:sp>
        <p:nvSpPr>
          <p:cNvPr id="13326" name="Text Box 4"/>
          <p:cNvSpPr txBox="1">
            <a:spLocks noChangeArrowheads="1"/>
          </p:cNvSpPr>
          <p:nvPr/>
        </p:nvSpPr>
        <p:spPr bwMode="auto">
          <a:xfrm>
            <a:off x="4921250" y="3644900"/>
            <a:ext cx="30924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2000"/>
              </a:lnSpc>
              <a:buFont typeface="Arial" panose="020b0604020202020204" pitchFamily="34" charset="0"/>
              <a:buNone/>
            </a:pPr>
            <a:r>
              <a:rPr lang="en-US" altLang="zh-CN" sz="1200">
                <a:latin typeface="微软雅黑" panose="020b0503020204020204" pitchFamily="34" charset="-122"/>
                <a:ea typeface="微软雅黑" panose="020b0503020204020204" pitchFamily="34" charset="-122"/>
              </a:rPr>
              <a:t>XXXXXXXXXXXXXXXXXXXXXXXXXXX</a:t>
            </a:r>
            <a:endParaRPr lang="zh-CN" altLang="en-US" sz="1200">
              <a:latin typeface="微软雅黑" panose="020b0503020204020204" pitchFamily="34" charset="-122"/>
              <a:ea typeface="微软雅黑" panose="020b0503020204020204" pitchFamily="34" charset="-122"/>
            </a:endParaRPr>
          </a:p>
        </p:txBody>
      </p:sp>
      <p:sp>
        <p:nvSpPr>
          <p:cNvPr id="13327" name="Text Box 4"/>
          <p:cNvSpPr txBox="1">
            <a:spLocks noChangeArrowheads="1"/>
          </p:cNvSpPr>
          <p:nvPr/>
        </p:nvSpPr>
        <p:spPr bwMode="auto">
          <a:xfrm>
            <a:off x="1292225" y="4437063"/>
            <a:ext cx="309086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ts val="2000"/>
              </a:lnSpc>
              <a:buFont typeface="Arial" panose="020b0604020202020204" pitchFamily="34" charset="0"/>
              <a:buNone/>
            </a:pPr>
            <a:r>
              <a:rPr lang="en-US" altLang="zh-CN" sz="1200">
                <a:latin typeface="微软雅黑" panose="020b0503020204020204" pitchFamily="34" charset="-122"/>
                <a:ea typeface="微软雅黑" panose="020b0503020204020204" pitchFamily="34" charset="-122"/>
              </a:rPr>
              <a:t>XXXXXXXXXXXXXXXXXX</a:t>
            </a:r>
            <a:endParaRPr lang="zh-CN" altLang="en-US" sz="1200">
              <a:latin typeface="微软雅黑" panose="020b0503020204020204" pitchFamily="34" charset="-122"/>
              <a:ea typeface="微软雅黑" panose="020b0503020204020204" pitchFamily="34" charset="-122"/>
            </a:endParaRPr>
          </a:p>
        </p:txBody>
      </p:sp>
      <p:sp>
        <p:nvSpPr>
          <p:cNvPr id="13328" name="Text Box 4"/>
          <p:cNvSpPr txBox="1">
            <a:spLocks noChangeArrowheads="1"/>
          </p:cNvSpPr>
          <p:nvPr/>
        </p:nvSpPr>
        <p:spPr bwMode="auto">
          <a:xfrm>
            <a:off x="4921250" y="4964113"/>
            <a:ext cx="30924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2000"/>
              </a:lnSpc>
              <a:buFont typeface="Arial" panose="020b0604020202020204" pitchFamily="34" charset="0"/>
              <a:buNone/>
            </a:pPr>
            <a:r>
              <a:rPr lang="en-US" altLang="zh-CN" sz="1200">
                <a:latin typeface="微软雅黑" panose="020b0503020204020204" pitchFamily="34" charset="-122"/>
                <a:ea typeface="微软雅黑" panose="020b0503020204020204" pitchFamily="34" charset="-122"/>
              </a:rPr>
              <a:t>XXXXXXXXXXXXXXXXXX</a:t>
            </a:r>
            <a:endParaRPr lang="zh-CN" altLang="en-US" sz="1200">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4338" name="TextBox 4"/>
          <p:cNvSpPr txBox="1">
            <a:spLocks noChangeArrowheads="1"/>
          </p:cNvSpPr>
          <p:nvPr/>
        </p:nvSpPr>
        <p:spPr bwMode="auto">
          <a:xfrm>
            <a:off x="2216150" y="2060575"/>
            <a:ext cx="7345363" cy="769938"/>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buFont typeface="Arial" panose="020b0604020202020204" pitchFamily="34" charset="0"/>
              <a:buNone/>
            </a:pPr>
            <a:r>
              <a:rPr lang="zh-CN" altLang="en-US" sz="4400">
                <a:solidFill>
                  <a:srgbClr val="0D0D0D"/>
                </a:solidFill>
                <a:latin typeface="汉仪神工体简" pitchFamily="1" charset="-122"/>
                <a:ea typeface="汉仪神工体简" pitchFamily="1" charset="-122"/>
              </a:rPr>
              <a:t> </a:t>
            </a:r>
            <a:r>
              <a:rPr lang="zh-CN" altLang="en-US" sz="4400">
                <a:solidFill>
                  <a:srgbClr val="CC0000"/>
                </a:solidFill>
                <a:latin typeface="汉仪神工体简" pitchFamily="1" charset="-122"/>
                <a:ea typeface="汉仪神工体简" pitchFamily="1" charset="-122"/>
              </a:rPr>
              <a:t>《文本文本文本文本》</a:t>
            </a:r>
            <a:endParaRPr lang="en-US" altLang="zh-CN" sz="5400">
              <a:solidFill>
                <a:srgbClr val="CC0000"/>
              </a:solidFill>
              <a:latin typeface="汉仪神工体简" pitchFamily="1" charset="-122"/>
              <a:ea typeface="汉仪神工体简" pitchFamily="1" charset="-122"/>
            </a:endParaRPr>
          </a:p>
        </p:txBody>
      </p:sp>
      <p:sp>
        <p:nvSpPr>
          <p:cNvPr id="14339" name="TextBox 6"/>
          <p:cNvSpPr txBox="1">
            <a:spLocks noChangeArrowheads="1"/>
          </p:cNvSpPr>
          <p:nvPr/>
        </p:nvSpPr>
        <p:spPr bwMode="auto">
          <a:xfrm>
            <a:off x="6176963" y="4076700"/>
            <a:ext cx="3116262" cy="1108075"/>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4800">
                <a:solidFill>
                  <a:srgbClr val="C00000"/>
                </a:solidFill>
                <a:latin typeface="汉仪神工体简" pitchFamily="1" charset="-122"/>
                <a:ea typeface="汉仪神工体简" pitchFamily="1" charset="-122"/>
              </a:rPr>
              <a:t>【</a:t>
            </a:r>
            <a:r>
              <a:rPr lang="zh-CN" altLang="en-US" sz="4800">
                <a:latin typeface="汉仪神工体简" pitchFamily="1" charset="-122"/>
                <a:ea typeface="汉仪神工体简" pitchFamily="1" charset="-122"/>
              </a:rPr>
              <a:t>方案</a:t>
            </a:r>
            <a:r>
              <a:rPr lang="en-US" altLang="zh-CN" sz="6600">
                <a:solidFill>
                  <a:srgbClr val="C00000"/>
                </a:solidFill>
                <a:latin typeface="方正综艺简体" pitchFamily="1" charset="-122"/>
                <a:ea typeface="方正综艺简体" pitchFamily="1" charset="-122"/>
              </a:rPr>
              <a:t>1</a:t>
            </a:r>
            <a:r>
              <a:rPr lang="en-US" altLang="zh-CN" sz="4800">
                <a:solidFill>
                  <a:srgbClr val="C00000"/>
                </a:solidFill>
                <a:latin typeface="汉仪神工体简" pitchFamily="1" charset="-122"/>
                <a:ea typeface="汉仪神工体简" pitchFamily="1" charset="-122"/>
              </a:rPr>
              <a:t>】</a:t>
            </a:r>
            <a:endParaRPr lang="zh-CN" altLang="en-US" sz="4800">
              <a:solidFill>
                <a:srgbClr val="C00000"/>
              </a:solidFill>
              <a:latin typeface="汉仪神工体简" pitchFamily="1" charset="-122"/>
              <a:ea typeface="汉仪神工体简" pitchFamily="1" charset="-122"/>
            </a:endParaRPr>
          </a:p>
        </p:txBody>
      </p:sp>
      <p:pic>
        <p:nvPicPr>
          <p:cNvPr id="14340" name="图片 7" descr="666666.png"/>
          <p:cNvPicPr>
            <a:picLocks noChangeAspect="1" noChangeArrowheads="1"/>
          </p:cNvPicPr>
          <p:nvPr/>
        </p:nvPicPr>
        <p:blipFill>
          <a:blip r:embed="rId2">
            <a:extLst>
              <a:ext uri="{28A0092B-C50C-407E-A947-70E740481C1C}">
                <a14:useLocalDpi xmlns:a14="http://schemas.microsoft.com/office/drawing/2010/main" val="0"/>
              </a:ext>
            </a:extLst>
          </a:blip>
          <a:srcRect b="82550"/>
          <a:stretch>
            <a:fillRect/>
          </a:stretch>
        </p:blipFill>
        <p:spPr bwMode="auto">
          <a:xfrm>
            <a:off x="5024438" y="2852738"/>
            <a:ext cx="5945187" cy="155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362" name="内容占位符 2"/>
          <p:cNvSpPr>
            <a:spLocks noGrp="1" noChangeArrowheads="1"/>
          </p:cNvSpPr>
          <p:nvPr>
            <p:ph idx="4294967295"/>
          </p:nvPr>
        </p:nvSpPr>
        <p:spPr bwMode="auto">
          <a:xfrm>
            <a:off x="415925" y="3500438"/>
            <a:ext cx="4106863" cy="25209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r" eaLnBrk="1" hangingPunct="1">
              <a:buFont typeface="Arial" panose="020b0604020202020204" pitchFamily="34" charset="0"/>
              <a:buNone/>
            </a:pPr>
            <a:r>
              <a:rPr lang="zh-CN" altLang="en-US" sz="1200" b="1">
                <a:solidFill>
                  <a:srgbClr val="CC0000"/>
                </a:solidFill>
                <a:latin typeface="微软雅黑" panose="020b0503020204020204" pitchFamily="34" charset="-122"/>
                <a:ea typeface="微软雅黑" panose="020b0503020204020204" pitchFamily="34" charset="-122"/>
              </a:rPr>
              <a:t>（四）平媒传播</a:t>
            </a:r>
          </a:p>
          <a:p>
            <a:pPr marL="0" indent="0" algn="r" eaLnBrk="1" hangingPunct="1">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地方民生类报纸</a:t>
            </a:r>
            <a:endParaRPr lang="en-US" altLang="zh-CN" sz="1200">
              <a:latin typeface="微软雅黑" panose="020b0503020204020204" pitchFamily="34" charset="-122"/>
              <a:ea typeface="微软雅黑" panose="020b0503020204020204" pitchFamily="34" charset="-122"/>
            </a:endParaRPr>
          </a:p>
          <a:p>
            <a:pPr marL="0" indent="0" algn="r" eaLnBrk="1" hangingPunct="1">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中央级全国类大报，地方党政报纸  </a:t>
            </a:r>
            <a:endParaRPr lang="en-US" altLang="zh-CN" sz="1200">
              <a:latin typeface="微软雅黑" panose="020b0503020204020204" pitchFamily="34" charset="-122"/>
              <a:ea typeface="微软雅黑" panose="020b0503020204020204" pitchFamily="34" charset="-122"/>
            </a:endParaRPr>
          </a:p>
          <a:p>
            <a:pPr marL="0" indent="0" algn="r" eaLnBrk="1" hangingPunct="1">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业内专家或社会学者在权威媒体发表署名评论文章</a:t>
            </a:r>
            <a:r>
              <a:rPr lang="en-US" altLang="zh-CN" sz="1200">
                <a:latin typeface="微软雅黑" panose="020b0503020204020204" pitchFamily="34" charset="-122"/>
                <a:ea typeface="微软雅黑" panose="020b0503020204020204" pitchFamily="34" charset="-122"/>
              </a:rPr>
              <a:t> </a:t>
            </a:r>
          </a:p>
          <a:p>
            <a:pPr marL="0" indent="0" algn="r" eaLnBrk="1" hangingPunct="1">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专业美食杂志版面资源合作</a:t>
            </a:r>
            <a:endParaRPr lang="en-US" altLang="zh-CN" sz="1200">
              <a:latin typeface="微软雅黑" panose="020b0503020204020204" pitchFamily="34" charset="-122"/>
              <a:ea typeface="微软雅黑" panose="020b0503020204020204" pitchFamily="34" charset="-122"/>
            </a:endParaRPr>
          </a:p>
          <a:p>
            <a:pPr marL="0" indent="0" algn="r" eaLnBrk="1" hangingPunct="1">
              <a:buFont typeface="Arial" panose="020b0604020202020204" pitchFamily="34" charset="0"/>
              <a:buNone/>
            </a:pPr>
            <a:endParaRPr lang="en-US" altLang="zh-CN" sz="1200">
              <a:latin typeface="微软雅黑" panose="020b0503020204020204" pitchFamily="34" charset="-122"/>
              <a:ea typeface="微软雅黑" panose="020b0503020204020204" pitchFamily="34" charset="-122"/>
            </a:endParaRPr>
          </a:p>
          <a:p>
            <a:pPr marL="0" indent="0" algn="r" eaLnBrk="1" hangingPunct="1">
              <a:buFont typeface="Arial" panose="020b0604020202020204" pitchFamily="34" charset="0"/>
              <a:buNone/>
            </a:pPr>
            <a:r>
              <a:rPr lang="zh-CN" altLang="en-US" sz="1200" b="1">
                <a:solidFill>
                  <a:srgbClr val="CC0000"/>
                </a:solidFill>
                <a:latin typeface="微软雅黑" panose="020b0503020204020204" pitchFamily="34" charset="-122"/>
                <a:ea typeface="微软雅黑" panose="020b0503020204020204" pitchFamily="34" charset="-122"/>
              </a:rPr>
              <a:t>（五）活动传播</a:t>
            </a:r>
          </a:p>
          <a:p>
            <a:pPr marL="0" indent="0" algn="r" eaLnBrk="1" hangingPunct="1">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活动：全球华人年夜饭家传菜大征集</a:t>
            </a:r>
            <a:r>
              <a:rPr lang="en-US" altLang="zh-CN" sz="1200">
                <a:latin typeface="微软雅黑" panose="020b0503020204020204" pitchFamily="34" charset="-122"/>
                <a:ea typeface="微软雅黑" panose="020b0503020204020204" pitchFamily="34" charset="-122"/>
              </a:rPr>
              <a:t>        </a:t>
            </a:r>
          </a:p>
          <a:p>
            <a:pPr marL="0" indent="0" algn="r" eaLnBrk="1" hangingPunct="1">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卖点：忆年夜饭，秀家传菜，全家亮相湖北春晚</a:t>
            </a:r>
          </a:p>
          <a:p>
            <a:pPr marL="0" indent="0" algn="r" eaLnBrk="1" hangingPunct="1">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呈现方式：线上征集、线下路演（全国</a:t>
            </a:r>
            <a:r>
              <a:rPr lang="en-US" altLang="zh-CN" sz="1200">
                <a:latin typeface="微软雅黑" panose="020b0503020204020204" pitchFamily="34" charset="-122"/>
                <a:ea typeface="微软雅黑" panose="020b0503020204020204" pitchFamily="34" charset="-122"/>
              </a:rPr>
              <a:t>16</a:t>
            </a:r>
            <a:r>
              <a:rPr lang="zh-CN" altLang="en-US" sz="1200">
                <a:latin typeface="微软雅黑" panose="020b0503020204020204" pitchFamily="34" charset="-122"/>
                <a:ea typeface="微软雅黑" panose="020b0503020204020204" pitchFamily="34" charset="-122"/>
              </a:rPr>
              <a:t>个省会城市）</a:t>
            </a:r>
          </a:p>
        </p:txBody>
      </p:sp>
      <p:sp>
        <p:nvSpPr>
          <p:cNvPr id="15363" name="TextBox 4"/>
          <p:cNvSpPr txBox="1">
            <a:spLocks noChangeArrowheads="1"/>
          </p:cNvSpPr>
          <p:nvPr/>
        </p:nvSpPr>
        <p:spPr bwMode="auto">
          <a:xfrm>
            <a:off x="344488" y="260350"/>
            <a:ext cx="6442075" cy="1200150"/>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7200">
                <a:latin typeface="汉仪神工体简" pitchFamily="1" charset="-122"/>
                <a:ea typeface="汉仪神工体简" pitchFamily="1" charset="-122"/>
              </a:rPr>
              <a:t>宣传方案</a:t>
            </a:r>
            <a:r>
              <a:rPr lang="en-US" altLang="zh-CN" sz="4000">
                <a:solidFill>
                  <a:srgbClr val="CC0000"/>
                </a:solidFill>
                <a:latin typeface="汉仪神工体简" pitchFamily="1" charset="-122"/>
                <a:ea typeface="汉仪神工体简" pitchFamily="1" charset="-122"/>
              </a:rPr>
              <a:t>—</a:t>
            </a:r>
            <a:r>
              <a:rPr lang="zh-CN" altLang="en-US" sz="4000">
                <a:solidFill>
                  <a:srgbClr val="CC0000"/>
                </a:solidFill>
                <a:latin typeface="汉仪神工体简" pitchFamily="1" charset="-122"/>
                <a:ea typeface="汉仪神工体简" pitchFamily="1" charset="-122"/>
              </a:rPr>
              <a:t>宣传方式</a:t>
            </a:r>
            <a:endParaRPr lang="zh-CN" altLang="en-US" sz="4400">
              <a:latin typeface="汉仪神工体简" pitchFamily="1" charset="-122"/>
              <a:ea typeface="汉仪神工体简" pitchFamily="1" charset="-122"/>
            </a:endParaRPr>
          </a:p>
        </p:txBody>
      </p:sp>
      <p:pic>
        <p:nvPicPr>
          <p:cNvPr id="15364" name="图片 5" descr="图片19.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76288" y="1341438"/>
            <a:ext cx="3478212" cy="215900"/>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图片 6" descr="图片1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21200" y="3068638"/>
            <a:ext cx="125413"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图片 7" descr="is098r0xo.jp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808538" y="2133600"/>
            <a:ext cx="2305050" cy="3663950"/>
          </a:xfrm>
          <a:prstGeom prst="rect">
            <a:avLst/>
          </a:prstGeom>
          <a:noFill/>
          <a:ln>
            <a:noFill/>
          </a:ln>
          <a:effectLst>
            <a:outerShdw dist="381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图片 8" descr="照片框.png"/>
          <p:cNvPicPr>
            <a:picLocks noChangeAspect="1" noChangeArrowheads="1"/>
          </p:cNvPicPr>
          <p:nvPr/>
        </p:nvPicPr>
        <p:blipFill>
          <a:blip r:embed="rId5">
            <a:extLst>
              <a:ext uri="{28A0092B-C50C-407E-A947-70E740481C1C}">
                <a14:useLocalDpi xmlns:a14="http://schemas.microsoft.com/office/drawing/2010/main" val="0"/>
              </a:ext>
            </a:extLst>
          </a:blip>
          <a:srcRect l="6897" t="5263" r="5173" b="3947"/>
          <a:stretch>
            <a:fillRect/>
          </a:stretch>
        </p:blipFill>
        <p:spPr bwMode="auto">
          <a:xfrm>
            <a:off x="4737100" y="2205038"/>
            <a:ext cx="2376488" cy="3671887"/>
          </a:xfrm>
          <a:prstGeom prst="rect">
            <a:avLst/>
          </a:prstGeom>
          <a:noFill/>
          <a:ln>
            <a:noFill/>
          </a:ln>
          <a:effectLst>
            <a:outerShdw dist="38100" dir="2700000" algn="ctr" rotWithShape="0">
              <a:srgbClr val="000000">
                <a:alpha val="37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1_Office 主题">
  <a:themeElements>
    <a:clrScheme name="1_Office 主题 2">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B0F0"/>
      </a:hlink>
      <a:folHlink>
        <a:srgbClr val="800080"/>
      </a:folHlink>
    </a:clrScheme>
    <a:fontScheme name="1_Office 主题">
      <a:majorFont>
        <a:latin typeface="Calibri"/>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1_Office 主题 2">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B0F0"/>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3_Office 主题">
  <a:themeElements>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主题">
      <a:majorFont>
        <a:latin typeface="Calibri"/>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4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Calibri"/>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5_Office 主题">
  <a:themeElements>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Office 主题">
      <a:majorFont>
        <a:latin typeface="Calibri"/>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Calibri Light" panose="020f0302020204030204"/>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panose="020f0502020204030204"/>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A4 Paper (210x297 mm)</PresentationFormat>
  <Paragraphs>59</Paragraphs>
  <Slides>10</Slides>
  <Notes>0</Notes>
  <TotalTime>3</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10</vt:i4>
      </vt:variant>
    </vt:vector>
  </HeadingPairs>
  <TitlesOfParts>
    <vt:vector baseType="lpstr" size="20">
      <vt:lpstr>Arial</vt:lpstr>
      <vt:lpstr>Calibri</vt:lpstr>
      <vt:lpstr>宋体</vt:lpstr>
      <vt:lpstr>华文隶书</vt:lpstr>
      <vt:lpstr>Calibri Light</vt:lpstr>
      <vt:lpstr>汉仪神工体简</vt:lpstr>
      <vt:lpstr>叶根友行书繁</vt:lpstr>
      <vt:lpstr>微软雅黑</vt:lpstr>
      <vt:lpstr>方正综艺简体</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Mloong</cp:lastModifiedBy>
  <cp:revision>139</cp:revision>
  <dcterms:created xsi:type="dcterms:W3CDTF">2012-09-04T08:20:56Z</dcterms:created>
  <dcterms:modified xsi:type="dcterms:W3CDTF">2023-10-16T16:02:26Z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2052-9.1.0.4843</vt:lpwstr>
  </property>
</Properties>
</file>