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78" r:id="rId9"/>
    <p:sldId id="262" r:id="rId10"/>
    <p:sldId id="275" r:id="rId11"/>
    <p:sldId id="266" r:id="rId12"/>
    <p:sldId id="276" r:id="rId13"/>
    <p:sldId id="263" r:id="rId14"/>
    <p:sldId id="277" r:id="rId15"/>
    <p:sldId id="267" r:id="rId16"/>
    <p:sldId id="270" r:id="rId17"/>
    <p:sldId id="264" r:id="rId18"/>
    <p:sldId id="279" r:id="rId19"/>
    <p:sldId id="265" r:id="rId20"/>
    <p:sldId id="271" r:id="rId21"/>
    <p:sldId id="274" r:id="rId22"/>
    <p:sldId id="268" r:id="rId23"/>
    <p:sldId id="272" r:id="rId24"/>
    <p:sldId id="273" r:id="rId25"/>
    <p:sldId id="280" r:id="rId26"/>
    <p:sldId id="269" r:id="rId27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56" autoAdjust="0"/>
    <p:restoredTop sz="96318" autoAdjust="0"/>
  </p:normalViewPr>
  <p:slideViewPr>
    <p:cSldViewPr snapToGrid="0">
      <p:cViewPr varScale="1">
        <p:scale>
          <a:sx n="63" d="100"/>
          <a:sy n="63" d="100"/>
        </p:scale>
        <p:origin x="8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tags" Target="tags/tag1.xml" /><Relationship Id="rId29" Type="http://schemas.openxmlformats.org/officeDocument/2006/relationships/presProps" Target="presProps.xml" /><Relationship Id="rId3" Type="http://schemas.openxmlformats.org/officeDocument/2006/relationships/slide" Target="slides/slide1.xml" /><Relationship Id="rId30" Type="http://schemas.openxmlformats.org/officeDocument/2006/relationships/viewProps" Target="viewProps.xml" /><Relationship Id="rId31" Type="http://schemas.openxmlformats.org/officeDocument/2006/relationships/theme" Target="theme/theme1.xml" /><Relationship Id="rId32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B0ABF-FFB1-4593-B271-1D5408A92DDB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6228D-EC70-4DED-9C39-8EE58BC3AC45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04F-ED1A-4212-8D17-CEBD940E472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6612-A4CC-46D6-A420-CAFA3FA06A05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04F-ED1A-4212-8D17-CEBD940E472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6612-A4CC-46D6-A420-CAFA3FA06A05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04F-ED1A-4212-8D17-CEBD940E472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6612-A4CC-46D6-A420-CAFA3FA06A05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04F-ED1A-4212-8D17-CEBD940E472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6612-A4CC-46D6-A420-CAFA3FA06A05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04F-ED1A-4212-8D17-CEBD940E472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6612-A4CC-46D6-A420-CAFA3FA06A05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04F-ED1A-4212-8D17-CEBD940E472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6612-A4CC-46D6-A420-CAFA3FA06A05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04F-ED1A-4212-8D17-CEBD940E472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6612-A4CC-46D6-A420-CAFA3FA06A05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04F-ED1A-4212-8D17-CEBD940E472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6612-A4CC-46D6-A420-CAFA3FA06A05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A504F-ED1A-4212-8D17-CEBD940E472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6612-A4CC-46D6-A420-CAFA3FA06A05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A504F-ED1A-4212-8D17-CEBD940E472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86612-A4CC-46D6-A420-CAFA3FA06A05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xmlns:p14="http://schemas.microsoft.com/office/powerpoint/2010/main" Requires="p14">
      <p:transition spd="slow" advClick="0" advTm="0" p14:dur="1500">
        <p:random/>
      </p:transition>
    </mc:Choice>
    <mc:Fallback>
      <p:transition spd="slow" advClick="0" advTm="0">
        <p:random/>
      </p:transition>
    </mc:Fallback>
  </mc:AlternateContent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image" Target="../media/image4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Relationship Id="rId5" Type="http://schemas.openxmlformats.org/officeDocument/2006/relationships/image" Target="../media/image6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10.jpeg" /><Relationship Id="rId4" Type="http://schemas.openxmlformats.org/officeDocument/2006/relationships/image" Target="../media/image11.png" /><Relationship Id="rId5" Type="http://schemas.openxmlformats.org/officeDocument/2006/relationships/image" Target="../media/image17.jpeg" /><Relationship Id="rId6" Type="http://schemas.openxmlformats.org/officeDocument/2006/relationships/image" Target="../media/image18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5.png" /><Relationship Id="rId4" Type="http://schemas.openxmlformats.org/officeDocument/2006/relationships/image" Target="../media/image19.png" /><Relationship Id="rId5" Type="http://schemas.openxmlformats.org/officeDocument/2006/relationships/image" Target="../media/image6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png" /><Relationship Id="rId3" Type="http://schemas.openxmlformats.org/officeDocument/2006/relationships/image" Target="../media/image5.png" /><Relationship Id="rId4" Type="http://schemas.openxmlformats.org/officeDocument/2006/relationships/image" Target="../media/image6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Relationship Id="rId5" Type="http://schemas.openxmlformats.org/officeDocument/2006/relationships/image" Target="../media/image6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Relationship Id="rId5" Type="http://schemas.openxmlformats.org/officeDocument/2006/relationships/image" Target="../media/image6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5.png" /><Relationship Id="rId4" Type="http://schemas.openxmlformats.org/officeDocument/2006/relationships/image" Target="../media/image22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23.jpeg" /><Relationship Id="rId4" Type="http://schemas.openxmlformats.org/officeDocument/2006/relationships/image" Target="../media/image24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Relationship Id="rId3" Type="http://schemas.openxmlformats.org/officeDocument/2006/relationships/image" Target="../media/image6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24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png" /><Relationship Id="rId3" Type="http://schemas.openxmlformats.org/officeDocument/2006/relationships/image" Target="../media/image5.png" /><Relationship Id="rId4" Type="http://schemas.openxmlformats.org/officeDocument/2006/relationships/image" Target="../media/image3.png" /><Relationship Id="rId5" Type="http://schemas.openxmlformats.org/officeDocument/2006/relationships/image" Target="../media/image2.png" /><Relationship Id="rId6" Type="http://schemas.openxmlformats.org/officeDocument/2006/relationships/image" Target="../media/image6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26.png" /><Relationship Id="rId4" Type="http://schemas.openxmlformats.org/officeDocument/2006/relationships/image" Target="../media/image6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Relationship Id="rId5" Type="http://schemas.openxmlformats.org/officeDocument/2006/relationships/image" Target="../media/image6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png" /><Relationship Id="rId3" Type="http://schemas.openxmlformats.org/officeDocument/2006/relationships/image" Target="../media/image6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png" /><Relationship Id="rId3" Type="http://schemas.openxmlformats.org/officeDocument/2006/relationships/image" Target="../media/image6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Relationship Id="rId5" Type="http://schemas.openxmlformats.org/officeDocument/2006/relationships/image" Target="../media/image6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image" Target="../media/image7.png" /><Relationship Id="rId4" Type="http://schemas.openxmlformats.org/officeDocument/2006/relationships/image" Target="../media/image8.png" /><Relationship Id="rId5" Type="http://schemas.microsoft.com/office/2007/relationships/hdphoto" Target="../media/image9.wdp" /><Relationship Id="rId6" Type="http://schemas.openxmlformats.org/officeDocument/2006/relationships/image" Target="../media/image6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10.jpeg" /><Relationship Id="rId4" Type="http://schemas.openxmlformats.org/officeDocument/2006/relationships/image" Target="../media/image11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pn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Relationship Id="rId5" Type="http://schemas.openxmlformats.org/officeDocument/2006/relationships/image" Target="../media/image14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png" /><Relationship Id="rId3" Type="http://schemas.openxmlformats.org/officeDocument/2006/relationships/image" Target="../media/image15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image" Target="../media/image7.png" /><Relationship Id="rId4" Type="http://schemas.openxmlformats.org/officeDocument/2006/relationships/image" Target="../media/image4.png" /><Relationship Id="rId5" Type="http://schemas.openxmlformats.org/officeDocument/2006/relationships/image" Target="../media/image5.png" /><Relationship Id="rId6" Type="http://schemas.openxmlformats.org/officeDocument/2006/relationships/image" Target="../media/image16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Relationship Id="rId3" Type="http://schemas.openxmlformats.org/officeDocument/2006/relationships/image" Target="../media/image7.png" /><Relationship Id="rId4" Type="http://schemas.openxmlformats.org/officeDocument/2006/relationships/image" Target="../media/image4.png" /><Relationship Id="rId5" Type="http://schemas.openxmlformats.org/officeDocument/2006/relationships/image" Target="../media/image5.png" /><Relationship Id="rId6" Type="http://schemas.openxmlformats.org/officeDocument/2006/relationships/image" Target="../media/image16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444" y="1660196"/>
            <a:ext cx="4107387" cy="53574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63823" y="106"/>
            <a:ext cx="31667" cy="684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069" y="0"/>
            <a:ext cx="7389814" cy="725545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77404" y="2612062"/>
            <a:ext cx="26340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i="1">
                <a:solidFill>
                  <a:srgbClr val="B88B05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2020</a:t>
            </a:r>
            <a:endParaRPr lang="zh-CN" altLang="en-US" sz="1400" i="1">
              <a:solidFill>
                <a:srgbClr val="B88B05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474857" y="2413337"/>
            <a:ext cx="5341257" cy="1592606"/>
            <a:chOff x="7474857" y="2413337"/>
            <a:chExt cx="5341257" cy="1592606"/>
          </a:xfrm>
        </p:grpSpPr>
        <p:sp>
          <p:nvSpPr>
            <p:cNvPr id="10" name="文本框 9"/>
            <p:cNvSpPr txBox="1"/>
            <p:nvPr/>
          </p:nvSpPr>
          <p:spPr>
            <a:xfrm>
              <a:off x="8155857" y="2413337"/>
              <a:ext cx="358303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i="1">
                  <a:solidFill>
                    <a:srgbClr val="B88B05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Business</a:t>
              </a:r>
              <a:endParaRPr lang="zh-CN" altLang="en-US" sz="1050" i="1">
                <a:solidFill>
                  <a:srgbClr val="B88B05"/>
                </a:solidFill>
              </a:endParaRPr>
            </a:p>
          </p:txBody>
        </p:sp>
        <p:sp>
          <p:nvSpPr>
            <p:cNvPr id="12" name="矩形: 圆角 11"/>
            <p:cNvSpPr/>
            <p:nvPr/>
          </p:nvSpPr>
          <p:spPr>
            <a:xfrm>
              <a:off x="7474857" y="3420106"/>
              <a:ext cx="5341257" cy="585837"/>
            </a:xfrm>
            <a:prstGeom prst="roundRect">
              <a:avLst>
                <a:gd name="adj" fmla="val 50000"/>
              </a:avLst>
            </a:prstGeom>
            <a:solidFill>
              <a:srgbClr val="B88B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074773" y="3473836"/>
              <a:ext cx="35173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商 业 计 划 书 </a:t>
              </a:r>
              <a:r>
                <a:rPr lang="en-US" altLang="zh-CN" sz="240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 P T </a:t>
              </a:r>
              <a:r>
                <a:rPr lang="zh-CN" altLang="en-US" sz="240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模 板</a:t>
              </a:r>
              <a:endParaRPr lang="zh-CN" altLang="en-US" sz="240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8046001" y="4130425"/>
            <a:ext cx="3802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err="1">
                <a:solidFill>
                  <a:srgbClr val="7B5C03"/>
                </a:solidFill>
              </a:rPr>
              <a:t>Loem ipsum dolor sameman tanam casectetur adipiscing elit tamam dalam qoue sampe.</a:t>
            </a:r>
            <a:endParaRPr lang="zh-CN" altLang="en-US">
              <a:solidFill>
                <a:srgbClr val="7B5C03"/>
              </a:solidFill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090" y="1500539"/>
            <a:ext cx="4107387" cy="535746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t="12797" r="9965" b="16163"/>
          <a:stretch>
            <a:fillRect/>
          </a:stretch>
        </p:blipFill>
        <p:spPr>
          <a:xfrm>
            <a:off x="2120900" y="901700"/>
            <a:ext cx="4838700" cy="4826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t="12797" r="9965" b="45797"/>
          <a:stretch>
            <a:fillRect/>
          </a:stretch>
        </p:blipFill>
        <p:spPr>
          <a:xfrm>
            <a:off x="7838886" y="2540000"/>
            <a:ext cx="2964802" cy="172350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679367" y="2206100"/>
            <a:ext cx="6833265" cy="2057400"/>
            <a:chOff x="2679367" y="2206100"/>
            <a:chExt cx="6833265" cy="2057400"/>
          </a:xfrm>
        </p:grpSpPr>
        <p:sp>
          <p:nvSpPr>
            <p:cNvPr id="7" name="矩形: 圆角 6"/>
            <p:cNvSpPr/>
            <p:nvPr/>
          </p:nvSpPr>
          <p:spPr>
            <a:xfrm>
              <a:off x="2679367" y="2206100"/>
              <a:ext cx="6833265" cy="2057400"/>
            </a:xfrm>
            <a:prstGeom prst="roundRect">
              <a:avLst>
                <a:gd name="adj" fmla="val 12346"/>
              </a:avLst>
            </a:prstGeom>
            <a:blipFill>
              <a:blip r:embed="rId4"/>
              <a:tile tx="0" ty="0" sx="100000" sy="100000" flip="none" algn="tl"/>
            </a:blip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94627" y="2879555"/>
              <a:ext cx="38027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>
                <a:solidFill>
                  <a:srgbClr val="B88B05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17075" y="1825893"/>
            <a:ext cx="5180013" cy="760413"/>
            <a:chOff x="6135687" y="725487"/>
            <a:chExt cx="5180013" cy="760413"/>
          </a:xfrm>
        </p:grpSpPr>
        <p:sp>
          <p:nvSpPr>
            <p:cNvPr id="12" name="矩形: 圆角 11"/>
            <p:cNvSpPr/>
            <p:nvPr/>
          </p:nvSpPr>
          <p:spPr>
            <a:xfrm>
              <a:off x="6210300" y="832582"/>
              <a:ext cx="5105400" cy="5654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rgbClr val="B79159"/>
                </a:gs>
              </a:gsLst>
              <a:lin ang="2160000" scaled="0"/>
            </a:grad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566571" y="887992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solidFill>
                    <a:srgbClr val="B88B05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  <a:endParaRPr lang="zh-CN" altLang="en-US" sz="2400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687" y="725487"/>
              <a:ext cx="760413" cy="760413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181506" y="813304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02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838">
            <a:off x="2873852" y="1"/>
            <a:ext cx="4040617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90624" y="1085851"/>
            <a:ext cx="4257675" cy="46863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50698" y="1333501"/>
            <a:ext cx="3737526" cy="343852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39721" y="4924335"/>
            <a:ext cx="249120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err="1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Loem ipsum dolor sameman tanam casectetur adipiscing elit tamam dalam qoue sampe</a:t>
            </a:r>
            <a:endParaRPr lang="zh-CN" altLang="en-US" sz="110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25" y="4367167"/>
            <a:ext cx="1361871" cy="17145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099039" y="1085851"/>
            <a:ext cx="4257675" cy="46863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359113" y="1333501"/>
            <a:ext cx="3737526" cy="3438525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948136" y="4924335"/>
            <a:ext cx="249120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err="1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Loem ipsum dolor sameman tanam casectetur adipiscing elit tamam dalam qoue sampe</a:t>
            </a:r>
            <a:endParaRPr lang="zh-CN" altLang="en-US" sz="110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921" y="228599"/>
            <a:ext cx="1440909" cy="1714499"/>
          </a:xfrm>
          <a:prstGeom prst="rect">
            <a:avLst/>
          </a:prstGeom>
        </p:spPr>
      </p:pic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838">
            <a:off x="3018704" y="-990514"/>
            <a:ext cx="4040617" cy="6858000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3737169" y="1124307"/>
            <a:ext cx="4289231" cy="4259213"/>
          </a:xfrm>
          <a:prstGeom prst="roundRect">
            <a:avLst>
              <a:gd name="adj" fmla="val 50000"/>
            </a:avLst>
          </a:prstGeom>
          <a:blipFill>
            <a:blip r:embed="rId3"/>
            <a:tile tx="0" ty="0" sx="100000" sy="100000" flip="none" algn="tl"/>
          </a:blipFill>
          <a:ln>
            <a:solidFill>
              <a:srgbClr val="B88B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111" y="-382573"/>
            <a:ext cx="5441622" cy="762314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827313" y="2708998"/>
            <a:ext cx="1901373" cy="3127037"/>
            <a:chOff x="1787256" y="2527385"/>
            <a:chExt cx="1901373" cy="312703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212161" y="2890575"/>
              <a:ext cx="110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787256" y="3900096"/>
              <a:ext cx="19013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>
                <a:solidFill>
                  <a:srgbClr val="B88B05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409116" y="1145480"/>
            <a:ext cx="1901373" cy="3127037"/>
            <a:chOff x="1787256" y="2527385"/>
            <a:chExt cx="1901373" cy="312703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212161" y="2890575"/>
              <a:ext cx="110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787256" y="3900096"/>
              <a:ext cx="19013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>
                <a:solidFill>
                  <a:srgbClr val="B88B05"/>
                </a:solidFill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59382">
            <a:off x="5523032" y="2909215"/>
            <a:ext cx="6405072" cy="6288615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3951384" y="3072189"/>
            <a:ext cx="5202260" cy="5165852"/>
          </a:xfrm>
          <a:prstGeom prst="roundRect">
            <a:avLst>
              <a:gd name="adj" fmla="val 50000"/>
            </a:avLst>
          </a:prstGeom>
          <a:blipFill>
            <a:blip r:embed="rId3"/>
            <a:tile tx="0" ty="0" sx="100000" sy="100000" flip="none" algn="tl"/>
          </a:blipFill>
          <a:ln>
            <a:solidFill>
              <a:srgbClr val="B88B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044760" y="444770"/>
            <a:ext cx="1518652" cy="2481398"/>
            <a:chOff x="1787256" y="2527385"/>
            <a:chExt cx="1901373" cy="310674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212161" y="2890575"/>
              <a:ext cx="1104900" cy="732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16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787256" y="3900097"/>
              <a:ext cx="1901373" cy="1734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 sz="1400">
                <a:solidFill>
                  <a:srgbClr val="B88B05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153644" y="462876"/>
            <a:ext cx="1518652" cy="2481398"/>
            <a:chOff x="1787256" y="2527385"/>
            <a:chExt cx="1901373" cy="3106745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212161" y="2890575"/>
              <a:ext cx="1104900" cy="732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16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787256" y="3900097"/>
              <a:ext cx="1901373" cy="1734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 sz="1400">
                <a:solidFill>
                  <a:srgbClr val="B88B05"/>
                </a:solidFill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76644">
            <a:off x="-906153" y="1427414"/>
            <a:ext cx="9715073" cy="9538434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5012900" y="406167"/>
            <a:ext cx="1518652" cy="2481398"/>
            <a:chOff x="1787256" y="2527385"/>
            <a:chExt cx="1901373" cy="3106745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2212161" y="2890575"/>
              <a:ext cx="1104900" cy="732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16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787256" y="3900097"/>
              <a:ext cx="1901373" cy="1734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 sz="1400">
                <a:solidFill>
                  <a:srgbClr val="B88B05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5547701" y="4339340"/>
            <a:ext cx="262384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err="1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Loem ipsum dolor sameman tanam casectetur adipiscing elit tamam dalam qoue sampe. Loem ipsum dolor sameman tanam casectetur adipiscing elit tamam dalam qoue sampe</a:t>
            </a:r>
            <a:endParaRPr lang="zh-CN" altLang="en-US" sz="1400">
              <a:solidFill>
                <a:srgbClr val="B88B05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090" y="1500539"/>
            <a:ext cx="4107387" cy="535746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t="12797" r="9965" b="16163"/>
          <a:stretch>
            <a:fillRect/>
          </a:stretch>
        </p:blipFill>
        <p:spPr>
          <a:xfrm>
            <a:off x="2120900" y="901700"/>
            <a:ext cx="4838700" cy="4826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t="12797" r="9965" b="45797"/>
          <a:stretch>
            <a:fillRect/>
          </a:stretch>
        </p:blipFill>
        <p:spPr>
          <a:xfrm>
            <a:off x="7838886" y="2540000"/>
            <a:ext cx="2964802" cy="172350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679367" y="2206100"/>
            <a:ext cx="6833265" cy="2057400"/>
            <a:chOff x="2679367" y="2206100"/>
            <a:chExt cx="6833265" cy="2057400"/>
          </a:xfrm>
        </p:grpSpPr>
        <p:sp>
          <p:nvSpPr>
            <p:cNvPr id="7" name="矩形: 圆角 6"/>
            <p:cNvSpPr/>
            <p:nvPr/>
          </p:nvSpPr>
          <p:spPr>
            <a:xfrm>
              <a:off x="2679367" y="2206100"/>
              <a:ext cx="6833265" cy="2057400"/>
            </a:xfrm>
            <a:prstGeom prst="roundRect">
              <a:avLst>
                <a:gd name="adj" fmla="val 12346"/>
              </a:avLst>
            </a:prstGeom>
            <a:blipFill>
              <a:blip r:embed="rId4"/>
              <a:tile tx="0" ty="0" sx="100000" sy="100000" flip="none" algn="tl"/>
            </a:blip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94627" y="2879555"/>
              <a:ext cx="38027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>
                <a:solidFill>
                  <a:srgbClr val="B88B05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17075" y="1825893"/>
            <a:ext cx="5180013" cy="760413"/>
            <a:chOff x="6135687" y="725487"/>
            <a:chExt cx="5180013" cy="760413"/>
          </a:xfrm>
        </p:grpSpPr>
        <p:sp>
          <p:nvSpPr>
            <p:cNvPr id="12" name="矩形: 圆角 11"/>
            <p:cNvSpPr/>
            <p:nvPr/>
          </p:nvSpPr>
          <p:spPr>
            <a:xfrm>
              <a:off x="6210300" y="832582"/>
              <a:ext cx="5105400" cy="5654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rgbClr val="B79159"/>
                </a:gs>
              </a:gsLst>
              <a:lin ang="2160000" scaled="0"/>
            </a:grad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566571" y="887992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solidFill>
                    <a:srgbClr val="B88B05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  <a:endParaRPr lang="zh-CN" altLang="en-US" sz="2400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687" y="725487"/>
              <a:ext cx="760413" cy="760413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181506" y="813304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03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矩形 14"/>
          <p:cNvSpPr/>
          <p:nvPr/>
        </p:nvSpPr>
        <p:spPr>
          <a:xfrm>
            <a:off x="1523230" y="442255"/>
            <a:ext cx="9487670" cy="53478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B88B05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838">
            <a:off x="-1797070" y="-2241710"/>
            <a:ext cx="4040617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630434" y="622300"/>
            <a:ext cx="4002762" cy="35814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88B05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40400" y="622300"/>
            <a:ext cx="5135634" cy="35814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88B05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097388" y="1943937"/>
            <a:ext cx="1122416" cy="1122416"/>
            <a:chOff x="5097388" y="1943937"/>
            <a:chExt cx="1122416" cy="1122416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7388" y="1943937"/>
              <a:ext cx="1122416" cy="1122416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5097389" y="2238157"/>
              <a:ext cx="11224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16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631815" y="4627561"/>
            <a:ext cx="5477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err="1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Loem ipsum dolor sameman tanam casectetur adipiscing elit tamam dalam qoue sampe. Loem ipsum dolor sameman tanam casectetur adipiscing elit tamam dalam qoue sampe</a:t>
            </a:r>
            <a:endParaRPr lang="zh-CN" altLang="en-US" sz="1400">
              <a:solidFill>
                <a:srgbClr val="B88B05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animBg="1"/>
      <p:bldP spid="8" grpId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838">
            <a:off x="2810990" y="-1700893"/>
            <a:ext cx="4428177" cy="7515792"/>
          </a:xfrm>
          <a:prstGeom prst="rect">
            <a:avLst/>
          </a:prstGeom>
        </p:spPr>
      </p:pic>
      <p:sp>
        <p:nvSpPr>
          <p:cNvPr id="2" name="矩形: 圆角 1"/>
          <p:cNvSpPr/>
          <p:nvPr/>
        </p:nvSpPr>
        <p:spPr>
          <a:xfrm>
            <a:off x="460569" y="1124307"/>
            <a:ext cx="11248831" cy="4259213"/>
          </a:xfrm>
          <a:prstGeom prst="roundRect">
            <a:avLst>
              <a:gd name="adj" fmla="val 50000"/>
            </a:avLst>
          </a:prstGeom>
          <a:blipFill>
            <a:blip r:embed="rId3"/>
            <a:tile tx="0" ty="0" sx="100000" sy="100000" flip="none" algn="tl"/>
          </a:blipFill>
          <a:ln>
            <a:solidFill>
              <a:srgbClr val="B88B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234" y="1124307"/>
            <a:ext cx="5441312" cy="4259213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4073525" y="1533397"/>
            <a:ext cx="6657975" cy="738664"/>
            <a:chOff x="4073525" y="1533397"/>
            <a:chExt cx="6657975" cy="738664"/>
          </a:xfrm>
        </p:grpSpPr>
        <p:grpSp>
          <p:nvGrpSpPr>
            <p:cNvPr id="3" name="组合 2"/>
            <p:cNvGrpSpPr/>
            <p:nvPr/>
          </p:nvGrpSpPr>
          <p:grpSpPr>
            <a:xfrm>
              <a:off x="4073525" y="1619982"/>
              <a:ext cx="3187700" cy="565497"/>
              <a:chOff x="4635500" y="1670782"/>
              <a:chExt cx="3187700" cy="565497"/>
            </a:xfrm>
          </p:grpSpPr>
          <p:sp>
            <p:nvSpPr>
              <p:cNvPr id="14" name="矩形: 圆角 13"/>
              <p:cNvSpPr/>
              <p:nvPr/>
            </p:nvSpPr>
            <p:spPr>
              <a:xfrm>
                <a:off x="4635500" y="1670782"/>
                <a:ext cx="3187700" cy="56549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B79159"/>
                  </a:gs>
                </a:gsLst>
                <a:lin ang="2160000" scaled="0"/>
              </a:gradFill>
              <a:ln>
                <a:solidFill>
                  <a:srgbClr val="B88B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5059799" y="1722697"/>
                <a:ext cx="23391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>
                    <a:solidFill>
                      <a:srgbClr val="B88B05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请输入你的题目</a:t>
                </a:r>
                <a:endParaRPr lang="zh-CN" altLang="en-US" sz="2400">
                  <a:solidFill>
                    <a:srgbClr val="B88B05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7395351" y="1533397"/>
              <a:ext cx="33361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err="1">
                  <a:solidFill>
                    <a:srgbClr val="7B5C03"/>
                  </a:solidFill>
                </a:rPr>
                <a:t>Loem ipsum dolor sameman tanam casectetur adipiscing elit tamam dalam qoue sampe.</a:t>
              </a:r>
              <a:endParaRPr lang="zh-CN" altLang="en-US" sz="1400">
                <a:solidFill>
                  <a:srgbClr val="7B5C03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73525" y="2769696"/>
            <a:ext cx="6657975" cy="738664"/>
            <a:chOff x="4073525" y="2769696"/>
            <a:chExt cx="6657975" cy="738664"/>
          </a:xfrm>
        </p:grpSpPr>
        <p:grpSp>
          <p:nvGrpSpPr>
            <p:cNvPr id="16" name="组合 15"/>
            <p:cNvGrpSpPr/>
            <p:nvPr/>
          </p:nvGrpSpPr>
          <p:grpSpPr>
            <a:xfrm>
              <a:off x="4073525" y="2856281"/>
              <a:ext cx="3187700" cy="565497"/>
              <a:chOff x="4635500" y="1670782"/>
              <a:chExt cx="3187700" cy="565497"/>
            </a:xfrm>
          </p:grpSpPr>
          <p:sp>
            <p:nvSpPr>
              <p:cNvPr id="17" name="矩形: 圆角 16"/>
              <p:cNvSpPr/>
              <p:nvPr/>
            </p:nvSpPr>
            <p:spPr>
              <a:xfrm>
                <a:off x="4635500" y="1670782"/>
                <a:ext cx="3187700" cy="56549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B79159"/>
                  </a:gs>
                </a:gsLst>
                <a:lin ang="2160000" scaled="0"/>
              </a:gradFill>
              <a:ln>
                <a:solidFill>
                  <a:srgbClr val="B88B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5059799" y="1722697"/>
                <a:ext cx="23391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>
                    <a:solidFill>
                      <a:srgbClr val="B88B05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请输入你的题目</a:t>
                </a:r>
                <a:endParaRPr lang="zh-CN" altLang="en-US" sz="2400">
                  <a:solidFill>
                    <a:srgbClr val="B88B05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7395351" y="2769696"/>
              <a:ext cx="33361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err="1">
                  <a:solidFill>
                    <a:srgbClr val="7B5C03"/>
                  </a:solidFill>
                </a:rPr>
                <a:t>Loem ipsum dolor sameman tanam casectetur adipiscing elit tamam dalam qoue sampe.</a:t>
              </a:r>
              <a:endParaRPr lang="zh-CN" altLang="en-US" sz="1400">
                <a:solidFill>
                  <a:srgbClr val="7B5C03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073525" y="4005994"/>
            <a:ext cx="6664017" cy="738664"/>
            <a:chOff x="4073525" y="4005994"/>
            <a:chExt cx="6664017" cy="738664"/>
          </a:xfrm>
        </p:grpSpPr>
        <p:grpSp>
          <p:nvGrpSpPr>
            <p:cNvPr id="19" name="组合 18"/>
            <p:cNvGrpSpPr/>
            <p:nvPr/>
          </p:nvGrpSpPr>
          <p:grpSpPr>
            <a:xfrm>
              <a:off x="4073525" y="4092579"/>
              <a:ext cx="3187700" cy="565497"/>
              <a:chOff x="4635500" y="1670782"/>
              <a:chExt cx="3187700" cy="565497"/>
            </a:xfrm>
          </p:grpSpPr>
          <p:sp>
            <p:nvSpPr>
              <p:cNvPr id="20" name="矩形: 圆角 19"/>
              <p:cNvSpPr/>
              <p:nvPr/>
            </p:nvSpPr>
            <p:spPr>
              <a:xfrm>
                <a:off x="4635500" y="1670782"/>
                <a:ext cx="3187700" cy="56549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B79159"/>
                  </a:gs>
                </a:gsLst>
                <a:lin ang="2160000" scaled="0"/>
              </a:gradFill>
              <a:ln>
                <a:solidFill>
                  <a:srgbClr val="B88B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5059799" y="1722697"/>
                <a:ext cx="23391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>
                    <a:solidFill>
                      <a:srgbClr val="B88B05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请输入你的题目</a:t>
                </a:r>
                <a:endParaRPr lang="zh-CN" altLang="en-US" sz="2400">
                  <a:solidFill>
                    <a:srgbClr val="B88B05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7401393" y="4005994"/>
              <a:ext cx="333614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err="1">
                  <a:solidFill>
                    <a:srgbClr val="7B5C03"/>
                  </a:solidFill>
                </a:rPr>
                <a:t>Loem ipsum dolor sameman tanam casectetur adipiscing elit tamam dalam qoue sampe.</a:t>
              </a:r>
              <a:endParaRPr lang="zh-CN" altLang="en-US" sz="1400">
                <a:solidFill>
                  <a:srgbClr val="7B5C03"/>
                </a:solidFill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838">
            <a:off x="2053216" y="-1560831"/>
            <a:ext cx="4040617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99543" y="0"/>
            <a:ext cx="4659086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940096" y="1868169"/>
            <a:ext cx="1405518" cy="3369849"/>
            <a:chOff x="954611" y="1466812"/>
            <a:chExt cx="1405518" cy="3369849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8429" y="1466812"/>
              <a:ext cx="1121700" cy="1333499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1230509" y="1687280"/>
              <a:ext cx="110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54611" y="3020779"/>
              <a:ext cx="140551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</a:t>
              </a:r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541458" y="1868169"/>
            <a:ext cx="1405518" cy="3369849"/>
            <a:chOff x="954611" y="1466812"/>
            <a:chExt cx="1405518" cy="3369849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8429" y="1466812"/>
              <a:ext cx="1121700" cy="1333499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1230509" y="1687280"/>
              <a:ext cx="110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54611" y="3020779"/>
              <a:ext cx="140551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</a:t>
              </a:r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6248400" y="-9525"/>
            <a:ext cx="5943600" cy="686752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60387" y="878966"/>
            <a:ext cx="5383214" cy="987934"/>
            <a:chOff x="6135687" y="637666"/>
            <a:chExt cx="5383214" cy="987934"/>
          </a:xfrm>
        </p:grpSpPr>
        <p:sp>
          <p:nvSpPr>
            <p:cNvPr id="4" name="矩形: 圆角 3"/>
            <p:cNvSpPr/>
            <p:nvPr/>
          </p:nvSpPr>
          <p:spPr>
            <a:xfrm>
              <a:off x="6210300" y="637666"/>
              <a:ext cx="5105400" cy="98793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024686" y="844081"/>
              <a:ext cx="44942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</a:t>
              </a:r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687" y="725487"/>
              <a:ext cx="760413" cy="760413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6181506" y="813304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01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46100" y="2745866"/>
            <a:ext cx="5383214" cy="987934"/>
            <a:chOff x="6135687" y="637666"/>
            <a:chExt cx="5383214" cy="987934"/>
          </a:xfrm>
        </p:grpSpPr>
        <p:sp>
          <p:nvSpPr>
            <p:cNvPr id="9" name="矩形: 圆角 8"/>
            <p:cNvSpPr/>
            <p:nvPr/>
          </p:nvSpPr>
          <p:spPr>
            <a:xfrm>
              <a:off x="6210300" y="637666"/>
              <a:ext cx="5105400" cy="98793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024686" y="844081"/>
              <a:ext cx="44942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</a:t>
              </a:r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687" y="725487"/>
              <a:ext cx="760413" cy="760413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6181506" y="813304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02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0701" y="4719168"/>
            <a:ext cx="5383214" cy="987934"/>
            <a:chOff x="6135687" y="637666"/>
            <a:chExt cx="5383214" cy="987934"/>
          </a:xfrm>
        </p:grpSpPr>
        <p:sp>
          <p:nvSpPr>
            <p:cNvPr id="14" name="矩形: 圆角 13"/>
            <p:cNvSpPr/>
            <p:nvPr/>
          </p:nvSpPr>
          <p:spPr>
            <a:xfrm>
              <a:off x="6210300" y="637666"/>
              <a:ext cx="5105400" cy="98793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024686" y="844081"/>
              <a:ext cx="44942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</a:t>
              </a:r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687" y="725487"/>
              <a:ext cx="760413" cy="760413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6181506" y="813304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03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838">
            <a:off x="-1277183" y="-1723939"/>
            <a:ext cx="4040617" cy="685800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0" y="3219450"/>
            <a:ext cx="12192000" cy="0"/>
          </a:xfrm>
          <a:prstGeom prst="line">
            <a:avLst/>
          </a:prstGeom>
          <a:ln w="19050">
            <a:solidFill>
              <a:srgbClr val="B88B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1820979" y="1876431"/>
            <a:ext cx="1121700" cy="1333499"/>
            <a:chOff x="1820979" y="1876431"/>
            <a:chExt cx="1121700" cy="1333499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0979" y="1876431"/>
              <a:ext cx="1121700" cy="1333499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27217" y="2183368"/>
              <a:ext cx="9092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2015</a:t>
              </a:r>
              <a:endParaRPr lang="zh-CN" altLang="en-US" sz="24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126772" y="1876430"/>
            <a:ext cx="1121700" cy="1333499"/>
            <a:chOff x="4126772" y="1876430"/>
            <a:chExt cx="1121700" cy="1333499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6772" y="1876430"/>
              <a:ext cx="1121700" cy="1333499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233010" y="2183368"/>
              <a:ext cx="9092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2017</a:t>
              </a:r>
              <a:endParaRPr lang="zh-CN" altLang="en-US" sz="24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32565" y="1876429"/>
            <a:ext cx="1121700" cy="1333499"/>
            <a:chOff x="6432565" y="1876429"/>
            <a:chExt cx="1121700" cy="133349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2565" y="1876429"/>
              <a:ext cx="1121700" cy="1333499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538803" y="2183367"/>
              <a:ext cx="9092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2019</a:t>
              </a:r>
              <a:endParaRPr lang="zh-CN" altLang="en-US" sz="24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738357" y="1885951"/>
            <a:ext cx="1121700" cy="1333499"/>
            <a:chOff x="8738357" y="1885951"/>
            <a:chExt cx="1121700" cy="1333499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8357" y="1885951"/>
              <a:ext cx="1121700" cy="1333499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8844595" y="2183366"/>
              <a:ext cx="9092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2020</a:t>
              </a:r>
              <a:endParaRPr lang="zh-CN" altLang="en-US" sz="24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31515" y="3332201"/>
            <a:ext cx="1735560" cy="1691930"/>
            <a:chOff x="1531515" y="3332201"/>
            <a:chExt cx="1735560" cy="1691930"/>
          </a:xfrm>
        </p:grpSpPr>
        <p:sp>
          <p:nvSpPr>
            <p:cNvPr id="17" name="文本框 16"/>
            <p:cNvSpPr txBox="1"/>
            <p:nvPr/>
          </p:nvSpPr>
          <p:spPr>
            <a:xfrm>
              <a:off x="1531515" y="3332201"/>
              <a:ext cx="17355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1600">
                <a:solidFill>
                  <a:srgbClr val="B88B05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96536" y="3823802"/>
              <a:ext cx="140551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</a:t>
              </a:r>
              <a:endParaRPr lang="zh-CN" altLang="en-US" sz="12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846090" y="3332201"/>
            <a:ext cx="1735560" cy="1691930"/>
            <a:chOff x="3846090" y="3332201"/>
            <a:chExt cx="1735560" cy="1691930"/>
          </a:xfrm>
        </p:grpSpPr>
        <p:sp>
          <p:nvSpPr>
            <p:cNvPr id="19" name="文本框 18"/>
            <p:cNvSpPr txBox="1"/>
            <p:nvPr/>
          </p:nvSpPr>
          <p:spPr>
            <a:xfrm>
              <a:off x="3846090" y="3332201"/>
              <a:ext cx="17355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1600">
                <a:solidFill>
                  <a:srgbClr val="B88B05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011111" y="3823802"/>
              <a:ext cx="140551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</a:t>
              </a:r>
              <a:endParaRPr lang="zh-CN" altLang="en-US" sz="12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60665" y="3332201"/>
            <a:ext cx="1735560" cy="1691930"/>
            <a:chOff x="6160665" y="3332201"/>
            <a:chExt cx="1735560" cy="1691930"/>
          </a:xfrm>
        </p:grpSpPr>
        <p:sp>
          <p:nvSpPr>
            <p:cNvPr id="21" name="文本框 20"/>
            <p:cNvSpPr txBox="1"/>
            <p:nvPr/>
          </p:nvSpPr>
          <p:spPr>
            <a:xfrm>
              <a:off x="6160665" y="3332201"/>
              <a:ext cx="17355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1600">
                <a:solidFill>
                  <a:srgbClr val="B88B05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325686" y="3823802"/>
              <a:ext cx="140551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</a:t>
              </a:r>
              <a:endParaRPr lang="zh-CN" altLang="en-US" sz="12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475240" y="3332201"/>
            <a:ext cx="1735560" cy="1691930"/>
            <a:chOff x="8475240" y="3332201"/>
            <a:chExt cx="1735560" cy="1691930"/>
          </a:xfrm>
        </p:grpSpPr>
        <p:sp>
          <p:nvSpPr>
            <p:cNvPr id="23" name="文本框 22"/>
            <p:cNvSpPr txBox="1"/>
            <p:nvPr/>
          </p:nvSpPr>
          <p:spPr>
            <a:xfrm>
              <a:off x="8475240" y="3332201"/>
              <a:ext cx="17355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1600">
                <a:solidFill>
                  <a:srgbClr val="B88B05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640261" y="3823802"/>
              <a:ext cx="140551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</a:t>
              </a:r>
              <a:endParaRPr lang="zh-CN" altLang="en-US" sz="12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76644">
            <a:off x="371175" y="1441928"/>
            <a:ext cx="9715073" cy="953843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 flipH="1">
            <a:off x="5228713" y="0"/>
            <a:ext cx="6963286" cy="68580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28714" y="18000"/>
            <a:ext cx="31667" cy="6840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200" y="1518539"/>
            <a:ext cx="4107387" cy="535746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 rot="5400000">
            <a:off x="-1901370" y="2767279"/>
            <a:ext cx="57641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rgbClr val="B88B05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r>
              <a:rPr lang="en-US" altLang="zh-CN" sz="8000" i="0"/>
              <a:t>CONTENTS</a:t>
            </a:r>
            <a:endParaRPr lang="zh-CN" altLang="en-US" sz="8000" i="0"/>
          </a:p>
        </p:txBody>
      </p:sp>
      <p:grpSp>
        <p:nvGrpSpPr>
          <p:cNvPr id="19" name="组合 18"/>
          <p:cNvGrpSpPr/>
          <p:nvPr/>
        </p:nvGrpSpPr>
        <p:grpSpPr>
          <a:xfrm>
            <a:off x="6135687" y="725487"/>
            <a:ext cx="5180013" cy="760413"/>
            <a:chOff x="6135687" y="725487"/>
            <a:chExt cx="5180013" cy="760413"/>
          </a:xfrm>
        </p:grpSpPr>
        <p:sp>
          <p:nvSpPr>
            <p:cNvPr id="16" name="矩形: 圆角 15"/>
            <p:cNvSpPr/>
            <p:nvPr/>
          </p:nvSpPr>
          <p:spPr>
            <a:xfrm>
              <a:off x="6210300" y="832582"/>
              <a:ext cx="5105400" cy="5654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B79159"/>
                </a:gs>
              </a:gsLst>
              <a:lin ang="2160000" scaled="0"/>
            </a:grad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566571" y="887992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solidFill>
                    <a:srgbClr val="B88B05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  <a:endParaRPr lang="zh-CN" altLang="en-US" sz="2400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687" y="725487"/>
              <a:ext cx="760413" cy="760413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6181506" y="813304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01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06586" y="2049818"/>
            <a:ext cx="5180013" cy="760413"/>
            <a:chOff x="6135687" y="725487"/>
            <a:chExt cx="5180013" cy="760413"/>
          </a:xfrm>
        </p:grpSpPr>
        <p:sp>
          <p:nvSpPr>
            <p:cNvPr id="21" name="矩形: 圆角 20"/>
            <p:cNvSpPr/>
            <p:nvPr/>
          </p:nvSpPr>
          <p:spPr>
            <a:xfrm>
              <a:off x="6210300" y="832582"/>
              <a:ext cx="5105400" cy="5654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B79159"/>
                </a:gs>
              </a:gsLst>
              <a:lin ang="2160000" scaled="0"/>
            </a:grad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566571" y="887992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solidFill>
                    <a:srgbClr val="B88B05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  <a:endParaRPr lang="zh-CN" altLang="en-US" sz="2400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687" y="725487"/>
              <a:ext cx="760413" cy="760413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6181506" y="813304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02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40681" y="3578525"/>
            <a:ext cx="5180013" cy="760413"/>
            <a:chOff x="6135687" y="725487"/>
            <a:chExt cx="5180013" cy="760413"/>
          </a:xfrm>
        </p:grpSpPr>
        <p:sp>
          <p:nvSpPr>
            <p:cNvPr id="26" name="矩形: 圆角 25"/>
            <p:cNvSpPr/>
            <p:nvPr/>
          </p:nvSpPr>
          <p:spPr>
            <a:xfrm>
              <a:off x="6210300" y="832582"/>
              <a:ext cx="5105400" cy="5654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B79159"/>
                </a:gs>
              </a:gsLst>
              <a:lin ang="2160000" scaled="0"/>
            </a:grad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566571" y="887992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solidFill>
                    <a:srgbClr val="B88B05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  <a:endParaRPr lang="zh-CN" altLang="en-US" sz="2400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687" y="725487"/>
              <a:ext cx="760413" cy="760413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6181506" y="813304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03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054800" y="5187556"/>
            <a:ext cx="5180013" cy="760413"/>
            <a:chOff x="6135687" y="725487"/>
            <a:chExt cx="5180013" cy="760413"/>
          </a:xfrm>
        </p:grpSpPr>
        <p:sp>
          <p:nvSpPr>
            <p:cNvPr id="31" name="矩形: 圆角 30"/>
            <p:cNvSpPr/>
            <p:nvPr/>
          </p:nvSpPr>
          <p:spPr>
            <a:xfrm>
              <a:off x="6210300" y="832582"/>
              <a:ext cx="5105400" cy="5654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B79159"/>
                </a:gs>
              </a:gsLst>
              <a:lin ang="2160000" scaled="0"/>
            </a:grad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566571" y="887992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solidFill>
                    <a:srgbClr val="B88B05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  <a:endParaRPr lang="zh-CN" altLang="en-US" sz="2400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687" y="725487"/>
              <a:ext cx="760413" cy="760413"/>
            </a:xfrm>
            <a:prstGeom prst="rect">
              <a:avLst/>
            </a:prstGeom>
          </p:spPr>
        </p:pic>
        <p:sp>
          <p:nvSpPr>
            <p:cNvPr id="34" name="文本框 33"/>
            <p:cNvSpPr txBox="1"/>
            <p:nvPr/>
          </p:nvSpPr>
          <p:spPr>
            <a:xfrm>
              <a:off x="6181506" y="813304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04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838">
            <a:off x="4326089" y="-2646772"/>
            <a:ext cx="4040617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89798">
            <a:off x="4095721" y="942976"/>
            <a:ext cx="4542838" cy="55626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36562" y="1066331"/>
            <a:ext cx="5145088" cy="903426"/>
            <a:chOff x="436562" y="1066331"/>
            <a:chExt cx="5145088" cy="903426"/>
          </a:xfrm>
        </p:grpSpPr>
        <p:sp>
          <p:nvSpPr>
            <p:cNvPr id="4" name="文本框 3"/>
            <p:cNvSpPr txBox="1"/>
            <p:nvPr/>
          </p:nvSpPr>
          <p:spPr>
            <a:xfrm>
              <a:off x="1335087" y="1066331"/>
              <a:ext cx="3389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</a:t>
              </a:r>
              <a:endParaRPr lang="zh-CN" altLang="en-US" sz="12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 flipH="1">
              <a:off x="942975" y="1620329"/>
              <a:ext cx="4638675" cy="0"/>
            </a:xfrm>
            <a:prstGeom prst="line">
              <a:avLst/>
            </a:prstGeom>
            <a:ln w="12700">
              <a:solidFill>
                <a:srgbClr val="B88B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562" y="1209344"/>
              <a:ext cx="760413" cy="760413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482381" y="1297161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01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2381" y="2818990"/>
            <a:ext cx="5145088" cy="1065732"/>
            <a:chOff x="436562" y="904025"/>
            <a:chExt cx="5145088" cy="1065732"/>
          </a:xfrm>
        </p:grpSpPr>
        <p:sp>
          <p:nvSpPr>
            <p:cNvPr id="11" name="文本框 10"/>
            <p:cNvSpPr txBox="1"/>
            <p:nvPr/>
          </p:nvSpPr>
          <p:spPr>
            <a:xfrm>
              <a:off x="1488673" y="904025"/>
              <a:ext cx="30315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</a:t>
              </a:r>
              <a:endParaRPr lang="zh-CN" altLang="en-US" sz="12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942975" y="1620329"/>
              <a:ext cx="4638675" cy="0"/>
            </a:xfrm>
            <a:prstGeom prst="line">
              <a:avLst/>
            </a:prstGeom>
            <a:ln w="12700">
              <a:solidFill>
                <a:srgbClr val="B88B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562" y="1209344"/>
              <a:ext cx="760413" cy="760413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82381" y="1297161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02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flipH="1">
            <a:off x="6346398" y="1915564"/>
            <a:ext cx="5145088" cy="903426"/>
            <a:chOff x="436562" y="1066331"/>
            <a:chExt cx="5145088" cy="903426"/>
          </a:xfrm>
        </p:grpSpPr>
        <p:sp>
          <p:nvSpPr>
            <p:cNvPr id="16" name="文本框 15"/>
            <p:cNvSpPr txBox="1"/>
            <p:nvPr/>
          </p:nvSpPr>
          <p:spPr>
            <a:xfrm>
              <a:off x="1335087" y="1066331"/>
              <a:ext cx="3389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</a:t>
              </a:r>
              <a:endParaRPr lang="zh-CN" altLang="en-US" sz="12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942975" y="1620329"/>
              <a:ext cx="4638675" cy="0"/>
            </a:xfrm>
            <a:prstGeom prst="line">
              <a:avLst/>
            </a:prstGeom>
            <a:ln w="12700">
              <a:solidFill>
                <a:srgbClr val="B88B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562" y="1209344"/>
              <a:ext cx="760413" cy="760413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482381" y="1297161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03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 flipH="1">
            <a:off x="6824043" y="4044515"/>
            <a:ext cx="5145088" cy="903426"/>
            <a:chOff x="436562" y="1066331"/>
            <a:chExt cx="5145088" cy="903426"/>
          </a:xfrm>
        </p:grpSpPr>
        <p:sp>
          <p:nvSpPr>
            <p:cNvPr id="21" name="文本框 20"/>
            <p:cNvSpPr txBox="1"/>
            <p:nvPr/>
          </p:nvSpPr>
          <p:spPr>
            <a:xfrm>
              <a:off x="1335087" y="1066331"/>
              <a:ext cx="3389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</a:t>
              </a:r>
              <a:endParaRPr lang="zh-CN" altLang="en-US" sz="12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942975" y="1620329"/>
              <a:ext cx="4638675" cy="0"/>
            </a:xfrm>
            <a:prstGeom prst="line">
              <a:avLst/>
            </a:prstGeom>
            <a:ln w="12700">
              <a:solidFill>
                <a:srgbClr val="B88B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562" y="1209344"/>
              <a:ext cx="760413" cy="760413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482381" y="1297161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04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090" y="1500539"/>
            <a:ext cx="4107387" cy="535746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t="12797" r="9965" b="16163"/>
          <a:stretch>
            <a:fillRect/>
          </a:stretch>
        </p:blipFill>
        <p:spPr>
          <a:xfrm>
            <a:off x="2120900" y="901700"/>
            <a:ext cx="4838700" cy="4826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t="12797" r="9965" b="45797"/>
          <a:stretch>
            <a:fillRect/>
          </a:stretch>
        </p:blipFill>
        <p:spPr>
          <a:xfrm>
            <a:off x="7838886" y="2540000"/>
            <a:ext cx="2964802" cy="172350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679367" y="2206100"/>
            <a:ext cx="6833265" cy="2057400"/>
            <a:chOff x="2679367" y="2206100"/>
            <a:chExt cx="6833265" cy="2057400"/>
          </a:xfrm>
        </p:grpSpPr>
        <p:sp>
          <p:nvSpPr>
            <p:cNvPr id="7" name="矩形: 圆角 6"/>
            <p:cNvSpPr/>
            <p:nvPr/>
          </p:nvSpPr>
          <p:spPr>
            <a:xfrm>
              <a:off x="2679367" y="2206100"/>
              <a:ext cx="6833265" cy="2057400"/>
            </a:xfrm>
            <a:prstGeom prst="roundRect">
              <a:avLst>
                <a:gd name="adj" fmla="val 12346"/>
              </a:avLst>
            </a:prstGeom>
            <a:blipFill>
              <a:blip r:embed="rId4"/>
              <a:tile tx="0" ty="0" sx="100000" sy="100000" flip="none" algn="tl"/>
            </a:blip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94627" y="2879555"/>
              <a:ext cx="38027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>
                <a:solidFill>
                  <a:srgbClr val="B88B05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17075" y="1825893"/>
            <a:ext cx="5180013" cy="760413"/>
            <a:chOff x="6135687" y="725487"/>
            <a:chExt cx="5180013" cy="760413"/>
          </a:xfrm>
        </p:grpSpPr>
        <p:sp>
          <p:nvSpPr>
            <p:cNvPr id="12" name="矩形: 圆角 11"/>
            <p:cNvSpPr/>
            <p:nvPr/>
          </p:nvSpPr>
          <p:spPr>
            <a:xfrm>
              <a:off x="6210300" y="832582"/>
              <a:ext cx="5105400" cy="5654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rgbClr val="B79159"/>
                </a:gs>
              </a:gsLst>
              <a:lin ang="2160000" scaled="0"/>
            </a:grad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566571" y="887992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solidFill>
                    <a:srgbClr val="B88B05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  <a:endParaRPr lang="zh-CN" altLang="en-US" sz="2400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687" y="725487"/>
              <a:ext cx="760413" cy="760413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181506" y="813304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04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838">
            <a:off x="-1277183" y="-1723939"/>
            <a:ext cx="4040617" cy="685800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1532329" y="-762000"/>
            <a:ext cx="5238750" cy="6858000"/>
            <a:chOff x="1532329" y="-762000"/>
            <a:chExt cx="5238750" cy="68580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2329" y="-762000"/>
              <a:ext cx="5238750" cy="5143500"/>
            </a:xfrm>
            <a:prstGeom prst="rect">
              <a:avLst/>
            </a:prstGeom>
          </p:spPr>
        </p:pic>
        <p:sp>
          <p:nvSpPr>
            <p:cNvPr id="26" name="矩形: 圆角 25"/>
            <p:cNvSpPr/>
            <p:nvPr/>
          </p:nvSpPr>
          <p:spPr>
            <a:xfrm>
              <a:off x="2514600" y="685800"/>
              <a:ext cx="2295525" cy="5410200"/>
            </a:xfrm>
            <a:prstGeom prst="roundRect">
              <a:avLst>
                <a:gd name="adj" fmla="val 12346"/>
              </a:avLst>
            </a:prstGeom>
            <a:blipFill>
              <a:blip r:embed="rId4"/>
              <a:tile tx="0" ty="0" sx="100000" sy="100000" flip="none" algn="tl"/>
            </a:blip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01" t="12797" r="9965" b="45797"/>
            <a:stretch>
              <a:fillRect/>
            </a:stretch>
          </p:blipFill>
          <p:spPr>
            <a:xfrm>
              <a:off x="2127844" y="5007388"/>
              <a:ext cx="1872656" cy="1088612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2794582" y="1020781"/>
              <a:ext cx="17355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2000">
                <a:solidFill>
                  <a:srgbClr val="B88B05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799093" y="2138810"/>
              <a:ext cx="1628084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Loem ipsum dolor sameman tanam casectetur adipiscing elit tamam dalam qoue sampe. </a:t>
              </a:r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/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514600" y="1571625"/>
              <a:ext cx="2295525" cy="0"/>
            </a:xfrm>
            <a:prstGeom prst="line">
              <a:avLst/>
            </a:prstGeom>
            <a:ln>
              <a:solidFill>
                <a:srgbClr val="B88B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6561178" y="-762000"/>
            <a:ext cx="5238750" cy="6858000"/>
            <a:chOff x="1532329" y="-762000"/>
            <a:chExt cx="5238750" cy="6858000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2329" y="-762000"/>
              <a:ext cx="5238750" cy="5143500"/>
            </a:xfrm>
            <a:prstGeom prst="rect">
              <a:avLst/>
            </a:prstGeom>
          </p:spPr>
        </p:pic>
        <p:sp>
          <p:nvSpPr>
            <p:cNvPr id="33" name="矩形: 圆角 32"/>
            <p:cNvSpPr/>
            <p:nvPr/>
          </p:nvSpPr>
          <p:spPr>
            <a:xfrm>
              <a:off x="2514600" y="685800"/>
              <a:ext cx="2295525" cy="5410200"/>
            </a:xfrm>
            <a:prstGeom prst="roundRect">
              <a:avLst>
                <a:gd name="adj" fmla="val 12346"/>
              </a:avLst>
            </a:prstGeom>
            <a:blipFill>
              <a:blip r:embed="rId4"/>
              <a:tile tx="0" ty="0" sx="100000" sy="100000" flip="none" algn="tl"/>
            </a:blip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01" t="12797" r="9965" b="45797"/>
            <a:stretch>
              <a:fillRect/>
            </a:stretch>
          </p:blipFill>
          <p:spPr>
            <a:xfrm>
              <a:off x="2127844" y="5007388"/>
              <a:ext cx="1872656" cy="1088612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2794582" y="1020781"/>
              <a:ext cx="17355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2000">
                <a:solidFill>
                  <a:srgbClr val="B88B05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799093" y="2138810"/>
              <a:ext cx="1628084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Loem ipsum dolor sameman tanam casectetur adipiscing elit tamam dalam qoue sampe. </a:t>
              </a:r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/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2514600" y="1571625"/>
              <a:ext cx="2295525" cy="0"/>
            </a:xfrm>
            <a:prstGeom prst="line">
              <a:avLst/>
            </a:prstGeom>
            <a:ln>
              <a:solidFill>
                <a:srgbClr val="B88B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0" y="4238625"/>
            <a:ext cx="12192000" cy="261937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365228" y="1143638"/>
            <a:ext cx="2192754" cy="3920402"/>
            <a:chOff x="1963236" y="689698"/>
            <a:chExt cx="2192754" cy="392040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6161" y="689698"/>
              <a:ext cx="1269829" cy="1269829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2995293" y="1052888"/>
              <a:ext cx="110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cxnSp>
          <p:nvCxnSpPr>
            <p:cNvPr id="7" name="直接连接符 6"/>
            <p:cNvCxnSpPr>
              <a:stCxn id="4" idx="2"/>
            </p:cNvCxnSpPr>
            <p:nvPr/>
          </p:nvCxnSpPr>
          <p:spPr>
            <a:xfrm>
              <a:off x="3521076" y="1959527"/>
              <a:ext cx="3174" cy="2650573"/>
            </a:xfrm>
            <a:prstGeom prst="line">
              <a:avLst/>
            </a:prstGeom>
            <a:ln w="19050">
              <a:solidFill>
                <a:srgbClr val="B88B05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963236" y="2498911"/>
              <a:ext cx="140551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</a:t>
              </a:r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999623" y="699223"/>
            <a:ext cx="2192754" cy="3920402"/>
            <a:chOff x="1963236" y="689698"/>
            <a:chExt cx="2192754" cy="392040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6161" y="689698"/>
              <a:ext cx="1269829" cy="1269829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2995293" y="1052888"/>
              <a:ext cx="110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cxnSp>
          <p:nvCxnSpPr>
            <p:cNvPr id="13" name="直接连接符 12"/>
            <p:cNvCxnSpPr>
              <a:stCxn id="11" idx="2"/>
            </p:cNvCxnSpPr>
            <p:nvPr/>
          </p:nvCxnSpPr>
          <p:spPr>
            <a:xfrm>
              <a:off x="3521076" y="1959527"/>
              <a:ext cx="3174" cy="2650573"/>
            </a:xfrm>
            <a:prstGeom prst="line">
              <a:avLst/>
            </a:prstGeom>
            <a:ln w="19050">
              <a:solidFill>
                <a:srgbClr val="B88B05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1963236" y="2498911"/>
              <a:ext cx="140551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</a:t>
              </a:r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222791" y="453266"/>
            <a:ext cx="2192754" cy="3920402"/>
            <a:chOff x="1963236" y="689698"/>
            <a:chExt cx="2192754" cy="392040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6161" y="689698"/>
              <a:ext cx="1269829" cy="1269829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2995293" y="1052888"/>
              <a:ext cx="110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cxnSp>
          <p:nvCxnSpPr>
            <p:cNvPr id="18" name="直接连接符 17"/>
            <p:cNvCxnSpPr>
              <a:stCxn id="16" idx="2"/>
            </p:cNvCxnSpPr>
            <p:nvPr/>
          </p:nvCxnSpPr>
          <p:spPr>
            <a:xfrm>
              <a:off x="3521076" y="1959527"/>
              <a:ext cx="3174" cy="2650573"/>
            </a:xfrm>
            <a:prstGeom prst="line">
              <a:avLst/>
            </a:prstGeom>
            <a:ln w="19050">
              <a:solidFill>
                <a:srgbClr val="B88B05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1963236" y="2498911"/>
              <a:ext cx="140551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</a:t>
              </a:r>
              <a:endParaRPr lang="zh-CN" altLang="en-US" sz="14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6" name="组合 15"/>
          <p:cNvGrpSpPr/>
          <p:nvPr/>
        </p:nvGrpSpPr>
        <p:grpSpPr>
          <a:xfrm>
            <a:off x="-817833" y="-776515"/>
            <a:ext cx="9538434" cy="11830682"/>
            <a:chOff x="-817833" y="-776515"/>
            <a:chExt cx="9538434" cy="1183068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8843" y="-776515"/>
              <a:ext cx="5238750" cy="5143500"/>
            </a:xfrm>
            <a:prstGeom prst="rect">
              <a:avLst/>
            </a:prstGeom>
          </p:spPr>
        </p:pic>
        <p:cxnSp>
          <p:nvCxnSpPr>
            <p:cNvPr id="4" name="直接连接符 3"/>
            <p:cNvCxnSpPr/>
            <p:nvPr/>
          </p:nvCxnSpPr>
          <p:spPr>
            <a:xfrm flipH="1">
              <a:off x="3658218" y="2409371"/>
              <a:ext cx="0" cy="4448629"/>
            </a:xfrm>
            <a:prstGeom prst="line">
              <a:avLst/>
            </a:prstGeom>
            <a:ln w="19050">
              <a:solidFill>
                <a:srgbClr val="B88B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776644">
              <a:off x="-906153" y="1427414"/>
              <a:ext cx="9715073" cy="9538434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 flipH="1">
            <a:off x="4804405" y="1133089"/>
            <a:ext cx="5145088" cy="903426"/>
            <a:chOff x="436562" y="1066331"/>
            <a:chExt cx="5145088" cy="903426"/>
          </a:xfrm>
        </p:grpSpPr>
        <p:sp>
          <p:nvSpPr>
            <p:cNvPr id="7" name="文本框 6"/>
            <p:cNvSpPr txBox="1"/>
            <p:nvPr/>
          </p:nvSpPr>
          <p:spPr>
            <a:xfrm>
              <a:off x="1335087" y="1066331"/>
              <a:ext cx="3389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</a:t>
              </a:r>
              <a:endParaRPr lang="zh-CN" altLang="en-US" sz="12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 flipH="1">
              <a:off x="942975" y="1620329"/>
              <a:ext cx="4638675" cy="0"/>
            </a:xfrm>
            <a:prstGeom prst="line">
              <a:avLst/>
            </a:prstGeom>
            <a:ln w="12700">
              <a:solidFill>
                <a:srgbClr val="B88B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562" y="1209344"/>
              <a:ext cx="760413" cy="760413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482381" y="1297161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01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flipH="1">
            <a:off x="5156200" y="4004907"/>
            <a:ext cx="6071564" cy="903426"/>
            <a:chOff x="436562" y="1066331"/>
            <a:chExt cx="6071564" cy="903426"/>
          </a:xfrm>
        </p:grpSpPr>
        <p:sp>
          <p:nvSpPr>
            <p:cNvPr id="12" name="文本框 11"/>
            <p:cNvSpPr txBox="1"/>
            <p:nvPr/>
          </p:nvSpPr>
          <p:spPr>
            <a:xfrm>
              <a:off x="1335087" y="1066331"/>
              <a:ext cx="3389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</a:t>
              </a:r>
              <a:endParaRPr lang="zh-CN" altLang="en-US" sz="12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942975" y="1620329"/>
              <a:ext cx="5565151" cy="0"/>
            </a:xfrm>
            <a:prstGeom prst="line">
              <a:avLst/>
            </a:prstGeom>
            <a:ln w="12700">
              <a:solidFill>
                <a:srgbClr val="B88B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562" y="1209344"/>
              <a:ext cx="760413" cy="760413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482381" y="1297161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02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090" y="1500539"/>
            <a:ext cx="4107387" cy="535746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t="12797" r="9965" b="16163"/>
          <a:stretch>
            <a:fillRect/>
          </a:stretch>
        </p:blipFill>
        <p:spPr>
          <a:xfrm>
            <a:off x="2120900" y="901700"/>
            <a:ext cx="4838700" cy="4826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t="12797" r="9965" b="45797"/>
          <a:stretch>
            <a:fillRect/>
          </a:stretch>
        </p:blipFill>
        <p:spPr>
          <a:xfrm>
            <a:off x="7838886" y="2540000"/>
            <a:ext cx="2964802" cy="1723500"/>
          </a:xfrm>
          <a:prstGeom prst="rect">
            <a:avLst/>
          </a:prstGeom>
        </p:spPr>
      </p:pic>
      <p:sp>
        <p:nvSpPr>
          <p:cNvPr id="7" name="矩形: 圆角 6"/>
          <p:cNvSpPr/>
          <p:nvPr/>
        </p:nvSpPr>
        <p:spPr>
          <a:xfrm>
            <a:off x="2679367" y="2206100"/>
            <a:ext cx="6833265" cy="2057400"/>
          </a:xfrm>
          <a:prstGeom prst="roundRect">
            <a:avLst>
              <a:gd name="adj" fmla="val 12346"/>
            </a:avLst>
          </a:prstGeom>
          <a:blipFill>
            <a:blip r:embed="rId4"/>
            <a:tile tx="0" ty="0" sx="100000" sy="100000" flip="none" algn="tl"/>
          </a:blipFill>
          <a:ln>
            <a:solidFill>
              <a:srgbClr val="B88B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079598" y="2449970"/>
            <a:ext cx="60328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谢谢观赏</a:t>
            </a:r>
            <a:endParaRPr lang="zh-CN" altLang="en-US" sz="9600">
              <a:solidFill>
                <a:srgbClr val="B88B05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61543" y="4533935"/>
            <a:ext cx="3802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err="1">
                <a:solidFill>
                  <a:srgbClr val="B88B05"/>
                </a:solidFill>
              </a:rPr>
              <a:t>Loem ipsum dolor sameman tanam casectetur adipiscing elit tamam dalam qoue sampe.</a:t>
            </a:r>
            <a:endParaRPr lang="zh-CN" altLang="en-US">
              <a:solidFill>
                <a:srgbClr val="B88B05"/>
              </a:solidFill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090" y="1500539"/>
            <a:ext cx="4107387" cy="535746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t="12797" r="9965" b="16163"/>
          <a:stretch>
            <a:fillRect/>
          </a:stretch>
        </p:blipFill>
        <p:spPr>
          <a:xfrm>
            <a:off x="2120900" y="901700"/>
            <a:ext cx="4838700" cy="4826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1" t="12797" r="9965" b="45797"/>
          <a:stretch>
            <a:fillRect/>
          </a:stretch>
        </p:blipFill>
        <p:spPr>
          <a:xfrm>
            <a:off x="7838886" y="2540000"/>
            <a:ext cx="2964802" cy="172350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679367" y="2206100"/>
            <a:ext cx="6833265" cy="2057400"/>
            <a:chOff x="2679367" y="2206100"/>
            <a:chExt cx="6833265" cy="2057400"/>
          </a:xfrm>
        </p:grpSpPr>
        <p:sp>
          <p:nvSpPr>
            <p:cNvPr id="7" name="矩形: 圆角 6"/>
            <p:cNvSpPr/>
            <p:nvPr/>
          </p:nvSpPr>
          <p:spPr>
            <a:xfrm>
              <a:off x="2679367" y="2206100"/>
              <a:ext cx="6833265" cy="2057400"/>
            </a:xfrm>
            <a:prstGeom prst="roundRect">
              <a:avLst>
                <a:gd name="adj" fmla="val 12346"/>
              </a:avLst>
            </a:prstGeom>
            <a:blipFill>
              <a:blip r:embed="rId4"/>
              <a:tile tx="0" ty="0" sx="100000" sy="100000" flip="none" algn="tl"/>
            </a:blip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94627" y="2879555"/>
              <a:ext cx="380274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>
                <a:solidFill>
                  <a:srgbClr val="B88B05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17075" y="1825893"/>
            <a:ext cx="5180013" cy="760413"/>
            <a:chOff x="6135687" y="725487"/>
            <a:chExt cx="5180013" cy="760413"/>
          </a:xfrm>
        </p:grpSpPr>
        <p:sp>
          <p:nvSpPr>
            <p:cNvPr id="12" name="矩形: 圆角 11"/>
            <p:cNvSpPr/>
            <p:nvPr/>
          </p:nvSpPr>
          <p:spPr>
            <a:xfrm>
              <a:off x="6210300" y="832582"/>
              <a:ext cx="5105400" cy="5654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rgbClr val="B79159"/>
                </a:gs>
              </a:gsLst>
              <a:lin ang="2160000" scaled="0"/>
            </a:gradFill>
            <a:ln>
              <a:solidFill>
                <a:srgbClr val="B88B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566571" y="887992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solidFill>
                    <a:srgbClr val="B88B05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  <a:endParaRPr lang="zh-CN" altLang="en-US" sz="2400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687" y="725487"/>
              <a:ext cx="760413" cy="760413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181506" y="813304"/>
              <a:ext cx="66877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01</a:t>
              </a:r>
              <a:endParaRPr lang="zh-CN" altLang="en-US" sz="32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8906">
            <a:off x="8228990" y="-2195161"/>
            <a:ext cx="4107387" cy="53574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838">
            <a:off x="-964141" y="-787315"/>
            <a:ext cx="4040617" cy="685800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3869" y="-38927"/>
            <a:ext cx="12325869" cy="473775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640585" y="3293972"/>
            <a:ext cx="1901373" cy="3127037"/>
            <a:chOff x="1787256" y="2527385"/>
            <a:chExt cx="1901373" cy="3127037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2212161" y="2890575"/>
              <a:ext cx="110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787256" y="3900096"/>
              <a:ext cx="19013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>
                <a:solidFill>
                  <a:srgbClr val="B88B05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59771" y="3377544"/>
            <a:ext cx="1901373" cy="3127037"/>
            <a:chOff x="1787256" y="2527385"/>
            <a:chExt cx="1901373" cy="3127037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2212161" y="2890575"/>
              <a:ext cx="110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787256" y="3900096"/>
              <a:ext cx="19013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>
                <a:solidFill>
                  <a:srgbClr val="B88B05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38651" y="2284451"/>
            <a:ext cx="1901373" cy="3127037"/>
            <a:chOff x="1787256" y="2527385"/>
            <a:chExt cx="1901373" cy="3127037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2212161" y="2890575"/>
              <a:ext cx="110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787256" y="3900096"/>
              <a:ext cx="19013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>
                <a:solidFill>
                  <a:srgbClr val="B88B05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409116" y="1145480"/>
            <a:ext cx="1901373" cy="3127037"/>
            <a:chOff x="1787256" y="2527385"/>
            <a:chExt cx="1901373" cy="3127037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2212161" y="2890575"/>
              <a:ext cx="110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787256" y="3900096"/>
              <a:ext cx="19013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err="1">
                  <a:solidFill>
                    <a:srgbClr val="B88B05"/>
                  </a:solidFill>
                </a:rPr>
                <a:t>Loem ipsum dolor sameman tanam casectetur adipiscing elit tamam dalam qoue sampe.</a:t>
              </a:r>
              <a:endParaRPr lang="zh-CN" altLang="en-US">
                <a:solidFill>
                  <a:srgbClr val="B88B05"/>
                </a:solidFill>
              </a:endParaRPr>
            </a:p>
          </p:txBody>
        </p:sp>
      </p:grpSp>
      <p:sp>
        <p:nvSpPr>
          <p:cNvPr id="38" name="Title 4"/>
          <p:cNvSpPr txBox="1"/>
          <p:nvPr/>
        </p:nvSpPr>
        <p:spPr>
          <a:xfrm>
            <a:off x="341512" y="267751"/>
            <a:ext cx="7222044" cy="14006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CCB1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OUR PLAN AND </a:t>
            </a:r>
            <a:endParaRPr lang="en-US" b="1">
              <a:solidFill>
                <a:srgbClr val="CCB18A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r>
              <a:rPr lang="en-US" b="1">
                <a:solidFill>
                  <a:srgbClr val="CCB1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STRATEGY</a:t>
            </a:r>
            <a:endParaRPr lang="en-US" b="1">
              <a:solidFill>
                <a:srgbClr val="CCB18A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838">
            <a:off x="2873852" y="1"/>
            <a:ext cx="4040617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90624" y="1085851"/>
            <a:ext cx="4257675" cy="46863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50698" y="1333501"/>
            <a:ext cx="3737526" cy="343852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39721" y="4924335"/>
            <a:ext cx="249120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err="1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Loem ipsum dolor sameman tanam casectetur adipiscing elit tamam dalam qoue sampe</a:t>
            </a:r>
            <a:endParaRPr lang="zh-CN" altLang="en-US" sz="110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401" y="4427539"/>
            <a:ext cx="1361871" cy="17145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870975" y="2653252"/>
            <a:ext cx="425767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err="1">
                <a:solidFill>
                  <a:srgbClr val="B88B0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Loem ipsum dolor sameman tanam casectetur adipiscing elit tamam dalam qoue sampeLoem ipsum dolor sameman tanam casectetur adipiscing elit tamam dalam qoue sampe</a:t>
            </a:r>
            <a:endParaRPr lang="zh-CN" altLang="en-US" sz="1400">
              <a:solidFill>
                <a:srgbClr val="B88B05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r>
              <a:rPr lang="en-US" altLang="zh-CN" sz="1400" err="1">
                <a:solidFill>
                  <a:srgbClr val="B88B05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Loem ipsum dolor sameman tanam casectetur adipiscing elit tamam dalam qoue sampe</a:t>
            </a:r>
            <a:endParaRPr lang="zh-CN" altLang="en-US" sz="1400">
              <a:solidFill>
                <a:srgbClr val="B88B05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endParaRPr lang="zh-CN" altLang="en-US" sz="1400">
              <a:solidFill>
                <a:srgbClr val="B88B05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4838">
            <a:off x="3018704" y="-990514"/>
            <a:ext cx="4040617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38200" y="863600"/>
            <a:ext cx="2628900" cy="53478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B88B0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200" y="863600"/>
            <a:ext cx="2628900" cy="28067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88B05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6612" y="4063703"/>
            <a:ext cx="21120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err="1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Loem ipsum dolor sameman tanam casectetur adipiscing elit tamam dalam qoue sampe. Loem ipsum dolor sameman tanam casectetur adipiscing elit tamam dalam qoue sampe. </a:t>
            </a:r>
            <a:endParaRPr lang="zh-CN" altLang="en-US" sz="1200">
              <a:solidFill>
                <a:srgbClr val="B88B05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/>
            <a:endParaRPr lang="zh-CN" altLang="en-US" sz="1200">
              <a:solidFill>
                <a:srgbClr val="B88B05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40962" y="863600"/>
            <a:ext cx="2628900" cy="53478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B88B05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40962" y="863600"/>
            <a:ext cx="2628900" cy="28067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88B05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39013" y="4063703"/>
            <a:ext cx="21120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err="1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Loem ipsum dolor sameman tanam casectetur adipiscing elit tamam dalam qoue sampe. Loem ipsum dolor sameman tanam casectetur adipiscing elit tamam dalam qoue sampe. </a:t>
            </a:r>
            <a:endParaRPr lang="zh-CN" altLang="en-US" sz="1200">
              <a:solidFill>
                <a:srgbClr val="B88B05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/>
            <a:endParaRPr lang="zh-CN" altLang="en-US" sz="1200">
              <a:solidFill>
                <a:srgbClr val="B88B05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936783" y="863600"/>
            <a:ext cx="2628900" cy="53478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B88B05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936783" y="863600"/>
            <a:ext cx="2628900" cy="28067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88B05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241725" y="4063703"/>
            <a:ext cx="21120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err="1">
                <a:solidFill>
                  <a:srgbClr val="B88B05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Loem ipsum dolor sameman tanam casectetur adipiscing elit tamam dalam qoue sampe. Loem ipsum dolor sameman tanam casectetur adipiscing elit tamam dalam qoue sampe. </a:t>
            </a:r>
            <a:endParaRPr lang="zh-CN" altLang="en-US" sz="1200">
              <a:solidFill>
                <a:srgbClr val="B88B05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/>
            <a:endParaRPr lang="zh-CN" altLang="en-US" sz="1200">
              <a:solidFill>
                <a:srgbClr val="B88B05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9" name="组合 8"/>
          <p:cNvGrpSpPr/>
          <p:nvPr/>
        </p:nvGrpSpPr>
        <p:grpSpPr>
          <a:xfrm>
            <a:off x="10486487" y="2182616"/>
            <a:ext cx="1014229" cy="1014229"/>
            <a:chOff x="2103029" y="2527385"/>
            <a:chExt cx="1269829" cy="1269829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185493" y="2796225"/>
              <a:ext cx="1104900" cy="732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16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sp>
        <p:nvSpPr>
          <p:cNvPr id="24" name="矩形: 圆角 23"/>
          <p:cNvSpPr/>
          <p:nvPr/>
        </p:nvSpPr>
        <p:spPr>
          <a:xfrm rot="12497517">
            <a:off x="149836" y="-1894498"/>
            <a:ext cx="8544088" cy="8484291"/>
          </a:xfrm>
          <a:prstGeom prst="roundRect">
            <a:avLst>
              <a:gd name="adj" fmla="val 50000"/>
            </a:avLst>
          </a:prstGeom>
          <a:noFill/>
          <a:ln>
            <a:solidFill>
              <a:srgbClr val="B88B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: 圆角 24"/>
          <p:cNvSpPr/>
          <p:nvPr/>
        </p:nvSpPr>
        <p:spPr>
          <a:xfrm rot="12497517">
            <a:off x="1833440" y="-2258677"/>
            <a:ext cx="9277579" cy="9212649"/>
          </a:xfrm>
          <a:prstGeom prst="roundRect">
            <a:avLst>
              <a:gd name="adj" fmla="val 50000"/>
            </a:avLst>
          </a:prstGeom>
          <a:noFill/>
          <a:ln>
            <a:solidFill>
              <a:srgbClr val="B88B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: 圆角 1"/>
          <p:cNvSpPr/>
          <p:nvPr/>
        </p:nvSpPr>
        <p:spPr>
          <a:xfrm rot="12497517">
            <a:off x="3359442" y="-2025842"/>
            <a:ext cx="6225575" cy="6182005"/>
          </a:xfrm>
          <a:prstGeom prst="roundRect">
            <a:avLst>
              <a:gd name="adj" fmla="val 50000"/>
            </a:avLst>
          </a:prstGeom>
          <a:blipFill dpi="0" rotWithShape="1">
            <a:blip r:embed="rId3"/>
            <a:tile tx="0" ty="0" sx="80000" sy="80000" flip="none" algn="ctr"/>
          </a:blipFill>
          <a:ln>
            <a:solidFill>
              <a:srgbClr val="B88B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290667" y="1923969"/>
            <a:ext cx="1014229" cy="1014229"/>
            <a:chOff x="2118549" y="2621733"/>
            <a:chExt cx="1269829" cy="126982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549" y="2621733"/>
              <a:ext cx="1269829" cy="1269829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212161" y="2890575"/>
              <a:ext cx="1104900" cy="732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16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587644" y="4426916"/>
            <a:ext cx="1432624" cy="1432624"/>
            <a:chOff x="2103029" y="2527385"/>
            <a:chExt cx="1269829" cy="1269829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2185493" y="2790541"/>
              <a:ext cx="1104900" cy="73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24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07772" y="4277542"/>
            <a:ext cx="1581998" cy="1581998"/>
            <a:chOff x="2103029" y="2527385"/>
            <a:chExt cx="1269829" cy="1269829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3029" y="2527385"/>
              <a:ext cx="1269829" cy="1269829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2185493" y="2790541"/>
              <a:ext cx="1104900" cy="667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输入你的题目</a:t>
              </a:r>
              <a:endParaRPr lang="zh-CN" altLang="en-US" sz="240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8906">
            <a:off x="8566551" y="-2986149"/>
            <a:ext cx="4107387" cy="535746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93958">
            <a:off x="-2834333" y="2671305"/>
            <a:ext cx="4040617" cy="685800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0" y="3429000"/>
            <a:ext cx="12192000" cy="2492990"/>
          </a:xfrm>
          <a:prstGeom prst="rect">
            <a:avLst/>
          </a:prstGeom>
          <a:solidFill>
            <a:srgbClr val="CCB18A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230106" y="1117600"/>
            <a:ext cx="2093543" cy="4842490"/>
            <a:chOff x="2106406" y="1079500"/>
            <a:chExt cx="2093543" cy="4842490"/>
          </a:xfrm>
        </p:grpSpPr>
        <p:grpSp>
          <p:nvGrpSpPr>
            <p:cNvPr id="7" name="组合 6"/>
            <p:cNvGrpSpPr/>
            <p:nvPr/>
          </p:nvGrpSpPr>
          <p:grpSpPr>
            <a:xfrm>
              <a:off x="2106406" y="1079500"/>
              <a:ext cx="2093543" cy="2120900"/>
              <a:chOff x="2106406" y="1079500"/>
              <a:chExt cx="2093543" cy="2120900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2106406" y="1079500"/>
                <a:ext cx="2093543" cy="2120900"/>
                <a:chOff x="2106406" y="1079500"/>
                <a:chExt cx="2319194" cy="2349500"/>
              </a:xfrm>
            </p:grpSpPr>
            <p:pic>
              <p:nvPicPr>
                <p:cNvPr id="2" name="图片 1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2106406" y="1079500"/>
                  <a:ext cx="2097294" cy="1219200"/>
                </a:xfrm>
                <a:prstGeom prst="rect">
                  <a:avLst/>
                </a:prstGeom>
              </p:spPr>
            </p:pic>
            <p:sp>
              <p:nvSpPr>
                <p:cNvPr id="3" name="矩形: 圆角 2"/>
                <p:cNvSpPr/>
                <p:nvPr/>
              </p:nvSpPr>
              <p:spPr>
                <a:xfrm>
                  <a:off x="2590467" y="1839650"/>
                  <a:ext cx="1223423" cy="1589350"/>
                </a:xfrm>
                <a:prstGeom prst="roundRect">
                  <a:avLst>
                    <a:gd name="adj" fmla="val 12346"/>
                  </a:avLst>
                </a:prstGeom>
                <a:blipFill>
                  <a:blip r:embed="rId5"/>
                  <a:tile tx="0" ty="0" sx="100000" sy="100000" flip="none" algn="tl"/>
                </a:blipFill>
                <a:ln>
                  <a:solidFill>
                    <a:srgbClr val="B88B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4" name="图片 3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3202178" y="2703250"/>
                  <a:ext cx="1223422" cy="711200"/>
                </a:xfrm>
                <a:prstGeom prst="rect">
                  <a:avLst/>
                </a:prstGeom>
              </p:spPr>
            </p:pic>
          </p:grpSp>
          <p:sp>
            <p:nvSpPr>
              <p:cNvPr id="6" name="文本框 5"/>
              <p:cNvSpPr txBox="1"/>
              <p:nvPr/>
            </p:nvSpPr>
            <p:spPr>
              <a:xfrm>
                <a:off x="2542855" y="2000533"/>
                <a:ext cx="11049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rgbClr val="B88B05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输入你的题目</a:t>
                </a:r>
                <a:endParaRPr lang="zh-CN" altLang="en-US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2282347" y="3429000"/>
              <a:ext cx="1541349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Loem ipsum dolor sameman tanam casectetur adipiscing elit tamam dalam qoue sampe. </a:t>
              </a:r>
              <a:endPara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/>
              <a:endPara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787723" y="1117600"/>
            <a:ext cx="2093543" cy="4842490"/>
            <a:chOff x="2106406" y="1079500"/>
            <a:chExt cx="2093543" cy="4842490"/>
          </a:xfrm>
        </p:grpSpPr>
        <p:grpSp>
          <p:nvGrpSpPr>
            <p:cNvPr id="11" name="组合 10"/>
            <p:cNvGrpSpPr/>
            <p:nvPr/>
          </p:nvGrpSpPr>
          <p:grpSpPr>
            <a:xfrm>
              <a:off x="2106406" y="1079500"/>
              <a:ext cx="2093543" cy="2120900"/>
              <a:chOff x="2106406" y="1079500"/>
              <a:chExt cx="2093543" cy="2120900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2106406" y="1079500"/>
                <a:ext cx="2093543" cy="2120900"/>
                <a:chOff x="2106406" y="1079500"/>
                <a:chExt cx="2319194" cy="2349500"/>
              </a:xfrm>
            </p:grpSpPr>
            <p:pic>
              <p:nvPicPr>
                <p:cNvPr id="15" name="图片 14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2106406" y="1079500"/>
                  <a:ext cx="2097294" cy="1219200"/>
                </a:xfrm>
                <a:prstGeom prst="rect">
                  <a:avLst/>
                </a:prstGeom>
              </p:spPr>
            </p:pic>
            <p:sp>
              <p:nvSpPr>
                <p:cNvPr id="16" name="矩形: 圆角 15"/>
                <p:cNvSpPr/>
                <p:nvPr/>
              </p:nvSpPr>
              <p:spPr>
                <a:xfrm>
                  <a:off x="2590467" y="1839650"/>
                  <a:ext cx="1223423" cy="1589350"/>
                </a:xfrm>
                <a:prstGeom prst="roundRect">
                  <a:avLst>
                    <a:gd name="adj" fmla="val 12346"/>
                  </a:avLst>
                </a:prstGeom>
                <a:blipFill>
                  <a:blip r:embed="rId5"/>
                  <a:tile tx="0" ty="0" sx="100000" sy="100000" flip="none" algn="tl"/>
                </a:blipFill>
                <a:ln>
                  <a:solidFill>
                    <a:srgbClr val="B88B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7" name="图片 16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3202178" y="2703250"/>
                  <a:ext cx="1223422" cy="711200"/>
                </a:xfrm>
                <a:prstGeom prst="rect">
                  <a:avLst/>
                </a:prstGeom>
              </p:spPr>
            </p:pic>
          </p:grpSp>
          <p:sp>
            <p:nvSpPr>
              <p:cNvPr id="14" name="文本框 13"/>
              <p:cNvSpPr txBox="1"/>
              <p:nvPr/>
            </p:nvSpPr>
            <p:spPr>
              <a:xfrm>
                <a:off x="2542855" y="2000533"/>
                <a:ext cx="11049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rgbClr val="B88B05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输入你的题目</a:t>
                </a:r>
                <a:endParaRPr lang="zh-CN" altLang="en-US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2282347" y="3429000"/>
              <a:ext cx="1541349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Loem ipsum dolor sameman tanam casectetur adipiscing elit tamam dalam qoue sampe. </a:t>
              </a:r>
              <a:endPara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/>
              <a:endPara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45340" y="1117600"/>
            <a:ext cx="2093543" cy="4842490"/>
            <a:chOff x="2106406" y="1079500"/>
            <a:chExt cx="2093543" cy="4842490"/>
          </a:xfrm>
        </p:grpSpPr>
        <p:grpSp>
          <p:nvGrpSpPr>
            <p:cNvPr id="19" name="组合 18"/>
            <p:cNvGrpSpPr/>
            <p:nvPr/>
          </p:nvGrpSpPr>
          <p:grpSpPr>
            <a:xfrm>
              <a:off x="2106406" y="1079500"/>
              <a:ext cx="2093543" cy="2120900"/>
              <a:chOff x="2106406" y="1079500"/>
              <a:chExt cx="2093543" cy="2120900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2106406" y="1079500"/>
                <a:ext cx="2093543" cy="2120900"/>
                <a:chOff x="2106406" y="1079500"/>
                <a:chExt cx="2319194" cy="2349500"/>
              </a:xfrm>
            </p:grpSpPr>
            <p:pic>
              <p:nvPicPr>
                <p:cNvPr id="23" name="图片 22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2106406" y="1079500"/>
                  <a:ext cx="2097294" cy="1219200"/>
                </a:xfrm>
                <a:prstGeom prst="rect">
                  <a:avLst/>
                </a:prstGeom>
              </p:spPr>
            </p:pic>
            <p:sp>
              <p:nvSpPr>
                <p:cNvPr id="24" name="矩形: 圆角 23"/>
                <p:cNvSpPr/>
                <p:nvPr/>
              </p:nvSpPr>
              <p:spPr>
                <a:xfrm>
                  <a:off x="2590467" y="1839650"/>
                  <a:ext cx="1223423" cy="1589350"/>
                </a:xfrm>
                <a:prstGeom prst="roundRect">
                  <a:avLst>
                    <a:gd name="adj" fmla="val 12346"/>
                  </a:avLst>
                </a:prstGeom>
                <a:blipFill>
                  <a:blip r:embed="rId5"/>
                  <a:tile tx="0" ty="0" sx="100000" sy="100000" flip="none" algn="tl"/>
                </a:blipFill>
                <a:ln>
                  <a:solidFill>
                    <a:srgbClr val="B88B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5" name="图片 24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3202178" y="2703250"/>
                  <a:ext cx="1223422" cy="711200"/>
                </a:xfrm>
                <a:prstGeom prst="rect">
                  <a:avLst/>
                </a:prstGeom>
              </p:spPr>
            </p:pic>
          </p:grpSp>
          <p:sp>
            <p:nvSpPr>
              <p:cNvPr id="22" name="文本框 21"/>
              <p:cNvSpPr txBox="1"/>
              <p:nvPr/>
            </p:nvSpPr>
            <p:spPr>
              <a:xfrm>
                <a:off x="2542855" y="2000533"/>
                <a:ext cx="11049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rgbClr val="B88B05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输入你的题目</a:t>
                </a:r>
                <a:endParaRPr lang="zh-CN" altLang="en-US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2282347" y="3429000"/>
              <a:ext cx="1541349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Loem ipsum dolor sameman tanam casectetur adipiscing elit tamam dalam qoue sampe. </a:t>
              </a:r>
              <a:endPara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/>
              <a:endPara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902956" y="1117600"/>
            <a:ext cx="2093543" cy="4842490"/>
            <a:chOff x="2106406" y="1079500"/>
            <a:chExt cx="2093543" cy="4842490"/>
          </a:xfrm>
        </p:grpSpPr>
        <p:grpSp>
          <p:nvGrpSpPr>
            <p:cNvPr id="27" name="组合 26"/>
            <p:cNvGrpSpPr/>
            <p:nvPr/>
          </p:nvGrpSpPr>
          <p:grpSpPr>
            <a:xfrm>
              <a:off x="2106406" y="1079500"/>
              <a:ext cx="2093543" cy="2120900"/>
              <a:chOff x="2106406" y="1079500"/>
              <a:chExt cx="2093543" cy="2120900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2106406" y="1079500"/>
                <a:ext cx="2093543" cy="2120900"/>
                <a:chOff x="2106406" y="1079500"/>
                <a:chExt cx="2319194" cy="2349500"/>
              </a:xfrm>
            </p:grpSpPr>
            <p:pic>
              <p:nvPicPr>
                <p:cNvPr id="31" name="图片 30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2106406" y="1079500"/>
                  <a:ext cx="2097294" cy="1219200"/>
                </a:xfrm>
                <a:prstGeom prst="rect">
                  <a:avLst/>
                </a:prstGeom>
              </p:spPr>
            </p:pic>
            <p:sp>
              <p:nvSpPr>
                <p:cNvPr id="32" name="矩形: 圆角 31"/>
                <p:cNvSpPr/>
                <p:nvPr/>
              </p:nvSpPr>
              <p:spPr>
                <a:xfrm>
                  <a:off x="2590467" y="1839650"/>
                  <a:ext cx="1223423" cy="1589350"/>
                </a:xfrm>
                <a:prstGeom prst="roundRect">
                  <a:avLst>
                    <a:gd name="adj" fmla="val 12346"/>
                  </a:avLst>
                </a:prstGeom>
                <a:blipFill>
                  <a:blip r:embed="rId5"/>
                  <a:tile tx="0" ty="0" sx="100000" sy="100000" flip="none" algn="tl"/>
                </a:blipFill>
                <a:ln>
                  <a:solidFill>
                    <a:srgbClr val="B88B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33" name="图片 32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3202178" y="2703250"/>
                  <a:ext cx="1223422" cy="711200"/>
                </a:xfrm>
                <a:prstGeom prst="rect">
                  <a:avLst/>
                </a:prstGeom>
              </p:spPr>
            </p:pic>
          </p:grpSp>
          <p:sp>
            <p:nvSpPr>
              <p:cNvPr id="30" name="文本框 29"/>
              <p:cNvSpPr txBox="1"/>
              <p:nvPr/>
            </p:nvSpPr>
            <p:spPr>
              <a:xfrm>
                <a:off x="2542855" y="2000533"/>
                <a:ext cx="11049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rgbClr val="B88B05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输入你的题目</a:t>
                </a:r>
                <a:endParaRPr lang="zh-CN" altLang="en-US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2282347" y="3429000"/>
              <a:ext cx="1541349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Loem ipsum dolor sameman tanam casectetur adipiscing elit tamam dalam qoue sampe. </a:t>
              </a:r>
              <a:endPara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/>
              <a:endParaRPr lang="zh-CN" altLang="en-US" sz="120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28906">
            <a:off x="8566551" y="-2986149"/>
            <a:ext cx="4107387" cy="535746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93958">
            <a:off x="-2834333" y="2671305"/>
            <a:ext cx="4040617" cy="6858000"/>
          </a:xfrm>
          <a:prstGeom prst="rect">
            <a:avLst/>
          </a:prstGeom>
        </p:spPr>
      </p:pic>
      <p:grpSp>
        <p:nvGrpSpPr>
          <p:cNvPr id="47" name="组合 46"/>
          <p:cNvGrpSpPr/>
          <p:nvPr/>
        </p:nvGrpSpPr>
        <p:grpSpPr>
          <a:xfrm>
            <a:off x="0" y="3429000"/>
            <a:ext cx="12192000" cy="2492990"/>
            <a:chOff x="0" y="3429000"/>
            <a:chExt cx="12192000" cy="2492990"/>
          </a:xfrm>
        </p:grpSpPr>
        <p:sp>
          <p:nvSpPr>
            <p:cNvPr id="34" name="矩形 33"/>
            <p:cNvSpPr/>
            <p:nvPr/>
          </p:nvSpPr>
          <p:spPr>
            <a:xfrm>
              <a:off x="0" y="3429000"/>
              <a:ext cx="12192000" cy="2492990"/>
            </a:xfrm>
            <a:prstGeom prst="rect">
              <a:avLst/>
            </a:prstGeom>
            <a:solidFill>
              <a:srgbClr val="CCB18A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913122" y="3429000"/>
              <a:ext cx="2093543" cy="2120900"/>
              <a:chOff x="2106406" y="1079500"/>
              <a:chExt cx="2093543" cy="2120900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2106406" y="1079500"/>
                <a:ext cx="2093543" cy="2120900"/>
                <a:chOff x="2106406" y="1079500"/>
                <a:chExt cx="2319194" cy="2349500"/>
              </a:xfrm>
            </p:grpSpPr>
            <p:pic>
              <p:nvPicPr>
                <p:cNvPr id="2" name="图片 1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2106406" y="1079500"/>
                  <a:ext cx="2097294" cy="1219200"/>
                </a:xfrm>
                <a:prstGeom prst="rect">
                  <a:avLst/>
                </a:prstGeom>
              </p:spPr>
            </p:pic>
            <p:sp>
              <p:nvSpPr>
                <p:cNvPr id="3" name="矩形: 圆角 2"/>
                <p:cNvSpPr/>
                <p:nvPr/>
              </p:nvSpPr>
              <p:spPr>
                <a:xfrm>
                  <a:off x="2590467" y="1839650"/>
                  <a:ext cx="1223423" cy="1589350"/>
                </a:xfrm>
                <a:prstGeom prst="roundRect">
                  <a:avLst>
                    <a:gd name="adj" fmla="val 12346"/>
                  </a:avLst>
                </a:prstGeom>
                <a:blipFill>
                  <a:blip r:embed="rId5"/>
                  <a:tile tx="0" ty="0" sx="100000" sy="100000" flip="none" algn="tl"/>
                </a:blipFill>
                <a:ln>
                  <a:solidFill>
                    <a:srgbClr val="B88B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4" name="图片 3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3202178" y="2703250"/>
                  <a:ext cx="1223422" cy="711200"/>
                </a:xfrm>
                <a:prstGeom prst="rect">
                  <a:avLst/>
                </a:prstGeom>
              </p:spPr>
            </p:pic>
          </p:grpSp>
          <p:sp>
            <p:nvSpPr>
              <p:cNvPr id="6" name="文本框 5"/>
              <p:cNvSpPr txBox="1"/>
              <p:nvPr/>
            </p:nvSpPr>
            <p:spPr>
              <a:xfrm>
                <a:off x="2542855" y="2000533"/>
                <a:ext cx="11049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rgbClr val="B88B05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输入你的题目</a:t>
                </a:r>
                <a:endParaRPr lang="zh-CN" altLang="en-US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3556190" y="4350033"/>
              <a:ext cx="793911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Loem ipsum dolor sameman tanam casectetur adipiscing elit tamam dalam qoue sampe.</a:t>
              </a:r>
              <a:endParaRPr lang="zh-CN" altLang="en-US" sz="16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endParaRPr lang="zh-CN" altLang="en-US" sz="16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0" y="537953"/>
            <a:ext cx="12192000" cy="2492990"/>
            <a:chOff x="0" y="537953"/>
            <a:chExt cx="12192000" cy="2492990"/>
          </a:xfrm>
        </p:grpSpPr>
        <p:sp>
          <p:nvSpPr>
            <p:cNvPr id="37" name="矩形 36"/>
            <p:cNvSpPr/>
            <p:nvPr/>
          </p:nvSpPr>
          <p:spPr>
            <a:xfrm>
              <a:off x="0" y="537953"/>
              <a:ext cx="12192000" cy="2492990"/>
            </a:xfrm>
            <a:prstGeom prst="rect">
              <a:avLst/>
            </a:prstGeom>
            <a:solidFill>
              <a:srgbClr val="B8C2BA">
                <a:alpha val="6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9401757" y="556575"/>
              <a:ext cx="2093543" cy="2120900"/>
              <a:chOff x="2106406" y="1079500"/>
              <a:chExt cx="2093543" cy="2120900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2106406" y="1079500"/>
                <a:ext cx="2093543" cy="2120900"/>
                <a:chOff x="2106406" y="1079500"/>
                <a:chExt cx="2319194" cy="2349500"/>
              </a:xfrm>
            </p:grpSpPr>
            <p:pic>
              <p:nvPicPr>
                <p:cNvPr id="41" name="图片 40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2106406" y="1079500"/>
                  <a:ext cx="2097294" cy="1219200"/>
                </a:xfrm>
                <a:prstGeom prst="rect">
                  <a:avLst/>
                </a:prstGeom>
              </p:spPr>
            </p:pic>
            <p:sp>
              <p:nvSpPr>
                <p:cNvPr id="42" name="矩形: 圆角 41"/>
                <p:cNvSpPr/>
                <p:nvPr/>
              </p:nvSpPr>
              <p:spPr>
                <a:xfrm>
                  <a:off x="2590467" y="1839650"/>
                  <a:ext cx="1223423" cy="1589350"/>
                </a:xfrm>
                <a:prstGeom prst="roundRect">
                  <a:avLst>
                    <a:gd name="adj" fmla="val 12346"/>
                  </a:avLst>
                </a:prstGeom>
                <a:blipFill>
                  <a:blip r:embed="rId5"/>
                  <a:tile tx="0" ty="0" sx="100000" sy="100000" flip="none" algn="tl"/>
                </a:blipFill>
                <a:ln>
                  <a:solidFill>
                    <a:srgbClr val="B88B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43" name="图片 42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01" t="12797" r="9965" b="45797"/>
                <a:stretch>
                  <a:fillRect/>
                </a:stretch>
              </p:blipFill>
              <p:spPr>
                <a:xfrm>
                  <a:off x="3202178" y="2703250"/>
                  <a:ext cx="1223422" cy="711200"/>
                </a:xfrm>
                <a:prstGeom prst="rect">
                  <a:avLst/>
                </a:prstGeom>
              </p:spPr>
            </p:pic>
          </p:grpSp>
          <p:sp>
            <p:nvSpPr>
              <p:cNvPr id="40" name="文本框 39"/>
              <p:cNvSpPr txBox="1"/>
              <p:nvPr/>
            </p:nvSpPr>
            <p:spPr>
              <a:xfrm>
                <a:off x="2542855" y="2000533"/>
                <a:ext cx="11049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rgbClr val="B88B05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输入你的题目</a:t>
                </a:r>
                <a:endParaRPr lang="zh-CN" altLang="en-US">
                  <a:solidFill>
                    <a:srgbClr val="B88B05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1462390" y="1511672"/>
              <a:ext cx="793911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err="1">
                  <a:solidFill>
                    <a:srgbClr val="7B5C03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Loem ipsum dolor sameman tanam casectetur adipiscing elit tamam dalam qoue sampe. Loem ipsum dolor sameman tanam casectetur adipiscing elit tamam dalam qoue sampe.</a:t>
              </a:r>
              <a:endParaRPr lang="zh-CN" altLang="en-US" sz="16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r"/>
              <a:endParaRPr lang="zh-CN" altLang="en-US" sz="1600">
                <a:solidFill>
                  <a:srgbClr val="7B5C03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COMMONDATA" val="eyJoZGlkIjoiNGUwYjA4ZWY2NjA5ODhlZjcwNTFkMjRlOTA5YTE4MWMifQ==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124</Paragraphs>
  <Slides>25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baseType="lpstr" size="35">
      <vt:lpstr>Arial</vt:lpstr>
      <vt:lpstr>等线 Light</vt:lpstr>
      <vt:lpstr>等线</vt:lpstr>
      <vt:lpstr>Calibri Light</vt:lpstr>
      <vt:lpstr>Calibri</vt:lpstr>
      <vt:lpstr>思源黑体 CN Medium</vt:lpstr>
      <vt:lpstr>思源黑体 CN Light</vt:lpstr>
      <vt:lpstr>思源黑体 CN Bold</vt:lpstr>
      <vt:lpstr>思源黑体 CN Normal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dc:creator>微信公众号：设计指引</dc:creator>
  <cp:lastModifiedBy>明天 </cp:lastModifiedBy>
  <cp:revision>32</cp:revision>
  <dcterms:created xsi:type="dcterms:W3CDTF">2019-10-18T04:43:00Z</dcterms:created>
  <dcterms:modified xsi:type="dcterms:W3CDTF">2023-10-16T16:00:50Z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D44FB8D08BFF45119C34C0AC5446C842_12</vt:lpwstr>
  </property>
  <property fmtid="{D5CDD505-2E9C-101B-9397-08002B2CF9AE}" pid="3" name="KSOProductBuildVer">
    <vt:lpwstr>2052-12.1.0.15712</vt:lpwstr>
  </property>
</Properties>
</file>