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xlsx" ContentType="application/vnd.openxmlformats-officedocument.spreadsheetml.sheet"/>
  <Default Extension="fntdata" ContentType="application/x-fontdata"/>
  <Default Extension="png" ContentType="image/png"/>
  <Default Extension="wdp" ContentType="image/vnd.ms-photo"/>
  <Default Extension="svg" ContentType="image/svg"/>
  <Default Extension="emf" ContentType="image/x-emf"/>
  <Default Extension="mp3" ContentType="audio/mp3"/>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charts/colors1.xml" ContentType="application/vnd.ms-office.chartcolorstyle+xml"/>
  <Override PartName="/ppt/charts/colors2.xml" ContentType="application/vnd.ms-office.chartcolorstyle+xml"/>
  <Override PartName="/ppt/charts/style1.xml" ContentType="application/vnd.ms-office.chartstyle+xml"/>
  <Override PartName="/ppt/charts/style2.xml" ContentType="application/vnd.ms-office.chartstyle+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 Id="rId5" Type="http://schemas.openxmlformats.org/officeDocument/2006/relationships/custom-properties" Target="docProps/custom.xml" /></Relationships>
</file>

<file path=ppt/presentation.xml><?xml version="1.0" encoding="utf-8"?>
<!--Generated by Aspose.Slides for .NET 23.9-->
<p:presentation xmlns:r="http://schemas.openxmlformats.org/officeDocument/2006/relationships" xmlns:a="http://schemas.openxmlformats.org/drawingml/2006/main" xmlns:p="http://schemas.openxmlformats.org/presentationml/2006/main" embedTrueTypeFonts="1" saveSubsetFonts="1">
  <p:sldMasterIdLst>
    <p:sldMasterId id="2147483648" r:id="rId1"/>
  </p:sldMasterIdLst>
  <p:notesMasterIdLst>
    <p:notesMasterId r:id="rId2"/>
  </p:notesMasterIdLst>
  <p:handoutMasterIdLst>
    <p:handoutMasterId r:id="rId3"/>
  </p:handoutMasterIdLst>
  <p:sldIdLst>
    <p:sldId id="284" r:id="rId4"/>
    <p:sldId id="258" r:id="rId5"/>
    <p:sldId id="259" r:id="rId6"/>
    <p:sldId id="264" r:id="rId7"/>
    <p:sldId id="266" r:id="rId8"/>
    <p:sldId id="257" r:id="rId9"/>
    <p:sldId id="268" r:id="rId10"/>
    <p:sldId id="267" r:id="rId11"/>
    <p:sldId id="269" r:id="rId12"/>
    <p:sldId id="261" r:id="rId13"/>
    <p:sldId id="260" r:id="rId14"/>
    <p:sldId id="270" r:id="rId15"/>
    <p:sldId id="271" r:id="rId16"/>
    <p:sldId id="273" r:id="rId17"/>
    <p:sldId id="262" r:id="rId18"/>
    <p:sldId id="272" r:id="rId19"/>
    <p:sldId id="276" r:id="rId20"/>
    <p:sldId id="277" r:id="rId21"/>
    <p:sldId id="275" r:id="rId22"/>
    <p:sldId id="263" r:id="rId23"/>
    <p:sldId id="278" r:id="rId24"/>
    <p:sldId id="287" r:id="rId25"/>
    <p:sldId id="288" r:id="rId26"/>
    <p:sldId id="290" r:id="rId27"/>
    <p:sldId id="291" r:id="rId28"/>
    <p:sldId id="279" r:id="rId29"/>
    <p:sldId id="281" r:id="rId30"/>
    <p:sldId id="286" r:id="rId31"/>
    <p:sldId id="282" r:id="rId32"/>
    <p:sldId id="283" r:id="rId33"/>
  </p:sldIdLst>
  <p:sldSz cx="12192000" cy="6858000"/>
  <p:notesSz cx="6858000" cy="9144000"/>
  <p:embeddedFontLst>
    <p:embeddedFont>
      <p:font typeface="楷体" panose="02010609060101010101" pitchFamily="49" charset="-122"/>
      <p:regular r:id="rId35"/>
    </p:embeddedFont>
    <p:embeddedFont>
      <p:font typeface="Calibri" panose="020F0502020204030204"/>
      <p:regular r:id="rId36"/>
      <p:bold r:id="rId37"/>
      <p:italic r:id="rId38"/>
      <p:boldItalic r:id="rId39"/>
    </p:embeddedFont>
    <p:embeddedFont>
      <p:font typeface="等线" panose="02010600030101010101" charset="-122"/>
      <p:regular r:id="rId40"/>
    </p:embeddedFont>
    <p:embeddedFont>
      <p:font typeface="微软雅黑" panose="020B0503020204020204" pitchFamily="34" charset="-122"/>
      <p:regular r:id="rId41"/>
    </p:embeddedFont>
    <p:embeddedFont>
      <p:font typeface="等线 Light" panose="02010600030101010101" charset="-122"/>
      <p:regular r:id="rId42"/>
    </p:embeddedFont>
    <p:embeddedFont>
      <p:font typeface="方正吕建德字体" panose="02010600010101010101" pitchFamily="2" charset="-122"/>
      <p:regular r:id="rId43"/>
    </p:embeddedFont>
    <p:embeddedFont>
      <p:font typeface="华文中宋" panose="02010600040101010101" pitchFamily="2" charset="-122"/>
      <p:regular r:id="rId44"/>
    </p:embeddedFont>
  </p:embeddedFontLst>
  <p:custDataLst>
    <p:tags r:id="rId3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r="http://schemas.openxmlformats.org/officeDocument/2006/relationships" xmlns:a="http://schemas.openxmlformats.org/drawingml/2006/main" xmlns:p="http://schemas.openxmlformats.org/presentationml/2006/main">
  <p:showPr showNarration="1">
    <p:present/>
    <p:extLs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112" d="100"/>
          <a:sy n="112" d="100"/>
        </p:scale>
        <p:origin x="78" y="96"/>
      </p:cViewPr>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slideMaster" Target="slideMasters/slideMaster1.xml" /><Relationship Id="rId10" Type="http://schemas.openxmlformats.org/officeDocument/2006/relationships/slide" Target="slides/slide7.xml" /><Relationship Id="rId11" Type="http://schemas.openxmlformats.org/officeDocument/2006/relationships/slide" Target="slides/slide8.xml" /><Relationship Id="rId12" Type="http://schemas.openxmlformats.org/officeDocument/2006/relationships/slide" Target="slides/slide9.xml" /><Relationship Id="rId13" Type="http://schemas.openxmlformats.org/officeDocument/2006/relationships/slide" Target="slides/slide10.xml" /><Relationship Id="rId14" Type="http://schemas.openxmlformats.org/officeDocument/2006/relationships/slide" Target="slides/slide11.xml" /><Relationship Id="rId15" Type="http://schemas.openxmlformats.org/officeDocument/2006/relationships/slide" Target="slides/slide12.xml" /><Relationship Id="rId16" Type="http://schemas.openxmlformats.org/officeDocument/2006/relationships/slide" Target="slides/slide13.xml" /><Relationship Id="rId17" Type="http://schemas.openxmlformats.org/officeDocument/2006/relationships/slide" Target="slides/slide14.xml" /><Relationship Id="rId18" Type="http://schemas.openxmlformats.org/officeDocument/2006/relationships/slide" Target="slides/slide15.xml" /><Relationship Id="rId19" Type="http://schemas.openxmlformats.org/officeDocument/2006/relationships/slide" Target="slides/slide16.xml" /><Relationship Id="rId2" Type="http://schemas.openxmlformats.org/officeDocument/2006/relationships/notesMaster" Target="notesMasters/notesMaster1.xml" /><Relationship Id="rId20" Type="http://schemas.openxmlformats.org/officeDocument/2006/relationships/slide" Target="slides/slide17.xml" /><Relationship Id="rId21" Type="http://schemas.openxmlformats.org/officeDocument/2006/relationships/slide" Target="slides/slide18.xml" /><Relationship Id="rId22" Type="http://schemas.openxmlformats.org/officeDocument/2006/relationships/slide" Target="slides/slide19.xml" /><Relationship Id="rId23" Type="http://schemas.openxmlformats.org/officeDocument/2006/relationships/slide" Target="slides/slide20.xml" /><Relationship Id="rId24" Type="http://schemas.openxmlformats.org/officeDocument/2006/relationships/slide" Target="slides/slide21.xml" /><Relationship Id="rId25" Type="http://schemas.openxmlformats.org/officeDocument/2006/relationships/slide" Target="slides/slide22.xml" /><Relationship Id="rId26" Type="http://schemas.openxmlformats.org/officeDocument/2006/relationships/slide" Target="slides/slide23.xml" /><Relationship Id="rId27" Type="http://schemas.openxmlformats.org/officeDocument/2006/relationships/slide" Target="slides/slide24.xml" /><Relationship Id="rId28" Type="http://schemas.openxmlformats.org/officeDocument/2006/relationships/slide" Target="slides/slide25.xml" /><Relationship Id="rId29" Type="http://schemas.openxmlformats.org/officeDocument/2006/relationships/slide" Target="slides/slide26.xml" /><Relationship Id="rId3" Type="http://schemas.openxmlformats.org/officeDocument/2006/relationships/handoutMaster" Target="handoutMasters/handoutMaster1.xml" /><Relationship Id="rId30" Type="http://schemas.openxmlformats.org/officeDocument/2006/relationships/slide" Target="slides/slide27.xml" /><Relationship Id="rId31" Type="http://schemas.openxmlformats.org/officeDocument/2006/relationships/slide" Target="slides/slide28.xml" /><Relationship Id="rId32" Type="http://schemas.openxmlformats.org/officeDocument/2006/relationships/slide" Target="slides/slide29.xml" /><Relationship Id="rId33" Type="http://schemas.openxmlformats.org/officeDocument/2006/relationships/slide" Target="slides/slide30.xml" /><Relationship Id="rId34" Type="http://schemas.openxmlformats.org/officeDocument/2006/relationships/tags" Target="tags/tag5.xml" /><Relationship Id="rId35" Type="http://schemas.openxmlformats.org/officeDocument/2006/relationships/font" Target="fonts/font1.fntdata" /><Relationship Id="rId36" Type="http://schemas.openxmlformats.org/officeDocument/2006/relationships/font" Target="fonts/font2.fntdata" /><Relationship Id="rId37" Type="http://schemas.openxmlformats.org/officeDocument/2006/relationships/font" Target="fonts/font3.fntdata" /><Relationship Id="rId38" Type="http://schemas.openxmlformats.org/officeDocument/2006/relationships/font" Target="fonts/font4.fntdata" /><Relationship Id="rId39" Type="http://schemas.openxmlformats.org/officeDocument/2006/relationships/font" Target="fonts/font5.fntdata" /><Relationship Id="rId4" Type="http://schemas.openxmlformats.org/officeDocument/2006/relationships/slide" Target="slides/slide1.xml" /><Relationship Id="rId40" Type="http://schemas.openxmlformats.org/officeDocument/2006/relationships/font" Target="fonts/font6.fntdata" /><Relationship Id="rId41" Type="http://schemas.openxmlformats.org/officeDocument/2006/relationships/font" Target="fonts/font7.fntdata" /><Relationship Id="rId42" Type="http://schemas.openxmlformats.org/officeDocument/2006/relationships/font" Target="fonts/font8.fntdata" /><Relationship Id="rId43" Type="http://schemas.openxmlformats.org/officeDocument/2006/relationships/font" Target="fonts/font9.fntdata" /><Relationship Id="rId44" Type="http://schemas.openxmlformats.org/officeDocument/2006/relationships/font" Target="fonts/font10.fntdata" /><Relationship Id="rId45" Type="http://schemas.openxmlformats.org/officeDocument/2006/relationships/presProps" Target="presProps.xml" /><Relationship Id="rId46" Type="http://schemas.openxmlformats.org/officeDocument/2006/relationships/viewProps" Target="viewProps.xml" /><Relationship Id="rId47" Type="http://schemas.openxmlformats.org/officeDocument/2006/relationships/theme" Target="theme/theme1.xml" /><Relationship Id="rId48" Type="http://schemas.openxmlformats.org/officeDocument/2006/relationships/tableStyles" Target="tableStyles.xml" /><Relationship Id="rId5" Type="http://schemas.openxmlformats.org/officeDocument/2006/relationships/slide" Target="slides/slide2.xml" /><Relationship Id="rId6" Type="http://schemas.openxmlformats.org/officeDocument/2006/relationships/slide" Target="slides/slide3.xml" /><Relationship Id="rId7" Type="http://schemas.openxmlformats.org/officeDocument/2006/relationships/slide" Target="slides/slide4.xml" /><Relationship Id="rId8" Type="http://schemas.openxmlformats.org/officeDocument/2006/relationships/slide" Target="slides/slide5.xml" /><Relationship Id="rId9" Type="http://schemas.openxmlformats.org/officeDocument/2006/relationships/slide" Target="slides/slide6.xml" /></Relationships>
</file>

<file path=ppt/charts/_rels/chart1.xml.rels>&#65279;<?xml version="1.0" encoding="utf-8" standalone="yes"?><Relationships xmlns="http://schemas.openxmlformats.org/package/2006/relationships"><Relationship Id="rId1" Type="http://schemas.openxmlformats.org/officeDocument/2006/relationships/package" Target="../embeddings/Microsoft_Excel_Worksheet1.xlsx" /><Relationship Id="rId2" Type="http://schemas.microsoft.com/office/2011/relationships/chartColorStyle" Target="colors1.xml" /><Relationship Id="rId3" Type="http://schemas.microsoft.com/office/2011/relationships/chartStyle" Target="style1.xml" /></Relationships>
</file>

<file path=ppt/charts/_rels/chart2.xml.rels>&#65279;<?xml version="1.0" encoding="utf-8" standalone="yes"?><Relationships xmlns="http://schemas.openxmlformats.org/package/2006/relationships"><Relationship Id="rId1" Type="http://schemas.openxmlformats.org/officeDocument/2006/relationships/package" Target="../embeddings/Microsoft_Excel_Worksheet2.xlsx" /><Relationship Id="rId2" Type="http://schemas.openxmlformats.org/officeDocument/2006/relationships/image" Target="../media/image39.png" /><Relationship Id="rId3" Type="http://schemas.microsoft.com/office/2011/relationships/chartColorStyle" Target="colors2.xml" /><Relationship Id="rId4" Type="http://schemas.microsoft.com/office/2011/relationships/chartStyle" Target="style2.xml" /></Relationships>
</file>

<file path=ppt/charts/chart1.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pieChart>
        <c:varyColors val="1"/>
        <c:ser>
          <c:idx val="0"/>
          <c:order val="0"/>
          <c:tx>
            <c:strRef>
              <c:f>Sheet1!$B$1</c:f>
              <c:strCache>
                <c:ptCount val="1"/>
                <c:pt idx="0">
                  <c:v>销售额</c:v>
                </c:pt>
              </c:strCache>
            </c:strRef>
          </c:tx>
          <c:spPr>
            <a:solidFill>
              <a:srgbClr val="004DA1"/>
            </a:solidFill>
            <a:ln w="19050">
              <a:solidFill>
                <a:schemeClr val="bg1"/>
              </a:solidFill>
            </a:ln>
          </c:spPr>
          <c:dPt>
            <c:idx val="0"/>
            <c:invertIfNegative val="1"/>
            <c:spPr>
              <a:solidFill>
                <a:srgbClr val="C00000"/>
              </a:solidFill>
              <a:ln w="19050">
                <a:solidFill>
                  <a:schemeClr val="bg1"/>
                </a:solidFill>
              </a:ln>
            </c:spPr>
          </c:dPt>
          <c:dPt>
            <c:idx val="1"/>
            <c:invertIfNegative val="1"/>
            <c:spPr>
              <a:solidFill>
                <a:srgbClr val="E22A30">
                  <a:alpha val="80000"/>
                </a:srgbClr>
              </a:solidFill>
              <a:ln w="19050">
                <a:solidFill>
                  <a:schemeClr val="bg1"/>
                </a:solidFill>
              </a:ln>
            </c:spPr>
          </c:dPt>
          <c:dPt>
            <c:idx val="2"/>
            <c:invertIfNegative val="1"/>
            <c:spPr>
              <a:solidFill>
                <a:srgbClr val="FFCCCC">
                  <a:alpha val="60000"/>
                </a:srgbClr>
              </a:solidFill>
              <a:ln w="19050">
                <a:solidFill>
                  <a:schemeClr val="bg1"/>
                </a:solidFill>
              </a:ln>
            </c:spPr>
          </c:dPt>
          <c:dLbls>
            <c:dLbl>
              <c:idx val="0"/>
              <c:txPr>
                <a:bodyPr rot="0" spcFirstLastPara="1" vertOverflow="ellipsis" vert="horz" wrap="square" lIns="38100" tIns="19050" rIns="38100" bIns="19050" anchor="ctr" anchorCtr="1">
                  <a:spAutoFit/>
                </a:bodyPr>
                <a:p>
                  <a:pPr>
                    <a:defRPr lang="zh-CN" sz="2000" b="1" i="0" u="none" strike="noStrike" kern="1200" baseline="0" smtId="4294967295">
                      <a:solidFill>
                        <a:schemeClr val="bg1"/>
                      </a:solidFill>
                      <a:latin typeface="+mn-ea"/>
                      <a:ea typeface="+mn-ea"/>
                      <a:cs typeface="+mn-cs"/>
                    </a:defRPr>
                  </a:pPr>
                  <a:endParaRPr lang="zh-CN" sz="2000" b="1" i="0" u="none" strike="noStrike" kern="1200" baseline="0" smtId="4294967295">
                    <a:solidFill>
                      <a:schemeClr val="bg1"/>
                    </a:solidFill>
                    <a:latin typeface="+mn-ea"/>
                    <a:ea typeface="+mn-ea"/>
                    <a:cs typeface="+mn-cs"/>
                  </a:endParaRPr>
                </a:p>
              </c:txPr>
              <c:dLblPos val="ctr"/>
              <c:showLegendKey val="0"/>
              <c:showVal val="1"/>
              <c:showCatName val="0"/>
              <c:showSerName val="0"/>
              <c:showPercent val="0"/>
              <c:showBubbleSize val="0"/>
              <c:extLst/>
            </c:dLbl>
            <c:dLbl>
              <c:idx val="1"/>
              <c:txPr>
                <a:bodyPr rot="0" spcFirstLastPara="1" vertOverflow="ellipsis" vert="horz" wrap="square" lIns="38100" tIns="19050" rIns="38100" bIns="19050" anchor="ctr" anchorCtr="1">
                  <a:spAutoFit/>
                </a:bodyPr>
                <a:p>
                  <a:pPr>
                    <a:defRPr lang="zh-CN" sz="2000" b="1" i="0" u="none" strike="noStrike" kern="1200" baseline="0" smtId="4294967295">
                      <a:solidFill>
                        <a:schemeClr val="bg1"/>
                      </a:solidFill>
                      <a:latin typeface="+mn-ea"/>
                      <a:ea typeface="+mn-ea"/>
                      <a:cs typeface="+mn-cs"/>
                    </a:defRPr>
                  </a:pPr>
                  <a:endParaRPr lang="zh-CN" sz="2000" b="1" i="0" u="none" strike="noStrike" kern="1200" baseline="0" smtId="4294967295">
                    <a:solidFill>
                      <a:schemeClr val="bg1"/>
                    </a:solidFill>
                    <a:latin typeface="+mn-ea"/>
                    <a:ea typeface="+mn-ea"/>
                    <a:cs typeface="+mn-cs"/>
                  </a:endParaRPr>
                </a:p>
              </c:txPr>
              <c:dLblPos val="ctr"/>
              <c:showLegendKey val="0"/>
              <c:showVal val="1"/>
              <c:showCatName val="0"/>
              <c:showSerName val="0"/>
              <c:showPercent val="0"/>
              <c:showBubbleSize val="0"/>
              <c:extLst/>
            </c:dLbl>
            <c:dLbl>
              <c:idx val="2"/>
              <c:txPr>
                <a:bodyPr rot="0" spcFirstLastPara="1" vertOverflow="ellipsis" vert="horz" wrap="square" lIns="38100" tIns="19050" rIns="38100" bIns="19050" anchor="ctr" anchorCtr="1">
                  <a:spAutoFit/>
                </a:bodyPr>
                <a:p>
                  <a:pPr>
                    <a:defRPr lang="zh-CN" sz="2000" b="1" i="0" u="none" strike="noStrike" kern="1200" baseline="0" smtId="4294967295">
                      <a:solidFill>
                        <a:schemeClr val="bg1"/>
                      </a:solidFill>
                      <a:latin typeface="+mn-ea"/>
                      <a:ea typeface="+mn-ea"/>
                      <a:cs typeface="+mn-cs"/>
                    </a:defRPr>
                  </a:pPr>
                  <a:endParaRPr lang="zh-CN" sz="2000" b="1" i="0" u="none" strike="noStrike" kern="1200" baseline="0" smtId="4294967295">
                    <a:solidFill>
                      <a:schemeClr val="bg1"/>
                    </a:solidFill>
                    <a:latin typeface="+mn-ea"/>
                    <a:ea typeface="+mn-ea"/>
                    <a:cs typeface="+mn-cs"/>
                  </a:endParaRPr>
                </a:p>
              </c:txPr>
              <c:dLblPos val="ctr"/>
              <c:showLegendKey val="0"/>
              <c:showVal val="1"/>
              <c:showCatName val="0"/>
              <c:showSerName val="0"/>
              <c:showPercent val="0"/>
              <c:showBubbleSize val="0"/>
              <c:extLst/>
            </c:dLbl>
            <c:spPr>
              <a:noFill/>
              <a:ln>
                <a:noFill/>
              </a:ln>
              <a:effectLst/>
            </c:spPr>
            <c:txPr>
              <a:bodyPr rot="0" spcFirstLastPara="1" vertOverflow="ellipsis" vert="horz" wrap="square" lIns="38100" tIns="19050" rIns="38100" bIns="19050" anchor="ctr" anchorCtr="1">
                <a:spAutoFit/>
              </a:bodyPr>
              <a:p>
                <a:pPr>
                  <a:defRPr lang="zh-CN" sz="2000" b="1" i="0" u="none" strike="noStrike" kern="1200" baseline="0" smtId="4294967295">
                    <a:solidFill>
                      <a:schemeClr val="bg1"/>
                    </a:solidFill>
                    <a:latin typeface="+mn-ea"/>
                    <a:ea typeface="+mn-ea"/>
                    <a:cs typeface="+mn-cs"/>
                  </a:defRPr>
                </a:pPr>
                <a:endParaRPr lang="zh-CN" sz="2000" b="1" i="0" u="none" strike="noStrike" kern="1200" baseline="0" smtId="4294967295">
                  <a:solidFill>
                    <a:schemeClr val="bg1"/>
                  </a:solidFill>
                  <a:latin typeface="+mn-ea"/>
                  <a:ea typeface="+mn-ea"/>
                  <a:cs typeface="+mn-cs"/>
                </a:endParaRPr>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c:spPr>
            </c:leaderLines>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ser>
        <c:dLbls>
          <c:showLegendKey val="0"/>
          <c:showVal val="0"/>
          <c:showCatName val="0"/>
          <c:showSerName val="0"/>
          <c:showPercent val="0"/>
          <c:showBubbleSize val="0"/>
          <c:showLeaderLines val="0"/>
        </c:dLbls>
        <c:firstSliceAng/>
      </c:pieChart>
      <c:spPr>
        <a:noFill/>
        <a:ln>
          <a:noFill/>
        </a:ln>
        <a:effectLst/>
      </c:spPr>
    </c:plotArea>
    <c:plotVisOnly val="1"/>
    <c:dispBlanksAs val="gap"/>
    <c:showDLblsOverMax val="0"/>
  </c:chart>
  <c:spPr>
    <a:noFill/>
    <a:ln>
      <a:noFill/>
    </a:ln>
    <a:effectLst/>
  </c:spPr>
  <c:txPr>
    <a:bodyPr/>
    <a:p>
      <a:pPr>
        <a:defRPr lang="zh-CN" smtId="4294967295"/>
      </a:pPr>
      <a:endParaRPr lang="zh-CN" smtId="4294967295"/>
    </a:p>
  </c:txPr>
  <c:externalData r:id="rId1">
    <c:autoUpdate val="0"/>
  </c:externalData>
</c:chartSpace>
</file>

<file path=ppt/charts/chart2.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pPr>
              <a:blipFill dpi="0" rotWithShape="1">
                <a:blip r:embed="rId2"/>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ser>
        <c:dLbls>
          <c:showLegendKey val="0"/>
          <c:showVal val="0"/>
          <c:showCatName val="0"/>
          <c:showSerName val="0"/>
          <c:showPercent val="0"/>
          <c:showBubbleSize val="0"/>
          <c:showLeaderLines val="0"/>
        </c:dLbls>
        <c:axId val="848692728"/>
        <c:axId val="848692072"/>
      </c:scatterChart>
      <c:valAx>
        <c:axId val="848692728"/>
        <c:scaling>
          <c:orientation/>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spPr>
          <a:noFill/>
          <a:ln w="9525" cap="flat" cmpd="sng" algn="ctr">
            <a:solidFill>
              <a:schemeClr val="tx1">
                <a:lumMod val="25000"/>
                <a:lumOff val="75000"/>
              </a:schemeClr>
            </a:solidFill>
            <a:round/>
          </a:ln>
          <a:effectLst/>
        </c:spPr>
        <c:txPr>
          <a:bodyPr rot="-60000000" spcFirstLastPara="1" vertOverflow="ellipsis" vert="horz" wrap="square" anchor="ctr" anchorCtr="1"/>
          <a:p>
            <a:pPr>
              <a:defRPr lang="zh-CN" sz="1195" b="0" i="0" u="none" strike="noStrike" kern="1200" baseline="0" smtId="4294967295">
                <a:solidFill>
                  <a:schemeClr val="tx1">
                    <a:lumMod val="65000"/>
                    <a:lumOff val="35000"/>
                  </a:schemeClr>
                </a:solidFill>
                <a:latin typeface="+mn-lt"/>
                <a:ea typeface="+mn-ea"/>
                <a:cs typeface="+mn-cs"/>
              </a:defRPr>
            </a:pPr>
            <a:endParaRPr lang="zh-CN" sz="1195" b="0" i="0" u="none" strike="noStrike" kern="1200" baseline="0" smtId="4294967295">
              <a:solidFill>
                <a:schemeClr val="tx1">
                  <a:lumMod val="65000"/>
                  <a:lumOff val="35000"/>
                </a:schemeClr>
              </a:solidFill>
              <a:latin typeface="+mn-lt"/>
              <a:ea typeface="+mn-ea"/>
              <a:cs typeface="+mn-cs"/>
            </a:endParaRPr>
          </a:p>
        </c:txPr>
        <c:crossAx val="848692072"/>
        <c:crosses val="autoZero"/>
        <c:crossBetween val="midCat"/>
      </c:valAx>
      <c:valAx>
        <c:axId val="848692072"/>
        <c:scaling>
          <c:orientatio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spPr>
          <a:noFill/>
          <a:ln w="9525" cap="flat" cmpd="sng" algn="ctr">
            <a:solidFill>
              <a:schemeClr val="tx1">
                <a:lumMod val="25000"/>
                <a:lumOff val="75000"/>
              </a:schemeClr>
            </a:solidFill>
            <a:round/>
          </a:ln>
          <a:effectLst/>
        </c:spPr>
        <c:txPr>
          <a:bodyPr rot="-60000000" spcFirstLastPara="1" vertOverflow="ellipsis" vert="horz" wrap="square" anchor="ctr" anchorCtr="1"/>
          <a:p>
            <a:pPr>
              <a:defRPr lang="zh-CN" sz="1195" b="0" i="0" u="none" strike="noStrike" kern="1200" baseline="0" smtId="4294967295">
                <a:solidFill>
                  <a:schemeClr val="tx1">
                    <a:lumMod val="65000"/>
                    <a:lumOff val="35000"/>
                  </a:schemeClr>
                </a:solidFill>
                <a:latin typeface="+mn-lt"/>
                <a:ea typeface="+mn-ea"/>
                <a:cs typeface="+mn-cs"/>
              </a:defRPr>
            </a:pPr>
            <a:endParaRPr lang="zh-CN" sz="1195" b="0" i="0" u="none" strike="noStrike" kern="1200" baseline="0" smtId="4294967295">
              <a:solidFill>
                <a:schemeClr val="tx1">
                  <a:lumMod val="65000"/>
                  <a:lumOff val="35000"/>
                </a:schemeClr>
              </a:solidFill>
              <a:latin typeface="+mn-lt"/>
              <a:ea typeface="+mn-ea"/>
              <a:cs typeface="+mn-cs"/>
            </a:endParaRPr>
          </a:p>
        </c:txPr>
        <c:crossAx val="848692728"/>
        <c:crosses val="autoZero"/>
        <c:crossBetween val="midCat"/>
      </c:valAx>
      <c:spPr>
        <a:noFill/>
        <a:ln>
          <a:noFill/>
        </a:ln>
        <a:effectLst/>
      </c:spPr>
    </c:plotArea>
    <c:plotVisOnly val="1"/>
    <c:dispBlanksAs val="gap"/>
    <c:showDLblsOverMax val="0"/>
  </c:chart>
  <c:spPr>
    <a:noFill/>
    <a:ln>
      <a:noFill/>
    </a:ln>
    <a:effectLst/>
  </c:spPr>
  <c:txPr>
    <a:bodyPr/>
    <a:p>
      <a:pPr>
        <a:defRPr lang="zh-CN" smtId="4294967295"/>
      </a:pPr>
      <a:endParaRPr lang="zh-CN" smtId="4294967295"/>
    </a:p>
  </c:txPr>
  <c:externalData r:id="rId1">
    <c:autoUpdate val="0"/>
  </c:externalData>
</c:chartSpace>
</file>

<file path=ppt/charts/colors1.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a="http://schemas.openxmlformats.org/drawingml/2006/main" xmlns:r="http://schemas.openxmlformats.org/officeDocument/2006/relationships" xmlns:cs="http://schemas.microsoft.com/office/drawing/2012/chartStyle"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a="http://schemas.openxmlformats.org/drawingml/2006/main" xmlns:r="http://schemas.openxmlformats.org/officeDocument/2006/relationships" xmlns:cs="http://schemas.microsoft.com/office/drawing/2012/chartStyle"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handoutMasters/_rels/handoutMaster1.xml.rels>&#65279;<?xml version="1.0" encoding="utf-8" standalone="yes"?><Relationships xmlns="http://schemas.openxmlformats.org/package/2006/relationships"><Relationship Id="rId1" Type="http://schemas.openxmlformats.org/officeDocument/2006/relationships/theme" Target="../theme/theme3.xml" /></Relationships>
</file>

<file path=ppt/handoutMasters/handoutMaster1.xml><?xml version="1.0" encoding="utf-8"?>
<p:handout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&#65279;<?xml version="1.0" encoding="utf-8" standalone="yes"?><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name="">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7641DB-0FAF-4C45-8EC6-840E455D8636}" type="datetimeFigureOut">
              <a:rPr lang="zh-CN" altLang="en-US" smtClean="0"/>
              <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7EE104-549A-4E62-A4A9-2FC5B40FE550}" type="slidenum">
              <a:rPr lang="zh-CN" altLang="en-US" smtClean="0"/>
              <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0.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2.xml.rels>&#65279;<?xml version="1.0" encoding="utf-8" standalone="yes"?><Relationships xmlns="http://schemas.openxmlformats.org/package/2006/relationships"><Relationship Id="rId1" Type="http://schemas.openxmlformats.org/officeDocument/2006/relationships/image" Target="../media/image4.jpeg" /><Relationship Id="rId2" Type="http://schemas.openxmlformats.org/officeDocument/2006/relationships/image" Target="../media/image5.png" /><Relationship Id="rId3" Type="http://schemas.openxmlformats.org/officeDocument/2006/relationships/slideMaster" Target="../slideMasters/slideMaster1.xml" /></Relationships>
</file>

<file path=ppt/slideLayouts/_rels/slideLayout13.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xml.rels>&#65279;<?xml version="1.0" encoding="utf-8" standalone="yes"?><Relationships xmlns="http://schemas.openxmlformats.org/package/2006/relationships"><Relationship Id="rId1" Type="http://schemas.openxmlformats.org/officeDocument/2006/relationships/image" Target="../media/image1.png" /><Relationship Id="rId2" Type="http://schemas.openxmlformats.org/officeDocument/2006/relationships/image" Target="../media/image2.svg" /><Relationship Id="rId3" Type="http://schemas.openxmlformats.org/officeDocument/2006/relationships/slideMaster" Target="../slideMasters/slideMaster1.xml" /></Relationships>
</file>

<file path=ppt/slideLayouts/_rels/slideLayout3.xml.rels>&#65279;<?xml version="1.0" encoding="utf-8" standalone="yes"?><Relationships xmlns="http://schemas.openxmlformats.org/package/2006/relationships"><Relationship Id="rId1" Type="http://schemas.openxmlformats.org/officeDocument/2006/relationships/image" Target="../media/image3.png" /><Relationship Id="rId2" Type="http://schemas.openxmlformats.org/officeDocument/2006/relationships/slideMaster" Target="../slideMasters/slideMaster1.xml" /></Relationships>
</file>

<file path=ppt/slideLayouts/_rels/slideLayout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5.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6.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7.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8.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9.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和内容">
    <p:spTree>
      <p:nvGrpSpPr>
        <p:cNvPr id="1" name=""/>
        <p:cNvGrpSpPr/>
        <p:nvPr/>
      </p:nvGrpSpPr>
      <p:grpSpPr>
        <a:xfrm>
          <a:off x="0" y="0"/>
          <a: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1">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2"/>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a:latin typeface="汉仪雪君体简" panose="02010604000101010101" pitchFamily="2" charset="-122"/>
                  <a:ea typeface="汉仪雪君体简" panose="02010604000101010101" pitchFamily="2" charset="-122"/>
                </a:rPr>
                <a:t>请插入您的标题</a:t>
              </a:r>
              <a:endParaRPr lang="zh-CN" altLang="en-US" sz="2400">
                <a:latin typeface="汉仪雪君体简" panose="02010604000101010101" pitchFamily="2" charset="-122"/>
                <a:ea typeface="汉仪雪君体简" panose="02010604000101010101" pitchFamily="2" charset="-122"/>
              </a:endParaRP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
            </a:fld>
            <a:endParaRPr lang="zh-CN" altLang="en-US"/>
          </a:p>
        </p:txBody>
      </p:sp>
    </p:spTree>
  </p:cSld>
  <p:clrMapOvr>
    <a:masterClrMapping/>
  </p:clrMapOvr>
  <mc:AlternateContent>
    <mc:Choice xmlns:p14="http://schemas.microsoft.com/office/powerpoint/2010/main" Requires="p14">
      <p:transition spd="slow" advClick="0" advTm="0" p14:dur="1600">
        <p14:prism isInverted="1"/>
      </p:transition>
    </mc:Choice>
    <mc:Fallback>
      <p:transition spd="slow" advClick="0" advTm="0">
        <p:fade/>
      </p:transition>
    </mc:Fallback>
  </mc:AlternateContent>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userDrawn="1">
  <p:cSld name="1_标题幻灯片">
    <p:spTree>
      <p:nvGrpSpPr>
        <p:cNvPr id="1" name=""/>
        <p:cNvGrpSpPr/>
        <p:nvPr/>
      </p:nvGrpSpPr>
      <p:grpSpPr>
        <a:xfrm>
          <a:off x="0" y="0"/>
          <a:ext cx="0" cy="0"/>
        </a:xfrm>
      </p:grpSpPr>
    </p:spTree>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标题和内容">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
            </a:fld>
            <a:endParaRPr lang="zh-CN" altLang="en-US"/>
          </a:p>
        </p:txBody>
      </p:sp>
      <p:pic>
        <p:nvPicPr>
          <p:cNvPr id="7" name="图形 6"/>
          <p:cNvPicPr>
            <a:picLocks noChangeAspect="1"/>
          </p:cNvPicPr>
          <p:nvPr userDrawn="1"/>
        </p:nvPicPr>
        <p:blipFill>
          <a:blip r:embed="rId1">
            <a:extLst>
              <a:ext uri="{96DAC541-7B7A-43D3-8B79-37D633B846F1}">
                <asvg:svgBlip xmlns:asvg="http://schemas.microsoft.com/office/drawing/2016/SVG/main" r:embed="rId2"/>
              </a:ext>
            </a:extLst>
          </a:blip>
          <a:stretch>
            <a:fillRect/>
          </a:stretch>
        </p:blipFill>
        <p:spPr>
          <a:xfrm rot="16200000">
            <a:off x="10397319" y="5063319"/>
            <a:ext cx="1794681" cy="1794681"/>
          </a:xfrm>
          <a:prstGeom prst="rect">
            <a:avLst/>
          </a:prstGeom>
        </p:spPr>
      </p:pic>
      <p:grpSp>
        <p:nvGrpSpPr>
          <p:cNvPr id="8" name="组合 7"/>
          <p:cNvGrpSpPr/>
          <p:nvPr userDrawn="1"/>
        </p:nvGrpSpPr>
        <p:grpSpPr>
          <a:xfrm flipV="1">
            <a:off x="0" y="-1"/>
            <a:ext cx="1066799" cy="1296236"/>
            <a:chOff x="-2595563" y="3187"/>
            <a:chExt cx="2584265" cy="3140063"/>
          </a:xfrm>
        </p:grpSpPr>
        <p:sp>
          <p:nvSpPr>
            <p:cNvPr id="9" name="Freeform 130"/>
            <p:cNvSpPr>
              <a:spLocks noEditPoints="1"/>
            </p:cNvSpPr>
            <p:nvPr/>
          </p:nvSpPr>
          <p:spPr bwMode="auto">
            <a:xfrm>
              <a:off x="-2595563" y="1570038"/>
              <a:ext cx="701675" cy="739775"/>
            </a:xfrm>
            <a:custGeom>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任意多边形 30"/>
            <p:cNvSpPr/>
            <p:nvPr/>
          </p:nvSpPr>
          <p:spPr bwMode="auto">
            <a:xfrm>
              <a:off x="-2595563" y="3187"/>
              <a:ext cx="2584265" cy="3140063"/>
            </a:xfrm>
            <a:custGeom>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11" name="组合 10"/>
          <p:cNvGrpSpPr/>
          <p:nvPr userDrawn="1"/>
        </p:nvGrpSpPr>
        <p:grpSpPr>
          <a:xfrm flipH="1">
            <a:off x="11121943" y="0"/>
            <a:ext cx="1070057" cy="1286411"/>
            <a:chOff x="10666013" y="3143251"/>
            <a:chExt cx="2592159" cy="3116265"/>
          </a:xfrm>
        </p:grpSpPr>
        <p:sp>
          <p:nvSpPr>
            <p:cNvPr id="12" name="Freeform 134"/>
            <p:cNvSpPr>
              <a:spLocks noEditPoints="1"/>
            </p:cNvSpPr>
            <p:nvPr/>
          </p:nvSpPr>
          <p:spPr bwMode="auto">
            <a:xfrm>
              <a:off x="10666013" y="3257550"/>
              <a:ext cx="395288" cy="280988"/>
            </a:xfrm>
            <a:custGeom>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任意多边形 33"/>
            <p:cNvSpPr/>
            <p:nvPr/>
          </p:nvSpPr>
          <p:spPr bwMode="auto">
            <a:xfrm>
              <a:off x="10666789" y="3143251"/>
              <a:ext cx="2591383" cy="3116265"/>
            </a:xfrm>
            <a:custGeom>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pic>
        <p:nvPicPr>
          <p:cNvPr id="14" name="图形 13"/>
          <p:cNvPicPr>
            <a:picLocks noChangeAspect="1"/>
          </p:cNvPicPr>
          <p:nvPr userDrawn="1"/>
        </p:nvPicPr>
        <p:blipFill>
          <a:blip r:embed="rId1">
            <a:extLst>
              <a:ext uri="{96DAC541-7B7A-43D3-8B79-37D633B846F1}">
                <asvg:svgBlip xmlns:asvg="http://schemas.microsoft.com/office/drawing/2016/SVG/main" r:embed="rId2"/>
              </a:ext>
            </a:extLst>
          </a:blip>
          <a:stretch>
            <a:fillRect/>
          </a:stretch>
        </p:blipFill>
        <p:spPr>
          <a:xfrm>
            <a:off x="0" y="5063319"/>
            <a:ext cx="1794681" cy="1794681"/>
          </a:xfrm>
          <a:prstGeom prst="rect">
            <a:avLst/>
          </a:prstGeom>
        </p:spPr>
      </p:pic>
      <p:grpSp>
        <p:nvGrpSpPr>
          <p:cNvPr id="15" name="组合 14"/>
          <p:cNvGrpSpPr/>
          <p:nvPr userDrawn="1"/>
        </p:nvGrpSpPr>
        <p:grpSpPr>
          <a:xfrm>
            <a:off x="4171979" y="204350"/>
            <a:ext cx="3848041" cy="584775"/>
            <a:chOff x="4192129" y="276614"/>
            <a:chExt cx="3848041" cy="584775"/>
          </a:xfrm>
        </p:grpSpPr>
        <p:sp>
          <p:nvSpPr>
            <p:cNvPr id="16" name="文本框 15"/>
            <p:cNvSpPr txBox="1"/>
            <p:nvPr/>
          </p:nvSpPr>
          <p:spPr>
            <a:xfrm>
              <a:off x="4567376" y="276614"/>
              <a:ext cx="3057247" cy="584775"/>
            </a:xfrm>
            <a:prstGeom prst="rect">
              <a:avLst/>
            </a:prstGeom>
            <a:noFill/>
          </p:spPr>
          <p:txBody>
            <a:bodyPr vert="horz" wrap="none" rtlCol="0">
              <a:spAutoFit/>
            </a:bodyPr>
            <a:lstStyle/>
            <a:p>
              <a:r>
                <a:rPr lang="zh-CN" altLang="en-US" sz="3200">
                  <a:latin typeface="楷体" panose="02010609060101010101" pitchFamily="49" charset="-122"/>
                  <a:ea typeface="楷体" panose="02010609060101010101" pitchFamily="49" charset="-122"/>
                </a:rPr>
                <a:t>请插入您的标题</a:t>
              </a:r>
              <a:endParaRPr lang="zh-CN" altLang="en-US" sz="3200">
                <a:latin typeface="楷体" panose="02010609060101010101" pitchFamily="49" charset="-122"/>
                <a:ea typeface="楷体" panose="02010609060101010101" pitchFamily="49" charset="-122"/>
              </a:endParaRPr>
            </a:p>
          </p:txBody>
        </p:sp>
        <p:sp>
          <p:nvSpPr>
            <p:cNvPr id="17" name="Freeform 682"/>
            <p:cNvSpPr>
              <a:spLocks noEditPoints="1"/>
            </p:cNvSpPr>
            <p:nvPr/>
          </p:nvSpPr>
          <p:spPr bwMode="auto">
            <a:xfrm rot="806556">
              <a:off x="7529325"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8" name="Freeform 682"/>
            <p:cNvSpPr>
              <a:spLocks noEditPoints="1"/>
            </p:cNvSpPr>
            <p:nvPr/>
          </p:nvSpPr>
          <p:spPr bwMode="auto">
            <a:xfrm rot="20793444" flipH="1">
              <a:off x="4192129"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节标题">
    <p:spTree>
      <p:nvGrpSpPr>
        <p:cNvPr id="1" name=""/>
        <p:cNvGrpSpPr/>
        <p:nvPr/>
      </p:nvGrpSpPr>
      <p:grpSpPr>
        <a:xfrm>
          <a:off x="0" y="0"/>
          <a: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
            </a:fld>
            <a:endParaRPr lang="zh-CN" altLang="en-US"/>
          </a:p>
        </p:txBody>
      </p:sp>
      <p:pic>
        <p:nvPicPr>
          <p:cNvPr id="7" name="图片 6" descr="图片包含 鲜花&#10;&#10;已生成极高可信度的说明"/>
          <p:cNvPicPr>
            <a:picLocks noChangeAspect="1"/>
          </p:cNvPicPr>
          <p:nvPr userDrawn="1"/>
        </p:nvPicPr>
        <p:blipFill>
          <a:blip r:embed="rId1">
            <a:extLst>
              <a:ext uri="{28A0092B-C50C-407E-A947-70E740481C1C}">
                <a14:useLocalDpi xmlns:a14="http://schemas.microsoft.com/office/drawing/2010/main" val="0"/>
              </a:ext>
            </a:extLst>
          </a:blip>
          <a:srcRect l="62704" t="50000"/>
          <a:stretch>
            <a:fillRect/>
          </a:stretch>
        </p:blipFill>
        <p:spPr>
          <a:xfrm>
            <a:off x="8991601" y="493252"/>
            <a:ext cx="3291840" cy="6472920"/>
          </a:xfrm>
          <a:prstGeom prst="rect">
            <a:avLst/>
          </a:prstGeom>
        </p:spPr>
      </p:pic>
      <p:pic>
        <p:nvPicPr>
          <p:cNvPr id="8" name="图片 7" descr="图片包含 鲜花&#10;&#10;已生成极高可信度的说明"/>
          <p:cNvPicPr>
            <a:picLocks noChangeAspect="1"/>
          </p:cNvPicPr>
          <p:nvPr userDrawn="1"/>
        </p:nvPicPr>
        <p:blipFill>
          <a:blip r:embed="rId1">
            <a:extLst>
              <a:ext uri="{28A0092B-C50C-407E-A947-70E740481C1C}">
                <a14:useLocalDpi xmlns:a14="http://schemas.microsoft.com/office/drawing/2010/main" val="0"/>
              </a:ext>
            </a:extLst>
          </a:blip>
          <a:srcRect b="50000"/>
          <a:stretch>
            <a:fillRect/>
          </a:stretch>
        </p:blipFill>
        <p:spPr>
          <a:xfrm flipH="1">
            <a:off x="25925" y="-1"/>
            <a:ext cx="4059303" cy="2977023"/>
          </a:xfrm>
          <a:prstGeom prst="rect">
            <a:avLst/>
          </a:prstGeom>
        </p:spPr>
      </p:pic>
      <p:grpSp>
        <p:nvGrpSpPr>
          <p:cNvPr id="9" name="组合 8"/>
          <p:cNvGrpSpPr/>
          <p:nvPr userDrawn="1"/>
        </p:nvGrpSpPr>
        <p:grpSpPr>
          <a:xfrm>
            <a:off x="4171979" y="204350"/>
            <a:ext cx="3848041" cy="584775"/>
            <a:chOff x="4192129" y="276614"/>
            <a:chExt cx="3848041" cy="584775"/>
          </a:xfrm>
        </p:grpSpPr>
        <p:sp>
          <p:nvSpPr>
            <p:cNvPr id="10" name="文本框 9"/>
            <p:cNvSpPr txBox="1"/>
            <p:nvPr/>
          </p:nvSpPr>
          <p:spPr>
            <a:xfrm>
              <a:off x="4567376" y="276614"/>
              <a:ext cx="3057247" cy="584775"/>
            </a:xfrm>
            <a:prstGeom prst="rect">
              <a:avLst/>
            </a:prstGeom>
            <a:noFill/>
          </p:spPr>
          <p:txBody>
            <a:bodyPr vert="horz" wrap="none" rtlCol="0">
              <a:spAutoFit/>
            </a:bodyPr>
            <a:lstStyle/>
            <a:p>
              <a:r>
                <a:rPr lang="zh-CN" altLang="en-US" sz="3200">
                  <a:latin typeface="楷体" panose="02010609060101010101" pitchFamily="49" charset="-122"/>
                  <a:ea typeface="楷体" panose="02010609060101010101" pitchFamily="49" charset="-122"/>
                </a:rPr>
                <a:t>请插入您的标题</a:t>
              </a:r>
              <a:endParaRPr lang="zh-CN" altLang="en-US" sz="3200">
                <a:latin typeface="楷体" panose="02010609060101010101" pitchFamily="49" charset="-122"/>
                <a:ea typeface="楷体" panose="02010609060101010101" pitchFamily="49" charset="-122"/>
              </a:endParaRPr>
            </a:p>
          </p:txBody>
        </p:sp>
        <p:sp>
          <p:nvSpPr>
            <p:cNvPr id="11" name="Freeform 682"/>
            <p:cNvSpPr>
              <a:spLocks noEditPoints="1"/>
            </p:cNvSpPr>
            <p:nvPr/>
          </p:nvSpPr>
          <p:spPr bwMode="auto">
            <a:xfrm rot="806556">
              <a:off x="7529325"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2" name="Freeform 682"/>
            <p:cNvSpPr>
              <a:spLocks noEditPoints="1"/>
            </p:cNvSpPr>
            <p:nvPr/>
          </p:nvSpPr>
          <p:spPr bwMode="auto">
            <a:xfrm rot="20793444" flipH="1">
              <a:off x="4192129"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两栏内容">
    <p:spTree>
      <p:nvGrpSpPr>
        <p:cNvPr id="1" name=""/>
        <p:cNvGrpSpPr/>
        <p:nvPr/>
      </p:nvGrpSpPr>
      <p:grpSpPr>
        <a:xfrm>
          <a:off x="0" y="0"/>
          <a:ext cx="0" cy="0"/>
        </a:xfrm>
      </p:grpSpPr>
      <p:sp>
        <p:nvSpPr>
          <p:cNvPr id="5" name="日期占位符 4"/>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
            </a:fld>
            <a:endParaRPr lang="zh-CN" altLang="en-US"/>
          </a:p>
        </p:txBody>
      </p:sp>
      <p:grpSp>
        <p:nvGrpSpPr>
          <p:cNvPr id="8" name="组合 7"/>
          <p:cNvGrpSpPr/>
          <p:nvPr userDrawn="1"/>
        </p:nvGrpSpPr>
        <p:grpSpPr>
          <a:xfrm>
            <a:off x="4171979" y="204350"/>
            <a:ext cx="3848041" cy="584775"/>
            <a:chOff x="4192129" y="276614"/>
            <a:chExt cx="3848041" cy="584775"/>
          </a:xfrm>
        </p:grpSpPr>
        <p:sp>
          <p:nvSpPr>
            <p:cNvPr id="9" name="文本框 8"/>
            <p:cNvSpPr txBox="1"/>
            <p:nvPr/>
          </p:nvSpPr>
          <p:spPr>
            <a:xfrm>
              <a:off x="4567376" y="276614"/>
              <a:ext cx="3057247" cy="584775"/>
            </a:xfrm>
            <a:prstGeom prst="rect">
              <a:avLst/>
            </a:prstGeom>
            <a:noFill/>
          </p:spPr>
          <p:txBody>
            <a:bodyPr vert="horz" wrap="none" rtlCol="0">
              <a:spAutoFit/>
            </a:bodyPr>
            <a:lstStyle/>
            <a:p>
              <a:r>
                <a:rPr lang="zh-CN" altLang="en-US" sz="3200">
                  <a:latin typeface="楷体" panose="02010609060101010101" pitchFamily="49" charset="-122"/>
                  <a:ea typeface="楷体" panose="02010609060101010101" pitchFamily="49" charset="-122"/>
                </a:rPr>
                <a:t>请插入您的标题</a:t>
              </a:r>
              <a:endParaRPr lang="zh-CN" altLang="en-US" sz="3200">
                <a:latin typeface="楷体" panose="02010609060101010101" pitchFamily="49" charset="-122"/>
                <a:ea typeface="楷体" panose="02010609060101010101" pitchFamily="49" charset="-122"/>
              </a:endParaRPr>
            </a:p>
          </p:txBody>
        </p:sp>
        <p:sp>
          <p:nvSpPr>
            <p:cNvPr id="10" name="Freeform 682"/>
            <p:cNvSpPr>
              <a:spLocks noEditPoints="1"/>
            </p:cNvSpPr>
            <p:nvPr/>
          </p:nvSpPr>
          <p:spPr bwMode="auto">
            <a:xfrm rot="806556">
              <a:off x="7529325"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1" name="Freeform 682"/>
            <p:cNvSpPr>
              <a:spLocks noEditPoints="1"/>
            </p:cNvSpPr>
            <p:nvPr/>
          </p:nvSpPr>
          <p:spPr bwMode="auto">
            <a:xfrm rot="20793444" flipH="1">
              <a:off x="4192129"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1A116738-F87A-4018-AD0A-2ECFD38CD643}" type="datetimeFigureOut">
              <a:rPr lang="zh-CN" altLang="en-US" smtClean="0"/>
              <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
            </a:fld>
            <a:endParaRPr lang="zh-CN" altLang="en-US"/>
          </a:p>
        </p:txBody>
      </p:sp>
    </p:spTree>
  </p:cSld>
  <p:clrMapOvr>
    <a:masterClrMapping/>
  </p:clrMapOvr>
  <p:transition/>
  <p:timing/>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10" Type="http://schemas.openxmlformats.org/officeDocument/2006/relationships/slideLayout" Target="../slideLayouts/slideLayout10.xml" /><Relationship Id="rId11" Type="http://schemas.openxmlformats.org/officeDocument/2006/relationships/slideLayout" Target="../slideLayouts/slideLayout11.xml" /><Relationship Id="rId12" Type="http://schemas.openxmlformats.org/officeDocument/2006/relationships/slideLayout" Target="../slideLayouts/slideLayout12.xml" /><Relationship Id="rId13" Type="http://schemas.openxmlformats.org/officeDocument/2006/relationships/slideLayout" Target="../slideLayouts/slideLayout13.xml" /><Relationship Id="rId14" Type="http://schemas.openxmlformats.org/officeDocument/2006/relationships/image" Target="../media/image6.png" /><Relationship Id="rId15" Type="http://schemas.openxmlformats.org/officeDocument/2006/relationships/theme" Target="../theme/theme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slideLayout" Target="../slideLayouts/slideLayout4.xml" /><Relationship Id="rId5" Type="http://schemas.openxmlformats.org/officeDocument/2006/relationships/slideLayout" Target="../slideLayouts/slideLayout5.xml" /><Relationship Id="rId6" Type="http://schemas.openxmlformats.org/officeDocument/2006/relationships/slideLayout" Target="../slideLayouts/slideLayout6.xml" /><Relationship Id="rId7" Type="http://schemas.openxmlformats.org/officeDocument/2006/relationships/slideLayout" Target="../slideLayouts/slideLayout7.xml" /><Relationship Id="rId8" Type="http://schemas.openxmlformats.org/officeDocument/2006/relationships/slideLayout" Target="../slideLayouts/slideLayout8.xml" /><Relationship Id="rId9" Type="http://schemas.openxmlformats.org/officeDocument/2006/relationships/slideLayout" Target="../slideLayouts/slideLayout9.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
            </a:fld>
            <a:endParaRPr lang="zh-CN" altLang="en-US"/>
          </a:p>
        </p:txBody>
      </p:sp>
      <p:pic>
        <p:nvPicPr>
          <p:cNvPr id="7" name="图片 6" descr="图片包含 地面, 墙壁&#10;&#10;已生成高可信度的说明"/>
          <p:cNvPicPr>
            <a:picLocks noChangeAspect="1"/>
          </p:cNvPicPr>
          <p:nvPr userDrawn="1"/>
        </p:nvPicPr>
        <p:blipFill>
          <a:blip r:embed="rId14">
            <a:extLst>
              <a:ext uri="{28A0092B-C50C-407E-A947-70E740481C1C}">
                <a14:useLocalDpi xmlns:a14="http://schemas.microsoft.com/office/drawing/2010/main" val="0"/>
              </a:ext>
            </a:extLst>
          </a:blip>
          <a:srcRect b="4838"/>
          <a:stretch>
            <a:fillRect/>
          </a:stretch>
        </p:blipFill>
        <p:spPr>
          <a:xfrm rot="16200000">
            <a:off x="2667000" y="-2667000"/>
            <a:ext cx="6858000" cy="12192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 Id="rId4" Type="http://schemas.openxmlformats.org/officeDocument/2006/relationships/image" Target="../media/image9.png" /><Relationship Id="rId5" Type="http://schemas.openxmlformats.org/officeDocument/2006/relationships/tags" Target="../tags/tag1.xml" /><Relationship Id="rId6" Type="http://schemas.openxmlformats.org/officeDocument/2006/relationships/tags" Target="../tags/tag2.xml" /><Relationship Id="rId7" Type="http://schemas.openxmlformats.org/officeDocument/2006/relationships/image" Target="../media/image10.png" /><Relationship Id="rId8" Type="http://schemas.microsoft.com/office/2007/relationships/media" Target="../media/media1.mp3" /><Relationship Id="rId9" Type="http://schemas.microsoft.com/office/2007/relationships/media" Target="../media/media1.mp3" TargetMode="Internal"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33.png"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4.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8.png" /><Relationship Id="rId3" Type="http://schemas.openxmlformats.org/officeDocument/2006/relationships/image" Target="../media/image9.png" /><Relationship Id="rId4" Type="http://schemas.openxmlformats.org/officeDocument/2006/relationships/image" Target="../media/image13.png" /></Relationships>
</file>

<file path=ppt/slides/_rels/slide15.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s>
</file>

<file path=ppt/slides/_rels/slide16.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34.emf" /><Relationship Id="rId3" Type="http://schemas.openxmlformats.org/officeDocument/2006/relationships/image" Target="../media/image35.emf" /></Relationships>
</file>

<file path=ppt/slides/_rels/slide17.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8.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19.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3.png" /><Relationship Id="rId4" Type="http://schemas.openxmlformats.org/officeDocument/2006/relationships/image" Target="../media/image11.png" /><Relationship Id="rId5" Type="http://schemas.openxmlformats.org/officeDocument/2006/relationships/image" Target="../media/image9.png" /></Relationships>
</file>

<file path=ppt/slides/_rels/slide20.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s>
</file>

<file path=ppt/slides/_rels/slide21.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2.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3.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36.png" /><Relationship Id="rId3" Type="http://schemas.openxmlformats.org/officeDocument/2006/relationships/image" Target="../media/image37.png" /></Relationships>
</file>

<file path=ppt/slides/_rels/slide24.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5.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6.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chart" Target="../charts/chart1.xml" /></Relationships>
</file>

<file path=ppt/slides/_rels/slide27.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38.jpeg" /></Relationships>
</file>

<file path=ppt/slides/_rels/slide28.xml.rels>&#65279;<?xml version="1.0" encoding="utf-8" standalone="yes"?><Relationships xmlns="http://schemas.openxmlformats.org/package/2006/relationships"><Relationship Id="rId1" Type="http://schemas.openxmlformats.org/officeDocument/2006/relationships/slideLayout" Target="../slideLayouts/slideLayout2.xml" /></Relationships>
</file>

<file path=ppt/slides/_rels/slide29.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chart" Target="../charts/chart2.xml"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s>
</file>

<file path=ppt/slides/_rels/slide30.xml.rels>&#65279;<?xml version="1.0" encoding="utf-8" standalone="yes"?><Relationships xmlns="http://schemas.openxmlformats.org/package/2006/relationships"><Relationship Id="rId1" Type="http://schemas.openxmlformats.org/officeDocument/2006/relationships/slideLayout" Target="../slideLayouts/slideLayout1.xml" /><Relationship Id="rId2" Type="http://schemas.openxmlformats.org/officeDocument/2006/relationships/image" Target="../media/image7.png" /><Relationship Id="rId3" Type="http://schemas.openxmlformats.org/officeDocument/2006/relationships/image" Target="../media/image8.png" /><Relationship Id="rId4" Type="http://schemas.openxmlformats.org/officeDocument/2006/relationships/image" Target="../media/image9.png" /><Relationship Id="rId5" Type="http://schemas.openxmlformats.org/officeDocument/2006/relationships/tags" Target="../tags/tag3.xml" /><Relationship Id="rId6" Type="http://schemas.openxmlformats.org/officeDocument/2006/relationships/tags" Target="../tags/tag4.xml"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3.xml" /><Relationship Id="rId2" Type="http://schemas.openxmlformats.org/officeDocument/2006/relationships/image" Target="../media/image12.png" /><Relationship Id="rId3" Type="http://schemas.openxmlformats.org/officeDocument/2006/relationships/image" Target="../media/image13.png"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3.xml" /><Relationship Id="rId2" Type="http://schemas.openxmlformats.org/officeDocument/2006/relationships/image" Target="../media/image12.png" /><Relationship Id="rId3" Type="http://schemas.openxmlformats.org/officeDocument/2006/relationships/image" Target="../media/image13.png"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14.png" /><Relationship Id="rId3" Type="http://schemas.openxmlformats.org/officeDocument/2006/relationships/image" Target="../media/image13.png"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15.png" /><Relationship Id="rId3" Type="http://schemas.openxmlformats.org/officeDocument/2006/relationships/image" Target="../media/image16.png" /><Relationship Id="rId4" Type="http://schemas.openxmlformats.org/officeDocument/2006/relationships/image" Target="../media/image17.png" /><Relationship Id="rId5" Type="http://schemas.microsoft.com/office/2007/relationships/hdphoto" Target="../media/image18.wdp" /><Relationship Id="rId6" Type="http://schemas.openxmlformats.org/officeDocument/2006/relationships/image" Target="../media/image19.png"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3.xml" /><Relationship Id="rId10" Type="http://schemas.openxmlformats.org/officeDocument/2006/relationships/image" Target="../media/image28.png" /><Relationship Id="rId11" Type="http://schemas.openxmlformats.org/officeDocument/2006/relationships/image" Target="../media/image29.png" /><Relationship Id="rId12" Type="http://schemas.openxmlformats.org/officeDocument/2006/relationships/image" Target="../media/image13.png" /><Relationship Id="rId2" Type="http://schemas.openxmlformats.org/officeDocument/2006/relationships/image" Target="../media/image20.png" /><Relationship Id="rId3" Type="http://schemas.microsoft.com/office/2007/relationships/hdphoto" Target="../media/image21.wdp" /><Relationship Id="rId4" Type="http://schemas.openxmlformats.org/officeDocument/2006/relationships/image" Target="../media/image22.png" /><Relationship Id="rId5" Type="http://schemas.openxmlformats.org/officeDocument/2006/relationships/image" Target="../media/image23.png" /><Relationship Id="rId6" Type="http://schemas.openxmlformats.org/officeDocument/2006/relationships/image" Target="../media/image24.png" /><Relationship Id="rId7" Type="http://schemas.openxmlformats.org/officeDocument/2006/relationships/image" Target="../media/image25.png" /><Relationship Id="rId8" Type="http://schemas.microsoft.com/office/2007/relationships/hdphoto" Target="../media/image26.wdp" /><Relationship Id="rId9" Type="http://schemas.openxmlformats.org/officeDocument/2006/relationships/image" Target="../media/image27.png"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4.xml" /><Relationship Id="rId2" Type="http://schemas.openxmlformats.org/officeDocument/2006/relationships/image" Target="../media/image8.png" /><Relationship Id="rId3" Type="http://schemas.openxmlformats.org/officeDocument/2006/relationships/image" Target="../media/image30.png" /><Relationship Id="rId4" Type="http://schemas.openxmlformats.org/officeDocument/2006/relationships/image" Target="../media/image31.png" /><Relationship Id="rId5" Type="http://schemas.openxmlformats.org/officeDocument/2006/relationships/image" Target="../media/image32.png" /><Relationship Id="rId6" Type="http://schemas.openxmlformats.org/officeDocument/2006/relationships/image" Target="../media/image13.png"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3" name="Group 667"/>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7" name="图片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9" name="Freeform 682"/>
          <p:cNvSpPr>
            <a:spLocks noEditPoints="1"/>
          </p:cNvSpPr>
          <p:nvPr/>
        </p:nvSpPr>
        <p:spPr bwMode="auto">
          <a:xfrm rot="806556">
            <a:off x="10140178" y="4547480"/>
            <a:ext cx="889000" cy="414338"/>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Calibri" panose="020f0502020204030204"/>
              <a:ea typeface="腾祥铁山楷书简"/>
              <a:cs typeface="+mn-cs"/>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风</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31" name="矩形 30"/>
          <p:cNvSpPr/>
          <p:nvPr/>
        </p:nvSpPr>
        <p:spPr>
          <a:xfrm>
            <a:off x="7398832" y="1116058"/>
            <a:ext cx="2313455" cy="2646878"/>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6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国</a:t>
            </a:r>
            <a:endParaRPr kumimoji="0" lang="en-US" altLang="zh-CN" sz="16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32" name="PA_文本框 4"/>
          <p:cNvSpPr txBox="1"/>
          <p:nvPr>
            <p:custDataLst>
              <p:tags r:id="rId5"/>
            </p:custDataLst>
          </p:nvPr>
        </p:nvSpPr>
        <p:spPr>
          <a:xfrm>
            <a:off x="6790574" y="1592863"/>
            <a:ext cx="553998" cy="4644861"/>
          </a:xfrm>
          <a:prstGeom prst="rect">
            <a:avLst/>
          </a:prstGeom>
          <a:noFill/>
        </p:spPr>
        <p:txBody>
          <a:bodyPr vert="eaVert" wrap="none" rtlCol="0">
            <a:spAutoFit/>
          </a:bodyPr>
          <a:lstStyle/>
          <a:p>
            <a:pPr lvl="0">
              <a:defRPr/>
            </a:pPr>
            <a:r>
              <a:rPr lang="zh-CN" altLang="en-US" sz="2400">
                <a:solidFill>
                  <a:prstClr val="black"/>
                </a:solidFill>
                <a:latin typeface="汉仪中楷简" panose="02010604000101010101" pitchFamily="2" charset="-122"/>
                <a:ea typeface="汉仪中楷简" panose="02010604000101010101" pitchFamily="2" charset="-122"/>
              </a:rPr>
              <a:t>红色清新淡雅中国风婚庆</a:t>
            </a:r>
            <a:r>
              <a:rPr lang="en-US" altLang="zh-CN" sz="2400">
                <a:solidFill>
                  <a:prstClr val="black"/>
                </a:solidFill>
                <a:latin typeface="汉仪中楷简" panose="02010604000101010101" pitchFamily="2" charset="-122"/>
                <a:ea typeface="汉仪中楷简" panose="02010604000101010101" pitchFamily="2" charset="-122"/>
              </a:rPr>
              <a:t>PPT</a:t>
            </a:r>
            <a:r>
              <a:rPr lang="zh-CN" altLang="en-US" sz="2400">
                <a:solidFill>
                  <a:prstClr val="black"/>
                </a:solidFill>
                <a:latin typeface="汉仪中楷简" panose="02010604000101010101" pitchFamily="2" charset="-122"/>
                <a:ea typeface="汉仪中楷简" panose="02010604000101010101" pitchFamily="2" charset="-122"/>
              </a:rPr>
              <a:t>模板</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sp>
        <p:nvSpPr>
          <p:cNvPr id="33" name="PA_文本框 4"/>
          <p:cNvSpPr txBox="1"/>
          <p:nvPr>
            <p:custDataLst>
              <p:tags r:id="rId6"/>
            </p:custDataLst>
          </p:nvPr>
        </p:nvSpPr>
        <p:spPr>
          <a:xfrm>
            <a:off x="6030362" y="3172549"/>
            <a:ext cx="553998" cy="255454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汇报人：办公资源</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pic>
        <p:nvPicPr>
          <p:cNvPr id="34" name="读爱礼坊">
            <a:hlinkClick action="ppaction://media"/>
          </p:cNvPr>
          <p:cNvPicPr>
            <a:picLocks noChangeAspect="1"/>
          </p:cNvPicPr>
          <p:nvPr>
            <a:audioFile r:link="rId8"/>
            <p:extLst>
              <p:ext uri="{DAA4B4D4-6D71-4841-9C94-3DE7FCFB9230}">
                <p14:media r:embed="rId9"/>
              </p:ext>
            </p:extLst>
          </p:nvPr>
        </p:nvPicPr>
        <p:blipFill>
          <a:blip r:embed="rId7"/>
          <a:stretch>
            <a:fillRect/>
          </a:stretch>
        </p:blipFill>
        <p:spPr>
          <a:xfrm>
            <a:off x="-878177" y="-609600"/>
            <a:ext cx="609601" cy="609600"/>
          </a:xfrm>
          <a:prstGeom prst="rect">
            <a:avLst/>
          </a:prstGeom>
        </p:spPr>
      </p:pic>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34"/>
                                        </p:tgtEl>
                                      </p:cBhvr>
                                    </p:cmd>
                                  </p:childTnLst>
                                </p:cTn>
                              </p:par>
                              <p:par>
                                <p:cTn id="8" presetID="2" presetClass="entr" presetSubtype="2"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1+#ppt_w/2"/>
                                          </p:val>
                                        </p:tav>
                                        <p:tav tm="100000">
                                          <p:val>
                                            <p:strVal val="#ppt_x"/>
                                          </p:val>
                                        </p:tav>
                                      </p:tavLst>
                                    </p:anim>
                                    <p:anim calcmode="lin" valueType="num">
                                      <p:cBhvr additive="base">
                                        <p:cTn id="11" dur="500" fill="hold"/>
                                        <p:tgtEl>
                                          <p:spTgt spid="13"/>
                                        </p:tgtEl>
                                        <p:attrNameLst>
                                          <p:attrName>ppt_y</p:attrName>
                                        </p:attrNameLst>
                                      </p:cBhvr>
                                      <p:tavLst>
                                        <p:tav tm="0">
                                          <p:val>
                                            <p:strVal val="#ppt_y"/>
                                          </p:val>
                                        </p:tav>
                                        <p:tav tm="100000">
                                          <p:val>
                                            <p:strVal val="#ppt_y"/>
                                          </p:val>
                                        </p:tav>
                                      </p:tavLst>
                                    </p:anim>
                                  </p:childTnLst>
                                </p:cTn>
                              </p:par>
                            </p:childTnLst>
                          </p:cTn>
                        </p:par>
                        <p:par>
                          <p:cTn id="12" fill="hold" nodeType="afterGroup">
                            <p:stCondLst>
                              <p:cond delay="500"/>
                            </p:stCondLst>
                            <p:childTnLst>
                              <p:par>
                                <p:cTn id="13" presetID="53" presetClass="entr" presetSubtype="528"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p:cTn id="15" dur="1000" fill="hold"/>
                                        <p:tgtEl>
                                          <p:spTgt spid="31"/>
                                        </p:tgtEl>
                                        <p:attrNameLst>
                                          <p:attrName>ppt_w</p:attrName>
                                        </p:attrNameLst>
                                      </p:cBhvr>
                                      <p:tavLst>
                                        <p:tav tm="0">
                                          <p:val>
                                            <p:fltVal val="0"/>
                                          </p:val>
                                        </p:tav>
                                        <p:tav tm="100000">
                                          <p:val>
                                            <p:strVal val="#ppt_w"/>
                                          </p:val>
                                        </p:tav>
                                      </p:tavLst>
                                    </p:anim>
                                    <p:anim calcmode="lin" valueType="num">
                                      <p:cBhvr>
                                        <p:cTn id="16" dur="1000" fill="hold"/>
                                        <p:tgtEl>
                                          <p:spTgt spid="31"/>
                                        </p:tgtEl>
                                        <p:attrNameLst>
                                          <p:attrName>ppt_h</p:attrName>
                                        </p:attrNameLst>
                                      </p:cBhvr>
                                      <p:tavLst>
                                        <p:tav tm="0">
                                          <p:val>
                                            <p:fltVal val="0"/>
                                          </p:val>
                                        </p:tav>
                                        <p:tav tm="100000">
                                          <p:val>
                                            <p:strVal val="#ppt_h"/>
                                          </p:val>
                                        </p:tav>
                                      </p:tavLst>
                                    </p:anim>
                                    <p:animEffect transition="in" filter="fade">
                                      <p:cBhvr>
                                        <p:cTn id="17" dur="1000"/>
                                        <p:tgtEl>
                                          <p:spTgt spid="31"/>
                                        </p:tgtEl>
                                      </p:cBhvr>
                                    </p:animEffect>
                                    <p:anim calcmode="lin" valueType="num">
                                      <p:cBhvr>
                                        <p:cTn id="18" dur="1000" fill="hold"/>
                                        <p:tgtEl>
                                          <p:spTgt spid="31"/>
                                        </p:tgtEl>
                                        <p:attrNameLst>
                                          <p:attrName>ppt_x</p:attrName>
                                        </p:attrNameLst>
                                      </p:cBhvr>
                                      <p:tavLst>
                                        <p:tav tm="0">
                                          <p:val>
                                            <p:fltVal val="0.5"/>
                                          </p:val>
                                        </p:tav>
                                        <p:tav tm="100000">
                                          <p:val>
                                            <p:strVal val="#ppt_x"/>
                                          </p:val>
                                        </p:tav>
                                      </p:tavLst>
                                    </p:anim>
                                    <p:anim calcmode="lin" valueType="num">
                                      <p:cBhvr>
                                        <p:cTn id="19" dur="1000" fill="hold"/>
                                        <p:tgtEl>
                                          <p:spTgt spid="31"/>
                                        </p:tgtEl>
                                        <p:attrNameLst>
                                          <p:attrName>ppt_y</p:attrName>
                                        </p:attrNameLst>
                                      </p:cBhvr>
                                      <p:tavLst>
                                        <p:tav tm="0">
                                          <p:val>
                                            <p:fltVal val="0.5"/>
                                          </p:val>
                                        </p:tav>
                                        <p:tav tm="100000">
                                          <p:val>
                                            <p:strVal val="#ppt_y"/>
                                          </p:val>
                                        </p:tav>
                                      </p:tavLst>
                                    </p:anim>
                                  </p:childTnLst>
                                </p:cTn>
                              </p:par>
                              <p:par>
                                <p:cTn id="20" presetID="53" presetClass="entr" presetSubtype="528" fill="hold" grpId="0" nodeType="withEffect">
                                  <p:stCondLst>
                                    <p:cond delay="250"/>
                                  </p:stCondLst>
                                  <p:childTnLst>
                                    <p:set>
                                      <p:cBhvr>
                                        <p:cTn id="21" dur="1" fill="hold">
                                          <p:stCondLst>
                                            <p:cond delay="0"/>
                                          </p:stCondLst>
                                        </p:cTn>
                                        <p:tgtEl>
                                          <p:spTgt spid="30"/>
                                        </p:tgtEl>
                                        <p:attrNameLst>
                                          <p:attrName>style.visibility</p:attrName>
                                        </p:attrNameLst>
                                      </p:cBhvr>
                                      <p:to>
                                        <p:strVal val="visible"/>
                                      </p:to>
                                    </p:set>
                                    <p:anim calcmode="lin" valueType="num">
                                      <p:cBhvr>
                                        <p:cTn id="22" dur="1000" fill="hold"/>
                                        <p:tgtEl>
                                          <p:spTgt spid="30"/>
                                        </p:tgtEl>
                                        <p:attrNameLst>
                                          <p:attrName>ppt_w</p:attrName>
                                        </p:attrNameLst>
                                      </p:cBhvr>
                                      <p:tavLst>
                                        <p:tav tm="0">
                                          <p:val>
                                            <p:fltVal val="0"/>
                                          </p:val>
                                        </p:tav>
                                        <p:tav tm="100000">
                                          <p:val>
                                            <p:strVal val="#ppt_w"/>
                                          </p:val>
                                        </p:tav>
                                      </p:tavLst>
                                    </p:anim>
                                    <p:anim calcmode="lin" valueType="num">
                                      <p:cBhvr>
                                        <p:cTn id="23" dur="1000" fill="hold"/>
                                        <p:tgtEl>
                                          <p:spTgt spid="30"/>
                                        </p:tgtEl>
                                        <p:attrNameLst>
                                          <p:attrName>ppt_h</p:attrName>
                                        </p:attrNameLst>
                                      </p:cBhvr>
                                      <p:tavLst>
                                        <p:tav tm="0">
                                          <p:val>
                                            <p:fltVal val="0"/>
                                          </p:val>
                                        </p:tav>
                                        <p:tav tm="100000">
                                          <p:val>
                                            <p:strVal val="#ppt_h"/>
                                          </p:val>
                                        </p:tav>
                                      </p:tavLst>
                                    </p:anim>
                                    <p:animEffect transition="in" filter="fade">
                                      <p:cBhvr>
                                        <p:cTn id="24" dur="1000"/>
                                        <p:tgtEl>
                                          <p:spTgt spid="30"/>
                                        </p:tgtEl>
                                      </p:cBhvr>
                                    </p:animEffect>
                                    <p:anim calcmode="lin" valueType="num">
                                      <p:cBhvr>
                                        <p:cTn id="25" dur="1000" fill="hold"/>
                                        <p:tgtEl>
                                          <p:spTgt spid="30"/>
                                        </p:tgtEl>
                                        <p:attrNameLst>
                                          <p:attrName>ppt_x</p:attrName>
                                        </p:attrNameLst>
                                      </p:cBhvr>
                                      <p:tavLst>
                                        <p:tav tm="0">
                                          <p:val>
                                            <p:fltVal val="0.5"/>
                                          </p:val>
                                        </p:tav>
                                        <p:tav tm="100000">
                                          <p:val>
                                            <p:strVal val="#ppt_x"/>
                                          </p:val>
                                        </p:tav>
                                      </p:tavLst>
                                    </p:anim>
                                    <p:anim calcmode="lin" valueType="num">
                                      <p:cBhvr>
                                        <p:cTn id="26" dur="1000" fill="hold"/>
                                        <p:tgtEl>
                                          <p:spTgt spid="30"/>
                                        </p:tgtEl>
                                        <p:attrNameLst>
                                          <p:attrName>ppt_y</p:attrName>
                                        </p:attrNameLst>
                                      </p:cBhvr>
                                      <p:tavLst>
                                        <p:tav tm="0">
                                          <p:val>
                                            <p:fltVal val="0.5"/>
                                          </p:val>
                                        </p:tav>
                                        <p:tav tm="100000">
                                          <p:val>
                                            <p:strVal val="#ppt_y"/>
                                          </p:val>
                                        </p:tav>
                                      </p:tavLst>
                                    </p:anim>
                                  </p:childTnLst>
                                </p:cTn>
                              </p:par>
                              <p:par>
                                <p:cTn id="27" presetID="23" presetClass="entr" presetSubtype="528" fill="hold" nodeType="withEffect">
                                  <p:stCondLst>
                                    <p:cond delay="500"/>
                                  </p:stCondLst>
                                  <p:childTnLst>
                                    <p:set>
                                      <p:cBhvr>
                                        <p:cTn id="28" dur="1" fill="hold">
                                          <p:stCondLst>
                                            <p:cond delay="0"/>
                                          </p:stCondLst>
                                        </p:cTn>
                                        <p:tgtEl>
                                          <p:spTgt spid="25"/>
                                        </p:tgtEl>
                                        <p:attrNameLst>
                                          <p:attrName>style.visibility</p:attrName>
                                        </p:attrNameLst>
                                      </p:cBhvr>
                                      <p:to>
                                        <p:strVal val="visible"/>
                                      </p:to>
                                    </p:set>
                                    <p:anim calcmode="lin" valueType="num">
                                      <p:cBhvr>
                                        <p:cTn id="29" dur="1000" fill="hold"/>
                                        <p:tgtEl>
                                          <p:spTgt spid="25"/>
                                        </p:tgtEl>
                                        <p:attrNameLst>
                                          <p:attrName>ppt_w</p:attrName>
                                        </p:attrNameLst>
                                      </p:cBhvr>
                                      <p:tavLst>
                                        <p:tav tm="0">
                                          <p:val>
                                            <p:fltVal val="0"/>
                                          </p:val>
                                        </p:tav>
                                        <p:tav tm="100000">
                                          <p:val>
                                            <p:strVal val="#ppt_w"/>
                                          </p:val>
                                        </p:tav>
                                      </p:tavLst>
                                    </p:anim>
                                    <p:anim calcmode="lin" valueType="num">
                                      <p:cBhvr>
                                        <p:cTn id="30" dur="1000" fill="hold"/>
                                        <p:tgtEl>
                                          <p:spTgt spid="25"/>
                                        </p:tgtEl>
                                        <p:attrNameLst>
                                          <p:attrName>ppt_h</p:attrName>
                                        </p:attrNameLst>
                                      </p:cBhvr>
                                      <p:tavLst>
                                        <p:tav tm="0">
                                          <p:val>
                                            <p:fltVal val="0"/>
                                          </p:val>
                                        </p:tav>
                                        <p:tav tm="100000">
                                          <p:val>
                                            <p:strVal val="#ppt_h"/>
                                          </p:val>
                                        </p:tav>
                                      </p:tavLst>
                                    </p:anim>
                                    <p:anim calcmode="lin" valueType="num">
                                      <p:cBhvr>
                                        <p:cTn id="31" dur="1000" fill="hold"/>
                                        <p:tgtEl>
                                          <p:spTgt spid="25"/>
                                        </p:tgtEl>
                                        <p:attrNameLst>
                                          <p:attrName>ppt_x</p:attrName>
                                        </p:attrNameLst>
                                      </p:cBhvr>
                                      <p:tavLst>
                                        <p:tav tm="0">
                                          <p:val>
                                            <p:fltVal val="0.5"/>
                                          </p:val>
                                        </p:tav>
                                        <p:tav tm="100000">
                                          <p:val>
                                            <p:strVal val="#ppt_x"/>
                                          </p:val>
                                        </p:tav>
                                      </p:tavLst>
                                    </p:anim>
                                    <p:anim calcmode="lin" valueType="num">
                                      <p:cBhvr>
                                        <p:cTn id="32" dur="1000" fill="hold"/>
                                        <p:tgtEl>
                                          <p:spTgt spid="25"/>
                                        </p:tgtEl>
                                        <p:attrNameLst>
                                          <p:attrName>ppt_y</p:attrName>
                                        </p:attrNameLst>
                                      </p:cBhvr>
                                      <p:tavLst>
                                        <p:tav tm="0">
                                          <p:val>
                                            <p:fltVal val="0.5"/>
                                          </p:val>
                                        </p:tav>
                                        <p:tav tm="100000">
                                          <p:val>
                                            <p:strVal val="#ppt_y"/>
                                          </p:val>
                                        </p:tav>
                                      </p:tavLst>
                                    </p:anim>
                                  </p:childTnLst>
                                </p:cTn>
                              </p:par>
                              <p:par>
                                <p:cTn id="33" presetID="12" presetClass="entr" presetSubtype="8" fill="hold" grpId="0" nodeType="withEffect">
                                  <p:stCondLst>
                                    <p:cond delay="50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1000"/>
                                        <p:tgtEl>
                                          <p:spTgt spid="29"/>
                                        </p:tgtEl>
                                        <p:attrNameLst>
                                          <p:attrName>ppt_x</p:attrName>
                                        </p:attrNameLst>
                                      </p:cBhvr>
                                      <p:tavLst>
                                        <p:tav tm="0">
                                          <p:val>
                                            <p:strVal val="#ppt_x-#ppt_w*1.125000"/>
                                          </p:val>
                                        </p:tav>
                                        <p:tav tm="100000">
                                          <p:val>
                                            <p:strVal val="#ppt_x"/>
                                          </p:val>
                                        </p:tav>
                                      </p:tavLst>
                                    </p:anim>
                                    <p:animEffect transition="in" filter="wipe(right)">
                                      <p:cBhvr>
                                        <p:cTn id="36" dur="1000"/>
                                        <p:tgtEl>
                                          <p:spTgt spid="29"/>
                                        </p:tgtEl>
                                      </p:cBhvr>
                                    </p:animEffect>
                                  </p:childTnLst>
                                </p:cTn>
                              </p:par>
                              <p:par>
                                <p:cTn id="37" presetID="22" presetClass="entr" presetSubtype="1" fill="hold" grpId="0" nodeType="withEffect">
                                  <p:stCondLst>
                                    <p:cond delay="1000"/>
                                  </p:stCondLst>
                                  <p:childTnLst>
                                    <p:set>
                                      <p:cBhvr>
                                        <p:cTn id="38" dur="1" fill="hold">
                                          <p:stCondLst>
                                            <p:cond delay="0"/>
                                          </p:stCondLst>
                                        </p:cTn>
                                        <p:tgtEl>
                                          <p:spTgt spid="32"/>
                                        </p:tgtEl>
                                        <p:attrNameLst>
                                          <p:attrName>style.visibility</p:attrName>
                                        </p:attrNameLst>
                                      </p:cBhvr>
                                      <p:to>
                                        <p:strVal val="visible"/>
                                      </p:to>
                                    </p:set>
                                    <p:animEffect transition="in" filter="wipe(up)">
                                      <p:cBhvr>
                                        <p:cTn id="39" dur="1500"/>
                                        <p:tgtEl>
                                          <p:spTgt spid="32"/>
                                        </p:tgtEl>
                                      </p:cBhvr>
                                    </p:animEffect>
                                  </p:childTnLst>
                                </p:cTn>
                              </p:par>
                              <p:par>
                                <p:cTn id="40" presetID="22" presetClass="entr" presetSubtype="1" fill="hold" grpId="0" nodeType="withEffect">
                                  <p:stCondLst>
                                    <p:cond delay="1750"/>
                                  </p:stCondLst>
                                  <p:childTnLst>
                                    <p:set>
                                      <p:cBhvr>
                                        <p:cTn id="41" dur="1" fill="hold">
                                          <p:stCondLst>
                                            <p:cond delay="0"/>
                                          </p:stCondLst>
                                        </p:cTn>
                                        <p:tgtEl>
                                          <p:spTgt spid="33"/>
                                        </p:tgtEl>
                                        <p:attrNameLst>
                                          <p:attrName>style.visibility</p:attrName>
                                        </p:attrNameLst>
                                      </p:cBhvr>
                                      <p:to>
                                        <p:strVal val="visible"/>
                                      </p:to>
                                    </p:set>
                                    <p:animEffect transition="in" filter="wipe(up)">
                                      <p:cBhvr>
                                        <p:cTn id="42"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7" fill="hold" display="0">
                  <p:stCondLst>
                    <p:cond delay="indefinite"/>
                  </p:stCondLst>
                  <p:endCondLst>
                    <p:cond evt="onStopAudio" delay="0">
                      <p:tgtEl>
                        <p:sldTgt/>
                      </p:tgtEl>
                    </p:cond>
                  </p:endCondLst>
                </p:cTn>
                <p:tgtEl>
                  <p:spTgt spid="34"/>
                </p:tgtEl>
              </p:cMediaNode>
            </p:audio>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贰</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9" name="Freeform 5"/>
          <p:cNvSpPr>
            <a:spLocks noEditPoints="1"/>
          </p:cNvSpPr>
          <p:nvPr/>
        </p:nvSpPr>
        <p:spPr bwMode="auto">
          <a:xfrm>
            <a:off x="8408363" y="5526858"/>
            <a:ext cx="957263" cy="334963"/>
          </a:xfrm>
          <a:custGeom>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等线"/>
              <a:ea typeface="等线"/>
              <a:cs typeface="+mn-cs"/>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ct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defRPr/>
            </a:pPr>
            <a:r>
              <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23" name="图片 22"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 name="标题 1"/>
          <p:cNvSpPr>
            <a:spLocks noGrp="1"/>
          </p:cNvSpPr>
          <p:nvPr>
            <p:ph type="ctrTitle"/>
          </p:nvPr>
        </p:nvSpPr>
        <p:spPr/>
        <p:txBody>
          <a:bodyPr/>
          <a:lstStyle/>
          <a:p>
            <a:endParaRPr lang="zh-CN" altLang="en-US"/>
          </a:p>
        </p:txBody>
      </p:sp>
      <p:sp>
        <p:nvSpPr>
          <p:cNvPr id="3" name="副标题 2"/>
          <p:cNvSpPr>
            <a:spLocks noGrp="1"/>
          </p:cNvSpPr>
          <p:nvPr>
            <p:ph type="subTitle" idx="1"/>
          </p:nvPr>
        </p:nvSpPr>
        <p:spPr/>
        <p:txBody>
          <a:bodyPr/>
          <a:lstStyle/>
          <a:p>
            <a:endParaRPr lang="zh-CN" altLang="en-US"/>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9" name="矩形 18"/>
          <p:cNvSpPr/>
          <p:nvPr/>
        </p:nvSpPr>
        <p:spPr>
          <a:xfrm>
            <a:off x="2711624" y="1630541"/>
            <a:ext cx="6975964" cy="914400"/>
          </a:xfrm>
          <a:prstGeom prst="rect">
            <a:avLst/>
          </a:prstGeom>
        </p:spPr>
        <p:txBody>
          <a:bodyPr wrap="square">
            <a:spAutoFit/>
          </a:bodyPr>
          <a:lstStyle/>
          <a:p>
            <a:pPr algn="ctr"/>
            <a:r>
              <a:rPr lang="zh-CN" altLang="en-US"/>
              <a:t>办公资源全职设计师提供一对一服务，用爱做设计，私人定制打造品牌形象；完美售后服务，为您解决后顾之忧。</a:t>
            </a:r>
            <a:endParaRPr lang="zh-CN" altLang="en-US"/>
          </a:p>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444444"/>
              </a:solidFill>
              <a:effectLst/>
              <a:uLnTx/>
              <a:uFillTx/>
              <a:latin typeface="华文行楷" panose="02010800040101010101" pitchFamily="2" charset="-122"/>
              <a:ea typeface="华文行楷" panose="02010800040101010101" pitchFamily="2" charset="-122"/>
              <a:cs typeface="+mn-cs"/>
            </a:endParaRPr>
          </a:p>
        </p:txBody>
      </p:sp>
      <p:sp>
        <p:nvSpPr>
          <p:cNvPr id="20" name="文本框 19"/>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4000" b="0" i="0" u="none" strike="noStrike" kern="1200" cap="none" spc="0" normalizeH="0" baseline="0" noProof="0">
                <a:ln>
                  <a:noFill/>
                </a:ln>
                <a:solidFill>
                  <a:prstClr val="black"/>
                </a:solidFill>
                <a:effectLst/>
                <a:uLnTx/>
                <a:uFillTx/>
                <a:ea typeface="汉仪雪君体简" panose="02010604000101010101" pitchFamily="2" charset="-122"/>
                <a:cs typeface="+mn-cs"/>
              </a:rPr>
              <a:t>插入标题</a:t>
            </a:r>
            <a:endParaRPr kumimoji="0" lang="zh-CN" altLang="en-US" sz="4000" b="0" i="0" u="none" strike="noStrike" kern="1200" cap="none" spc="0" normalizeH="0" baseline="0" noProof="0">
              <a:ln>
                <a:noFill/>
              </a:ln>
              <a:solidFill>
                <a:prstClr val="black"/>
              </a:solidFill>
              <a:effectLst/>
              <a:uLnTx/>
              <a:uFillTx/>
              <a:ea typeface="汉仪雪君体简" panose="02010604000101010101" pitchFamily="2" charset="-122"/>
              <a:cs typeface="+mn-cs"/>
            </a:endParaRPr>
          </a:p>
        </p:txBody>
      </p:sp>
      <p:pic>
        <p:nvPicPr>
          <p:cNvPr id="21" name="图片 20"/>
          <p:cNvPicPr>
            <a:picLocks noChangeAspect="1"/>
          </p:cNvPicPr>
          <p:nvPr/>
        </p:nvPicPr>
        <p:blipFill>
          <a:blip r:embed="rId2"/>
          <a:stretch>
            <a:fillRect/>
          </a:stretch>
        </p:blipFill>
        <p:spPr>
          <a:xfrm>
            <a:off x="2094032" y="2544584"/>
            <a:ext cx="7096359" cy="2993395"/>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sp>
        <p:nvSpPr>
          <p:cNvPr id="12" name="矩形 11"/>
          <p:cNvSpPr/>
          <p:nvPr/>
        </p:nvSpPr>
        <p:spPr>
          <a:xfrm>
            <a:off x="1117953" y="2513702"/>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13" name="矩形 12"/>
          <p:cNvSpPr/>
          <p:nvPr/>
        </p:nvSpPr>
        <p:spPr>
          <a:xfrm>
            <a:off x="1117953" y="2052037"/>
            <a:ext cx="2170480"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图表</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11" name="任意多边形 10"/>
          <p:cNvSpPr/>
          <p:nvPr/>
        </p:nvSpPr>
        <p:spPr bwMode="auto">
          <a:xfrm rot="5400000">
            <a:off x="5788310" y="2362212"/>
            <a:ext cx="618772" cy="31068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任意多边形 13"/>
          <p:cNvSpPr/>
          <p:nvPr/>
        </p:nvSpPr>
        <p:spPr bwMode="auto">
          <a:xfrm rot="16200000" flipH="1">
            <a:off x="5784918" y="5010032"/>
            <a:ext cx="618772" cy="31068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任意多边形 16"/>
          <p:cNvSpPr/>
          <p:nvPr/>
        </p:nvSpPr>
        <p:spPr bwMode="auto">
          <a:xfrm rot="10800000">
            <a:off x="7110524" y="3687818"/>
            <a:ext cx="618772" cy="31068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任意多边形 17"/>
          <p:cNvSpPr/>
          <p:nvPr/>
        </p:nvSpPr>
        <p:spPr bwMode="auto">
          <a:xfrm flipH="1">
            <a:off x="4462704" y="3684426"/>
            <a:ext cx="618772" cy="31068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矩形 18"/>
          <p:cNvSpPr/>
          <p:nvPr/>
        </p:nvSpPr>
        <p:spPr>
          <a:xfrm>
            <a:off x="7110523" y="2513702"/>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0" name="矩形 19"/>
          <p:cNvSpPr/>
          <p:nvPr/>
        </p:nvSpPr>
        <p:spPr>
          <a:xfrm>
            <a:off x="7110523" y="2052037"/>
            <a:ext cx="2170480"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模板</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21" name="矩形 20"/>
          <p:cNvSpPr/>
          <p:nvPr/>
        </p:nvSpPr>
        <p:spPr>
          <a:xfrm>
            <a:off x="1117953" y="4803282"/>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2" name="矩形 21"/>
          <p:cNvSpPr/>
          <p:nvPr/>
        </p:nvSpPr>
        <p:spPr>
          <a:xfrm>
            <a:off x="1117953" y="4341617"/>
            <a:ext cx="2170480"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定制</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23" name="矩形 22"/>
          <p:cNvSpPr/>
          <p:nvPr/>
        </p:nvSpPr>
        <p:spPr>
          <a:xfrm>
            <a:off x="7110523" y="4803282"/>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4" name="矩形 23"/>
          <p:cNvSpPr/>
          <p:nvPr/>
        </p:nvSpPr>
        <p:spPr>
          <a:xfrm>
            <a:off x="7110523" y="4341617"/>
            <a:ext cx="2170480"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作品</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Tm="0" p14:dur="140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nodeType="clickPar">
                      <p:stCondLst>
                        <p:cond delay="indefinite"/>
                        <p:cond evt="onBegin" delay="0">
                          <p:tn val="10"/>
                        </p:cond>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nodeType="clickPar">
                      <p:stCondLst>
                        <p:cond delay="indefinite"/>
                        <p:cond evt="onBegin" delay="0">
                          <p:tn val="20"/>
                        </p:cond>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nodeType="afterGroup">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nodeType="clickPar">
                      <p:stCondLst>
                        <p:cond delay="indefinite"/>
                        <p:cond evt="onBegin" delay="0">
                          <p:tn val="34"/>
                        </p:cond>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nodeType="afterGroup">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nodeType="clickPar">
                      <p:stCondLst>
                        <p:cond delay="indefinite"/>
                        <p:cond evt="onBegin" delay="0">
                          <p:tn val="48"/>
                        </p:cond>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nodeType="afterGroup">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nodeType="afterGroup">
                            <p:stCondLst>
                              <p:cond delay="125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0" name="任意多边形 9"/>
          <p:cNvSpPr/>
          <p:nvPr/>
        </p:nvSpPr>
        <p:spPr bwMode="auto">
          <a:xfrm rot="10800000">
            <a:off x="5900530" y="2689732"/>
            <a:ext cx="328820" cy="16510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srgbClr val="004DA1"/>
              </a:solidFill>
              <a:effectLst/>
              <a:uLnTx/>
              <a:uFillTx/>
              <a:latin typeface="等线"/>
              <a:ea typeface="等线"/>
              <a:cs typeface="+mn-cs"/>
            </a:endParaRPr>
          </a:p>
        </p:txBody>
      </p:sp>
      <p:sp>
        <p:nvSpPr>
          <p:cNvPr id="11" name="任意多边形 10"/>
          <p:cNvSpPr/>
          <p:nvPr/>
        </p:nvSpPr>
        <p:spPr bwMode="auto">
          <a:xfrm rot="10800000">
            <a:off x="5900530" y="3847523"/>
            <a:ext cx="328820" cy="16510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srgbClr val="004DA1"/>
              </a:solidFill>
              <a:effectLst/>
              <a:uLnTx/>
              <a:uFillTx/>
              <a:latin typeface="等线"/>
              <a:ea typeface="等线"/>
              <a:cs typeface="+mn-cs"/>
            </a:endParaRPr>
          </a:p>
        </p:txBody>
      </p:sp>
      <p:sp>
        <p:nvSpPr>
          <p:cNvPr id="12" name="任意多边形 11"/>
          <p:cNvSpPr/>
          <p:nvPr/>
        </p:nvSpPr>
        <p:spPr bwMode="auto">
          <a:xfrm rot="10800000">
            <a:off x="5900530" y="5005314"/>
            <a:ext cx="328820" cy="165100"/>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1" i="0" u="none" strike="noStrike" kern="1200" cap="none" spc="0" normalizeH="0" baseline="0" noProof="0">
              <a:ln>
                <a:noFill/>
              </a:ln>
              <a:solidFill>
                <a:srgbClr val="004DA1"/>
              </a:solidFill>
              <a:effectLst/>
              <a:uLnTx/>
              <a:uFillTx/>
              <a:latin typeface="等线"/>
              <a:ea typeface="等线"/>
              <a:cs typeface="+mn-cs"/>
            </a:endParaRPr>
          </a:p>
        </p:txBody>
      </p:sp>
      <p:sp>
        <p:nvSpPr>
          <p:cNvPr id="18" name="Freeform 682"/>
          <p:cNvSpPr>
            <a:spLocks noEditPoints="1"/>
          </p:cNvSpPr>
          <p:nvPr/>
        </p:nvSpPr>
        <p:spPr bwMode="auto">
          <a:xfrm rot="1329836">
            <a:off x="10223266" y="3592947"/>
            <a:ext cx="785154" cy="365938"/>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6" name="任意多边形 5"/>
          <p:cNvSpPr/>
          <p:nvPr/>
        </p:nvSpPr>
        <p:spPr bwMode="auto">
          <a:xfrm>
            <a:off x="5690980" y="1819426"/>
            <a:ext cx="747920" cy="747920"/>
          </a:xfrm>
          <a:custGeom>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E22A30"/>
                </a:solidFill>
                <a:effectLst/>
                <a:uLnTx/>
                <a:uFillTx/>
                <a:latin typeface="等线"/>
                <a:ea typeface="等线"/>
                <a:cs typeface="+mn-cs"/>
              </a:rPr>
              <a:t>壹</a:t>
            </a:r>
            <a:endParaRPr kumimoji="0" lang="zh-CN" altLang="en-US" sz="3200" b="1" i="0" u="none" strike="noStrike" kern="1200" cap="none" spc="0" normalizeH="0" baseline="0" noProof="0">
              <a:ln>
                <a:noFill/>
              </a:ln>
              <a:solidFill>
                <a:srgbClr val="E22A30"/>
              </a:solidFill>
              <a:effectLst/>
              <a:uLnTx/>
              <a:uFillTx/>
              <a:latin typeface="等线"/>
              <a:ea typeface="等线"/>
              <a:cs typeface="+mn-cs"/>
            </a:endParaRPr>
          </a:p>
        </p:txBody>
      </p:sp>
      <p:sp>
        <p:nvSpPr>
          <p:cNvPr id="13" name="矩形 12"/>
          <p:cNvSpPr/>
          <p:nvPr/>
        </p:nvSpPr>
        <p:spPr>
          <a:xfrm>
            <a:off x="1619050" y="1777888"/>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19" name="矩形 18"/>
          <p:cNvSpPr/>
          <p:nvPr/>
        </p:nvSpPr>
        <p:spPr>
          <a:xfrm>
            <a:off x="6543914" y="1962554"/>
            <a:ext cx="1975972"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rPr>
              <a:t>标题内容</a:t>
            </a:r>
            <a:endPar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endParaRPr>
          </a:p>
        </p:txBody>
      </p:sp>
      <p:sp>
        <p:nvSpPr>
          <p:cNvPr id="7" name="任意多边形 6"/>
          <p:cNvSpPr/>
          <p:nvPr/>
        </p:nvSpPr>
        <p:spPr bwMode="auto">
          <a:xfrm>
            <a:off x="5690980" y="2977217"/>
            <a:ext cx="747920" cy="747920"/>
          </a:xfrm>
          <a:custGeom>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E22A30"/>
                </a:solidFill>
                <a:effectLst/>
                <a:uLnTx/>
                <a:uFillTx/>
                <a:latin typeface="等线"/>
                <a:ea typeface="等线"/>
                <a:cs typeface="+mn-cs"/>
              </a:rPr>
              <a:t>贰</a:t>
            </a:r>
            <a:endParaRPr kumimoji="0" lang="zh-CN" altLang="en-US" sz="3200" b="1" i="0" u="none" strike="noStrike" kern="1200" cap="none" spc="0" normalizeH="0" baseline="0" noProof="0">
              <a:ln>
                <a:noFill/>
              </a:ln>
              <a:solidFill>
                <a:srgbClr val="E22A30"/>
              </a:solidFill>
              <a:effectLst/>
              <a:uLnTx/>
              <a:uFillTx/>
              <a:latin typeface="等线"/>
              <a:ea typeface="等线"/>
              <a:cs typeface="+mn-cs"/>
            </a:endParaRPr>
          </a:p>
        </p:txBody>
      </p:sp>
      <p:sp>
        <p:nvSpPr>
          <p:cNvPr id="15" name="矩形 14"/>
          <p:cNvSpPr/>
          <p:nvPr/>
        </p:nvSpPr>
        <p:spPr>
          <a:xfrm>
            <a:off x="6543914" y="2935679"/>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0" name="矩形 19"/>
          <p:cNvSpPr/>
          <p:nvPr/>
        </p:nvSpPr>
        <p:spPr>
          <a:xfrm>
            <a:off x="3609994" y="3120345"/>
            <a:ext cx="1975972" cy="461665"/>
          </a:xfrm>
          <a:prstGeom prst="rect">
            <a:avLst/>
          </a:prstGeom>
        </p:spPr>
        <p:txBody>
          <a:bodyPr wrap="square">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rPr>
              <a:t>标题内容</a:t>
            </a:r>
            <a:endPar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endParaRPr>
          </a:p>
        </p:txBody>
      </p:sp>
      <p:sp>
        <p:nvSpPr>
          <p:cNvPr id="9" name="任意多边形 8"/>
          <p:cNvSpPr/>
          <p:nvPr/>
        </p:nvSpPr>
        <p:spPr bwMode="auto">
          <a:xfrm>
            <a:off x="5690980" y="4135008"/>
            <a:ext cx="747920" cy="747920"/>
          </a:xfrm>
          <a:custGeom>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E22A30"/>
                </a:solidFill>
                <a:effectLst/>
                <a:uLnTx/>
                <a:uFillTx/>
                <a:latin typeface="等线"/>
                <a:ea typeface="等线"/>
                <a:cs typeface="+mn-cs"/>
              </a:rPr>
              <a:t>叁</a:t>
            </a:r>
            <a:endParaRPr kumimoji="0" lang="zh-CN" altLang="en-US" sz="3200" b="1" i="0" u="none" strike="noStrike" kern="1200" cap="none" spc="0" normalizeH="0" baseline="0" noProof="0">
              <a:ln>
                <a:noFill/>
              </a:ln>
              <a:solidFill>
                <a:srgbClr val="E22A30"/>
              </a:solidFill>
              <a:effectLst/>
              <a:uLnTx/>
              <a:uFillTx/>
              <a:latin typeface="等线"/>
              <a:ea typeface="等线"/>
              <a:cs typeface="+mn-cs"/>
            </a:endParaRPr>
          </a:p>
        </p:txBody>
      </p:sp>
      <p:sp>
        <p:nvSpPr>
          <p:cNvPr id="16" name="矩形 15"/>
          <p:cNvSpPr/>
          <p:nvPr/>
        </p:nvSpPr>
        <p:spPr>
          <a:xfrm>
            <a:off x="1619050" y="4093470"/>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1" name="矩形 20"/>
          <p:cNvSpPr/>
          <p:nvPr/>
        </p:nvSpPr>
        <p:spPr>
          <a:xfrm>
            <a:off x="6543914" y="4278136"/>
            <a:ext cx="1975972"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rPr>
              <a:t>标题内容</a:t>
            </a:r>
            <a:endPar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endParaRPr>
          </a:p>
        </p:txBody>
      </p:sp>
      <p:sp>
        <p:nvSpPr>
          <p:cNvPr id="8" name="任意多边形 7"/>
          <p:cNvSpPr/>
          <p:nvPr/>
        </p:nvSpPr>
        <p:spPr bwMode="auto">
          <a:xfrm>
            <a:off x="5690980" y="5292802"/>
            <a:ext cx="747920" cy="747920"/>
          </a:xfrm>
          <a:custGeom>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srgbClr val="E22A30"/>
                </a:solidFill>
                <a:effectLst/>
                <a:uLnTx/>
                <a:uFillTx/>
                <a:latin typeface="等线"/>
                <a:ea typeface="等线"/>
                <a:cs typeface="+mn-cs"/>
              </a:rPr>
              <a:t>肆</a:t>
            </a:r>
            <a:endParaRPr kumimoji="0" lang="zh-CN" altLang="en-US" sz="3200" b="1" i="0" u="none" strike="noStrike" kern="1200" cap="none" spc="0" normalizeH="0" baseline="0" noProof="0">
              <a:ln>
                <a:noFill/>
              </a:ln>
              <a:solidFill>
                <a:srgbClr val="E22A30"/>
              </a:solidFill>
              <a:effectLst/>
              <a:uLnTx/>
              <a:uFillTx/>
              <a:latin typeface="等线"/>
              <a:ea typeface="等线"/>
              <a:cs typeface="+mn-cs"/>
            </a:endParaRPr>
          </a:p>
        </p:txBody>
      </p:sp>
      <p:sp>
        <p:nvSpPr>
          <p:cNvPr id="17" name="矩形 16"/>
          <p:cNvSpPr/>
          <p:nvPr/>
        </p:nvSpPr>
        <p:spPr>
          <a:xfrm>
            <a:off x="6543914" y="5251264"/>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2" name="矩形 21"/>
          <p:cNvSpPr/>
          <p:nvPr/>
        </p:nvSpPr>
        <p:spPr>
          <a:xfrm>
            <a:off x="3609994" y="5435930"/>
            <a:ext cx="1975972" cy="461665"/>
          </a:xfrm>
          <a:prstGeom prst="rect">
            <a:avLst/>
          </a:prstGeom>
        </p:spPr>
        <p:txBody>
          <a:bodyPr wrap="square">
            <a:spAutoFit/>
          </a:bodyPr>
          <a:lstStyle/>
          <a:p>
            <a:pPr marL="0" marR="0" lvl="0" indent="0" algn="r"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rPr>
              <a:t>标题内容</a:t>
            </a:r>
            <a:endParaRPr kumimoji="0" lang="zh-CN" altLang="en-US" sz="2400" b="0" i="0" u="none" strike="noStrike" kern="1200" cap="none" spc="0" normalizeH="0" baseline="0" noProof="0">
              <a:ln>
                <a:noFill/>
              </a:ln>
              <a:solidFill>
                <a:prstClr val="black">
                  <a:lumMod val="75000"/>
                  <a:lumOff val="25000"/>
                </a:prstClr>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Tm="0" p14:dur="140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nodeType="clickPar">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nodeType="afterGroup">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nodeType="afterGroup">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nodeType="clickPar">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nodeType="afterGroup">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nodeType="afterGroup">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nodeType="clickPar">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nodeType="afterGroup">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nodeType="afterGroup">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6" name="Freeform 6"/>
            <p:cNvSpPr>
              <a:spLocks noEditPoints="1"/>
            </p:cNvSpPr>
            <p:nvPr/>
          </p:nvSpPr>
          <p:spPr bwMode="auto">
            <a:xfrm>
              <a:off x="4631425" y="3275463"/>
              <a:ext cx="461579" cy="472627"/>
            </a:xfrm>
            <a:custGeom>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7" name="Freeform 7"/>
            <p:cNvSpPr>
              <a:spLocks noEditPoints="1"/>
            </p:cNvSpPr>
            <p:nvPr/>
          </p:nvSpPr>
          <p:spPr bwMode="auto">
            <a:xfrm>
              <a:off x="5500568" y="3275463"/>
              <a:ext cx="461579" cy="472627"/>
            </a:xfrm>
            <a:custGeom>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 name="Freeform 8"/>
            <p:cNvSpPr>
              <a:spLocks noEditPoints="1"/>
            </p:cNvSpPr>
            <p:nvPr/>
          </p:nvSpPr>
          <p:spPr bwMode="auto">
            <a:xfrm>
              <a:off x="6368483" y="3275463"/>
              <a:ext cx="462806" cy="472627"/>
            </a:xfrm>
            <a:custGeom>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0" name="Freeform 10"/>
            <p:cNvSpPr/>
            <p:nvPr/>
          </p:nvSpPr>
          <p:spPr bwMode="auto">
            <a:xfrm>
              <a:off x="3936602" y="3544308"/>
              <a:ext cx="93298" cy="98208"/>
            </a:xfrm>
            <a:custGeom>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1" name="Freeform 11"/>
            <p:cNvSpPr/>
            <p:nvPr/>
          </p:nvSpPr>
          <p:spPr bwMode="auto">
            <a:xfrm>
              <a:off x="4805745" y="3544308"/>
              <a:ext cx="95753" cy="98208"/>
            </a:xfrm>
            <a:custGeom>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2" name="Freeform 12"/>
            <p:cNvSpPr/>
            <p:nvPr/>
          </p:nvSpPr>
          <p:spPr bwMode="auto">
            <a:xfrm>
              <a:off x="5674887" y="3544308"/>
              <a:ext cx="95753" cy="98208"/>
            </a:xfrm>
            <a:custGeom>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13"/>
            <p:cNvSpPr/>
            <p:nvPr/>
          </p:nvSpPr>
          <p:spPr bwMode="auto">
            <a:xfrm>
              <a:off x="6542802" y="3544308"/>
              <a:ext cx="95753" cy="98208"/>
            </a:xfrm>
            <a:custGeom>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15"/>
            <p:cNvSpPr/>
            <p:nvPr/>
          </p:nvSpPr>
          <p:spPr bwMode="auto">
            <a:xfrm>
              <a:off x="3866629" y="3517301"/>
              <a:ext cx="93298" cy="98208"/>
            </a:xfrm>
            <a:custGeom>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16"/>
            <p:cNvSpPr/>
            <p:nvPr/>
          </p:nvSpPr>
          <p:spPr bwMode="auto">
            <a:xfrm>
              <a:off x="4735771" y="3517301"/>
              <a:ext cx="95753" cy="98208"/>
            </a:xfrm>
            <a:custGeom>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17"/>
            <p:cNvSpPr/>
            <p:nvPr/>
          </p:nvSpPr>
          <p:spPr bwMode="auto">
            <a:xfrm>
              <a:off x="5604914" y="3517301"/>
              <a:ext cx="95753" cy="98208"/>
            </a:xfrm>
            <a:custGeom>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18"/>
            <p:cNvSpPr/>
            <p:nvPr/>
          </p:nvSpPr>
          <p:spPr bwMode="auto">
            <a:xfrm>
              <a:off x="6474057" y="3517301"/>
              <a:ext cx="95753" cy="98208"/>
            </a:xfrm>
            <a:custGeom>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20"/>
            <p:cNvSpPr/>
            <p:nvPr/>
          </p:nvSpPr>
          <p:spPr bwMode="auto">
            <a:xfrm>
              <a:off x="3849442" y="3449783"/>
              <a:ext cx="95753" cy="85932"/>
            </a:xfrm>
            <a:custGeom>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21"/>
            <p:cNvSpPr/>
            <p:nvPr/>
          </p:nvSpPr>
          <p:spPr bwMode="auto">
            <a:xfrm>
              <a:off x="4718585" y="3449783"/>
              <a:ext cx="95753" cy="85932"/>
            </a:xfrm>
            <a:custGeom>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22"/>
            <p:cNvSpPr/>
            <p:nvPr/>
          </p:nvSpPr>
          <p:spPr bwMode="auto">
            <a:xfrm>
              <a:off x="5587728" y="3449783"/>
              <a:ext cx="95753" cy="85932"/>
            </a:xfrm>
            <a:custGeom>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 name="Freeform 23"/>
            <p:cNvSpPr/>
            <p:nvPr/>
          </p:nvSpPr>
          <p:spPr bwMode="auto">
            <a:xfrm>
              <a:off x="6455643" y="3449783"/>
              <a:ext cx="95753" cy="85932"/>
            </a:xfrm>
            <a:custGeom>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 name="Freeform 25"/>
            <p:cNvSpPr/>
            <p:nvPr/>
          </p:nvSpPr>
          <p:spPr bwMode="auto">
            <a:xfrm>
              <a:off x="3875222" y="3382264"/>
              <a:ext cx="93298" cy="94525"/>
            </a:xfrm>
            <a:custGeom>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 name="Freeform 26"/>
            <p:cNvSpPr/>
            <p:nvPr/>
          </p:nvSpPr>
          <p:spPr bwMode="auto">
            <a:xfrm>
              <a:off x="4744365" y="3382264"/>
              <a:ext cx="95753" cy="94525"/>
            </a:xfrm>
            <a:custGeom>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 name="Freeform 27"/>
            <p:cNvSpPr/>
            <p:nvPr/>
          </p:nvSpPr>
          <p:spPr bwMode="auto">
            <a:xfrm>
              <a:off x="5615962" y="3382264"/>
              <a:ext cx="93298" cy="94525"/>
            </a:xfrm>
            <a:custGeom>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 name="Freeform 28"/>
            <p:cNvSpPr/>
            <p:nvPr/>
          </p:nvSpPr>
          <p:spPr bwMode="auto">
            <a:xfrm>
              <a:off x="6485105" y="3382264"/>
              <a:ext cx="93298" cy="94525"/>
            </a:xfrm>
            <a:custGeom>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 name="Freeform 30"/>
            <p:cNvSpPr/>
            <p:nvPr/>
          </p:nvSpPr>
          <p:spPr bwMode="auto">
            <a:xfrm>
              <a:off x="3948878"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 name="Freeform 31"/>
            <p:cNvSpPr/>
            <p:nvPr/>
          </p:nvSpPr>
          <p:spPr bwMode="auto">
            <a:xfrm>
              <a:off x="4816793"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2" name="Freeform 32"/>
            <p:cNvSpPr/>
            <p:nvPr/>
          </p:nvSpPr>
          <p:spPr bwMode="auto">
            <a:xfrm>
              <a:off x="5685936"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3" name="Freeform 33"/>
            <p:cNvSpPr/>
            <p:nvPr/>
          </p:nvSpPr>
          <p:spPr bwMode="auto">
            <a:xfrm>
              <a:off x="6555078"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5" name="Freeform 35"/>
            <p:cNvSpPr/>
            <p:nvPr/>
          </p:nvSpPr>
          <p:spPr bwMode="auto">
            <a:xfrm>
              <a:off x="4009031" y="3387175"/>
              <a:ext cx="95753" cy="94525"/>
            </a:xfrm>
            <a:custGeom>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6" name="Freeform 36"/>
            <p:cNvSpPr/>
            <p:nvPr/>
          </p:nvSpPr>
          <p:spPr bwMode="auto">
            <a:xfrm>
              <a:off x="4878173" y="3387175"/>
              <a:ext cx="95753" cy="94525"/>
            </a:xfrm>
            <a:custGeom>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7" name="Freeform 37"/>
            <p:cNvSpPr/>
            <p:nvPr/>
          </p:nvSpPr>
          <p:spPr bwMode="auto">
            <a:xfrm>
              <a:off x="5749771" y="3387175"/>
              <a:ext cx="95753" cy="94525"/>
            </a:xfrm>
            <a:custGeom>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8" name="Freeform 38"/>
            <p:cNvSpPr/>
            <p:nvPr/>
          </p:nvSpPr>
          <p:spPr bwMode="auto">
            <a:xfrm>
              <a:off x="6616459" y="3387175"/>
              <a:ext cx="98208" cy="94525"/>
            </a:xfrm>
            <a:custGeom>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0" name="Freeform 40"/>
            <p:cNvSpPr/>
            <p:nvPr/>
          </p:nvSpPr>
          <p:spPr bwMode="auto">
            <a:xfrm>
              <a:off x="4027445" y="3452238"/>
              <a:ext cx="98208" cy="98208"/>
            </a:xfrm>
            <a:custGeom>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1" name="Freeform 41"/>
            <p:cNvSpPr/>
            <p:nvPr/>
          </p:nvSpPr>
          <p:spPr bwMode="auto">
            <a:xfrm>
              <a:off x="4895360" y="3452238"/>
              <a:ext cx="99436" cy="98208"/>
            </a:xfrm>
            <a:custGeom>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2" name="Freeform 42"/>
            <p:cNvSpPr/>
            <p:nvPr/>
          </p:nvSpPr>
          <p:spPr bwMode="auto">
            <a:xfrm>
              <a:off x="5766958" y="3452238"/>
              <a:ext cx="95753" cy="98208"/>
            </a:xfrm>
            <a:custGeom>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3" name="Freeform 43"/>
            <p:cNvSpPr/>
            <p:nvPr/>
          </p:nvSpPr>
          <p:spPr bwMode="auto">
            <a:xfrm>
              <a:off x="6636100" y="3452238"/>
              <a:ext cx="95753" cy="98208"/>
            </a:xfrm>
            <a:custGeom>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5" name="Freeform 45"/>
            <p:cNvSpPr/>
            <p:nvPr/>
          </p:nvSpPr>
          <p:spPr bwMode="auto">
            <a:xfrm>
              <a:off x="4004120" y="3527122"/>
              <a:ext cx="95753" cy="96981"/>
            </a:xfrm>
            <a:custGeom>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6" name="Freeform 46"/>
            <p:cNvSpPr/>
            <p:nvPr/>
          </p:nvSpPr>
          <p:spPr bwMode="auto">
            <a:xfrm>
              <a:off x="4872035" y="3527122"/>
              <a:ext cx="95753" cy="96981"/>
            </a:xfrm>
            <a:custGeom>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7" name="Freeform 47"/>
            <p:cNvSpPr/>
            <p:nvPr/>
          </p:nvSpPr>
          <p:spPr bwMode="auto">
            <a:xfrm>
              <a:off x="5743633" y="3527122"/>
              <a:ext cx="93298" cy="96981"/>
            </a:xfrm>
            <a:custGeom>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8" name="Freeform 48"/>
            <p:cNvSpPr/>
            <p:nvPr/>
          </p:nvSpPr>
          <p:spPr bwMode="auto">
            <a:xfrm>
              <a:off x="6612776" y="3527122"/>
              <a:ext cx="93298" cy="96981"/>
            </a:xfrm>
            <a:custGeom>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0" name="Freeform 50"/>
            <p:cNvSpPr/>
            <p:nvPr/>
          </p:nvSpPr>
          <p:spPr bwMode="auto">
            <a:xfrm>
              <a:off x="3968520" y="3527122"/>
              <a:ext cx="12276" cy="17186"/>
            </a:xfrm>
            <a:custGeom>
              <a:gdLst>
                <a:gd name="T0" fmla="*/ 0 w 4"/>
                <a:gd name="T1" fmla="*/ 6 h 6"/>
                <a:gd name="T2" fmla="*/ 2 w 4"/>
                <a:gd name="T3" fmla="*/ 0 h 6"/>
                <a:gd name="T4" fmla="*/ 4 w 4"/>
                <a:gd name="T5" fmla="*/ 1 h 6"/>
                <a:gd name="T6" fmla="*/ 0 w 4"/>
                <a:gd name="T7" fmla="*/ 6 h 6"/>
              </a:gd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1" name="Freeform 51"/>
            <p:cNvSpPr/>
            <p:nvPr/>
          </p:nvSpPr>
          <p:spPr bwMode="auto">
            <a:xfrm>
              <a:off x="4837662" y="3527122"/>
              <a:ext cx="14731" cy="17186"/>
            </a:xfrm>
            <a:custGeom>
              <a:gdLst>
                <a:gd name="T0" fmla="*/ 0 w 5"/>
                <a:gd name="T1" fmla="*/ 6 h 6"/>
                <a:gd name="T2" fmla="*/ 3 w 5"/>
                <a:gd name="T3" fmla="*/ 0 h 6"/>
                <a:gd name="T4" fmla="*/ 5 w 5"/>
                <a:gd name="T5" fmla="*/ 1 h 6"/>
                <a:gd name="T6" fmla="*/ 0 w 5"/>
                <a:gd name="T7" fmla="*/ 6 h 6"/>
              </a:gd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2" name="Freeform 52"/>
            <p:cNvSpPr/>
            <p:nvPr/>
          </p:nvSpPr>
          <p:spPr bwMode="auto">
            <a:xfrm>
              <a:off x="5706805" y="3527122"/>
              <a:ext cx="14731" cy="17186"/>
            </a:xfrm>
            <a:custGeom>
              <a:gdLst>
                <a:gd name="T0" fmla="*/ 0 w 5"/>
                <a:gd name="T1" fmla="*/ 6 h 6"/>
                <a:gd name="T2" fmla="*/ 3 w 5"/>
                <a:gd name="T3" fmla="*/ 0 h 6"/>
                <a:gd name="T4" fmla="*/ 5 w 5"/>
                <a:gd name="T5" fmla="*/ 1 h 6"/>
                <a:gd name="T6" fmla="*/ 0 w 5"/>
                <a:gd name="T7" fmla="*/ 6 h 6"/>
              </a:gd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3" name="Freeform 53"/>
            <p:cNvSpPr/>
            <p:nvPr/>
          </p:nvSpPr>
          <p:spPr bwMode="auto">
            <a:xfrm>
              <a:off x="6574720" y="3527122"/>
              <a:ext cx="14731" cy="17186"/>
            </a:xfrm>
            <a:custGeom>
              <a:gdLst>
                <a:gd name="T0" fmla="*/ 0 w 5"/>
                <a:gd name="T1" fmla="*/ 6 h 6"/>
                <a:gd name="T2" fmla="*/ 3 w 5"/>
                <a:gd name="T3" fmla="*/ 0 h 6"/>
                <a:gd name="T4" fmla="*/ 5 w 5"/>
                <a:gd name="T5" fmla="*/ 1 h 6"/>
                <a:gd name="T6" fmla="*/ 0 w 5"/>
                <a:gd name="T7" fmla="*/ 6 h 6"/>
              </a:gd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6" name="Freeform 55"/>
            <p:cNvSpPr/>
            <p:nvPr/>
          </p:nvSpPr>
          <p:spPr bwMode="auto">
            <a:xfrm>
              <a:off x="3989389" y="3529577"/>
              <a:ext cx="8593" cy="20869"/>
            </a:xfrm>
            <a:custGeom>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7" name="Freeform 56"/>
            <p:cNvSpPr/>
            <p:nvPr/>
          </p:nvSpPr>
          <p:spPr bwMode="auto">
            <a:xfrm>
              <a:off x="4858532" y="3529577"/>
              <a:ext cx="8593" cy="20869"/>
            </a:xfrm>
            <a:custGeom>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8" name="Freeform 57"/>
            <p:cNvSpPr/>
            <p:nvPr/>
          </p:nvSpPr>
          <p:spPr bwMode="auto">
            <a:xfrm>
              <a:off x="5726447" y="3529577"/>
              <a:ext cx="12276" cy="20869"/>
            </a:xfrm>
            <a:custGeom>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9" name="Freeform 58"/>
            <p:cNvSpPr/>
            <p:nvPr/>
          </p:nvSpPr>
          <p:spPr bwMode="auto">
            <a:xfrm>
              <a:off x="6595589" y="3529577"/>
              <a:ext cx="11048" cy="20869"/>
            </a:xfrm>
            <a:custGeom>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1" name="Freeform 60"/>
            <p:cNvSpPr/>
            <p:nvPr/>
          </p:nvSpPr>
          <p:spPr bwMode="auto">
            <a:xfrm>
              <a:off x="3959927" y="3523439"/>
              <a:ext cx="14731" cy="20869"/>
            </a:xfrm>
            <a:custGeom>
              <a:gdLst>
                <a:gd name="T0" fmla="*/ 5 w 5"/>
                <a:gd name="T1" fmla="*/ 1 h 7"/>
                <a:gd name="T2" fmla="*/ 2 w 5"/>
                <a:gd name="T3" fmla="*/ 5 h 7"/>
                <a:gd name="T4" fmla="*/ 0 w 5"/>
                <a:gd name="T5" fmla="*/ 7 h 7"/>
                <a:gd name="T6" fmla="*/ 3 w 5"/>
                <a:gd name="T7" fmla="*/ 0 h 7"/>
                <a:gd name="T8" fmla="*/ 5 w 5"/>
                <a:gd name="T9" fmla="*/ 1 h 7"/>
              </a:gd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2" name="Freeform 61"/>
            <p:cNvSpPr/>
            <p:nvPr/>
          </p:nvSpPr>
          <p:spPr bwMode="auto">
            <a:xfrm>
              <a:off x="4831524" y="3523439"/>
              <a:ext cx="12276" cy="20869"/>
            </a:xfrm>
            <a:custGeom>
              <a:gdLst>
                <a:gd name="T0" fmla="*/ 4 w 4"/>
                <a:gd name="T1" fmla="*/ 1 h 7"/>
                <a:gd name="T2" fmla="*/ 2 w 4"/>
                <a:gd name="T3" fmla="*/ 5 h 7"/>
                <a:gd name="T4" fmla="*/ 0 w 4"/>
                <a:gd name="T5" fmla="*/ 7 h 7"/>
                <a:gd name="T6" fmla="*/ 2 w 4"/>
                <a:gd name="T7" fmla="*/ 0 h 7"/>
                <a:gd name="T8" fmla="*/ 4 w 4"/>
                <a:gd name="T9" fmla="*/ 1 h 7"/>
              </a:gd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3" name="Freeform 62"/>
            <p:cNvSpPr/>
            <p:nvPr/>
          </p:nvSpPr>
          <p:spPr bwMode="auto">
            <a:xfrm>
              <a:off x="5700667" y="3523439"/>
              <a:ext cx="11048" cy="20869"/>
            </a:xfrm>
            <a:custGeom>
              <a:gdLst>
                <a:gd name="T0" fmla="*/ 4 w 4"/>
                <a:gd name="T1" fmla="*/ 1 h 7"/>
                <a:gd name="T2" fmla="*/ 2 w 4"/>
                <a:gd name="T3" fmla="*/ 5 h 7"/>
                <a:gd name="T4" fmla="*/ 0 w 4"/>
                <a:gd name="T5" fmla="*/ 7 h 7"/>
                <a:gd name="T6" fmla="*/ 2 w 4"/>
                <a:gd name="T7" fmla="*/ 0 h 7"/>
                <a:gd name="T8" fmla="*/ 4 w 4"/>
                <a:gd name="T9" fmla="*/ 1 h 7"/>
              </a:gd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4" name="Freeform 63"/>
            <p:cNvSpPr/>
            <p:nvPr/>
          </p:nvSpPr>
          <p:spPr bwMode="auto">
            <a:xfrm>
              <a:off x="6569810" y="3523439"/>
              <a:ext cx="11048" cy="20869"/>
            </a:xfrm>
            <a:custGeom>
              <a:gdLst>
                <a:gd name="T0" fmla="*/ 4 w 4"/>
                <a:gd name="T1" fmla="*/ 1 h 7"/>
                <a:gd name="T2" fmla="*/ 2 w 4"/>
                <a:gd name="T3" fmla="*/ 5 h 7"/>
                <a:gd name="T4" fmla="*/ 0 w 4"/>
                <a:gd name="T5" fmla="*/ 7 h 7"/>
                <a:gd name="T6" fmla="*/ 2 w 4"/>
                <a:gd name="T7" fmla="*/ 0 h 7"/>
                <a:gd name="T8" fmla="*/ 4 w 4"/>
                <a:gd name="T9" fmla="*/ 1 h 7"/>
              </a:gd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6" name="Freeform 65"/>
            <p:cNvSpPr/>
            <p:nvPr/>
          </p:nvSpPr>
          <p:spPr bwMode="auto">
            <a:xfrm>
              <a:off x="3945195" y="3508707"/>
              <a:ext cx="17186" cy="8593"/>
            </a:xfrm>
            <a:custGeom>
              <a:gdLst>
                <a:gd name="T0" fmla="*/ 0 w 6"/>
                <a:gd name="T1" fmla="*/ 3 h 3"/>
                <a:gd name="T2" fmla="*/ 5 w 6"/>
                <a:gd name="T3" fmla="*/ 0 h 3"/>
                <a:gd name="T4" fmla="*/ 6 w 6"/>
                <a:gd name="T5" fmla="*/ 3 h 3"/>
                <a:gd name="T6" fmla="*/ 0 w 6"/>
                <a:gd name="T7" fmla="*/ 3 h 3"/>
              </a:gd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7" name="Freeform 66"/>
            <p:cNvSpPr/>
            <p:nvPr/>
          </p:nvSpPr>
          <p:spPr bwMode="auto">
            <a:xfrm>
              <a:off x="4814338" y="3508707"/>
              <a:ext cx="20869" cy="8593"/>
            </a:xfrm>
            <a:custGeom>
              <a:gdLst>
                <a:gd name="T0" fmla="*/ 0 w 7"/>
                <a:gd name="T1" fmla="*/ 3 h 3"/>
                <a:gd name="T2" fmla="*/ 5 w 7"/>
                <a:gd name="T3" fmla="*/ 0 h 3"/>
                <a:gd name="T4" fmla="*/ 7 w 7"/>
                <a:gd name="T5" fmla="*/ 3 h 3"/>
                <a:gd name="T6" fmla="*/ 0 w 7"/>
                <a:gd name="T7" fmla="*/ 3 h 3"/>
              </a:gd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8" name="Freeform 67"/>
            <p:cNvSpPr/>
            <p:nvPr/>
          </p:nvSpPr>
          <p:spPr bwMode="auto">
            <a:xfrm>
              <a:off x="5683481" y="3508707"/>
              <a:ext cx="19642" cy="8593"/>
            </a:xfrm>
            <a:custGeom>
              <a:gdLst>
                <a:gd name="T0" fmla="*/ 0 w 7"/>
                <a:gd name="T1" fmla="*/ 3 h 3"/>
                <a:gd name="T2" fmla="*/ 6 w 7"/>
                <a:gd name="T3" fmla="*/ 0 h 3"/>
                <a:gd name="T4" fmla="*/ 7 w 7"/>
                <a:gd name="T5" fmla="*/ 3 h 3"/>
                <a:gd name="T6" fmla="*/ 0 w 7"/>
                <a:gd name="T7" fmla="*/ 3 h 3"/>
              </a:gd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9" name="Freeform 68"/>
            <p:cNvSpPr/>
            <p:nvPr/>
          </p:nvSpPr>
          <p:spPr bwMode="auto">
            <a:xfrm>
              <a:off x="6551396" y="3508707"/>
              <a:ext cx="20869" cy="8593"/>
            </a:xfrm>
            <a:custGeom>
              <a:gdLst>
                <a:gd name="T0" fmla="*/ 0 w 7"/>
                <a:gd name="T1" fmla="*/ 3 h 3"/>
                <a:gd name="T2" fmla="*/ 6 w 7"/>
                <a:gd name="T3" fmla="*/ 0 h 3"/>
                <a:gd name="T4" fmla="*/ 7 w 7"/>
                <a:gd name="T5" fmla="*/ 3 h 3"/>
                <a:gd name="T6" fmla="*/ 0 w 7"/>
                <a:gd name="T7" fmla="*/ 3 h 3"/>
              </a:gd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1" name="Freeform 70"/>
            <p:cNvSpPr/>
            <p:nvPr/>
          </p:nvSpPr>
          <p:spPr bwMode="auto">
            <a:xfrm>
              <a:off x="3945195" y="3481700"/>
              <a:ext cx="14731" cy="15959"/>
            </a:xfrm>
            <a:custGeom>
              <a:gdLst>
                <a:gd name="T0" fmla="*/ 0 w 5"/>
                <a:gd name="T1" fmla="*/ 0 h 5"/>
                <a:gd name="T2" fmla="*/ 5 w 5"/>
                <a:gd name="T3" fmla="*/ 2 h 5"/>
                <a:gd name="T4" fmla="*/ 5 w 5"/>
                <a:gd name="T5" fmla="*/ 5 h 5"/>
                <a:gd name="T6" fmla="*/ 0 w 5"/>
                <a:gd name="T7" fmla="*/ 0 h 5"/>
              </a:gd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2" name="Freeform 71"/>
            <p:cNvSpPr/>
            <p:nvPr/>
          </p:nvSpPr>
          <p:spPr bwMode="auto">
            <a:xfrm>
              <a:off x="4814338" y="3481700"/>
              <a:ext cx="17186" cy="15959"/>
            </a:xfrm>
            <a:custGeom>
              <a:gdLst>
                <a:gd name="T0" fmla="*/ 0 w 6"/>
                <a:gd name="T1" fmla="*/ 0 h 5"/>
                <a:gd name="T2" fmla="*/ 6 w 6"/>
                <a:gd name="T3" fmla="*/ 2 h 5"/>
                <a:gd name="T4" fmla="*/ 5 w 6"/>
                <a:gd name="T5" fmla="*/ 5 h 5"/>
                <a:gd name="T6" fmla="*/ 0 w 6"/>
                <a:gd name="T7" fmla="*/ 0 h 5"/>
              </a:gd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3" name="Freeform 72"/>
            <p:cNvSpPr/>
            <p:nvPr/>
          </p:nvSpPr>
          <p:spPr bwMode="auto">
            <a:xfrm>
              <a:off x="5683481" y="3481700"/>
              <a:ext cx="17186" cy="15959"/>
            </a:xfrm>
            <a:custGeom>
              <a:gdLst>
                <a:gd name="T0" fmla="*/ 0 w 6"/>
                <a:gd name="T1" fmla="*/ 0 h 5"/>
                <a:gd name="T2" fmla="*/ 6 w 6"/>
                <a:gd name="T3" fmla="*/ 2 h 5"/>
                <a:gd name="T4" fmla="*/ 5 w 6"/>
                <a:gd name="T5" fmla="*/ 5 h 5"/>
                <a:gd name="T6" fmla="*/ 0 w 6"/>
                <a:gd name="T7" fmla="*/ 0 h 5"/>
              </a:gd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4" name="Freeform 73"/>
            <p:cNvSpPr/>
            <p:nvPr/>
          </p:nvSpPr>
          <p:spPr bwMode="auto">
            <a:xfrm>
              <a:off x="6551396" y="3481700"/>
              <a:ext cx="18414" cy="15959"/>
            </a:xfrm>
            <a:custGeom>
              <a:gdLst>
                <a:gd name="T0" fmla="*/ 0 w 6"/>
                <a:gd name="T1" fmla="*/ 0 h 5"/>
                <a:gd name="T2" fmla="*/ 6 w 6"/>
                <a:gd name="T3" fmla="*/ 2 h 5"/>
                <a:gd name="T4" fmla="*/ 5 w 6"/>
                <a:gd name="T5" fmla="*/ 5 h 5"/>
                <a:gd name="T6" fmla="*/ 0 w 6"/>
                <a:gd name="T7" fmla="*/ 0 h 5"/>
              </a:gd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6" name="Freeform 75"/>
            <p:cNvSpPr/>
            <p:nvPr/>
          </p:nvSpPr>
          <p:spPr bwMode="auto">
            <a:xfrm>
              <a:off x="3940285" y="3502569"/>
              <a:ext cx="19642" cy="12276"/>
            </a:xfrm>
            <a:custGeom>
              <a:gdLst>
                <a:gd name="T0" fmla="*/ 0 w 7"/>
                <a:gd name="T1" fmla="*/ 3 h 4"/>
                <a:gd name="T2" fmla="*/ 7 w 7"/>
                <a:gd name="T3" fmla="*/ 0 h 4"/>
                <a:gd name="T4" fmla="*/ 7 w 7"/>
                <a:gd name="T5" fmla="*/ 2 h 4"/>
                <a:gd name="T6" fmla="*/ 2 w 7"/>
                <a:gd name="T7" fmla="*/ 4 h 4"/>
                <a:gd name="T8" fmla="*/ 0 w 7"/>
                <a:gd name="T9" fmla="*/ 3 h 4"/>
              </a:gd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7" name="Freeform 76"/>
            <p:cNvSpPr/>
            <p:nvPr/>
          </p:nvSpPr>
          <p:spPr bwMode="auto">
            <a:xfrm>
              <a:off x="4811883" y="3502569"/>
              <a:ext cx="17186" cy="12276"/>
            </a:xfrm>
            <a:custGeom>
              <a:gdLst>
                <a:gd name="T0" fmla="*/ 0 w 6"/>
                <a:gd name="T1" fmla="*/ 3 h 4"/>
                <a:gd name="T2" fmla="*/ 6 w 6"/>
                <a:gd name="T3" fmla="*/ 0 h 4"/>
                <a:gd name="T4" fmla="*/ 6 w 6"/>
                <a:gd name="T5" fmla="*/ 2 h 4"/>
                <a:gd name="T6" fmla="*/ 1 w 6"/>
                <a:gd name="T7" fmla="*/ 4 h 4"/>
                <a:gd name="T8" fmla="*/ 0 w 6"/>
                <a:gd name="T9" fmla="*/ 3 h 4"/>
              </a:gd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8" name="Freeform 77"/>
            <p:cNvSpPr/>
            <p:nvPr/>
          </p:nvSpPr>
          <p:spPr bwMode="auto">
            <a:xfrm>
              <a:off x="5679798" y="3502569"/>
              <a:ext cx="20869" cy="12276"/>
            </a:xfrm>
            <a:custGeom>
              <a:gdLst>
                <a:gd name="T0" fmla="*/ 0 w 7"/>
                <a:gd name="T1" fmla="*/ 3 h 4"/>
                <a:gd name="T2" fmla="*/ 6 w 7"/>
                <a:gd name="T3" fmla="*/ 0 h 4"/>
                <a:gd name="T4" fmla="*/ 7 w 7"/>
                <a:gd name="T5" fmla="*/ 2 h 4"/>
                <a:gd name="T6" fmla="*/ 1 w 7"/>
                <a:gd name="T7" fmla="*/ 4 h 4"/>
                <a:gd name="T8" fmla="*/ 0 w 7"/>
                <a:gd name="T9" fmla="*/ 3 h 4"/>
              </a:gd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9" name="Freeform 78"/>
            <p:cNvSpPr/>
            <p:nvPr/>
          </p:nvSpPr>
          <p:spPr bwMode="auto">
            <a:xfrm>
              <a:off x="6548940" y="3502569"/>
              <a:ext cx="17186" cy="12276"/>
            </a:xfrm>
            <a:custGeom>
              <a:gdLst>
                <a:gd name="T0" fmla="*/ 0 w 6"/>
                <a:gd name="T1" fmla="*/ 3 h 4"/>
                <a:gd name="T2" fmla="*/ 6 w 6"/>
                <a:gd name="T3" fmla="*/ 0 h 4"/>
                <a:gd name="T4" fmla="*/ 6 w 6"/>
                <a:gd name="T5" fmla="*/ 2 h 4"/>
                <a:gd name="T6" fmla="*/ 1 w 6"/>
                <a:gd name="T7" fmla="*/ 4 h 4"/>
                <a:gd name="T8" fmla="*/ 0 w 6"/>
                <a:gd name="T9" fmla="*/ 3 h 4"/>
              </a:gd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1" name="Freeform 80"/>
            <p:cNvSpPr/>
            <p:nvPr/>
          </p:nvSpPr>
          <p:spPr bwMode="auto">
            <a:xfrm>
              <a:off x="3948878" y="3476790"/>
              <a:ext cx="17186" cy="11048"/>
            </a:xfrm>
            <a:custGeom>
              <a:gdLst>
                <a:gd name="T0" fmla="*/ 0 w 6"/>
                <a:gd name="T1" fmla="*/ 0 h 4"/>
                <a:gd name="T2" fmla="*/ 6 w 6"/>
                <a:gd name="T3" fmla="*/ 2 h 4"/>
                <a:gd name="T4" fmla="*/ 5 w 6"/>
                <a:gd name="T5" fmla="*/ 4 h 4"/>
                <a:gd name="T6" fmla="*/ 0 w 6"/>
                <a:gd name="T7" fmla="*/ 1 h 4"/>
                <a:gd name="T8" fmla="*/ 0 w 6"/>
                <a:gd name="T9" fmla="*/ 0 h 4"/>
              </a:gd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2" name="Freeform 81"/>
            <p:cNvSpPr/>
            <p:nvPr/>
          </p:nvSpPr>
          <p:spPr bwMode="auto">
            <a:xfrm>
              <a:off x="4816793" y="3476790"/>
              <a:ext cx="18414" cy="11048"/>
            </a:xfrm>
            <a:custGeom>
              <a:gdLst>
                <a:gd name="T0" fmla="*/ 0 w 6"/>
                <a:gd name="T1" fmla="*/ 0 h 4"/>
                <a:gd name="T2" fmla="*/ 6 w 6"/>
                <a:gd name="T3" fmla="*/ 2 h 4"/>
                <a:gd name="T4" fmla="*/ 5 w 6"/>
                <a:gd name="T5" fmla="*/ 4 h 4"/>
                <a:gd name="T6" fmla="*/ 0 w 6"/>
                <a:gd name="T7" fmla="*/ 1 h 4"/>
                <a:gd name="T8" fmla="*/ 0 w 6"/>
                <a:gd name="T9" fmla="*/ 0 h 4"/>
              </a:gd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3" name="Freeform 82"/>
            <p:cNvSpPr/>
            <p:nvPr/>
          </p:nvSpPr>
          <p:spPr bwMode="auto">
            <a:xfrm>
              <a:off x="5688391" y="3476790"/>
              <a:ext cx="14731" cy="11048"/>
            </a:xfrm>
            <a:custGeom>
              <a:gdLst>
                <a:gd name="T0" fmla="*/ 0 w 5"/>
                <a:gd name="T1" fmla="*/ 0 h 4"/>
                <a:gd name="T2" fmla="*/ 5 w 5"/>
                <a:gd name="T3" fmla="*/ 2 h 4"/>
                <a:gd name="T4" fmla="*/ 4 w 5"/>
                <a:gd name="T5" fmla="*/ 4 h 4"/>
                <a:gd name="T6" fmla="*/ 0 w 5"/>
                <a:gd name="T7" fmla="*/ 1 h 4"/>
                <a:gd name="T8" fmla="*/ 0 w 5"/>
                <a:gd name="T9" fmla="*/ 0 h 4"/>
              </a:gd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4" name="Freeform 83"/>
            <p:cNvSpPr/>
            <p:nvPr/>
          </p:nvSpPr>
          <p:spPr bwMode="auto">
            <a:xfrm>
              <a:off x="6555078" y="3476790"/>
              <a:ext cx="17186" cy="11048"/>
            </a:xfrm>
            <a:custGeom>
              <a:gdLst>
                <a:gd name="T0" fmla="*/ 0 w 6"/>
                <a:gd name="T1" fmla="*/ 0 h 4"/>
                <a:gd name="T2" fmla="*/ 6 w 6"/>
                <a:gd name="T3" fmla="*/ 2 h 4"/>
                <a:gd name="T4" fmla="*/ 5 w 6"/>
                <a:gd name="T5" fmla="*/ 4 h 4"/>
                <a:gd name="T6" fmla="*/ 0 w 6"/>
                <a:gd name="T7" fmla="*/ 1 h 4"/>
                <a:gd name="T8" fmla="*/ 0 w 6"/>
                <a:gd name="T9" fmla="*/ 0 h 4"/>
              </a:gd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6" name="Freeform 85"/>
            <p:cNvSpPr/>
            <p:nvPr/>
          </p:nvSpPr>
          <p:spPr bwMode="auto">
            <a:xfrm>
              <a:off x="3968520" y="3455921"/>
              <a:ext cx="8593" cy="20869"/>
            </a:xfrm>
            <a:custGeom>
              <a:gdLst>
                <a:gd name="T0" fmla="*/ 0 w 3"/>
                <a:gd name="T1" fmla="*/ 0 h 7"/>
                <a:gd name="T2" fmla="*/ 0 w 3"/>
                <a:gd name="T3" fmla="*/ 0 h 7"/>
                <a:gd name="T4" fmla="*/ 3 w 3"/>
                <a:gd name="T5" fmla="*/ 6 h 7"/>
                <a:gd name="T6" fmla="*/ 1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7" name="Freeform 86"/>
            <p:cNvSpPr/>
            <p:nvPr/>
          </p:nvSpPr>
          <p:spPr bwMode="auto">
            <a:xfrm>
              <a:off x="4840118" y="3455921"/>
              <a:ext cx="6138" cy="20869"/>
            </a:xfrm>
            <a:custGeom>
              <a:gdLst>
                <a:gd name="T0" fmla="*/ 0 w 2"/>
                <a:gd name="T1" fmla="*/ 0 h 7"/>
                <a:gd name="T2" fmla="*/ 0 w 2"/>
                <a:gd name="T3" fmla="*/ 0 h 7"/>
                <a:gd name="T4" fmla="*/ 2 w 2"/>
                <a:gd name="T5" fmla="*/ 6 h 7"/>
                <a:gd name="T6" fmla="*/ 0 w 2"/>
                <a:gd name="T7" fmla="*/ 7 h 7"/>
                <a:gd name="T8" fmla="*/ 0 w 2"/>
                <a:gd name="T9" fmla="*/ 0 h 7"/>
              </a:gd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8" name="Freeform 87"/>
            <p:cNvSpPr/>
            <p:nvPr/>
          </p:nvSpPr>
          <p:spPr bwMode="auto">
            <a:xfrm>
              <a:off x="5709260" y="3455921"/>
              <a:ext cx="8593" cy="20869"/>
            </a:xfrm>
            <a:custGeom>
              <a:gdLst>
                <a:gd name="T0" fmla="*/ 0 w 3"/>
                <a:gd name="T1" fmla="*/ 0 h 7"/>
                <a:gd name="T2" fmla="*/ 0 w 3"/>
                <a:gd name="T3" fmla="*/ 0 h 7"/>
                <a:gd name="T4" fmla="*/ 3 w 3"/>
                <a:gd name="T5" fmla="*/ 6 h 7"/>
                <a:gd name="T6" fmla="*/ 0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9" name="Freeform 88"/>
            <p:cNvSpPr/>
            <p:nvPr/>
          </p:nvSpPr>
          <p:spPr bwMode="auto">
            <a:xfrm>
              <a:off x="6578403" y="3455921"/>
              <a:ext cx="8593" cy="20869"/>
            </a:xfrm>
            <a:custGeom>
              <a:gdLst>
                <a:gd name="T0" fmla="*/ 0 w 3"/>
                <a:gd name="T1" fmla="*/ 0 h 7"/>
                <a:gd name="T2" fmla="*/ 0 w 3"/>
                <a:gd name="T3" fmla="*/ 0 h 7"/>
                <a:gd name="T4" fmla="*/ 3 w 3"/>
                <a:gd name="T5" fmla="*/ 6 h 7"/>
                <a:gd name="T6" fmla="*/ 0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1" name="Freeform 90"/>
            <p:cNvSpPr/>
            <p:nvPr/>
          </p:nvSpPr>
          <p:spPr bwMode="auto">
            <a:xfrm>
              <a:off x="3977113" y="3458376"/>
              <a:ext cx="6138" cy="14731"/>
            </a:xfrm>
            <a:custGeom>
              <a:gdLst>
                <a:gd name="T0" fmla="*/ 2 w 2"/>
                <a:gd name="T1" fmla="*/ 4 h 5"/>
                <a:gd name="T2" fmla="*/ 1 w 2"/>
                <a:gd name="T3" fmla="*/ 5 h 5"/>
                <a:gd name="T4" fmla="*/ 0 w 2"/>
                <a:gd name="T5" fmla="*/ 0 h 5"/>
                <a:gd name="T6" fmla="*/ 2 w 2"/>
                <a:gd name="T7" fmla="*/ 4 h 5"/>
              </a:gd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2" name="Freeform 91"/>
            <p:cNvSpPr/>
            <p:nvPr/>
          </p:nvSpPr>
          <p:spPr bwMode="auto">
            <a:xfrm>
              <a:off x="4846256" y="3458376"/>
              <a:ext cx="8593" cy="14731"/>
            </a:xfrm>
            <a:custGeom>
              <a:gdLst>
                <a:gd name="T0" fmla="*/ 3 w 3"/>
                <a:gd name="T1" fmla="*/ 4 h 5"/>
                <a:gd name="T2" fmla="*/ 1 w 3"/>
                <a:gd name="T3" fmla="*/ 5 h 5"/>
                <a:gd name="T4" fmla="*/ 0 w 3"/>
                <a:gd name="T5" fmla="*/ 0 h 5"/>
                <a:gd name="T6" fmla="*/ 3 w 3"/>
                <a:gd name="T7" fmla="*/ 4 h 5"/>
              </a:gd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3" name="Freeform 92"/>
            <p:cNvSpPr/>
            <p:nvPr/>
          </p:nvSpPr>
          <p:spPr bwMode="auto">
            <a:xfrm>
              <a:off x="5715398" y="3458376"/>
              <a:ext cx="8593" cy="14731"/>
            </a:xfrm>
            <a:custGeom>
              <a:gdLst>
                <a:gd name="T0" fmla="*/ 3 w 3"/>
                <a:gd name="T1" fmla="*/ 4 h 5"/>
                <a:gd name="T2" fmla="*/ 1 w 3"/>
                <a:gd name="T3" fmla="*/ 5 h 5"/>
                <a:gd name="T4" fmla="*/ 0 w 3"/>
                <a:gd name="T5" fmla="*/ 0 h 5"/>
                <a:gd name="T6" fmla="*/ 3 w 3"/>
                <a:gd name="T7" fmla="*/ 4 h 5"/>
              </a:gd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4" name="Freeform 93"/>
            <p:cNvSpPr/>
            <p:nvPr/>
          </p:nvSpPr>
          <p:spPr bwMode="auto">
            <a:xfrm>
              <a:off x="6584541" y="3458376"/>
              <a:ext cx="8593" cy="14731"/>
            </a:xfrm>
            <a:custGeom>
              <a:gdLst>
                <a:gd name="T0" fmla="*/ 3 w 3"/>
                <a:gd name="T1" fmla="*/ 4 h 5"/>
                <a:gd name="T2" fmla="*/ 1 w 3"/>
                <a:gd name="T3" fmla="*/ 5 h 5"/>
                <a:gd name="T4" fmla="*/ 0 w 3"/>
                <a:gd name="T5" fmla="*/ 0 h 5"/>
                <a:gd name="T6" fmla="*/ 3 w 3"/>
                <a:gd name="T7" fmla="*/ 4 h 5"/>
              </a:gd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6" name="Freeform 95"/>
            <p:cNvSpPr/>
            <p:nvPr/>
          </p:nvSpPr>
          <p:spPr bwMode="auto">
            <a:xfrm>
              <a:off x="3991844" y="3455921"/>
              <a:ext cx="17186" cy="20869"/>
            </a:xfrm>
            <a:custGeom>
              <a:gdLst>
                <a:gd name="T0" fmla="*/ 5 w 6"/>
                <a:gd name="T1" fmla="*/ 0 h 7"/>
                <a:gd name="T2" fmla="*/ 5 w 6"/>
                <a:gd name="T3" fmla="*/ 1 h 7"/>
                <a:gd name="T4" fmla="*/ 3 w 6"/>
                <a:gd name="T5" fmla="*/ 7 h 7"/>
                <a:gd name="T6" fmla="*/ 0 w 6"/>
                <a:gd name="T7" fmla="*/ 6 h 7"/>
                <a:gd name="T8" fmla="*/ 5 w 6"/>
                <a:gd name="T9" fmla="*/ 0 h 7"/>
              </a:gd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7" name="Freeform 96"/>
            <p:cNvSpPr/>
            <p:nvPr/>
          </p:nvSpPr>
          <p:spPr bwMode="auto">
            <a:xfrm>
              <a:off x="4863442" y="3455921"/>
              <a:ext cx="14731" cy="20869"/>
            </a:xfrm>
            <a:custGeom>
              <a:gdLst>
                <a:gd name="T0" fmla="*/ 5 w 5"/>
                <a:gd name="T1" fmla="*/ 0 h 7"/>
                <a:gd name="T2" fmla="*/ 5 w 5"/>
                <a:gd name="T3" fmla="*/ 1 h 7"/>
                <a:gd name="T4" fmla="*/ 2 w 5"/>
                <a:gd name="T5" fmla="*/ 7 h 7"/>
                <a:gd name="T6" fmla="*/ 0 w 5"/>
                <a:gd name="T7" fmla="*/ 6 h 7"/>
                <a:gd name="T8" fmla="*/ 5 w 5"/>
                <a:gd name="T9" fmla="*/ 0 h 7"/>
              </a:gd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8" name="Freeform 97"/>
            <p:cNvSpPr/>
            <p:nvPr/>
          </p:nvSpPr>
          <p:spPr bwMode="auto">
            <a:xfrm>
              <a:off x="5732585" y="3455921"/>
              <a:ext cx="14731" cy="20869"/>
            </a:xfrm>
            <a:custGeom>
              <a:gdLst>
                <a:gd name="T0" fmla="*/ 5 w 5"/>
                <a:gd name="T1" fmla="*/ 0 h 7"/>
                <a:gd name="T2" fmla="*/ 5 w 5"/>
                <a:gd name="T3" fmla="*/ 1 h 7"/>
                <a:gd name="T4" fmla="*/ 2 w 5"/>
                <a:gd name="T5" fmla="*/ 7 h 7"/>
                <a:gd name="T6" fmla="*/ 0 w 5"/>
                <a:gd name="T7" fmla="*/ 6 h 7"/>
                <a:gd name="T8" fmla="*/ 5 w 5"/>
                <a:gd name="T9" fmla="*/ 0 h 7"/>
              </a:gd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9" name="Freeform 98"/>
            <p:cNvSpPr/>
            <p:nvPr/>
          </p:nvSpPr>
          <p:spPr bwMode="auto">
            <a:xfrm>
              <a:off x="6601727" y="3455921"/>
              <a:ext cx="14731" cy="20869"/>
            </a:xfrm>
            <a:custGeom>
              <a:gdLst>
                <a:gd name="T0" fmla="*/ 5 w 5"/>
                <a:gd name="T1" fmla="*/ 0 h 7"/>
                <a:gd name="T2" fmla="*/ 5 w 5"/>
                <a:gd name="T3" fmla="*/ 1 h 7"/>
                <a:gd name="T4" fmla="*/ 2 w 5"/>
                <a:gd name="T5" fmla="*/ 7 h 7"/>
                <a:gd name="T6" fmla="*/ 0 w 5"/>
                <a:gd name="T7" fmla="*/ 6 h 7"/>
                <a:gd name="T8" fmla="*/ 5 w 5"/>
                <a:gd name="T9" fmla="*/ 0 h 7"/>
              </a:gd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1" name="Freeform 100"/>
            <p:cNvSpPr/>
            <p:nvPr/>
          </p:nvSpPr>
          <p:spPr bwMode="auto">
            <a:xfrm>
              <a:off x="4009031" y="3481700"/>
              <a:ext cx="27007" cy="12276"/>
            </a:xfrm>
            <a:custGeom>
              <a:gdLst>
                <a:gd name="T0" fmla="*/ 9 w 9"/>
                <a:gd name="T1" fmla="*/ 0 h 4"/>
                <a:gd name="T2" fmla="*/ 8 w 9"/>
                <a:gd name="T3" fmla="*/ 2 h 4"/>
                <a:gd name="T4" fmla="*/ 2 w 9"/>
                <a:gd name="T5" fmla="*/ 4 h 4"/>
                <a:gd name="T6" fmla="*/ 0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2" name="Freeform 101"/>
            <p:cNvSpPr/>
            <p:nvPr/>
          </p:nvSpPr>
          <p:spPr bwMode="auto">
            <a:xfrm>
              <a:off x="4880629" y="3481700"/>
              <a:ext cx="23324" cy="12276"/>
            </a:xfrm>
            <a:custGeom>
              <a:gdLst>
                <a:gd name="T0" fmla="*/ 8 w 8"/>
                <a:gd name="T1" fmla="*/ 0 h 4"/>
                <a:gd name="T2" fmla="*/ 7 w 8"/>
                <a:gd name="T3" fmla="*/ 2 h 4"/>
                <a:gd name="T4" fmla="*/ 1 w 8"/>
                <a:gd name="T5" fmla="*/ 4 h 4"/>
                <a:gd name="T6" fmla="*/ 0 w 8"/>
                <a:gd name="T7" fmla="*/ 1 h 4"/>
                <a:gd name="T8" fmla="*/ 8 w 8"/>
                <a:gd name="T9" fmla="*/ 0 h 4"/>
              </a:gd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3" name="Freeform 102"/>
            <p:cNvSpPr/>
            <p:nvPr/>
          </p:nvSpPr>
          <p:spPr bwMode="auto">
            <a:xfrm>
              <a:off x="5749771" y="3481700"/>
              <a:ext cx="25780" cy="12276"/>
            </a:xfrm>
            <a:custGeom>
              <a:gdLst>
                <a:gd name="T0" fmla="*/ 9 w 9"/>
                <a:gd name="T1" fmla="*/ 0 h 4"/>
                <a:gd name="T2" fmla="*/ 7 w 9"/>
                <a:gd name="T3" fmla="*/ 2 h 4"/>
                <a:gd name="T4" fmla="*/ 1 w 9"/>
                <a:gd name="T5" fmla="*/ 4 h 4"/>
                <a:gd name="T6" fmla="*/ 0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4" name="Freeform 103"/>
            <p:cNvSpPr/>
            <p:nvPr/>
          </p:nvSpPr>
          <p:spPr bwMode="auto">
            <a:xfrm>
              <a:off x="6618914" y="3481700"/>
              <a:ext cx="25780" cy="12276"/>
            </a:xfrm>
            <a:custGeom>
              <a:gdLst>
                <a:gd name="T0" fmla="*/ 9 w 9"/>
                <a:gd name="T1" fmla="*/ 0 h 4"/>
                <a:gd name="T2" fmla="*/ 7 w 9"/>
                <a:gd name="T3" fmla="*/ 2 h 4"/>
                <a:gd name="T4" fmla="*/ 1 w 9"/>
                <a:gd name="T5" fmla="*/ 4 h 4"/>
                <a:gd name="T6" fmla="*/ 0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6" name="Freeform 105"/>
            <p:cNvSpPr/>
            <p:nvPr/>
          </p:nvSpPr>
          <p:spPr bwMode="auto">
            <a:xfrm>
              <a:off x="4000437" y="3464514"/>
              <a:ext cx="8593" cy="14731"/>
            </a:xfrm>
            <a:custGeom>
              <a:gdLst>
                <a:gd name="T0" fmla="*/ 0 w 3"/>
                <a:gd name="T1" fmla="*/ 4 h 5"/>
                <a:gd name="T2" fmla="*/ 3 w 3"/>
                <a:gd name="T3" fmla="*/ 0 h 5"/>
                <a:gd name="T4" fmla="*/ 2 w 3"/>
                <a:gd name="T5" fmla="*/ 5 h 5"/>
                <a:gd name="T6" fmla="*/ 0 w 3"/>
                <a:gd name="T7" fmla="*/ 4 h 5"/>
              </a:gd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7" name="Freeform 106"/>
            <p:cNvSpPr/>
            <p:nvPr/>
          </p:nvSpPr>
          <p:spPr bwMode="auto">
            <a:xfrm>
              <a:off x="4872035" y="3464514"/>
              <a:ext cx="6138" cy="14731"/>
            </a:xfrm>
            <a:custGeom>
              <a:gdLst>
                <a:gd name="T0" fmla="*/ 0 w 2"/>
                <a:gd name="T1" fmla="*/ 4 h 5"/>
                <a:gd name="T2" fmla="*/ 2 w 2"/>
                <a:gd name="T3" fmla="*/ 0 h 5"/>
                <a:gd name="T4" fmla="*/ 1 w 2"/>
                <a:gd name="T5" fmla="*/ 5 h 5"/>
                <a:gd name="T6" fmla="*/ 0 w 2"/>
                <a:gd name="T7" fmla="*/ 4 h 5"/>
              </a:gd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8" name="Freeform 107"/>
            <p:cNvSpPr/>
            <p:nvPr/>
          </p:nvSpPr>
          <p:spPr bwMode="auto">
            <a:xfrm>
              <a:off x="5741178" y="3464514"/>
              <a:ext cx="8593" cy="14731"/>
            </a:xfrm>
            <a:custGeom>
              <a:gdLst>
                <a:gd name="T0" fmla="*/ 0 w 3"/>
                <a:gd name="T1" fmla="*/ 4 h 5"/>
                <a:gd name="T2" fmla="*/ 3 w 3"/>
                <a:gd name="T3" fmla="*/ 0 h 5"/>
                <a:gd name="T4" fmla="*/ 1 w 3"/>
                <a:gd name="T5" fmla="*/ 5 h 5"/>
                <a:gd name="T6" fmla="*/ 0 w 3"/>
                <a:gd name="T7" fmla="*/ 4 h 5"/>
              </a:gd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9" name="Freeform 108"/>
            <p:cNvSpPr/>
            <p:nvPr/>
          </p:nvSpPr>
          <p:spPr bwMode="auto">
            <a:xfrm>
              <a:off x="6610321" y="3464514"/>
              <a:ext cx="6138" cy="14731"/>
            </a:xfrm>
            <a:custGeom>
              <a:gdLst>
                <a:gd name="T0" fmla="*/ 0 w 2"/>
                <a:gd name="T1" fmla="*/ 4 h 5"/>
                <a:gd name="T2" fmla="*/ 2 w 2"/>
                <a:gd name="T3" fmla="*/ 0 h 5"/>
                <a:gd name="T4" fmla="*/ 1 w 2"/>
                <a:gd name="T5" fmla="*/ 5 h 5"/>
                <a:gd name="T6" fmla="*/ 0 w 2"/>
                <a:gd name="T7" fmla="*/ 4 h 5"/>
              </a:gd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1" name="Freeform 110"/>
            <p:cNvSpPr/>
            <p:nvPr/>
          </p:nvSpPr>
          <p:spPr bwMode="auto">
            <a:xfrm>
              <a:off x="4015169" y="3493976"/>
              <a:ext cx="12276" cy="6138"/>
            </a:xfrm>
            <a:custGeom>
              <a:gdLst>
                <a:gd name="T0" fmla="*/ 0 w 4"/>
                <a:gd name="T1" fmla="*/ 0 h 2"/>
                <a:gd name="T2" fmla="*/ 4 w 4"/>
                <a:gd name="T3" fmla="*/ 0 h 2"/>
                <a:gd name="T4" fmla="*/ 0 w 4"/>
                <a:gd name="T5" fmla="*/ 2 h 2"/>
                <a:gd name="T6" fmla="*/ 0 w 4"/>
                <a:gd name="T7" fmla="*/ 0 h 2"/>
              </a:gd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2" name="Freeform 111"/>
            <p:cNvSpPr/>
            <p:nvPr/>
          </p:nvSpPr>
          <p:spPr bwMode="auto">
            <a:xfrm>
              <a:off x="4884311" y="3493976"/>
              <a:ext cx="11048" cy="6138"/>
            </a:xfrm>
            <a:custGeom>
              <a:gdLst>
                <a:gd name="T0" fmla="*/ 0 w 4"/>
                <a:gd name="T1" fmla="*/ 0 h 2"/>
                <a:gd name="T2" fmla="*/ 4 w 4"/>
                <a:gd name="T3" fmla="*/ 0 h 2"/>
                <a:gd name="T4" fmla="*/ 0 w 4"/>
                <a:gd name="T5" fmla="*/ 2 h 2"/>
                <a:gd name="T6" fmla="*/ 0 w 4"/>
                <a:gd name="T7" fmla="*/ 0 h 2"/>
              </a:gd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3" name="Freeform 112"/>
            <p:cNvSpPr/>
            <p:nvPr/>
          </p:nvSpPr>
          <p:spPr bwMode="auto">
            <a:xfrm>
              <a:off x="5753454" y="3493976"/>
              <a:ext cx="13504" cy="6138"/>
            </a:xfrm>
            <a:custGeom>
              <a:gdLst>
                <a:gd name="T0" fmla="*/ 0 w 5"/>
                <a:gd name="T1" fmla="*/ 0 h 2"/>
                <a:gd name="T2" fmla="*/ 5 w 5"/>
                <a:gd name="T3" fmla="*/ 0 h 2"/>
                <a:gd name="T4" fmla="*/ 1 w 5"/>
                <a:gd name="T5" fmla="*/ 2 h 2"/>
                <a:gd name="T6" fmla="*/ 0 w 5"/>
                <a:gd name="T7" fmla="*/ 0 h 2"/>
              </a:gd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4" name="Freeform 113"/>
            <p:cNvSpPr/>
            <p:nvPr/>
          </p:nvSpPr>
          <p:spPr bwMode="auto">
            <a:xfrm>
              <a:off x="6621369" y="3493976"/>
              <a:ext cx="14731" cy="6138"/>
            </a:xfrm>
            <a:custGeom>
              <a:gdLst>
                <a:gd name="T0" fmla="*/ 0 w 5"/>
                <a:gd name="T1" fmla="*/ 0 h 2"/>
                <a:gd name="T2" fmla="*/ 5 w 5"/>
                <a:gd name="T3" fmla="*/ 0 h 2"/>
                <a:gd name="T4" fmla="*/ 0 w 5"/>
                <a:gd name="T5" fmla="*/ 2 h 2"/>
                <a:gd name="T6" fmla="*/ 0 w 5"/>
                <a:gd name="T7" fmla="*/ 0 h 2"/>
              </a:gd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6" name="Freeform 115"/>
            <p:cNvSpPr/>
            <p:nvPr/>
          </p:nvSpPr>
          <p:spPr bwMode="auto">
            <a:xfrm>
              <a:off x="4009031" y="3506252"/>
              <a:ext cx="27007" cy="20869"/>
            </a:xfrm>
            <a:custGeom>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7" name="Freeform 116"/>
            <p:cNvSpPr/>
            <p:nvPr/>
          </p:nvSpPr>
          <p:spPr bwMode="auto">
            <a:xfrm>
              <a:off x="4880629" y="3506252"/>
              <a:ext cx="23324" cy="20869"/>
            </a:xfrm>
            <a:custGeom>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8" name="Freeform 117"/>
            <p:cNvSpPr/>
            <p:nvPr/>
          </p:nvSpPr>
          <p:spPr bwMode="auto">
            <a:xfrm>
              <a:off x="5749771" y="3506252"/>
              <a:ext cx="25780" cy="20869"/>
            </a:xfrm>
            <a:custGeom>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9" name="Freeform 118"/>
            <p:cNvSpPr/>
            <p:nvPr/>
          </p:nvSpPr>
          <p:spPr bwMode="auto">
            <a:xfrm>
              <a:off x="6618914" y="3506252"/>
              <a:ext cx="23324" cy="20869"/>
            </a:xfrm>
            <a:custGeom>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1" name="Freeform 120"/>
            <p:cNvSpPr/>
            <p:nvPr/>
          </p:nvSpPr>
          <p:spPr bwMode="auto">
            <a:xfrm>
              <a:off x="3991844" y="3523439"/>
              <a:ext cx="12276" cy="27007"/>
            </a:xfrm>
            <a:custGeom>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2" name="Freeform 121"/>
            <p:cNvSpPr/>
            <p:nvPr/>
          </p:nvSpPr>
          <p:spPr bwMode="auto">
            <a:xfrm>
              <a:off x="4863442" y="3523439"/>
              <a:ext cx="8593" cy="27007"/>
            </a:xfrm>
            <a:custGeom>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3" name="Freeform 122"/>
            <p:cNvSpPr/>
            <p:nvPr/>
          </p:nvSpPr>
          <p:spPr bwMode="auto">
            <a:xfrm>
              <a:off x="5732585" y="3523439"/>
              <a:ext cx="11048" cy="27007"/>
            </a:xfrm>
            <a:custGeom>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4" name="Freeform 123"/>
            <p:cNvSpPr/>
            <p:nvPr/>
          </p:nvSpPr>
          <p:spPr bwMode="auto">
            <a:xfrm>
              <a:off x="6601727" y="3523439"/>
              <a:ext cx="11048" cy="27007"/>
            </a:xfrm>
            <a:custGeom>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6" name="Freeform 125"/>
            <p:cNvSpPr/>
            <p:nvPr/>
          </p:nvSpPr>
          <p:spPr bwMode="auto">
            <a:xfrm>
              <a:off x="4006575" y="3517301"/>
              <a:ext cx="17186" cy="9821"/>
            </a:xfrm>
            <a:custGeom>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7" name="Freeform 126"/>
            <p:cNvSpPr/>
            <p:nvPr/>
          </p:nvSpPr>
          <p:spPr bwMode="auto">
            <a:xfrm>
              <a:off x="4875718" y="3517301"/>
              <a:ext cx="17186" cy="9821"/>
            </a:xfrm>
            <a:custGeom>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8" name="Freeform 127"/>
            <p:cNvSpPr/>
            <p:nvPr/>
          </p:nvSpPr>
          <p:spPr bwMode="auto">
            <a:xfrm>
              <a:off x="5747316" y="3517301"/>
              <a:ext cx="17186" cy="9821"/>
            </a:xfrm>
            <a:custGeom>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9" name="Freeform 128"/>
            <p:cNvSpPr/>
            <p:nvPr/>
          </p:nvSpPr>
          <p:spPr bwMode="auto">
            <a:xfrm>
              <a:off x="6616459" y="3517301"/>
              <a:ext cx="13504" cy="9821"/>
            </a:xfrm>
            <a:custGeom>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1" name="Freeform 130"/>
            <p:cNvSpPr/>
            <p:nvPr/>
          </p:nvSpPr>
          <p:spPr bwMode="auto">
            <a:xfrm>
              <a:off x="3959927" y="3473107"/>
              <a:ext cx="55242" cy="56470"/>
            </a:xfrm>
            <a:custGeom>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2" name="Freeform 131"/>
            <p:cNvSpPr/>
            <p:nvPr/>
          </p:nvSpPr>
          <p:spPr bwMode="auto">
            <a:xfrm>
              <a:off x="4829069" y="3473107"/>
              <a:ext cx="55242" cy="56470"/>
            </a:xfrm>
            <a:custGeom>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3" name="Freeform 132"/>
            <p:cNvSpPr/>
            <p:nvPr/>
          </p:nvSpPr>
          <p:spPr bwMode="auto">
            <a:xfrm>
              <a:off x="5700667" y="3473107"/>
              <a:ext cx="52787" cy="56470"/>
            </a:xfrm>
            <a:custGeom>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4" name="Freeform 133"/>
            <p:cNvSpPr/>
            <p:nvPr/>
          </p:nvSpPr>
          <p:spPr bwMode="auto">
            <a:xfrm>
              <a:off x="6566127" y="3473107"/>
              <a:ext cx="55242" cy="56470"/>
            </a:xfrm>
            <a:custGeom>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6" name="Freeform 135"/>
            <p:cNvSpPr/>
            <p:nvPr/>
          </p:nvSpPr>
          <p:spPr bwMode="auto">
            <a:xfrm>
              <a:off x="3980796" y="3527122"/>
              <a:ext cx="8593" cy="2455"/>
            </a:xfrm>
            <a:custGeom>
              <a:gdLst>
                <a:gd name="T0" fmla="*/ 0 w 3"/>
                <a:gd name="T1" fmla="*/ 1 h 1"/>
                <a:gd name="T2" fmla="*/ 2 w 3"/>
                <a:gd name="T3" fmla="*/ 0 h 1"/>
                <a:gd name="T4" fmla="*/ 3 w 3"/>
                <a:gd name="T5" fmla="*/ 1 h 1"/>
                <a:gd name="T6" fmla="*/ 2 w 3"/>
                <a:gd name="T7" fmla="*/ 1 h 1"/>
                <a:gd name="T8" fmla="*/ 0 w 3"/>
                <a:gd name="T9" fmla="*/ 1 h 1"/>
              </a:gd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7" name="Freeform 136"/>
            <p:cNvSpPr/>
            <p:nvPr/>
          </p:nvSpPr>
          <p:spPr bwMode="auto">
            <a:xfrm>
              <a:off x="4852394" y="3527122"/>
              <a:ext cx="6138" cy="2455"/>
            </a:xfrm>
            <a:custGeom>
              <a:gdLst>
                <a:gd name="T0" fmla="*/ 0 w 2"/>
                <a:gd name="T1" fmla="*/ 1 h 1"/>
                <a:gd name="T2" fmla="*/ 1 w 2"/>
                <a:gd name="T3" fmla="*/ 0 h 1"/>
                <a:gd name="T4" fmla="*/ 2 w 2"/>
                <a:gd name="T5" fmla="*/ 1 h 1"/>
                <a:gd name="T6" fmla="*/ 1 w 2"/>
                <a:gd name="T7" fmla="*/ 1 h 1"/>
                <a:gd name="T8" fmla="*/ 0 w 2"/>
                <a:gd name="T9" fmla="*/ 1 h 1"/>
              </a:gd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8" name="Freeform 137"/>
            <p:cNvSpPr/>
            <p:nvPr/>
          </p:nvSpPr>
          <p:spPr bwMode="auto">
            <a:xfrm>
              <a:off x="5721536" y="3527122"/>
              <a:ext cx="4910" cy="2455"/>
            </a:xfrm>
            <a:custGeom>
              <a:gdLst>
                <a:gd name="T0" fmla="*/ 0 w 2"/>
                <a:gd name="T1" fmla="*/ 1 h 1"/>
                <a:gd name="T2" fmla="*/ 1 w 2"/>
                <a:gd name="T3" fmla="*/ 0 h 1"/>
                <a:gd name="T4" fmla="*/ 2 w 2"/>
                <a:gd name="T5" fmla="*/ 1 h 1"/>
                <a:gd name="T6" fmla="*/ 2 w 2"/>
                <a:gd name="T7" fmla="*/ 1 h 1"/>
                <a:gd name="T8" fmla="*/ 0 w 2"/>
                <a:gd name="T9" fmla="*/ 1 h 1"/>
              </a:gd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9" name="Freeform 138"/>
            <p:cNvSpPr/>
            <p:nvPr/>
          </p:nvSpPr>
          <p:spPr bwMode="auto">
            <a:xfrm>
              <a:off x="6589451" y="3527122"/>
              <a:ext cx="6138" cy="2455"/>
            </a:xfrm>
            <a:custGeom>
              <a:gdLst>
                <a:gd name="T0" fmla="*/ 0 w 2"/>
                <a:gd name="T1" fmla="*/ 1 h 1"/>
                <a:gd name="T2" fmla="*/ 1 w 2"/>
                <a:gd name="T3" fmla="*/ 0 h 1"/>
                <a:gd name="T4" fmla="*/ 2 w 2"/>
                <a:gd name="T5" fmla="*/ 1 h 1"/>
                <a:gd name="T6" fmla="*/ 2 w 2"/>
                <a:gd name="T7" fmla="*/ 1 h 1"/>
                <a:gd name="T8" fmla="*/ 0 w 2"/>
                <a:gd name="T9" fmla="*/ 1 h 1"/>
              </a:gd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1" name="Freeform 140"/>
            <p:cNvSpPr/>
            <p:nvPr/>
          </p:nvSpPr>
          <p:spPr bwMode="auto">
            <a:xfrm>
              <a:off x="3962382" y="3517301"/>
              <a:ext cx="6138" cy="6138"/>
            </a:xfrm>
            <a:custGeom>
              <a:gdLst>
                <a:gd name="T0" fmla="*/ 2 w 2"/>
                <a:gd name="T1" fmla="*/ 2 h 2"/>
                <a:gd name="T2" fmla="*/ 0 w 2"/>
                <a:gd name="T3" fmla="*/ 0 h 2"/>
                <a:gd name="T4" fmla="*/ 2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2" name="Freeform 141"/>
            <p:cNvSpPr/>
            <p:nvPr/>
          </p:nvSpPr>
          <p:spPr bwMode="auto">
            <a:xfrm>
              <a:off x="4835207" y="3517301"/>
              <a:ext cx="2455" cy="6138"/>
            </a:xfrm>
            <a:custGeom>
              <a:gdLst>
                <a:gd name="T0" fmla="*/ 1 w 1"/>
                <a:gd name="T1" fmla="*/ 2 h 2"/>
                <a:gd name="T2" fmla="*/ 0 w 1"/>
                <a:gd name="T3" fmla="*/ 0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3" name="Freeform 142"/>
            <p:cNvSpPr/>
            <p:nvPr/>
          </p:nvSpPr>
          <p:spPr bwMode="auto">
            <a:xfrm>
              <a:off x="5703122" y="3517301"/>
              <a:ext cx="6138" cy="6138"/>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4" name="Freeform 143"/>
            <p:cNvSpPr/>
            <p:nvPr/>
          </p:nvSpPr>
          <p:spPr bwMode="auto">
            <a:xfrm>
              <a:off x="6572265" y="3517301"/>
              <a:ext cx="6138" cy="6138"/>
            </a:xfrm>
            <a:custGeom>
              <a:gdLst>
                <a:gd name="T0" fmla="*/ 1 w 2"/>
                <a:gd name="T1" fmla="*/ 2 h 2"/>
                <a:gd name="T2" fmla="*/ 0 w 2"/>
                <a:gd name="T3" fmla="*/ 0 h 2"/>
                <a:gd name="T4" fmla="*/ 2 w 2"/>
                <a:gd name="T5" fmla="*/ 0 h 2"/>
                <a:gd name="T6" fmla="*/ 1 w 2"/>
                <a:gd name="T7" fmla="*/ 2 h 2"/>
              </a:gd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6" name="Freeform 145"/>
            <p:cNvSpPr/>
            <p:nvPr/>
          </p:nvSpPr>
          <p:spPr bwMode="auto">
            <a:xfrm>
              <a:off x="3957471" y="3497659"/>
              <a:ext cx="4910" cy="4910"/>
            </a:xfrm>
            <a:custGeom>
              <a:gdLst>
                <a:gd name="T0" fmla="*/ 1 w 2"/>
                <a:gd name="T1" fmla="*/ 0 h 2"/>
                <a:gd name="T2" fmla="*/ 2 w 2"/>
                <a:gd name="T3" fmla="*/ 1 h 2"/>
                <a:gd name="T4" fmla="*/ 1 w 2"/>
                <a:gd name="T5" fmla="*/ 2 h 2"/>
                <a:gd name="T6" fmla="*/ 0 w 2"/>
                <a:gd name="T7" fmla="*/ 1 h 2"/>
                <a:gd name="T8" fmla="*/ 1 w 2"/>
                <a:gd name="T9" fmla="*/ 0 h 2"/>
              </a:gd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7" name="Freeform 146"/>
            <p:cNvSpPr/>
            <p:nvPr/>
          </p:nvSpPr>
          <p:spPr bwMode="auto">
            <a:xfrm>
              <a:off x="4829069" y="3497659"/>
              <a:ext cx="6138" cy="4910"/>
            </a:xfrm>
            <a:custGeom>
              <a:gdLst>
                <a:gd name="T0" fmla="*/ 0 w 2"/>
                <a:gd name="T1" fmla="*/ 0 h 2"/>
                <a:gd name="T2" fmla="*/ 2 w 2"/>
                <a:gd name="T3" fmla="*/ 1 h 2"/>
                <a:gd name="T4" fmla="*/ 0 w 2"/>
                <a:gd name="T5" fmla="*/ 2 h 2"/>
                <a:gd name="T6" fmla="*/ 0 w 2"/>
                <a:gd name="T7" fmla="*/ 1 h 2"/>
                <a:gd name="T8" fmla="*/ 0 w 2"/>
                <a:gd name="T9" fmla="*/ 0 h 2"/>
              </a:gd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8" name="Freeform 147"/>
            <p:cNvSpPr/>
            <p:nvPr/>
          </p:nvSpPr>
          <p:spPr bwMode="auto">
            <a:xfrm>
              <a:off x="5698212" y="3497659"/>
              <a:ext cx="4910" cy="4910"/>
            </a:xfrm>
            <a:custGeom>
              <a:gdLst>
                <a:gd name="T0" fmla="*/ 0 w 2"/>
                <a:gd name="T1" fmla="*/ 0 h 2"/>
                <a:gd name="T2" fmla="*/ 2 w 2"/>
                <a:gd name="T3" fmla="*/ 1 h 2"/>
                <a:gd name="T4" fmla="*/ 0 w 2"/>
                <a:gd name="T5" fmla="*/ 2 h 2"/>
                <a:gd name="T6" fmla="*/ 0 w 2"/>
                <a:gd name="T7" fmla="*/ 1 h 2"/>
                <a:gd name="T8" fmla="*/ 0 w 2"/>
                <a:gd name="T9" fmla="*/ 0 h 2"/>
              </a:gd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9" name="Freeform 148"/>
            <p:cNvSpPr/>
            <p:nvPr/>
          </p:nvSpPr>
          <p:spPr bwMode="auto">
            <a:xfrm>
              <a:off x="6566127" y="3497659"/>
              <a:ext cx="6138" cy="4910"/>
            </a:xfrm>
            <a:custGeom>
              <a:gdLst>
                <a:gd name="T0" fmla="*/ 0 w 2"/>
                <a:gd name="T1" fmla="*/ 0 h 2"/>
                <a:gd name="T2" fmla="*/ 2 w 2"/>
                <a:gd name="T3" fmla="*/ 1 h 2"/>
                <a:gd name="T4" fmla="*/ 0 w 2"/>
                <a:gd name="T5" fmla="*/ 2 h 2"/>
                <a:gd name="T6" fmla="*/ 0 w 2"/>
                <a:gd name="T7" fmla="*/ 1 h 2"/>
                <a:gd name="T8" fmla="*/ 0 w 2"/>
                <a:gd name="T9" fmla="*/ 0 h 2"/>
              </a:gd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1" name="Freeform 150"/>
            <p:cNvSpPr/>
            <p:nvPr/>
          </p:nvSpPr>
          <p:spPr bwMode="auto">
            <a:xfrm>
              <a:off x="3966065" y="3476790"/>
              <a:ext cx="6138" cy="8593"/>
            </a:xfrm>
            <a:custGeom>
              <a:gdLst>
                <a:gd name="T0" fmla="*/ 2 w 2"/>
                <a:gd name="T1" fmla="*/ 0 h 3"/>
                <a:gd name="T2" fmla="*/ 2 w 2"/>
                <a:gd name="T3" fmla="*/ 3 h 3"/>
                <a:gd name="T4" fmla="*/ 0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2" name="Freeform 151"/>
            <p:cNvSpPr/>
            <p:nvPr/>
          </p:nvSpPr>
          <p:spPr bwMode="auto">
            <a:xfrm>
              <a:off x="4835207" y="3476790"/>
              <a:ext cx="4910" cy="8593"/>
            </a:xfrm>
            <a:custGeom>
              <a:gdLst>
                <a:gd name="T0" fmla="*/ 2 w 2"/>
                <a:gd name="T1" fmla="*/ 0 h 3"/>
                <a:gd name="T2" fmla="*/ 2 w 2"/>
                <a:gd name="T3" fmla="*/ 3 h 3"/>
                <a:gd name="T4" fmla="*/ 0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3" name="Freeform 152"/>
            <p:cNvSpPr/>
            <p:nvPr/>
          </p:nvSpPr>
          <p:spPr bwMode="auto">
            <a:xfrm>
              <a:off x="5703122" y="3476790"/>
              <a:ext cx="8593" cy="8593"/>
            </a:xfrm>
            <a:custGeom>
              <a:gdLst>
                <a:gd name="T0" fmla="*/ 2 w 3"/>
                <a:gd name="T1" fmla="*/ 0 h 3"/>
                <a:gd name="T2" fmla="*/ 2 w 3"/>
                <a:gd name="T3" fmla="*/ 3 h 3"/>
                <a:gd name="T4" fmla="*/ 0 w 3"/>
                <a:gd name="T5" fmla="*/ 2 h 3"/>
                <a:gd name="T6" fmla="*/ 2 w 3"/>
                <a:gd name="T7" fmla="*/ 0 h 3"/>
              </a:gd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4" name="Freeform 153"/>
            <p:cNvSpPr/>
            <p:nvPr/>
          </p:nvSpPr>
          <p:spPr bwMode="auto">
            <a:xfrm>
              <a:off x="6572265" y="3476790"/>
              <a:ext cx="6138" cy="8593"/>
            </a:xfrm>
            <a:custGeom>
              <a:gdLst>
                <a:gd name="T0" fmla="*/ 2 w 2"/>
                <a:gd name="T1" fmla="*/ 0 h 3"/>
                <a:gd name="T2" fmla="*/ 2 w 2"/>
                <a:gd name="T3" fmla="*/ 3 h 3"/>
                <a:gd name="T4" fmla="*/ 0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6" name="Freeform 155"/>
            <p:cNvSpPr/>
            <p:nvPr/>
          </p:nvSpPr>
          <p:spPr bwMode="auto">
            <a:xfrm>
              <a:off x="3983251" y="3470652"/>
              <a:ext cx="8593" cy="8593"/>
            </a:xfrm>
            <a:custGeom>
              <a:gdLst>
                <a:gd name="T0" fmla="*/ 3 w 3"/>
                <a:gd name="T1" fmla="*/ 1 h 3"/>
                <a:gd name="T2" fmla="*/ 2 w 3"/>
                <a:gd name="T3" fmla="*/ 3 h 3"/>
                <a:gd name="T4" fmla="*/ 0 w 3"/>
                <a:gd name="T5" fmla="*/ 0 h 3"/>
                <a:gd name="T6" fmla="*/ 1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7" name="Freeform 156"/>
            <p:cNvSpPr/>
            <p:nvPr/>
          </p:nvSpPr>
          <p:spPr bwMode="auto">
            <a:xfrm>
              <a:off x="4854849" y="3470652"/>
              <a:ext cx="8593" cy="8593"/>
            </a:xfrm>
            <a:custGeom>
              <a:gdLst>
                <a:gd name="T0" fmla="*/ 3 w 3"/>
                <a:gd name="T1" fmla="*/ 1 h 3"/>
                <a:gd name="T2" fmla="*/ 1 w 3"/>
                <a:gd name="T3" fmla="*/ 3 h 3"/>
                <a:gd name="T4" fmla="*/ 0 w 3"/>
                <a:gd name="T5" fmla="*/ 0 h 3"/>
                <a:gd name="T6" fmla="*/ 0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8" name="Freeform 157"/>
            <p:cNvSpPr/>
            <p:nvPr/>
          </p:nvSpPr>
          <p:spPr bwMode="auto">
            <a:xfrm>
              <a:off x="5723991" y="3470652"/>
              <a:ext cx="8593" cy="8593"/>
            </a:xfrm>
            <a:custGeom>
              <a:gdLst>
                <a:gd name="T0" fmla="*/ 3 w 3"/>
                <a:gd name="T1" fmla="*/ 1 h 3"/>
                <a:gd name="T2" fmla="*/ 1 w 3"/>
                <a:gd name="T3" fmla="*/ 3 h 3"/>
                <a:gd name="T4" fmla="*/ 0 w 3"/>
                <a:gd name="T5" fmla="*/ 0 h 3"/>
                <a:gd name="T6" fmla="*/ 1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9" name="Freeform 158"/>
            <p:cNvSpPr/>
            <p:nvPr/>
          </p:nvSpPr>
          <p:spPr bwMode="auto">
            <a:xfrm>
              <a:off x="6593134" y="3470652"/>
              <a:ext cx="8593" cy="8593"/>
            </a:xfrm>
            <a:custGeom>
              <a:gdLst>
                <a:gd name="T0" fmla="*/ 3 w 3"/>
                <a:gd name="T1" fmla="*/ 1 h 3"/>
                <a:gd name="T2" fmla="*/ 1 w 3"/>
                <a:gd name="T3" fmla="*/ 3 h 3"/>
                <a:gd name="T4" fmla="*/ 0 w 3"/>
                <a:gd name="T5" fmla="*/ 0 h 3"/>
                <a:gd name="T6" fmla="*/ 1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1" name="Freeform 160"/>
            <p:cNvSpPr/>
            <p:nvPr/>
          </p:nvSpPr>
          <p:spPr bwMode="auto">
            <a:xfrm>
              <a:off x="4004120" y="3479245"/>
              <a:ext cx="4910" cy="6138"/>
            </a:xfrm>
            <a:custGeom>
              <a:gdLst>
                <a:gd name="T0" fmla="*/ 2 w 2"/>
                <a:gd name="T1" fmla="*/ 2 h 2"/>
                <a:gd name="T2" fmla="*/ 0 w 2"/>
                <a:gd name="T3" fmla="*/ 2 h 2"/>
                <a:gd name="T4" fmla="*/ 1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2" name="Freeform 161"/>
            <p:cNvSpPr/>
            <p:nvPr/>
          </p:nvSpPr>
          <p:spPr bwMode="auto">
            <a:xfrm>
              <a:off x="4875718" y="3479245"/>
              <a:ext cx="4910" cy="6138"/>
            </a:xfrm>
            <a:custGeom>
              <a:gdLst>
                <a:gd name="T0" fmla="*/ 2 w 2"/>
                <a:gd name="T1" fmla="*/ 2 h 2"/>
                <a:gd name="T2" fmla="*/ 0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3" name="Freeform 162"/>
            <p:cNvSpPr/>
            <p:nvPr/>
          </p:nvSpPr>
          <p:spPr bwMode="auto">
            <a:xfrm>
              <a:off x="5743633" y="3479245"/>
              <a:ext cx="6138" cy="6138"/>
            </a:xfrm>
            <a:custGeom>
              <a:gdLst>
                <a:gd name="T0" fmla="*/ 2 w 2"/>
                <a:gd name="T1" fmla="*/ 2 h 2"/>
                <a:gd name="T2" fmla="*/ 0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4" name="Freeform 163"/>
            <p:cNvSpPr/>
            <p:nvPr/>
          </p:nvSpPr>
          <p:spPr bwMode="auto">
            <a:xfrm>
              <a:off x="6612776" y="3479245"/>
              <a:ext cx="6138" cy="6138"/>
            </a:xfrm>
            <a:custGeom>
              <a:gdLst>
                <a:gd name="T0" fmla="*/ 2 w 2"/>
                <a:gd name="T1" fmla="*/ 2 h 2"/>
                <a:gd name="T2" fmla="*/ 0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6" name="Freeform 165"/>
            <p:cNvSpPr/>
            <p:nvPr/>
          </p:nvSpPr>
          <p:spPr bwMode="auto">
            <a:xfrm>
              <a:off x="4009031" y="3500114"/>
              <a:ext cx="6138" cy="6138"/>
            </a:xfrm>
            <a:custGeom>
              <a:gdLst>
                <a:gd name="T0" fmla="*/ 0 w 2"/>
                <a:gd name="T1" fmla="*/ 1 h 2"/>
                <a:gd name="T2" fmla="*/ 2 w 2"/>
                <a:gd name="T3" fmla="*/ 0 h 2"/>
                <a:gd name="T4" fmla="*/ 2 w 2"/>
                <a:gd name="T5" fmla="*/ 0 h 2"/>
                <a:gd name="T6" fmla="*/ 2 w 2"/>
                <a:gd name="T7" fmla="*/ 2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7" name="Freeform 166"/>
            <p:cNvSpPr/>
            <p:nvPr/>
          </p:nvSpPr>
          <p:spPr bwMode="auto">
            <a:xfrm>
              <a:off x="4880629" y="3500114"/>
              <a:ext cx="3683" cy="6138"/>
            </a:xfrm>
            <a:custGeom>
              <a:gdLst>
                <a:gd name="T0" fmla="*/ 0 w 1"/>
                <a:gd name="T1" fmla="*/ 1 h 2"/>
                <a:gd name="T2" fmla="*/ 1 w 1"/>
                <a:gd name="T3" fmla="*/ 0 h 2"/>
                <a:gd name="T4" fmla="*/ 1 w 1"/>
                <a:gd name="T5" fmla="*/ 0 h 2"/>
                <a:gd name="T6" fmla="*/ 1 w 1"/>
                <a:gd name="T7" fmla="*/ 2 h 2"/>
                <a:gd name="T8" fmla="*/ 0 w 1"/>
                <a:gd name="T9" fmla="*/ 1 h 2"/>
              </a:gd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8" name="Freeform 167"/>
            <p:cNvSpPr/>
            <p:nvPr/>
          </p:nvSpPr>
          <p:spPr bwMode="auto">
            <a:xfrm>
              <a:off x="5749771" y="3500114"/>
              <a:ext cx="6138" cy="6138"/>
            </a:xfrm>
            <a:custGeom>
              <a:gdLst>
                <a:gd name="T0" fmla="*/ 0 w 2"/>
                <a:gd name="T1" fmla="*/ 1 h 2"/>
                <a:gd name="T2" fmla="*/ 2 w 2"/>
                <a:gd name="T3" fmla="*/ 0 h 2"/>
                <a:gd name="T4" fmla="*/ 2 w 2"/>
                <a:gd name="T5" fmla="*/ 0 h 2"/>
                <a:gd name="T6" fmla="*/ 1 w 2"/>
                <a:gd name="T7" fmla="*/ 2 h 2"/>
                <a:gd name="T8" fmla="*/ 0 w 2"/>
                <a:gd name="T9" fmla="*/ 1 h 2"/>
              </a:gd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9" name="Freeform 168"/>
            <p:cNvSpPr/>
            <p:nvPr/>
          </p:nvSpPr>
          <p:spPr bwMode="auto">
            <a:xfrm>
              <a:off x="6618914" y="3500114"/>
              <a:ext cx="2455" cy="6138"/>
            </a:xfrm>
            <a:custGeom>
              <a:gdLst>
                <a:gd name="T0" fmla="*/ 0 w 1"/>
                <a:gd name="T1" fmla="*/ 1 h 2"/>
                <a:gd name="T2" fmla="*/ 1 w 1"/>
                <a:gd name="T3" fmla="*/ 0 h 2"/>
                <a:gd name="T4" fmla="*/ 1 w 1"/>
                <a:gd name="T5" fmla="*/ 0 h 2"/>
                <a:gd name="T6" fmla="*/ 1 w 1"/>
                <a:gd name="T7" fmla="*/ 2 h 2"/>
                <a:gd name="T8" fmla="*/ 0 w 1"/>
                <a:gd name="T9" fmla="*/ 1 h 2"/>
              </a:gd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1" name="Freeform 170"/>
            <p:cNvSpPr/>
            <p:nvPr/>
          </p:nvSpPr>
          <p:spPr bwMode="auto">
            <a:xfrm>
              <a:off x="4004120" y="3520984"/>
              <a:ext cx="2455" cy="2455"/>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2" name="Freeform 171"/>
            <p:cNvSpPr/>
            <p:nvPr/>
          </p:nvSpPr>
          <p:spPr bwMode="auto">
            <a:xfrm>
              <a:off x="4872035" y="3520984"/>
              <a:ext cx="3683" cy="2455"/>
            </a:xfrm>
            <a:custGeom>
              <a:gdLst>
                <a:gd name="T0" fmla="*/ 1 w 1"/>
                <a:gd name="T1" fmla="*/ 0 h 1"/>
                <a:gd name="T2" fmla="*/ 0 w 1"/>
                <a:gd name="T3" fmla="*/ 1 h 1"/>
                <a:gd name="T4" fmla="*/ 0 w 1"/>
                <a:gd name="T5" fmla="*/ 0 h 1"/>
                <a:gd name="T6" fmla="*/ 1 w 1"/>
                <a:gd name="T7" fmla="*/ 0 h 1"/>
              </a:gd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3" name="Freeform 172"/>
            <p:cNvSpPr/>
            <p:nvPr/>
          </p:nvSpPr>
          <p:spPr bwMode="auto">
            <a:xfrm>
              <a:off x="5741178" y="3520984"/>
              <a:ext cx="6138" cy="2455"/>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4" name="Freeform 173"/>
            <p:cNvSpPr/>
            <p:nvPr/>
          </p:nvSpPr>
          <p:spPr bwMode="auto">
            <a:xfrm>
              <a:off x="6610321" y="3520984"/>
              <a:ext cx="6138" cy="2455"/>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6" name="Freeform 175"/>
            <p:cNvSpPr/>
            <p:nvPr/>
          </p:nvSpPr>
          <p:spPr bwMode="auto">
            <a:xfrm>
              <a:off x="4006575" y="3512390"/>
              <a:ext cx="2455" cy="4910"/>
            </a:xfrm>
            <a:custGeom>
              <a:gdLst>
                <a:gd name="T0" fmla="*/ 0 w 1"/>
                <a:gd name="T1" fmla="*/ 0 h 2"/>
                <a:gd name="T2" fmla="*/ 1 w 1"/>
                <a:gd name="T3" fmla="*/ 1 h 2"/>
                <a:gd name="T4" fmla="*/ 1 w 1"/>
                <a:gd name="T5" fmla="*/ 2 h 2"/>
                <a:gd name="T6" fmla="*/ 0 w 1"/>
                <a:gd name="T7" fmla="*/ 0 h 2"/>
              </a:gd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7" name="Freeform 176"/>
            <p:cNvSpPr/>
            <p:nvPr/>
          </p:nvSpPr>
          <p:spPr bwMode="auto">
            <a:xfrm>
              <a:off x="4875718" y="3512390"/>
              <a:ext cx="4910" cy="4910"/>
            </a:xfrm>
            <a:custGeom>
              <a:gdLst>
                <a:gd name="T0" fmla="*/ 0 w 2"/>
                <a:gd name="T1" fmla="*/ 0 h 2"/>
                <a:gd name="T2" fmla="*/ 2 w 2"/>
                <a:gd name="T3" fmla="*/ 1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8" name="Freeform 177"/>
            <p:cNvSpPr/>
            <p:nvPr/>
          </p:nvSpPr>
          <p:spPr bwMode="auto">
            <a:xfrm>
              <a:off x="5743633" y="3512390"/>
              <a:ext cx="6138" cy="4910"/>
            </a:xfrm>
            <a:custGeom>
              <a:gdLst>
                <a:gd name="T0" fmla="*/ 0 w 2"/>
                <a:gd name="T1" fmla="*/ 0 h 2"/>
                <a:gd name="T2" fmla="*/ 2 w 2"/>
                <a:gd name="T3" fmla="*/ 1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9" name="Freeform 178"/>
            <p:cNvSpPr/>
            <p:nvPr/>
          </p:nvSpPr>
          <p:spPr bwMode="auto">
            <a:xfrm>
              <a:off x="6612776" y="3512390"/>
              <a:ext cx="6138" cy="4910"/>
            </a:xfrm>
            <a:custGeom>
              <a:gdLst>
                <a:gd name="T0" fmla="*/ 0 w 2"/>
                <a:gd name="T1" fmla="*/ 0 h 2"/>
                <a:gd name="T2" fmla="*/ 2 w 2"/>
                <a:gd name="T3" fmla="*/ 1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14"/>
              <p:cNvSpPr/>
              <p:nvPr/>
            </p:nvSpPr>
            <p:spPr bwMode="auto">
              <a:xfrm>
                <a:off x="7411945" y="3544308"/>
                <a:ext cx="95753" cy="98208"/>
              </a:xfrm>
              <a:custGeom>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19"/>
              <p:cNvSpPr/>
              <p:nvPr/>
            </p:nvSpPr>
            <p:spPr bwMode="auto">
              <a:xfrm>
                <a:off x="7341972" y="3517301"/>
                <a:ext cx="95753" cy="98208"/>
              </a:xfrm>
              <a:custGeom>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 name="Freeform 24"/>
              <p:cNvSpPr/>
              <p:nvPr/>
            </p:nvSpPr>
            <p:spPr bwMode="auto">
              <a:xfrm>
                <a:off x="7324785" y="3449783"/>
                <a:ext cx="95753" cy="85932"/>
              </a:xfrm>
              <a:custGeom>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 name="Freeform 29"/>
              <p:cNvSpPr/>
              <p:nvPr/>
            </p:nvSpPr>
            <p:spPr bwMode="auto">
              <a:xfrm>
                <a:off x="7354248" y="3382264"/>
                <a:ext cx="93298" cy="94525"/>
              </a:xfrm>
              <a:custGeom>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4" name="Freeform 34"/>
              <p:cNvSpPr/>
              <p:nvPr/>
            </p:nvSpPr>
            <p:spPr bwMode="auto">
              <a:xfrm>
                <a:off x="7424221"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9" name="Freeform 39"/>
              <p:cNvSpPr/>
              <p:nvPr/>
            </p:nvSpPr>
            <p:spPr bwMode="auto">
              <a:xfrm>
                <a:off x="7484374" y="3387175"/>
                <a:ext cx="99436" cy="94525"/>
              </a:xfrm>
              <a:custGeom>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4" name="Freeform 44"/>
              <p:cNvSpPr/>
              <p:nvPr/>
            </p:nvSpPr>
            <p:spPr bwMode="auto">
              <a:xfrm>
                <a:off x="7501560" y="3452238"/>
                <a:ext cx="99436" cy="98208"/>
              </a:xfrm>
              <a:custGeom>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9" name="Freeform 49"/>
              <p:cNvSpPr/>
              <p:nvPr/>
            </p:nvSpPr>
            <p:spPr bwMode="auto">
              <a:xfrm>
                <a:off x="7479463" y="3527122"/>
                <a:ext cx="95753" cy="96981"/>
              </a:xfrm>
              <a:custGeom>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4" name="Freeform 54"/>
              <p:cNvSpPr/>
              <p:nvPr/>
            </p:nvSpPr>
            <p:spPr bwMode="auto">
              <a:xfrm>
                <a:off x="7443863" y="3527122"/>
                <a:ext cx="14731" cy="17186"/>
              </a:xfrm>
              <a:custGeom>
                <a:gdLst>
                  <a:gd name="T0" fmla="*/ 0 w 5"/>
                  <a:gd name="T1" fmla="*/ 6 h 6"/>
                  <a:gd name="T2" fmla="*/ 3 w 5"/>
                  <a:gd name="T3" fmla="*/ 0 h 6"/>
                  <a:gd name="T4" fmla="*/ 5 w 5"/>
                  <a:gd name="T5" fmla="*/ 1 h 6"/>
                  <a:gd name="T6" fmla="*/ 0 w 5"/>
                  <a:gd name="T7" fmla="*/ 6 h 6"/>
                </a:gd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0" name="Freeform 59"/>
              <p:cNvSpPr/>
              <p:nvPr/>
            </p:nvSpPr>
            <p:spPr bwMode="auto">
              <a:xfrm>
                <a:off x="7464732" y="3529577"/>
                <a:ext cx="11048" cy="20869"/>
              </a:xfrm>
              <a:custGeom>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5" name="Freeform 64"/>
              <p:cNvSpPr/>
              <p:nvPr/>
            </p:nvSpPr>
            <p:spPr bwMode="auto">
              <a:xfrm>
                <a:off x="7437725" y="3523439"/>
                <a:ext cx="12276" cy="20869"/>
              </a:xfrm>
              <a:custGeom>
                <a:gdLst>
                  <a:gd name="T0" fmla="*/ 4 w 4"/>
                  <a:gd name="T1" fmla="*/ 1 h 7"/>
                  <a:gd name="T2" fmla="*/ 2 w 4"/>
                  <a:gd name="T3" fmla="*/ 5 h 7"/>
                  <a:gd name="T4" fmla="*/ 0 w 4"/>
                  <a:gd name="T5" fmla="*/ 7 h 7"/>
                  <a:gd name="T6" fmla="*/ 2 w 4"/>
                  <a:gd name="T7" fmla="*/ 0 h 7"/>
                  <a:gd name="T8" fmla="*/ 4 w 4"/>
                  <a:gd name="T9" fmla="*/ 1 h 7"/>
                </a:gd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0" name="Freeform 69"/>
              <p:cNvSpPr/>
              <p:nvPr/>
            </p:nvSpPr>
            <p:spPr bwMode="auto">
              <a:xfrm>
                <a:off x="7420538" y="3508707"/>
                <a:ext cx="20869" cy="8593"/>
              </a:xfrm>
              <a:custGeom>
                <a:gdLst>
                  <a:gd name="T0" fmla="*/ 0 w 7"/>
                  <a:gd name="T1" fmla="*/ 3 h 3"/>
                  <a:gd name="T2" fmla="*/ 5 w 7"/>
                  <a:gd name="T3" fmla="*/ 0 h 3"/>
                  <a:gd name="T4" fmla="*/ 7 w 7"/>
                  <a:gd name="T5" fmla="*/ 3 h 3"/>
                  <a:gd name="T6" fmla="*/ 0 w 7"/>
                  <a:gd name="T7" fmla="*/ 3 h 3"/>
                </a:gd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5" name="Freeform 74"/>
              <p:cNvSpPr/>
              <p:nvPr/>
            </p:nvSpPr>
            <p:spPr bwMode="auto">
              <a:xfrm>
                <a:off x="7420538" y="3481700"/>
                <a:ext cx="17186" cy="15959"/>
              </a:xfrm>
              <a:custGeom>
                <a:gdLst>
                  <a:gd name="T0" fmla="*/ 0 w 6"/>
                  <a:gd name="T1" fmla="*/ 0 h 5"/>
                  <a:gd name="T2" fmla="*/ 6 w 6"/>
                  <a:gd name="T3" fmla="*/ 2 h 5"/>
                  <a:gd name="T4" fmla="*/ 5 w 6"/>
                  <a:gd name="T5" fmla="*/ 5 h 5"/>
                  <a:gd name="T6" fmla="*/ 0 w 6"/>
                  <a:gd name="T7" fmla="*/ 0 h 5"/>
                </a:gd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0" name="Freeform 79"/>
              <p:cNvSpPr/>
              <p:nvPr/>
            </p:nvSpPr>
            <p:spPr bwMode="auto">
              <a:xfrm>
                <a:off x="7418083" y="3502569"/>
                <a:ext cx="17186" cy="12276"/>
              </a:xfrm>
              <a:custGeom>
                <a:gdLst>
                  <a:gd name="T0" fmla="*/ 0 w 6"/>
                  <a:gd name="T1" fmla="*/ 3 h 4"/>
                  <a:gd name="T2" fmla="*/ 6 w 6"/>
                  <a:gd name="T3" fmla="*/ 0 h 4"/>
                  <a:gd name="T4" fmla="*/ 6 w 6"/>
                  <a:gd name="T5" fmla="*/ 2 h 4"/>
                  <a:gd name="T6" fmla="*/ 1 w 6"/>
                  <a:gd name="T7" fmla="*/ 4 h 4"/>
                  <a:gd name="T8" fmla="*/ 0 w 6"/>
                  <a:gd name="T9" fmla="*/ 3 h 4"/>
                </a:gd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5" name="Freeform 84"/>
              <p:cNvSpPr/>
              <p:nvPr/>
            </p:nvSpPr>
            <p:spPr bwMode="auto">
              <a:xfrm>
                <a:off x="7424221" y="3476790"/>
                <a:ext cx="17186" cy="11048"/>
              </a:xfrm>
              <a:custGeom>
                <a:gdLst>
                  <a:gd name="T0" fmla="*/ 0 w 6"/>
                  <a:gd name="T1" fmla="*/ 0 h 4"/>
                  <a:gd name="T2" fmla="*/ 6 w 6"/>
                  <a:gd name="T3" fmla="*/ 2 h 4"/>
                  <a:gd name="T4" fmla="*/ 5 w 6"/>
                  <a:gd name="T5" fmla="*/ 4 h 4"/>
                  <a:gd name="T6" fmla="*/ 0 w 6"/>
                  <a:gd name="T7" fmla="*/ 1 h 4"/>
                  <a:gd name="T8" fmla="*/ 0 w 6"/>
                  <a:gd name="T9" fmla="*/ 0 h 4"/>
                </a:gd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0" name="Freeform 89"/>
              <p:cNvSpPr/>
              <p:nvPr/>
            </p:nvSpPr>
            <p:spPr bwMode="auto">
              <a:xfrm>
                <a:off x="7447545" y="3455921"/>
                <a:ext cx="8593" cy="20869"/>
              </a:xfrm>
              <a:custGeom>
                <a:gdLst>
                  <a:gd name="T0" fmla="*/ 0 w 3"/>
                  <a:gd name="T1" fmla="*/ 0 h 7"/>
                  <a:gd name="T2" fmla="*/ 0 w 3"/>
                  <a:gd name="T3" fmla="*/ 0 h 7"/>
                  <a:gd name="T4" fmla="*/ 3 w 3"/>
                  <a:gd name="T5" fmla="*/ 6 h 7"/>
                  <a:gd name="T6" fmla="*/ 0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5" name="Freeform 94"/>
              <p:cNvSpPr/>
              <p:nvPr/>
            </p:nvSpPr>
            <p:spPr bwMode="auto">
              <a:xfrm>
                <a:off x="7452456" y="3458376"/>
                <a:ext cx="8593" cy="14731"/>
              </a:xfrm>
              <a:custGeom>
                <a:gdLst>
                  <a:gd name="T0" fmla="*/ 3 w 3"/>
                  <a:gd name="T1" fmla="*/ 4 h 5"/>
                  <a:gd name="T2" fmla="*/ 1 w 3"/>
                  <a:gd name="T3" fmla="*/ 5 h 5"/>
                  <a:gd name="T4" fmla="*/ 0 w 3"/>
                  <a:gd name="T5" fmla="*/ 0 h 5"/>
                  <a:gd name="T6" fmla="*/ 3 w 3"/>
                  <a:gd name="T7" fmla="*/ 4 h 5"/>
                </a:gd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0" name="Freeform 99"/>
              <p:cNvSpPr/>
              <p:nvPr/>
            </p:nvSpPr>
            <p:spPr bwMode="auto">
              <a:xfrm>
                <a:off x="7469642" y="3455921"/>
                <a:ext cx="14731" cy="20869"/>
              </a:xfrm>
              <a:custGeom>
                <a:gdLst>
                  <a:gd name="T0" fmla="*/ 5 w 5"/>
                  <a:gd name="T1" fmla="*/ 0 h 7"/>
                  <a:gd name="T2" fmla="*/ 5 w 5"/>
                  <a:gd name="T3" fmla="*/ 1 h 7"/>
                  <a:gd name="T4" fmla="*/ 2 w 5"/>
                  <a:gd name="T5" fmla="*/ 7 h 7"/>
                  <a:gd name="T6" fmla="*/ 0 w 5"/>
                  <a:gd name="T7" fmla="*/ 6 h 7"/>
                  <a:gd name="T8" fmla="*/ 5 w 5"/>
                  <a:gd name="T9" fmla="*/ 0 h 7"/>
                </a:gd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5" name="Freeform 104"/>
              <p:cNvSpPr/>
              <p:nvPr/>
            </p:nvSpPr>
            <p:spPr bwMode="auto">
              <a:xfrm>
                <a:off x="7488056" y="3481700"/>
                <a:ext cx="25780" cy="12276"/>
              </a:xfrm>
              <a:custGeom>
                <a:gdLst>
                  <a:gd name="T0" fmla="*/ 9 w 9"/>
                  <a:gd name="T1" fmla="*/ 0 h 4"/>
                  <a:gd name="T2" fmla="*/ 7 w 9"/>
                  <a:gd name="T3" fmla="*/ 2 h 4"/>
                  <a:gd name="T4" fmla="*/ 1 w 9"/>
                  <a:gd name="T5" fmla="*/ 4 h 4"/>
                  <a:gd name="T6" fmla="*/ 0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0" name="Freeform 109"/>
              <p:cNvSpPr/>
              <p:nvPr/>
            </p:nvSpPr>
            <p:spPr bwMode="auto">
              <a:xfrm>
                <a:off x="7479463" y="3464514"/>
                <a:ext cx="4910" cy="14731"/>
              </a:xfrm>
              <a:custGeom>
                <a:gdLst>
                  <a:gd name="T0" fmla="*/ 0 w 2"/>
                  <a:gd name="T1" fmla="*/ 4 h 5"/>
                  <a:gd name="T2" fmla="*/ 2 w 2"/>
                  <a:gd name="T3" fmla="*/ 0 h 5"/>
                  <a:gd name="T4" fmla="*/ 1 w 2"/>
                  <a:gd name="T5" fmla="*/ 5 h 5"/>
                  <a:gd name="T6" fmla="*/ 0 w 2"/>
                  <a:gd name="T7" fmla="*/ 4 h 5"/>
                </a:gd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5" name="Freeform 114"/>
              <p:cNvSpPr/>
              <p:nvPr/>
            </p:nvSpPr>
            <p:spPr bwMode="auto">
              <a:xfrm>
                <a:off x="7490512" y="3493976"/>
                <a:ext cx="11048" cy="6138"/>
              </a:xfrm>
              <a:custGeom>
                <a:gdLst>
                  <a:gd name="T0" fmla="*/ 0 w 4"/>
                  <a:gd name="T1" fmla="*/ 0 h 2"/>
                  <a:gd name="T2" fmla="*/ 4 w 4"/>
                  <a:gd name="T3" fmla="*/ 0 h 2"/>
                  <a:gd name="T4" fmla="*/ 0 w 4"/>
                  <a:gd name="T5" fmla="*/ 2 h 2"/>
                  <a:gd name="T6" fmla="*/ 0 w 4"/>
                  <a:gd name="T7" fmla="*/ 0 h 2"/>
                </a:gd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0" name="Freeform 119"/>
              <p:cNvSpPr/>
              <p:nvPr/>
            </p:nvSpPr>
            <p:spPr bwMode="auto">
              <a:xfrm>
                <a:off x="7488056" y="3506252"/>
                <a:ext cx="23324" cy="20869"/>
              </a:xfrm>
              <a:custGeom>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85" name="Freeform 124"/>
              <p:cNvSpPr/>
              <p:nvPr/>
            </p:nvSpPr>
            <p:spPr bwMode="auto">
              <a:xfrm>
                <a:off x="7469642" y="3523439"/>
                <a:ext cx="9821" cy="27007"/>
              </a:xfrm>
              <a:custGeom>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0" name="Freeform 129"/>
              <p:cNvSpPr/>
              <p:nvPr/>
            </p:nvSpPr>
            <p:spPr bwMode="auto">
              <a:xfrm>
                <a:off x="7484374" y="3517301"/>
                <a:ext cx="14731" cy="9821"/>
              </a:xfrm>
              <a:custGeom>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95" name="Freeform 134"/>
              <p:cNvSpPr/>
              <p:nvPr/>
            </p:nvSpPr>
            <p:spPr bwMode="auto">
              <a:xfrm>
                <a:off x="7435269" y="3473107"/>
                <a:ext cx="55242" cy="56470"/>
              </a:xfrm>
              <a:custGeom>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0" name="Freeform 139"/>
              <p:cNvSpPr/>
              <p:nvPr/>
            </p:nvSpPr>
            <p:spPr bwMode="auto">
              <a:xfrm>
                <a:off x="7458594" y="3527122"/>
                <a:ext cx="6138" cy="2455"/>
              </a:xfrm>
              <a:custGeom>
                <a:gdLst>
                  <a:gd name="T0" fmla="*/ 0 w 2"/>
                  <a:gd name="T1" fmla="*/ 1 h 1"/>
                  <a:gd name="T2" fmla="*/ 1 w 2"/>
                  <a:gd name="T3" fmla="*/ 0 h 1"/>
                  <a:gd name="T4" fmla="*/ 2 w 2"/>
                  <a:gd name="T5" fmla="*/ 1 h 1"/>
                  <a:gd name="T6" fmla="*/ 2 w 2"/>
                  <a:gd name="T7" fmla="*/ 1 h 1"/>
                  <a:gd name="T8" fmla="*/ 0 w 2"/>
                  <a:gd name="T9" fmla="*/ 1 h 1"/>
                </a:gd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05" name="Freeform 144"/>
              <p:cNvSpPr/>
              <p:nvPr/>
            </p:nvSpPr>
            <p:spPr bwMode="auto">
              <a:xfrm>
                <a:off x="7441407" y="3517301"/>
                <a:ext cx="2455" cy="6138"/>
              </a:xfrm>
              <a:custGeom>
                <a:gdLst>
                  <a:gd name="T0" fmla="*/ 1 w 1"/>
                  <a:gd name="T1" fmla="*/ 2 h 2"/>
                  <a:gd name="T2" fmla="*/ 0 w 1"/>
                  <a:gd name="T3" fmla="*/ 0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0" name="Freeform 149"/>
              <p:cNvSpPr/>
              <p:nvPr/>
            </p:nvSpPr>
            <p:spPr bwMode="auto">
              <a:xfrm>
                <a:off x="7435269" y="3497659"/>
                <a:ext cx="6138" cy="4910"/>
              </a:xfrm>
              <a:custGeom>
                <a:gdLst>
                  <a:gd name="T0" fmla="*/ 0 w 2"/>
                  <a:gd name="T1" fmla="*/ 0 h 2"/>
                  <a:gd name="T2" fmla="*/ 2 w 2"/>
                  <a:gd name="T3" fmla="*/ 1 h 2"/>
                  <a:gd name="T4" fmla="*/ 0 w 2"/>
                  <a:gd name="T5" fmla="*/ 2 h 2"/>
                  <a:gd name="T6" fmla="*/ 0 w 2"/>
                  <a:gd name="T7" fmla="*/ 1 h 2"/>
                  <a:gd name="T8" fmla="*/ 0 w 2"/>
                  <a:gd name="T9" fmla="*/ 0 h 2"/>
                </a:gd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15" name="Freeform 154"/>
              <p:cNvSpPr/>
              <p:nvPr/>
            </p:nvSpPr>
            <p:spPr bwMode="auto">
              <a:xfrm>
                <a:off x="7441407" y="3476790"/>
                <a:ext cx="6138" cy="8593"/>
              </a:xfrm>
              <a:custGeom>
                <a:gdLst>
                  <a:gd name="T0" fmla="*/ 2 w 2"/>
                  <a:gd name="T1" fmla="*/ 0 h 3"/>
                  <a:gd name="T2" fmla="*/ 2 w 2"/>
                  <a:gd name="T3" fmla="*/ 3 h 3"/>
                  <a:gd name="T4" fmla="*/ 0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0" name="Freeform 159"/>
              <p:cNvSpPr/>
              <p:nvPr/>
            </p:nvSpPr>
            <p:spPr bwMode="auto">
              <a:xfrm>
                <a:off x="7461049" y="3470652"/>
                <a:ext cx="8593" cy="8593"/>
              </a:xfrm>
              <a:custGeom>
                <a:gdLst>
                  <a:gd name="T0" fmla="*/ 3 w 3"/>
                  <a:gd name="T1" fmla="*/ 1 h 3"/>
                  <a:gd name="T2" fmla="*/ 1 w 3"/>
                  <a:gd name="T3" fmla="*/ 3 h 3"/>
                  <a:gd name="T4" fmla="*/ 0 w 3"/>
                  <a:gd name="T5" fmla="*/ 0 h 3"/>
                  <a:gd name="T6" fmla="*/ 1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25" name="Freeform 164"/>
              <p:cNvSpPr/>
              <p:nvPr/>
            </p:nvSpPr>
            <p:spPr bwMode="auto">
              <a:xfrm>
                <a:off x="7481918" y="3479245"/>
                <a:ext cx="6138" cy="6138"/>
              </a:xfrm>
              <a:custGeom>
                <a:gdLst>
                  <a:gd name="T0" fmla="*/ 2 w 2"/>
                  <a:gd name="T1" fmla="*/ 2 h 2"/>
                  <a:gd name="T2" fmla="*/ 0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0" name="Freeform 169"/>
              <p:cNvSpPr/>
              <p:nvPr/>
            </p:nvSpPr>
            <p:spPr bwMode="auto">
              <a:xfrm>
                <a:off x="7488056" y="3500114"/>
                <a:ext cx="2455" cy="6138"/>
              </a:xfrm>
              <a:custGeom>
                <a:gdLst>
                  <a:gd name="T0" fmla="*/ 0 w 1"/>
                  <a:gd name="T1" fmla="*/ 1 h 2"/>
                  <a:gd name="T2" fmla="*/ 1 w 1"/>
                  <a:gd name="T3" fmla="*/ 0 h 2"/>
                  <a:gd name="T4" fmla="*/ 1 w 1"/>
                  <a:gd name="T5" fmla="*/ 0 h 2"/>
                  <a:gd name="T6" fmla="*/ 1 w 1"/>
                  <a:gd name="T7" fmla="*/ 2 h 2"/>
                  <a:gd name="T8" fmla="*/ 0 w 1"/>
                  <a:gd name="T9" fmla="*/ 1 h 2"/>
                </a:gd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35" name="Freeform 174"/>
              <p:cNvSpPr/>
              <p:nvPr/>
            </p:nvSpPr>
            <p:spPr bwMode="auto">
              <a:xfrm>
                <a:off x="7479463" y="3520984"/>
                <a:ext cx="4910" cy="2455"/>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0" name="Freeform 179"/>
              <p:cNvSpPr/>
              <p:nvPr/>
            </p:nvSpPr>
            <p:spPr bwMode="auto">
              <a:xfrm>
                <a:off x="7481918" y="3512390"/>
                <a:ext cx="6138" cy="4910"/>
              </a:xfrm>
              <a:custGeom>
                <a:gdLst>
                  <a:gd name="T0" fmla="*/ 0 w 2"/>
                  <a:gd name="T1" fmla="*/ 0 h 2"/>
                  <a:gd name="T2" fmla="*/ 2 w 2"/>
                  <a:gd name="T3" fmla="*/ 1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sp>
          <p:nvSpPr>
            <p:cNvPr id="341" name="Freeform 180"/>
            <p:cNvSpPr/>
            <p:nvPr/>
          </p:nvSpPr>
          <p:spPr bwMode="auto">
            <a:xfrm>
              <a:off x="4067956" y="3277918"/>
              <a:ext cx="716920" cy="123988"/>
            </a:xfrm>
            <a:custGeom>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2" name="Freeform 181"/>
            <p:cNvSpPr/>
            <p:nvPr/>
          </p:nvSpPr>
          <p:spPr bwMode="auto">
            <a:xfrm>
              <a:off x="4067956" y="3603233"/>
              <a:ext cx="716920" cy="127671"/>
            </a:xfrm>
            <a:custGeom>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3" name="Freeform 182"/>
            <p:cNvSpPr>
              <a:spLocks noEditPoints="1"/>
            </p:cNvSpPr>
            <p:nvPr/>
          </p:nvSpPr>
          <p:spPr bwMode="auto">
            <a:xfrm>
              <a:off x="4163709" y="3378582"/>
              <a:ext cx="529097" cy="249203"/>
            </a:xfrm>
            <a:custGeom>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4" name="Freeform 183"/>
            <p:cNvSpPr/>
            <p:nvPr/>
          </p:nvSpPr>
          <p:spPr bwMode="auto">
            <a:xfrm>
              <a:off x="4935871" y="3277918"/>
              <a:ext cx="718148" cy="123988"/>
            </a:xfrm>
            <a:custGeom>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5" name="Freeform 184"/>
            <p:cNvSpPr/>
            <p:nvPr/>
          </p:nvSpPr>
          <p:spPr bwMode="auto">
            <a:xfrm>
              <a:off x="4935871" y="3603233"/>
              <a:ext cx="718148" cy="127671"/>
            </a:xfrm>
            <a:custGeom>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6" name="Freeform 185"/>
            <p:cNvSpPr>
              <a:spLocks noEditPoints="1"/>
            </p:cNvSpPr>
            <p:nvPr/>
          </p:nvSpPr>
          <p:spPr bwMode="auto">
            <a:xfrm>
              <a:off x="5032851" y="3378582"/>
              <a:ext cx="527869" cy="249203"/>
            </a:xfrm>
            <a:custGeom>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7" name="Freeform 186"/>
            <p:cNvSpPr/>
            <p:nvPr/>
          </p:nvSpPr>
          <p:spPr bwMode="auto">
            <a:xfrm>
              <a:off x="5808696" y="3277918"/>
              <a:ext cx="716920" cy="123988"/>
            </a:xfrm>
            <a:custGeom>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8" name="Freeform 187"/>
            <p:cNvSpPr/>
            <p:nvPr/>
          </p:nvSpPr>
          <p:spPr bwMode="auto">
            <a:xfrm>
              <a:off x="5808696" y="3603233"/>
              <a:ext cx="716920" cy="127671"/>
            </a:xfrm>
            <a:custGeom>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49" name="Freeform 188"/>
            <p:cNvSpPr>
              <a:spLocks noEditPoints="1"/>
            </p:cNvSpPr>
            <p:nvPr/>
          </p:nvSpPr>
          <p:spPr bwMode="auto">
            <a:xfrm>
              <a:off x="5900766" y="3378582"/>
              <a:ext cx="531552" cy="249203"/>
            </a:xfrm>
            <a:custGeom>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0" name="Freeform 189"/>
            <p:cNvSpPr/>
            <p:nvPr/>
          </p:nvSpPr>
          <p:spPr bwMode="auto">
            <a:xfrm>
              <a:off x="6674156" y="3277918"/>
              <a:ext cx="720603" cy="123988"/>
            </a:xfrm>
            <a:custGeom>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1" name="Freeform 190"/>
            <p:cNvSpPr/>
            <p:nvPr/>
          </p:nvSpPr>
          <p:spPr bwMode="auto">
            <a:xfrm>
              <a:off x="6674156" y="3603233"/>
              <a:ext cx="720603" cy="127671"/>
            </a:xfrm>
            <a:custGeom>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2" name="Freeform 191"/>
            <p:cNvSpPr>
              <a:spLocks noEditPoints="1"/>
            </p:cNvSpPr>
            <p:nvPr/>
          </p:nvSpPr>
          <p:spPr bwMode="auto">
            <a:xfrm>
              <a:off x="6769909" y="3378582"/>
              <a:ext cx="531552" cy="249203"/>
            </a:xfrm>
            <a:custGeom>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3" name="Freeform 192"/>
            <p:cNvSpPr/>
            <p:nvPr/>
          </p:nvSpPr>
          <p:spPr bwMode="auto">
            <a:xfrm>
              <a:off x="3198813" y="3277918"/>
              <a:ext cx="718148" cy="123988"/>
            </a:xfrm>
            <a:custGeom>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4" name="Freeform 193"/>
            <p:cNvSpPr/>
            <p:nvPr/>
          </p:nvSpPr>
          <p:spPr bwMode="auto">
            <a:xfrm>
              <a:off x="3198813" y="3603233"/>
              <a:ext cx="718148" cy="127671"/>
            </a:xfrm>
            <a:custGeom>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5" name="Freeform 194"/>
            <p:cNvSpPr>
              <a:spLocks noEditPoints="1"/>
            </p:cNvSpPr>
            <p:nvPr/>
          </p:nvSpPr>
          <p:spPr bwMode="auto">
            <a:xfrm>
              <a:off x="3292111" y="3378582"/>
              <a:ext cx="529097" cy="249203"/>
            </a:xfrm>
            <a:custGeom>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59" name="Freeform 14"/>
              <p:cNvSpPr/>
              <p:nvPr/>
            </p:nvSpPr>
            <p:spPr bwMode="auto">
              <a:xfrm>
                <a:off x="7411945" y="3544308"/>
                <a:ext cx="95753" cy="98208"/>
              </a:xfrm>
              <a:custGeom>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0" name="Freeform 19"/>
              <p:cNvSpPr/>
              <p:nvPr/>
            </p:nvSpPr>
            <p:spPr bwMode="auto">
              <a:xfrm>
                <a:off x="7341972" y="3517301"/>
                <a:ext cx="95753" cy="98208"/>
              </a:xfrm>
              <a:custGeom>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1" name="Freeform 24"/>
              <p:cNvSpPr/>
              <p:nvPr/>
            </p:nvSpPr>
            <p:spPr bwMode="auto">
              <a:xfrm>
                <a:off x="7324785" y="3449783"/>
                <a:ext cx="95753" cy="85932"/>
              </a:xfrm>
              <a:custGeom>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8">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2" name="Freeform 29"/>
              <p:cNvSpPr/>
              <p:nvPr/>
            </p:nvSpPr>
            <p:spPr bwMode="auto">
              <a:xfrm>
                <a:off x="7354248" y="3382264"/>
                <a:ext cx="93298" cy="94525"/>
              </a:xfrm>
              <a:custGeom>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3" name="Freeform 34"/>
              <p:cNvSpPr/>
              <p:nvPr/>
            </p:nvSpPr>
            <p:spPr bwMode="auto">
              <a:xfrm>
                <a:off x="7424221" y="3361395"/>
                <a:ext cx="87160" cy="96981"/>
              </a:xfrm>
              <a:custGeom>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4" name="Freeform 39"/>
              <p:cNvSpPr/>
              <p:nvPr/>
            </p:nvSpPr>
            <p:spPr bwMode="auto">
              <a:xfrm>
                <a:off x="7484374" y="3387175"/>
                <a:ext cx="99436" cy="94525"/>
              </a:xfrm>
              <a:custGeom>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5" name="Freeform 44"/>
              <p:cNvSpPr/>
              <p:nvPr/>
            </p:nvSpPr>
            <p:spPr bwMode="auto">
              <a:xfrm>
                <a:off x="7501560" y="3452238"/>
                <a:ext cx="99436" cy="98208"/>
              </a:xfrm>
              <a:custGeom>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6" name="Freeform 49"/>
              <p:cNvSpPr/>
              <p:nvPr/>
            </p:nvSpPr>
            <p:spPr bwMode="auto">
              <a:xfrm>
                <a:off x="7479463" y="3527122"/>
                <a:ext cx="95753" cy="96981"/>
              </a:xfrm>
              <a:custGeom>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7" name="Freeform 54"/>
              <p:cNvSpPr/>
              <p:nvPr/>
            </p:nvSpPr>
            <p:spPr bwMode="auto">
              <a:xfrm>
                <a:off x="7443863" y="3527122"/>
                <a:ext cx="14731" cy="17186"/>
              </a:xfrm>
              <a:custGeom>
                <a:gdLst>
                  <a:gd name="T0" fmla="*/ 0 w 5"/>
                  <a:gd name="T1" fmla="*/ 6 h 6"/>
                  <a:gd name="T2" fmla="*/ 3 w 5"/>
                  <a:gd name="T3" fmla="*/ 0 h 6"/>
                  <a:gd name="T4" fmla="*/ 5 w 5"/>
                  <a:gd name="T5" fmla="*/ 1 h 6"/>
                  <a:gd name="T6" fmla="*/ 0 w 5"/>
                  <a:gd name="T7" fmla="*/ 6 h 6"/>
                </a:gd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8" name="Freeform 59"/>
              <p:cNvSpPr/>
              <p:nvPr/>
            </p:nvSpPr>
            <p:spPr bwMode="auto">
              <a:xfrm>
                <a:off x="7464732" y="3529577"/>
                <a:ext cx="11048" cy="20869"/>
              </a:xfrm>
              <a:custGeom>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69" name="Freeform 64"/>
              <p:cNvSpPr/>
              <p:nvPr/>
            </p:nvSpPr>
            <p:spPr bwMode="auto">
              <a:xfrm>
                <a:off x="7437725" y="3523439"/>
                <a:ext cx="12276" cy="20869"/>
              </a:xfrm>
              <a:custGeom>
                <a:gdLst>
                  <a:gd name="T0" fmla="*/ 4 w 4"/>
                  <a:gd name="T1" fmla="*/ 1 h 7"/>
                  <a:gd name="T2" fmla="*/ 2 w 4"/>
                  <a:gd name="T3" fmla="*/ 5 h 7"/>
                  <a:gd name="T4" fmla="*/ 0 w 4"/>
                  <a:gd name="T5" fmla="*/ 7 h 7"/>
                  <a:gd name="T6" fmla="*/ 2 w 4"/>
                  <a:gd name="T7" fmla="*/ 0 h 7"/>
                  <a:gd name="T8" fmla="*/ 4 w 4"/>
                  <a:gd name="T9" fmla="*/ 1 h 7"/>
                </a:gd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0" name="Freeform 69"/>
              <p:cNvSpPr/>
              <p:nvPr/>
            </p:nvSpPr>
            <p:spPr bwMode="auto">
              <a:xfrm>
                <a:off x="7420538" y="3508707"/>
                <a:ext cx="20869" cy="8593"/>
              </a:xfrm>
              <a:custGeom>
                <a:gdLst>
                  <a:gd name="T0" fmla="*/ 0 w 7"/>
                  <a:gd name="T1" fmla="*/ 3 h 3"/>
                  <a:gd name="T2" fmla="*/ 5 w 7"/>
                  <a:gd name="T3" fmla="*/ 0 h 3"/>
                  <a:gd name="T4" fmla="*/ 7 w 7"/>
                  <a:gd name="T5" fmla="*/ 3 h 3"/>
                  <a:gd name="T6" fmla="*/ 0 w 7"/>
                  <a:gd name="T7" fmla="*/ 3 h 3"/>
                </a:gd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1" name="Freeform 74"/>
              <p:cNvSpPr/>
              <p:nvPr/>
            </p:nvSpPr>
            <p:spPr bwMode="auto">
              <a:xfrm>
                <a:off x="7420538" y="3481700"/>
                <a:ext cx="17186" cy="15959"/>
              </a:xfrm>
              <a:custGeom>
                <a:gdLst>
                  <a:gd name="T0" fmla="*/ 0 w 6"/>
                  <a:gd name="T1" fmla="*/ 0 h 5"/>
                  <a:gd name="T2" fmla="*/ 6 w 6"/>
                  <a:gd name="T3" fmla="*/ 2 h 5"/>
                  <a:gd name="T4" fmla="*/ 5 w 6"/>
                  <a:gd name="T5" fmla="*/ 5 h 5"/>
                  <a:gd name="T6" fmla="*/ 0 w 6"/>
                  <a:gd name="T7" fmla="*/ 0 h 5"/>
                </a:gd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2" name="Freeform 79"/>
              <p:cNvSpPr/>
              <p:nvPr/>
            </p:nvSpPr>
            <p:spPr bwMode="auto">
              <a:xfrm>
                <a:off x="7418083" y="3502569"/>
                <a:ext cx="17186" cy="12276"/>
              </a:xfrm>
              <a:custGeom>
                <a:gdLst>
                  <a:gd name="T0" fmla="*/ 0 w 6"/>
                  <a:gd name="T1" fmla="*/ 3 h 4"/>
                  <a:gd name="T2" fmla="*/ 6 w 6"/>
                  <a:gd name="T3" fmla="*/ 0 h 4"/>
                  <a:gd name="T4" fmla="*/ 6 w 6"/>
                  <a:gd name="T5" fmla="*/ 2 h 4"/>
                  <a:gd name="T6" fmla="*/ 1 w 6"/>
                  <a:gd name="T7" fmla="*/ 4 h 4"/>
                  <a:gd name="T8" fmla="*/ 0 w 6"/>
                  <a:gd name="T9" fmla="*/ 3 h 4"/>
                </a:gd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3" name="Freeform 84"/>
              <p:cNvSpPr/>
              <p:nvPr/>
            </p:nvSpPr>
            <p:spPr bwMode="auto">
              <a:xfrm>
                <a:off x="7424221" y="3476790"/>
                <a:ext cx="17186" cy="11048"/>
              </a:xfrm>
              <a:custGeom>
                <a:gdLst>
                  <a:gd name="T0" fmla="*/ 0 w 6"/>
                  <a:gd name="T1" fmla="*/ 0 h 4"/>
                  <a:gd name="T2" fmla="*/ 6 w 6"/>
                  <a:gd name="T3" fmla="*/ 2 h 4"/>
                  <a:gd name="T4" fmla="*/ 5 w 6"/>
                  <a:gd name="T5" fmla="*/ 4 h 4"/>
                  <a:gd name="T6" fmla="*/ 0 w 6"/>
                  <a:gd name="T7" fmla="*/ 1 h 4"/>
                  <a:gd name="T8" fmla="*/ 0 w 6"/>
                  <a:gd name="T9" fmla="*/ 0 h 4"/>
                </a:gd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4" name="Freeform 89"/>
              <p:cNvSpPr/>
              <p:nvPr/>
            </p:nvSpPr>
            <p:spPr bwMode="auto">
              <a:xfrm>
                <a:off x="7447545" y="3455921"/>
                <a:ext cx="8593" cy="20869"/>
              </a:xfrm>
              <a:custGeom>
                <a:gdLst>
                  <a:gd name="T0" fmla="*/ 0 w 3"/>
                  <a:gd name="T1" fmla="*/ 0 h 7"/>
                  <a:gd name="T2" fmla="*/ 0 w 3"/>
                  <a:gd name="T3" fmla="*/ 0 h 7"/>
                  <a:gd name="T4" fmla="*/ 3 w 3"/>
                  <a:gd name="T5" fmla="*/ 6 h 7"/>
                  <a:gd name="T6" fmla="*/ 0 w 3"/>
                  <a:gd name="T7" fmla="*/ 7 h 7"/>
                  <a:gd name="T8" fmla="*/ 0 w 3"/>
                  <a:gd name="T9" fmla="*/ 0 h 7"/>
                </a:gd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5" name="Freeform 94"/>
              <p:cNvSpPr/>
              <p:nvPr/>
            </p:nvSpPr>
            <p:spPr bwMode="auto">
              <a:xfrm>
                <a:off x="7452456" y="3458376"/>
                <a:ext cx="8593" cy="14731"/>
              </a:xfrm>
              <a:custGeom>
                <a:gdLst>
                  <a:gd name="T0" fmla="*/ 3 w 3"/>
                  <a:gd name="T1" fmla="*/ 4 h 5"/>
                  <a:gd name="T2" fmla="*/ 1 w 3"/>
                  <a:gd name="T3" fmla="*/ 5 h 5"/>
                  <a:gd name="T4" fmla="*/ 0 w 3"/>
                  <a:gd name="T5" fmla="*/ 0 h 5"/>
                  <a:gd name="T6" fmla="*/ 3 w 3"/>
                  <a:gd name="T7" fmla="*/ 4 h 5"/>
                </a:gd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6" name="Freeform 99"/>
              <p:cNvSpPr/>
              <p:nvPr/>
            </p:nvSpPr>
            <p:spPr bwMode="auto">
              <a:xfrm>
                <a:off x="7469642" y="3455921"/>
                <a:ext cx="14731" cy="20869"/>
              </a:xfrm>
              <a:custGeom>
                <a:gdLst>
                  <a:gd name="T0" fmla="*/ 5 w 5"/>
                  <a:gd name="T1" fmla="*/ 0 h 7"/>
                  <a:gd name="T2" fmla="*/ 5 w 5"/>
                  <a:gd name="T3" fmla="*/ 1 h 7"/>
                  <a:gd name="T4" fmla="*/ 2 w 5"/>
                  <a:gd name="T5" fmla="*/ 7 h 7"/>
                  <a:gd name="T6" fmla="*/ 0 w 5"/>
                  <a:gd name="T7" fmla="*/ 6 h 7"/>
                  <a:gd name="T8" fmla="*/ 5 w 5"/>
                  <a:gd name="T9" fmla="*/ 0 h 7"/>
                </a:gd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7" name="Freeform 104"/>
              <p:cNvSpPr/>
              <p:nvPr/>
            </p:nvSpPr>
            <p:spPr bwMode="auto">
              <a:xfrm>
                <a:off x="7488056" y="3481700"/>
                <a:ext cx="25780" cy="12276"/>
              </a:xfrm>
              <a:custGeom>
                <a:gdLst>
                  <a:gd name="T0" fmla="*/ 9 w 9"/>
                  <a:gd name="T1" fmla="*/ 0 h 4"/>
                  <a:gd name="T2" fmla="*/ 7 w 9"/>
                  <a:gd name="T3" fmla="*/ 2 h 4"/>
                  <a:gd name="T4" fmla="*/ 1 w 9"/>
                  <a:gd name="T5" fmla="*/ 4 h 4"/>
                  <a:gd name="T6" fmla="*/ 0 w 9"/>
                  <a:gd name="T7" fmla="*/ 1 h 4"/>
                  <a:gd name="T8" fmla="*/ 9 w 9"/>
                  <a:gd name="T9" fmla="*/ 0 h 4"/>
                </a:gd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8" name="Freeform 109"/>
              <p:cNvSpPr/>
              <p:nvPr/>
            </p:nvSpPr>
            <p:spPr bwMode="auto">
              <a:xfrm>
                <a:off x="7479463" y="3464514"/>
                <a:ext cx="4910" cy="14731"/>
              </a:xfrm>
              <a:custGeom>
                <a:gdLst>
                  <a:gd name="T0" fmla="*/ 0 w 2"/>
                  <a:gd name="T1" fmla="*/ 4 h 5"/>
                  <a:gd name="T2" fmla="*/ 2 w 2"/>
                  <a:gd name="T3" fmla="*/ 0 h 5"/>
                  <a:gd name="T4" fmla="*/ 1 w 2"/>
                  <a:gd name="T5" fmla="*/ 5 h 5"/>
                  <a:gd name="T6" fmla="*/ 0 w 2"/>
                  <a:gd name="T7" fmla="*/ 4 h 5"/>
                </a:gd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79" name="Freeform 114"/>
              <p:cNvSpPr/>
              <p:nvPr/>
            </p:nvSpPr>
            <p:spPr bwMode="auto">
              <a:xfrm>
                <a:off x="7490512" y="3493976"/>
                <a:ext cx="11048" cy="6138"/>
              </a:xfrm>
              <a:custGeom>
                <a:gdLst>
                  <a:gd name="T0" fmla="*/ 0 w 4"/>
                  <a:gd name="T1" fmla="*/ 0 h 2"/>
                  <a:gd name="T2" fmla="*/ 4 w 4"/>
                  <a:gd name="T3" fmla="*/ 0 h 2"/>
                  <a:gd name="T4" fmla="*/ 0 w 4"/>
                  <a:gd name="T5" fmla="*/ 2 h 2"/>
                  <a:gd name="T6" fmla="*/ 0 w 4"/>
                  <a:gd name="T7" fmla="*/ 0 h 2"/>
                </a:gd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0" name="Freeform 119"/>
              <p:cNvSpPr/>
              <p:nvPr/>
            </p:nvSpPr>
            <p:spPr bwMode="auto">
              <a:xfrm>
                <a:off x="7488056" y="3506252"/>
                <a:ext cx="23324" cy="20869"/>
              </a:xfrm>
              <a:custGeom>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1" name="Freeform 124"/>
              <p:cNvSpPr/>
              <p:nvPr/>
            </p:nvSpPr>
            <p:spPr bwMode="auto">
              <a:xfrm>
                <a:off x="7469642" y="3523439"/>
                <a:ext cx="9821" cy="27007"/>
              </a:xfrm>
              <a:custGeom>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2" name="Freeform 129"/>
              <p:cNvSpPr/>
              <p:nvPr/>
            </p:nvSpPr>
            <p:spPr bwMode="auto">
              <a:xfrm>
                <a:off x="7484374" y="3517301"/>
                <a:ext cx="14731" cy="9821"/>
              </a:xfrm>
              <a:custGeom>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3" name="Freeform 134"/>
              <p:cNvSpPr/>
              <p:nvPr/>
            </p:nvSpPr>
            <p:spPr bwMode="auto">
              <a:xfrm>
                <a:off x="7435269" y="3473107"/>
                <a:ext cx="55242" cy="56470"/>
              </a:xfrm>
              <a:custGeom>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4" name="Freeform 139"/>
              <p:cNvSpPr/>
              <p:nvPr/>
            </p:nvSpPr>
            <p:spPr bwMode="auto">
              <a:xfrm>
                <a:off x="7458594" y="3527122"/>
                <a:ext cx="6138" cy="2455"/>
              </a:xfrm>
              <a:custGeom>
                <a:gdLst>
                  <a:gd name="T0" fmla="*/ 0 w 2"/>
                  <a:gd name="T1" fmla="*/ 1 h 1"/>
                  <a:gd name="T2" fmla="*/ 1 w 2"/>
                  <a:gd name="T3" fmla="*/ 0 h 1"/>
                  <a:gd name="T4" fmla="*/ 2 w 2"/>
                  <a:gd name="T5" fmla="*/ 1 h 1"/>
                  <a:gd name="T6" fmla="*/ 2 w 2"/>
                  <a:gd name="T7" fmla="*/ 1 h 1"/>
                  <a:gd name="T8" fmla="*/ 0 w 2"/>
                  <a:gd name="T9" fmla="*/ 1 h 1"/>
                </a:gd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5" name="Freeform 144"/>
              <p:cNvSpPr/>
              <p:nvPr/>
            </p:nvSpPr>
            <p:spPr bwMode="auto">
              <a:xfrm>
                <a:off x="7441407" y="3517301"/>
                <a:ext cx="2455" cy="6138"/>
              </a:xfrm>
              <a:custGeom>
                <a:gdLst>
                  <a:gd name="T0" fmla="*/ 1 w 1"/>
                  <a:gd name="T1" fmla="*/ 2 h 2"/>
                  <a:gd name="T2" fmla="*/ 0 w 1"/>
                  <a:gd name="T3" fmla="*/ 0 h 2"/>
                  <a:gd name="T4" fmla="*/ 1 w 1"/>
                  <a:gd name="T5" fmla="*/ 0 h 2"/>
                  <a:gd name="T6" fmla="*/ 1 w 1"/>
                  <a:gd name="T7" fmla="*/ 2 h 2"/>
                </a:gd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6" name="Freeform 149"/>
              <p:cNvSpPr/>
              <p:nvPr/>
            </p:nvSpPr>
            <p:spPr bwMode="auto">
              <a:xfrm>
                <a:off x="7435269" y="3497659"/>
                <a:ext cx="6138" cy="4910"/>
              </a:xfrm>
              <a:custGeom>
                <a:gdLst>
                  <a:gd name="T0" fmla="*/ 0 w 2"/>
                  <a:gd name="T1" fmla="*/ 0 h 2"/>
                  <a:gd name="T2" fmla="*/ 2 w 2"/>
                  <a:gd name="T3" fmla="*/ 1 h 2"/>
                  <a:gd name="T4" fmla="*/ 0 w 2"/>
                  <a:gd name="T5" fmla="*/ 2 h 2"/>
                  <a:gd name="T6" fmla="*/ 0 w 2"/>
                  <a:gd name="T7" fmla="*/ 1 h 2"/>
                  <a:gd name="T8" fmla="*/ 0 w 2"/>
                  <a:gd name="T9" fmla="*/ 0 h 2"/>
                </a:gd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7" name="Freeform 154"/>
              <p:cNvSpPr/>
              <p:nvPr/>
            </p:nvSpPr>
            <p:spPr bwMode="auto">
              <a:xfrm>
                <a:off x="7441407" y="3476790"/>
                <a:ext cx="6138" cy="8593"/>
              </a:xfrm>
              <a:custGeom>
                <a:gdLst>
                  <a:gd name="T0" fmla="*/ 2 w 2"/>
                  <a:gd name="T1" fmla="*/ 0 h 3"/>
                  <a:gd name="T2" fmla="*/ 2 w 2"/>
                  <a:gd name="T3" fmla="*/ 3 h 3"/>
                  <a:gd name="T4" fmla="*/ 0 w 2"/>
                  <a:gd name="T5" fmla="*/ 2 h 3"/>
                  <a:gd name="T6" fmla="*/ 2 w 2"/>
                  <a:gd name="T7" fmla="*/ 0 h 3"/>
                </a:gd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8" name="Freeform 159"/>
              <p:cNvSpPr/>
              <p:nvPr/>
            </p:nvSpPr>
            <p:spPr bwMode="auto">
              <a:xfrm>
                <a:off x="7461049" y="3470652"/>
                <a:ext cx="8593" cy="8593"/>
              </a:xfrm>
              <a:custGeom>
                <a:gdLst>
                  <a:gd name="T0" fmla="*/ 3 w 3"/>
                  <a:gd name="T1" fmla="*/ 1 h 3"/>
                  <a:gd name="T2" fmla="*/ 1 w 3"/>
                  <a:gd name="T3" fmla="*/ 3 h 3"/>
                  <a:gd name="T4" fmla="*/ 0 w 3"/>
                  <a:gd name="T5" fmla="*/ 0 h 3"/>
                  <a:gd name="T6" fmla="*/ 1 w 3"/>
                  <a:gd name="T7" fmla="*/ 0 h 3"/>
                  <a:gd name="T8" fmla="*/ 3 w 3"/>
                  <a:gd name="T9" fmla="*/ 1 h 3"/>
                </a:gd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89" name="Freeform 164"/>
              <p:cNvSpPr/>
              <p:nvPr/>
            </p:nvSpPr>
            <p:spPr bwMode="auto">
              <a:xfrm>
                <a:off x="7481918" y="3479245"/>
                <a:ext cx="6138" cy="6138"/>
              </a:xfrm>
              <a:custGeom>
                <a:gdLst>
                  <a:gd name="T0" fmla="*/ 2 w 2"/>
                  <a:gd name="T1" fmla="*/ 2 h 2"/>
                  <a:gd name="T2" fmla="*/ 0 w 2"/>
                  <a:gd name="T3" fmla="*/ 2 h 2"/>
                  <a:gd name="T4" fmla="*/ 0 w 2"/>
                  <a:gd name="T5" fmla="*/ 0 h 2"/>
                  <a:gd name="T6" fmla="*/ 2 w 2"/>
                  <a:gd name="T7" fmla="*/ 2 h 2"/>
                </a:gd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0" name="Freeform 169"/>
              <p:cNvSpPr/>
              <p:nvPr/>
            </p:nvSpPr>
            <p:spPr bwMode="auto">
              <a:xfrm>
                <a:off x="7488056" y="3500114"/>
                <a:ext cx="2455" cy="6138"/>
              </a:xfrm>
              <a:custGeom>
                <a:gdLst>
                  <a:gd name="T0" fmla="*/ 0 w 1"/>
                  <a:gd name="T1" fmla="*/ 1 h 2"/>
                  <a:gd name="T2" fmla="*/ 1 w 1"/>
                  <a:gd name="T3" fmla="*/ 0 h 2"/>
                  <a:gd name="T4" fmla="*/ 1 w 1"/>
                  <a:gd name="T5" fmla="*/ 0 h 2"/>
                  <a:gd name="T6" fmla="*/ 1 w 1"/>
                  <a:gd name="T7" fmla="*/ 2 h 2"/>
                  <a:gd name="T8" fmla="*/ 0 w 1"/>
                  <a:gd name="T9" fmla="*/ 1 h 2"/>
                </a:gd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1" name="Freeform 174"/>
              <p:cNvSpPr/>
              <p:nvPr/>
            </p:nvSpPr>
            <p:spPr bwMode="auto">
              <a:xfrm>
                <a:off x="7479463" y="3520984"/>
                <a:ext cx="4910" cy="2455"/>
              </a:xfrm>
              <a:custGeom>
                <a:gdLst>
                  <a:gd name="T0" fmla="*/ 2 w 2"/>
                  <a:gd name="T1" fmla="*/ 0 h 1"/>
                  <a:gd name="T2" fmla="*/ 0 w 2"/>
                  <a:gd name="T3" fmla="*/ 1 h 1"/>
                  <a:gd name="T4" fmla="*/ 0 w 2"/>
                  <a:gd name="T5" fmla="*/ 0 h 1"/>
                  <a:gd name="T6" fmla="*/ 2 w 2"/>
                  <a:gd name="T7" fmla="*/ 0 h 1"/>
                </a:gd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2" name="Freeform 179"/>
              <p:cNvSpPr/>
              <p:nvPr/>
            </p:nvSpPr>
            <p:spPr bwMode="auto">
              <a:xfrm>
                <a:off x="7481918" y="3512390"/>
                <a:ext cx="6138" cy="4910"/>
              </a:xfrm>
              <a:custGeom>
                <a:gdLst>
                  <a:gd name="T0" fmla="*/ 0 w 2"/>
                  <a:gd name="T1" fmla="*/ 0 h 2"/>
                  <a:gd name="T2" fmla="*/ 2 w 2"/>
                  <a:gd name="T3" fmla="*/ 1 h 2"/>
                  <a:gd name="T4" fmla="*/ 2 w 2"/>
                  <a:gd name="T5" fmla="*/ 2 h 2"/>
                  <a:gd name="T6" fmla="*/ 0 w 2"/>
                  <a:gd name="T7" fmla="*/ 0 h 2"/>
                </a:gd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sp>
        <p:nvSpPr>
          <p:cNvPr id="411" name="矩形 410"/>
          <p:cNvSpPr/>
          <p:nvPr/>
        </p:nvSpPr>
        <p:spPr>
          <a:xfrm>
            <a:off x="2464357" y="2795289"/>
            <a:ext cx="2943844" cy="2543132"/>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请插入您的文本内容，请插入您的文本内容，请插入您的文本内容请插入您的文本内容，请插入您的文本内容，请插入您的文本内容</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412" name="矩形 411"/>
          <p:cNvSpPr/>
          <p:nvPr/>
        </p:nvSpPr>
        <p:spPr>
          <a:xfrm>
            <a:off x="2696156" y="2333624"/>
            <a:ext cx="2337736"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等线"/>
                <a:ea typeface="等线"/>
                <a:cs typeface="+mn-cs"/>
              </a:rPr>
              <a:t>各项业务增长比</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414" name="任意多边形 413"/>
          <p:cNvSpPr/>
          <p:nvPr/>
        </p:nvSpPr>
        <p:spPr bwMode="auto">
          <a:xfrm rot="5400000">
            <a:off x="4918958" y="2448557"/>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15" name="任意多边形 414"/>
          <p:cNvSpPr/>
          <p:nvPr/>
        </p:nvSpPr>
        <p:spPr bwMode="auto">
          <a:xfrm rot="16200000" flipH="1">
            <a:off x="2349423" y="2448557"/>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nvGrpSpPr>
          <p:cNvPr id="393" name="Group 667"/>
          <p:cNvGrpSpPr>
            <a:grpSpLocks noChangeAspect="1"/>
          </p:cNvGrpSpPr>
          <p:nvPr/>
        </p:nvGrpSpPr>
        <p:grpSpPr>
          <a:xfrm rot="5400000">
            <a:off x="7391445" y="2057445"/>
            <a:ext cx="6778596" cy="2822514"/>
            <a:chOff x="2060" y="-19"/>
            <a:chExt cx="3564" cy="1484"/>
          </a:xfrm>
          <a:solidFill>
            <a:srgbClr val="E22A30">
              <a:alpha val="26000"/>
            </a:srgbClr>
          </a:solidFill>
        </p:grpSpPr>
        <p:sp>
          <p:nvSpPr>
            <p:cNvPr id="394"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6"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7"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8"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9"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0"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1"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2"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3"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4"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6"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407" name="图片 406" descr="图片包含 鲜花, 餐桌, 烟火, 室内&#10;&#10;已生成高可信度的说明"/>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pic>
        <p:nvPicPr>
          <p:cNvPr id="405" name="图片 40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Tm="0" p14:dur="140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06 -2.59259E-06 L -0.10534 -0.00023"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06 -2.59259E-06 L 0.10534 -0.00023"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nodeType="afterGroup">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par>
                          <p:cTn id="22" fill="hold" nodeType="afterGroup">
                            <p:stCondLst>
                              <p:cond delay="3250"/>
                            </p:stCondLst>
                            <p:childTnLst>
                              <p:par>
                                <p:cTn id="23" presetID="10" presetClass="entr" presetSubtype="0" fill="hold" nodeType="afterEffect">
                                  <p:stCondLst>
                                    <p:cond delay="0"/>
                                  </p:stCondLst>
                                  <p:childTnLst>
                                    <p:set>
                                      <p:cBhvr>
                                        <p:cTn id="24" dur="1" fill="hold">
                                          <p:stCondLst>
                                            <p:cond delay="0"/>
                                          </p:stCondLst>
                                        </p:cTn>
                                        <p:tgtEl>
                                          <p:spTgt spid="405"/>
                                        </p:tgtEl>
                                        <p:attrNameLst>
                                          <p:attrName>style.visibility</p:attrName>
                                        </p:attrNameLst>
                                      </p:cBhvr>
                                      <p:to>
                                        <p:strVal val="visible"/>
                                      </p:to>
                                    </p:set>
                                    <p:animEffect transition="in" filter="fade">
                                      <p:cBhvr>
                                        <p:cTn id="25" dur="500"/>
                                        <p:tgtEl>
                                          <p:spTgt spid="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叁</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9" name="Freeform 5"/>
          <p:cNvSpPr>
            <a:spLocks noEditPoints="1"/>
          </p:cNvSpPr>
          <p:nvPr/>
        </p:nvSpPr>
        <p:spPr bwMode="auto">
          <a:xfrm>
            <a:off x="8408363" y="5526858"/>
            <a:ext cx="957263" cy="334963"/>
          </a:xfrm>
          <a:custGeom>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等线"/>
              <a:ea typeface="等线"/>
              <a:cs typeface="+mn-cs"/>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ct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defRPr/>
            </a:pPr>
            <a:r>
              <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23" name="图片 22"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 name="标题 1"/>
          <p:cNvSpPr>
            <a:spLocks noGrp="1"/>
          </p:cNvSpPr>
          <p:nvPr>
            <p:ph type="ctrTitle"/>
          </p:nvPr>
        </p:nvSpPr>
        <p:spPr/>
        <p:txBody>
          <a:bodyPr/>
          <a:lstStyle/>
          <a:p>
            <a:endParaRPr lang="zh-CN" altLang="en-US"/>
          </a:p>
        </p:txBody>
      </p:sp>
      <p:sp>
        <p:nvSpPr>
          <p:cNvPr id="3" name="副标题 2"/>
          <p:cNvSpPr>
            <a:spLocks noGrp="1"/>
          </p:cNvSpPr>
          <p:nvPr>
            <p:ph type="subTitle" idx="1"/>
          </p:nvPr>
        </p:nvSpPr>
        <p:spPr/>
        <p:txBody>
          <a:bodyPr/>
          <a:lstStyle/>
          <a:p>
            <a:endParaRPr lang="zh-CN" altLang="en-US"/>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8" name="任意多边形 7"/>
          <p:cNvSpPr/>
          <p:nvPr/>
        </p:nvSpPr>
        <p:spPr>
          <a:xfrm>
            <a:off x="3739721" y="3865798"/>
            <a:ext cx="906898" cy="906898"/>
          </a:xfrm>
          <a:custGeom>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壹</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9" name="任意多边形 8"/>
          <p:cNvSpPr/>
          <p:nvPr/>
        </p:nvSpPr>
        <p:spPr>
          <a:xfrm>
            <a:off x="5642551" y="3052213"/>
            <a:ext cx="906898" cy="906898"/>
          </a:xfrm>
          <a:custGeom>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贰</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10" name="任意多边形 9"/>
          <p:cNvSpPr/>
          <p:nvPr/>
        </p:nvSpPr>
        <p:spPr>
          <a:xfrm>
            <a:off x="7485278" y="3865798"/>
            <a:ext cx="906898" cy="906898"/>
          </a:xfrm>
          <a:custGeom>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叁</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pic>
        <p:nvPicPr>
          <p:cNvPr id="11" name="图片 10"/>
          <p:cNvPicPr>
            <a:picLocks noChangeAspect="1"/>
          </p:cNvPicPr>
          <p:nvPr/>
        </p:nvPicPr>
        <p:blipFill>
          <a:blip r:embed="rId2"/>
          <a:stretch>
            <a:fillRect/>
          </a:stretch>
        </p:blipFill>
        <p:spPr>
          <a:xfrm>
            <a:off x="2119727" y="2278420"/>
            <a:ext cx="1015358" cy="630222"/>
          </a:xfrm>
          <a:prstGeom prst="rect">
            <a:avLst/>
          </a:prstGeom>
        </p:spPr>
      </p:pic>
      <p:pic>
        <p:nvPicPr>
          <p:cNvPr id="12" name="图片 11"/>
          <p:cNvPicPr>
            <a:picLocks noChangeAspect="1"/>
          </p:cNvPicPr>
          <p:nvPr/>
        </p:nvPicPr>
        <p:blipFill>
          <a:blip r:embed="rId2"/>
          <a:stretch>
            <a:fillRect/>
          </a:stretch>
        </p:blipFill>
        <p:spPr>
          <a:xfrm flipH="1">
            <a:off x="8247987" y="2943285"/>
            <a:ext cx="725713" cy="450442"/>
          </a:xfrm>
          <a:prstGeom prst="rect">
            <a:avLst/>
          </a:prstGeom>
        </p:spPr>
      </p:pic>
      <p:sp>
        <p:nvSpPr>
          <p:cNvPr id="13" name="矩形 12"/>
          <p:cNvSpPr/>
          <p:nvPr/>
        </p:nvSpPr>
        <p:spPr>
          <a:xfrm>
            <a:off x="677876" y="3617203"/>
            <a:ext cx="2943844" cy="881139"/>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，只要是与演示相关的，我们竭诚为您服务。</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14" name="矩形 13"/>
          <p:cNvSpPr/>
          <p:nvPr/>
        </p:nvSpPr>
        <p:spPr>
          <a:xfrm>
            <a:off x="8488811" y="3617203"/>
            <a:ext cx="2943844" cy="881139"/>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只要是与演示相关的，我们竭诚为您服务。</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15" name="矩形 14"/>
          <p:cNvSpPr/>
          <p:nvPr/>
        </p:nvSpPr>
        <p:spPr>
          <a:xfrm>
            <a:off x="4624078" y="1653938"/>
            <a:ext cx="2943844" cy="1338828"/>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于</a:t>
            </a:r>
            <a:r>
              <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rPr>
              <a:t>2015</a:t>
            </a: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年</a:t>
            </a:r>
            <a:r>
              <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rPr>
              <a:t>10</a:t>
            </a: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月，只要是与演示相关的，我们竭诚为您服务。</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7" name="任意多边形 6"/>
              <p:cNvSpPr/>
              <p:nvPr/>
            </p:nvSpPr>
            <p:spPr bwMode="auto">
              <a:xfrm>
                <a:off x="5805240" y="2344328"/>
                <a:ext cx="3888895" cy="1799493"/>
              </a:xfrm>
              <a:custGeom>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5" name="图片 4"/>
            <p:cNvPicPr>
              <a:picLocks noChangeAspect="1"/>
            </p:cNvPicPr>
            <p:nvPr/>
          </p:nvPicPr>
          <p:blipFill>
            <a:blip r:embed="rId3"/>
            <a:stretch>
              <a:fillRect/>
            </a:stretch>
          </p:blipFill>
          <p:spPr>
            <a:xfrm>
              <a:off x="5864860" y="4263646"/>
              <a:ext cx="1850025" cy="1106351"/>
            </a:xfrm>
            <a:prstGeom prst="rect">
              <a:avLst/>
            </a:prstGeom>
          </p:spPr>
        </p:pic>
      </p:grpSp>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00" fill="hold" grpId="0" nodeType="withEffect">
                                  <p:stCondLst>
                                    <p:cond delay="0"/>
                                  </p:stCondLst>
                                  <p:childTnLst>
                                    <p:animMotion origin="layout" path="M -2.08333E-07 3.7037E-07 L 0.15612 0.13495"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nodeType="afterGroup">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nodeType="afterGroup">
                            <p:stCondLst>
                              <p:cond delay="325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nodeType="clickPar">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00" fill="hold" grpId="0" nodeType="withEffect">
                                  <p:stCondLst>
                                    <p:cond delay="0"/>
                                  </p:stCondLst>
                                  <p:childTnLst>
                                    <p:animMotion origin="layout" path="M 0 -1.11111E-06 L 0.00247 0.25185"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nodeType="afterGroup">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nodeType="clickPar">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00" fill="hold" grpId="0" nodeType="withEffect">
                                  <p:stCondLst>
                                    <p:cond delay="0"/>
                                  </p:stCondLst>
                                  <p:childTnLst>
                                    <p:animMotion origin="layout" path="M -1.66667E-06 3.7037E-07 L -0.15105 0.13495"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nodeType="afterGroup">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nodeType="afterGroup">
                            <p:stCondLst>
                              <p:cond delay="225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任意多边形 72"/>
              <p:cNvSpPr/>
              <p:nvPr/>
            </p:nvSpPr>
            <p:spPr bwMode="auto">
              <a:xfrm rot="5400000">
                <a:off x="6709269" y="2120598"/>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 name="任意多边形 13"/>
              <p:cNvSpPr/>
              <p:nvPr/>
            </p:nvSpPr>
            <p:spPr bwMode="auto">
              <a:xfrm rot="5400000">
                <a:off x="9235431" y="2120598"/>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任意多边形 18"/>
              <p:cNvSpPr/>
              <p:nvPr/>
            </p:nvSpPr>
            <p:spPr bwMode="auto">
              <a:xfrm rot="5400000">
                <a:off x="1656945" y="2120599"/>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任意多边形 23"/>
              <p:cNvSpPr/>
              <p:nvPr/>
            </p:nvSpPr>
            <p:spPr bwMode="auto">
              <a:xfrm rot="5400000">
                <a:off x="4183107" y="2120598"/>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rPr>
              <a:t>业务壹</a:t>
            </a:r>
            <a:endPar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endParaRPr>
          </a:p>
        </p:txBody>
      </p:sp>
      <p:sp>
        <p:nvSpPr>
          <p:cNvPr id="44" name="矩形 43"/>
          <p:cNvSpPr/>
          <p:nvPr/>
        </p:nvSpPr>
        <p:spPr>
          <a:xfrm>
            <a:off x="3960868" y="3609358"/>
            <a:ext cx="1292662" cy="1897268"/>
          </a:xfrm>
          <a:prstGeom prst="rect">
            <a:avLst/>
          </a:prstGeom>
        </p:spPr>
        <p:txBody>
          <a:bodyPr vert="eaVert" wrap="square" anchor="t">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rPr>
              <a:t>业务贰</a:t>
            </a:r>
            <a:endPar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endParaRPr>
          </a:p>
        </p:txBody>
      </p:sp>
      <p:sp>
        <p:nvSpPr>
          <p:cNvPr id="47" name="矩形 46"/>
          <p:cNvSpPr/>
          <p:nvPr/>
        </p:nvSpPr>
        <p:spPr>
          <a:xfrm>
            <a:off x="6482479" y="3609358"/>
            <a:ext cx="1292662" cy="1897268"/>
          </a:xfrm>
          <a:prstGeom prst="rect">
            <a:avLst/>
          </a:prstGeom>
        </p:spPr>
        <p:txBody>
          <a:bodyPr vert="eaVert" wrap="square" anchor="t">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rPr>
              <a:t>业务叁</a:t>
            </a:r>
            <a:endPar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endParaRPr>
          </a:p>
        </p:txBody>
      </p:sp>
      <p:sp>
        <p:nvSpPr>
          <p:cNvPr id="50" name="矩形 49"/>
          <p:cNvSpPr/>
          <p:nvPr/>
        </p:nvSpPr>
        <p:spPr>
          <a:xfrm>
            <a:off x="9013192" y="3609358"/>
            <a:ext cx="1292662" cy="1897268"/>
          </a:xfrm>
          <a:prstGeom prst="rect">
            <a:avLst/>
          </a:prstGeom>
        </p:spPr>
        <p:txBody>
          <a:bodyPr vert="eaVert" wrap="square" anchor="t">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rPr>
              <a:t>业务肆</a:t>
            </a:r>
            <a:endParaRPr kumimoji="0" lang="zh-CN" altLang="en-US" sz="2400" b="0" i="0" u="none" strike="noStrike" kern="1200" cap="none" spc="0" normalizeH="0" baseline="0" noProof="0">
              <a:ln>
                <a:noFill/>
              </a:ln>
              <a:solidFill>
                <a:srgbClr val="E22A30"/>
              </a:solidFill>
              <a:effectLst/>
              <a:uLnTx/>
              <a:uFillTx/>
              <a:latin typeface="Calibri" panose="020f0502020204030204"/>
              <a:ea typeface="腾祥铁山楷书简"/>
              <a:cs typeface="+mn-cs"/>
            </a:endParaRPr>
          </a:p>
        </p:txBody>
      </p:sp>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nodeType="clickPar">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nodeType="clickPar">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nodeType="clickPar">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3" name="组合 2"/>
          <p:cNvGrpSpPr/>
          <p:nvPr/>
        </p:nvGrpSpPr>
        <p:grpSpPr>
          <a:xfrm>
            <a:off x="2407891" y="1930654"/>
            <a:ext cx="275362" cy="639260"/>
            <a:chOff x="2059513" y="2071843"/>
            <a:chExt cx="275362" cy="639260"/>
          </a:xfrm>
          <a:noFill/>
        </p:grpSpPr>
        <p:sp>
          <p:nvSpPr>
            <p:cNvPr id="4"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 name="任意多边形 30"/>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 name="任意多边形 31"/>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 name="任意多边形 32"/>
          <p:cNvSpPr/>
          <p:nvPr/>
        </p:nvSpPr>
        <p:spPr>
          <a:xfrm>
            <a:off x="972127" y="1254987"/>
            <a:ext cx="10214264" cy="807684"/>
          </a:xfrm>
          <a:custGeom>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 name="connsiteX0-25" fmla="*/ 0 w 10239664"/>
              <a:gd name="connsiteY0-26" fmla="*/ 922378 h 1590441"/>
              <a:gd name="connsiteX1-27" fmla="*/ 4867564 w 10239664"/>
              <a:gd name="connsiteY1-28" fmla="*/ 1537855 h 1590441"/>
              <a:gd name="connsiteX2-29" fmla="*/ 10239664 w 10239664"/>
              <a:gd name="connsiteY2-30" fmla="*/ 0 h 1590441"/>
              <a:gd name="connsiteX0-31" fmla="*/ 0 w 10214264"/>
              <a:gd name="connsiteY0-32" fmla="*/ 895528 h 1561775"/>
              <a:gd name="connsiteX1-33" fmla="*/ 4867564 w 10214264"/>
              <a:gd name="connsiteY1-34" fmla="*/ 1511005 h 1561775"/>
              <a:gd name="connsiteX2-35" fmla="*/ 10214264 w 10214264"/>
              <a:gd name="connsiteY2-36" fmla="*/ 0 h 1561775"/>
              <a:gd name="connsiteX0-37" fmla="*/ 0 w 10214264"/>
              <a:gd name="connsiteY0-38" fmla="*/ 895528 h 1707585"/>
              <a:gd name="connsiteX1-39" fmla="*/ 4867564 w 10214264"/>
              <a:gd name="connsiteY1-40" fmla="*/ 1672105 h 1707585"/>
              <a:gd name="connsiteX2-41" fmla="*/ 10214264 w 10214264"/>
              <a:gd name="connsiteY2-42" fmla="*/ 0 h 1707585"/>
            </a:gdLst>
            <a:cxnLst>
              <a:cxn ang="0">
                <a:pos x="connsiteX0-1" y="connsiteY0-2"/>
              </a:cxn>
              <a:cxn ang="0">
                <a:pos x="connsiteX1-3" y="connsiteY1-4"/>
              </a:cxn>
              <a:cxn ang="0">
                <a:pos x="connsiteX2-5" y="connsiteY2-6"/>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6"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7"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8"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9"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0"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1"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2"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3"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4"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5"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6"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7"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8"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9"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0"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1"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2"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3"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4"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5"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6"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7"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8"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9"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0"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1"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2" name="任意多边形 61"/>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3" name="任意多边形 62"/>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6"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7"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8"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9"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0"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1"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2"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4"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5"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6"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7"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8"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9"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0"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1"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2"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3"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4"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5"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6"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7"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8"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9"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0"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1"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2" name="任意多边形 91"/>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3" name="任意多边形 92"/>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6"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7"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8"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9"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0"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1"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2"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3"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4"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5"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6"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7"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8"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9"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0"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1"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2"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3"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4"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5"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6"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7"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8"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9"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0"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1"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2" name="任意多边形 121"/>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3" name="任意多边形 122"/>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6"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7"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8"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9"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0"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1"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2"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3"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4"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5"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6"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7"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8"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9"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0"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1"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2"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3"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4"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5"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6"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7"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8"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9"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0"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1"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2" name="任意多边形 151"/>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3" name="任意多边形 152"/>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p:nvPr/>
          </p:nvSpPr>
          <p:spPr bwMode="auto">
            <a:xfrm>
              <a:off x="2073731" y="2258466"/>
              <a:ext cx="246206" cy="39234"/>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6" name="Freeform 6"/>
            <p:cNvSpPr>
              <a:spLocks noEditPoints="1"/>
            </p:cNvSpPr>
            <p:nvPr/>
          </p:nvSpPr>
          <p:spPr bwMode="auto">
            <a:xfrm>
              <a:off x="2070672" y="2257745"/>
              <a:ext cx="252325" cy="41214"/>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7" name="Freeform 7"/>
            <p:cNvSpPr/>
            <p:nvPr/>
          </p:nvSpPr>
          <p:spPr bwMode="auto">
            <a:xfrm>
              <a:off x="2059513" y="2246947"/>
              <a:ext cx="273742" cy="2267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8" name="Freeform 8"/>
            <p:cNvSpPr/>
            <p:nvPr/>
          </p:nvSpPr>
          <p:spPr bwMode="auto">
            <a:xfrm>
              <a:off x="2059513" y="2255946"/>
              <a:ext cx="275362" cy="14038"/>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9" name="Freeform 9"/>
            <p:cNvSpPr/>
            <p:nvPr/>
          </p:nvSpPr>
          <p:spPr bwMode="auto">
            <a:xfrm>
              <a:off x="2092809" y="2291221"/>
              <a:ext cx="208411" cy="39234"/>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0" name="Freeform 10"/>
            <p:cNvSpPr/>
            <p:nvPr/>
          </p:nvSpPr>
          <p:spPr bwMode="auto">
            <a:xfrm>
              <a:off x="2092809" y="2291221"/>
              <a:ext cx="104206" cy="7379"/>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1" name="Freeform 11"/>
            <p:cNvSpPr>
              <a:spLocks noEditPoints="1"/>
            </p:cNvSpPr>
            <p:nvPr/>
          </p:nvSpPr>
          <p:spPr bwMode="auto">
            <a:xfrm>
              <a:off x="2089929" y="2297700"/>
              <a:ext cx="213450" cy="900"/>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2" name="Freeform 12"/>
            <p:cNvSpPr/>
            <p:nvPr/>
          </p:nvSpPr>
          <p:spPr bwMode="auto">
            <a:xfrm>
              <a:off x="2092449" y="2290501"/>
              <a:ext cx="104566" cy="7199"/>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3" name="Freeform 13"/>
            <p:cNvSpPr/>
            <p:nvPr/>
          </p:nvSpPr>
          <p:spPr bwMode="auto">
            <a:xfrm>
              <a:off x="2090829" y="2290501"/>
              <a:ext cx="212011" cy="80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4" name="Freeform 14"/>
            <p:cNvSpPr>
              <a:spLocks noEditPoints="1"/>
            </p:cNvSpPr>
            <p:nvPr/>
          </p:nvSpPr>
          <p:spPr bwMode="auto">
            <a:xfrm>
              <a:off x="2091189" y="2291221"/>
              <a:ext cx="212551" cy="40494"/>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5" name="Freeform 15"/>
            <p:cNvSpPr/>
            <p:nvPr/>
          </p:nvSpPr>
          <p:spPr bwMode="auto">
            <a:xfrm>
              <a:off x="2092809" y="2324156"/>
              <a:ext cx="208411" cy="38695"/>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6" name="Freeform 16"/>
            <p:cNvSpPr/>
            <p:nvPr/>
          </p:nvSpPr>
          <p:spPr bwMode="auto">
            <a:xfrm>
              <a:off x="2092809" y="2324156"/>
              <a:ext cx="104206" cy="7199"/>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7" name="Freeform 17"/>
            <p:cNvSpPr>
              <a:spLocks noEditPoints="1"/>
            </p:cNvSpPr>
            <p:nvPr/>
          </p:nvSpPr>
          <p:spPr bwMode="auto">
            <a:xfrm>
              <a:off x="2089929" y="2324156"/>
              <a:ext cx="213810" cy="40315"/>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8" name="Freeform 18"/>
            <p:cNvSpPr/>
            <p:nvPr/>
          </p:nvSpPr>
          <p:spPr bwMode="auto">
            <a:xfrm>
              <a:off x="2094248" y="2323256"/>
              <a:ext cx="102766" cy="6839"/>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9" name="Freeform 19"/>
            <p:cNvSpPr/>
            <p:nvPr/>
          </p:nvSpPr>
          <p:spPr bwMode="auto">
            <a:xfrm>
              <a:off x="2091189" y="2323256"/>
              <a:ext cx="211651" cy="80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0" name="Freeform 20"/>
            <p:cNvSpPr/>
            <p:nvPr/>
          </p:nvSpPr>
          <p:spPr bwMode="auto">
            <a:xfrm>
              <a:off x="2091548" y="2347553"/>
              <a:ext cx="210931" cy="48953"/>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1" name="Freeform 21"/>
            <p:cNvSpPr/>
            <p:nvPr/>
          </p:nvSpPr>
          <p:spPr bwMode="auto">
            <a:xfrm>
              <a:off x="2089929" y="2356012"/>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2" name="Freeform 22"/>
            <p:cNvSpPr/>
            <p:nvPr/>
          </p:nvSpPr>
          <p:spPr bwMode="auto">
            <a:xfrm>
              <a:off x="2091548" y="2379949"/>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3" name="Freeform 23"/>
            <p:cNvSpPr/>
            <p:nvPr/>
          </p:nvSpPr>
          <p:spPr bwMode="auto">
            <a:xfrm>
              <a:off x="2089929" y="2388767"/>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4" name="Freeform 24"/>
            <p:cNvSpPr/>
            <p:nvPr/>
          </p:nvSpPr>
          <p:spPr bwMode="auto">
            <a:xfrm>
              <a:off x="2091548" y="2412704"/>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5" name="Freeform 25"/>
            <p:cNvSpPr/>
            <p:nvPr/>
          </p:nvSpPr>
          <p:spPr bwMode="auto">
            <a:xfrm>
              <a:off x="2089929" y="2421523"/>
              <a:ext cx="213810" cy="4103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6" name="Freeform 26"/>
            <p:cNvSpPr/>
            <p:nvPr/>
          </p:nvSpPr>
          <p:spPr bwMode="auto">
            <a:xfrm>
              <a:off x="2091548" y="2445460"/>
              <a:ext cx="210931" cy="49313"/>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7" name="Freeform 27"/>
            <p:cNvSpPr/>
            <p:nvPr/>
          </p:nvSpPr>
          <p:spPr bwMode="auto">
            <a:xfrm>
              <a:off x="2089929" y="2454458"/>
              <a:ext cx="213810" cy="40854"/>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8" name="Freeform 28"/>
            <p:cNvSpPr/>
            <p:nvPr/>
          </p:nvSpPr>
          <p:spPr bwMode="auto">
            <a:xfrm>
              <a:off x="2091548" y="2478215"/>
              <a:ext cx="230188" cy="65691"/>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9" name="Freeform 29"/>
            <p:cNvSpPr/>
            <p:nvPr/>
          </p:nvSpPr>
          <p:spPr bwMode="auto">
            <a:xfrm>
              <a:off x="2090289" y="2486674"/>
              <a:ext cx="231448" cy="48233"/>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0" name="Freeform 30"/>
            <p:cNvSpPr/>
            <p:nvPr/>
          </p:nvSpPr>
          <p:spPr bwMode="auto">
            <a:xfrm>
              <a:off x="2072471" y="2525009"/>
              <a:ext cx="249266" cy="21417"/>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1" name="Freeform 31"/>
            <p:cNvSpPr/>
            <p:nvPr/>
          </p:nvSpPr>
          <p:spPr bwMode="auto">
            <a:xfrm>
              <a:off x="2071931" y="2524648"/>
              <a:ext cx="249806" cy="12778"/>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2" name="任意多边形 181"/>
            <p:cNvSpPr>
              <a:spLocks noChangeArrowheads="1"/>
            </p:cNvSpPr>
            <p:nvPr/>
          </p:nvSpPr>
          <p:spPr bwMode="auto">
            <a:xfrm>
              <a:off x="2186395" y="2538327"/>
              <a:ext cx="26096" cy="172776"/>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3" name="任意多边形 182"/>
            <p:cNvSpPr/>
            <p:nvPr/>
          </p:nvSpPr>
          <p:spPr bwMode="auto">
            <a:xfrm>
              <a:off x="2183336" y="2071843"/>
              <a:ext cx="26457" cy="187646"/>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p:nvPr/>
          </p:nvSpPr>
          <p:spPr bwMode="auto">
            <a:xfrm>
              <a:off x="1416485" y="2269027"/>
              <a:ext cx="614051" cy="97853"/>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6" name="Freeform 6"/>
            <p:cNvSpPr>
              <a:spLocks noEditPoints="1"/>
            </p:cNvSpPr>
            <p:nvPr/>
          </p:nvSpPr>
          <p:spPr bwMode="auto">
            <a:xfrm>
              <a:off x="1408854" y="2267231"/>
              <a:ext cx="629313" cy="102791"/>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7" name="Freeform 7"/>
            <p:cNvSpPr/>
            <p:nvPr/>
          </p:nvSpPr>
          <p:spPr bwMode="auto">
            <a:xfrm>
              <a:off x="1381024" y="2240299"/>
              <a:ext cx="682728" cy="5655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8" name="Freeform 8"/>
            <p:cNvSpPr/>
            <p:nvPr/>
          </p:nvSpPr>
          <p:spPr bwMode="auto">
            <a:xfrm>
              <a:off x="1381024" y="2262743"/>
              <a:ext cx="686768" cy="35012"/>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9" name="Freeform 9"/>
            <p:cNvSpPr/>
            <p:nvPr/>
          </p:nvSpPr>
          <p:spPr bwMode="auto">
            <a:xfrm>
              <a:off x="1464065" y="2350721"/>
              <a:ext cx="519789" cy="97853"/>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0" name="Freeform 10"/>
            <p:cNvSpPr/>
            <p:nvPr/>
          </p:nvSpPr>
          <p:spPr bwMode="auto">
            <a:xfrm>
              <a:off x="1464065" y="2350721"/>
              <a:ext cx="259895" cy="18404"/>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1" name="Freeform 11"/>
            <p:cNvSpPr>
              <a:spLocks noEditPoints="1"/>
            </p:cNvSpPr>
            <p:nvPr/>
          </p:nvSpPr>
          <p:spPr bwMode="auto">
            <a:xfrm>
              <a:off x="1456882" y="2366880"/>
              <a:ext cx="532357" cy="2244"/>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2" name="Freeform 12"/>
            <p:cNvSpPr/>
            <p:nvPr/>
          </p:nvSpPr>
          <p:spPr bwMode="auto">
            <a:xfrm>
              <a:off x="1463167" y="2348925"/>
              <a:ext cx="260793" cy="17955"/>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3" name="Freeform 13"/>
            <p:cNvSpPr/>
            <p:nvPr/>
          </p:nvSpPr>
          <p:spPr bwMode="auto">
            <a:xfrm>
              <a:off x="1459127" y="2348925"/>
              <a:ext cx="528766" cy="201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4" name="Freeform 14"/>
            <p:cNvSpPr>
              <a:spLocks noEditPoints="1"/>
            </p:cNvSpPr>
            <p:nvPr/>
          </p:nvSpPr>
          <p:spPr bwMode="auto">
            <a:xfrm>
              <a:off x="1460025" y="2350721"/>
              <a:ext cx="530113" cy="100995"/>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5" name="Freeform 15"/>
            <p:cNvSpPr/>
            <p:nvPr/>
          </p:nvSpPr>
          <p:spPr bwMode="auto">
            <a:xfrm>
              <a:off x="1464065" y="2432863"/>
              <a:ext cx="519789" cy="96507"/>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6" name="Freeform 16"/>
            <p:cNvSpPr/>
            <p:nvPr/>
          </p:nvSpPr>
          <p:spPr bwMode="auto">
            <a:xfrm>
              <a:off x="1464065" y="2432863"/>
              <a:ext cx="259895" cy="17955"/>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7" name="Freeform 17"/>
            <p:cNvSpPr>
              <a:spLocks noEditPoints="1"/>
            </p:cNvSpPr>
            <p:nvPr/>
          </p:nvSpPr>
          <p:spPr bwMode="auto">
            <a:xfrm>
              <a:off x="1456882" y="2432863"/>
              <a:ext cx="533255" cy="100547"/>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8" name="Freeform 18"/>
            <p:cNvSpPr/>
            <p:nvPr/>
          </p:nvSpPr>
          <p:spPr bwMode="auto">
            <a:xfrm>
              <a:off x="1467655" y="2430619"/>
              <a:ext cx="256303" cy="17057"/>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9" name="Freeform 19"/>
            <p:cNvSpPr/>
            <p:nvPr/>
          </p:nvSpPr>
          <p:spPr bwMode="auto">
            <a:xfrm>
              <a:off x="1460025" y="2430619"/>
              <a:ext cx="527869" cy="201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0" name="Freeform 20"/>
            <p:cNvSpPr/>
            <p:nvPr/>
          </p:nvSpPr>
          <p:spPr bwMode="auto">
            <a:xfrm>
              <a:off x="1460922" y="2491216"/>
              <a:ext cx="526073" cy="122092"/>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1" name="Freeform 21"/>
            <p:cNvSpPr/>
            <p:nvPr/>
          </p:nvSpPr>
          <p:spPr bwMode="auto">
            <a:xfrm>
              <a:off x="1456882" y="2512313"/>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2" name="Freeform 22"/>
            <p:cNvSpPr/>
            <p:nvPr/>
          </p:nvSpPr>
          <p:spPr bwMode="auto">
            <a:xfrm>
              <a:off x="1460922" y="2572013"/>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3" name="Freeform 23"/>
            <p:cNvSpPr/>
            <p:nvPr/>
          </p:nvSpPr>
          <p:spPr bwMode="auto">
            <a:xfrm>
              <a:off x="1456882" y="2594007"/>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4" name="Freeform 24"/>
            <p:cNvSpPr/>
            <p:nvPr/>
          </p:nvSpPr>
          <p:spPr bwMode="auto">
            <a:xfrm>
              <a:off x="1460922" y="2653707"/>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5" name="Freeform 25"/>
            <p:cNvSpPr/>
            <p:nvPr/>
          </p:nvSpPr>
          <p:spPr bwMode="auto">
            <a:xfrm>
              <a:off x="1456882" y="2675701"/>
              <a:ext cx="533255" cy="102342"/>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6" name="Freeform 26"/>
            <p:cNvSpPr/>
            <p:nvPr/>
          </p:nvSpPr>
          <p:spPr bwMode="auto">
            <a:xfrm>
              <a:off x="1460922" y="2735401"/>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7" name="Freeform 27"/>
            <p:cNvSpPr/>
            <p:nvPr/>
          </p:nvSpPr>
          <p:spPr bwMode="auto">
            <a:xfrm>
              <a:off x="1456882" y="2757844"/>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8" name="Freeform 28"/>
            <p:cNvSpPr/>
            <p:nvPr/>
          </p:nvSpPr>
          <p:spPr bwMode="auto">
            <a:xfrm>
              <a:off x="1460922" y="2817094"/>
              <a:ext cx="574102" cy="163837"/>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9" name="Freeform 29"/>
            <p:cNvSpPr/>
            <p:nvPr/>
          </p:nvSpPr>
          <p:spPr bwMode="auto">
            <a:xfrm>
              <a:off x="1457781" y="2838191"/>
              <a:ext cx="577244" cy="120297"/>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0" name="Freeform 30"/>
            <p:cNvSpPr/>
            <p:nvPr/>
          </p:nvSpPr>
          <p:spPr bwMode="auto">
            <a:xfrm>
              <a:off x="1413342" y="2933801"/>
              <a:ext cx="621682" cy="53415"/>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1" name="Freeform 31"/>
            <p:cNvSpPr/>
            <p:nvPr/>
          </p:nvSpPr>
          <p:spPr bwMode="auto">
            <a:xfrm>
              <a:off x="1411996" y="2932902"/>
              <a:ext cx="623029" cy="31870"/>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2" name="任意多边形 211"/>
            <p:cNvSpPr>
              <a:spLocks noChangeArrowheads="1"/>
            </p:cNvSpPr>
            <p:nvPr/>
          </p:nvSpPr>
          <p:spPr bwMode="auto">
            <a:xfrm>
              <a:off x="1697475" y="2967017"/>
              <a:ext cx="65086" cy="430913"/>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3" name="任意多边形 212"/>
            <p:cNvSpPr/>
            <p:nvPr/>
          </p:nvSpPr>
          <p:spPr bwMode="auto">
            <a:xfrm>
              <a:off x="1689845" y="1803580"/>
              <a:ext cx="65984" cy="468000"/>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14" name="任意多边形 213"/>
          <p:cNvSpPr/>
          <p:nvPr/>
        </p:nvSpPr>
        <p:spPr>
          <a:xfrm>
            <a:off x="997527" y="1395847"/>
            <a:ext cx="10214264" cy="727878"/>
          </a:xfrm>
          <a:custGeom>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Lst>
            <a:cxnLst>
              <a:cxn ang="0">
                <a:pos x="connsiteX0-1" y="connsiteY0-2"/>
              </a:cxn>
              <a:cxn ang="0">
                <a:pos x="connsiteX1-3" y="connsiteY1-4"/>
              </a:cxn>
              <a:cxn ang="0">
                <a:pos x="connsiteX2-5" y="connsiteY2-6"/>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p:nvPr/>
          </p:nvSpPr>
          <p:spPr bwMode="auto">
            <a:xfrm>
              <a:off x="1416485" y="2269027"/>
              <a:ext cx="614051" cy="97853"/>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7" name="Freeform 6"/>
            <p:cNvSpPr>
              <a:spLocks noEditPoints="1"/>
            </p:cNvSpPr>
            <p:nvPr/>
          </p:nvSpPr>
          <p:spPr bwMode="auto">
            <a:xfrm>
              <a:off x="1408854" y="2267231"/>
              <a:ext cx="629313" cy="102791"/>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8" name="Freeform 7"/>
            <p:cNvSpPr/>
            <p:nvPr/>
          </p:nvSpPr>
          <p:spPr bwMode="auto">
            <a:xfrm>
              <a:off x="1381024" y="2240299"/>
              <a:ext cx="682728" cy="5655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9" name="Freeform 8"/>
            <p:cNvSpPr/>
            <p:nvPr/>
          </p:nvSpPr>
          <p:spPr bwMode="auto">
            <a:xfrm>
              <a:off x="1381024" y="2262743"/>
              <a:ext cx="686768" cy="35012"/>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0" name="Freeform 9"/>
            <p:cNvSpPr/>
            <p:nvPr/>
          </p:nvSpPr>
          <p:spPr bwMode="auto">
            <a:xfrm>
              <a:off x="1464065" y="2350721"/>
              <a:ext cx="519789" cy="97853"/>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1" name="Freeform 10"/>
            <p:cNvSpPr/>
            <p:nvPr/>
          </p:nvSpPr>
          <p:spPr bwMode="auto">
            <a:xfrm>
              <a:off x="1464065" y="2350721"/>
              <a:ext cx="259895" cy="18404"/>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2" name="Freeform 11"/>
            <p:cNvSpPr>
              <a:spLocks noEditPoints="1"/>
            </p:cNvSpPr>
            <p:nvPr/>
          </p:nvSpPr>
          <p:spPr bwMode="auto">
            <a:xfrm>
              <a:off x="1456882" y="2366880"/>
              <a:ext cx="532357" cy="2244"/>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3" name="Freeform 12"/>
            <p:cNvSpPr/>
            <p:nvPr/>
          </p:nvSpPr>
          <p:spPr bwMode="auto">
            <a:xfrm>
              <a:off x="1463167" y="2348925"/>
              <a:ext cx="260793" cy="17955"/>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4" name="Freeform 13"/>
            <p:cNvSpPr/>
            <p:nvPr/>
          </p:nvSpPr>
          <p:spPr bwMode="auto">
            <a:xfrm>
              <a:off x="1459127" y="2348925"/>
              <a:ext cx="528766" cy="201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5" name="Freeform 14"/>
            <p:cNvSpPr>
              <a:spLocks noEditPoints="1"/>
            </p:cNvSpPr>
            <p:nvPr/>
          </p:nvSpPr>
          <p:spPr bwMode="auto">
            <a:xfrm>
              <a:off x="1460025" y="2350721"/>
              <a:ext cx="530113" cy="100995"/>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6" name="Freeform 15"/>
            <p:cNvSpPr/>
            <p:nvPr/>
          </p:nvSpPr>
          <p:spPr bwMode="auto">
            <a:xfrm>
              <a:off x="1464065" y="2432863"/>
              <a:ext cx="519789" cy="96507"/>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7" name="Freeform 16"/>
            <p:cNvSpPr/>
            <p:nvPr/>
          </p:nvSpPr>
          <p:spPr bwMode="auto">
            <a:xfrm>
              <a:off x="1464065" y="2432863"/>
              <a:ext cx="259895" cy="17955"/>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8" name="Freeform 17"/>
            <p:cNvSpPr>
              <a:spLocks noEditPoints="1"/>
            </p:cNvSpPr>
            <p:nvPr/>
          </p:nvSpPr>
          <p:spPr bwMode="auto">
            <a:xfrm>
              <a:off x="1456882" y="2432863"/>
              <a:ext cx="533255" cy="100547"/>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9" name="Freeform 18"/>
            <p:cNvSpPr/>
            <p:nvPr/>
          </p:nvSpPr>
          <p:spPr bwMode="auto">
            <a:xfrm>
              <a:off x="1467655" y="2430619"/>
              <a:ext cx="256303" cy="17057"/>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0" name="Freeform 19"/>
            <p:cNvSpPr/>
            <p:nvPr/>
          </p:nvSpPr>
          <p:spPr bwMode="auto">
            <a:xfrm>
              <a:off x="1460025" y="2430619"/>
              <a:ext cx="527869" cy="201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1" name="Freeform 20"/>
            <p:cNvSpPr/>
            <p:nvPr/>
          </p:nvSpPr>
          <p:spPr bwMode="auto">
            <a:xfrm>
              <a:off x="1460922" y="2491216"/>
              <a:ext cx="526073" cy="122092"/>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21"/>
            <p:cNvSpPr/>
            <p:nvPr/>
          </p:nvSpPr>
          <p:spPr bwMode="auto">
            <a:xfrm>
              <a:off x="1456882" y="2512313"/>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3" name="Freeform 22"/>
            <p:cNvSpPr/>
            <p:nvPr/>
          </p:nvSpPr>
          <p:spPr bwMode="auto">
            <a:xfrm>
              <a:off x="1460922" y="2572013"/>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4" name="Freeform 23"/>
            <p:cNvSpPr/>
            <p:nvPr/>
          </p:nvSpPr>
          <p:spPr bwMode="auto">
            <a:xfrm>
              <a:off x="1456882" y="2594007"/>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5" name="Freeform 24"/>
            <p:cNvSpPr/>
            <p:nvPr/>
          </p:nvSpPr>
          <p:spPr bwMode="auto">
            <a:xfrm>
              <a:off x="1460922" y="2653707"/>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6" name="Freeform 25"/>
            <p:cNvSpPr/>
            <p:nvPr/>
          </p:nvSpPr>
          <p:spPr bwMode="auto">
            <a:xfrm>
              <a:off x="1456882" y="2675701"/>
              <a:ext cx="533255" cy="102342"/>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7" name="Freeform 26"/>
            <p:cNvSpPr/>
            <p:nvPr/>
          </p:nvSpPr>
          <p:spPr bwMode="auto">
            <a:xfrm>
              <a:off x="1460922" y="2735401"/>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8" name="Freeform 27"/>
            <p:cNvSpPr/>
            <p:nvPr/>
          </p:nvSpPr>
          <p:spPr bwMode="auto">
            <a:xfrm>
              <a:off x="1456882" y="2757844"/>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9" name="Freeform 28"/>
            <p:cNvSpPr/>
            <p:nvPr/>
          </p:nvSpPr>
          <p:spPr bwMode="auto">
            <a:xfrm>
              <a:off x="1460922" y="2817094"/>
              <a:ext cx="574102" cy="163837"/>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0" name="Freeform 29"/>
            <p:cNvSpPr/>
            <p:nvPr/>
          </p:nvSpPr>
          <p:spPr bwMode="auto">
            <a:xfrm>
              <a:off x="1457781" y="2838191"/>
              <a:ext cx="577244" cy="120297"/>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1" name="Freeform 30"/>
            <p:cNvSpPr/>
            <p:nvPr/>
          </p:nvSpPr>
          <p:spPr bwMode="auto">
            <a:xfrm>
              <a:off x="1413342" y="2933801"/>
              <a:ext cx="621682" cy="53415"/>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2" name="Freeform 31"/>
            <p:cNvSpPr/>
            <p:nvPr/>
          </p:nvSpPr>
          <p:spPr bwMode="auto">
            <a:xfrm>
              <a:off x="1411996" y="2932902"/>
              <a:ext cx="623029" cy="31870"/>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3" name="任意多边形 242"/>
            <p:cNvSpPr>
              <a:spLocks noChangeArrowheads="1"/>
            </p:cNvSpPr>
            <p:nvPr/>
          </p:nvSpPr>
          <p:spPr bwMode="auto">
            <a:xfrm>
              <a:off x="1697475" y="2967017"/>
              <a:ext cx="65086" cy="430913"/>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4" name="任意多边形 243"/>
            <p:cNvSpPr/>
            <p:nvPr/>
          </p:nvSpPr>
          <p:spPr bwMode="auto">
            <a:xfrm>
              <a:off x="1689845" y="1803580"/>
              <a:ext cx="65984" cy="468000"/>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p:nvPr/>
          </p:nvSpPr>
          <p:spPr bwMode="auto">
            <a:xfrm>
              <a:off x="1416485" y="2269027"/>
              <a:ext cx="614051" cy="97853"/>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7" name="Freeform 6"/>
            <p:cNvSpPr>
              <a:spLocks noEditPoints="1"/>
            </p:cNvSpPr>
            <p:nvPr/>
          </p:nvSpPr>
          <p:spPr bwMode="auto">
            <a:xfrm>
              <a:off x="1408854" y="2267231"/>
              <a:ext cx="629313" cy="102791"/>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8" name="Freeform 7"/>
            <p:cNvSpPr/>
            <p:nvPr/>
          </p:nvSpPr>
          <p:spPr bwMode="auto">
            <a:xfrm>
              <a:off x="1381024" y="2240299"/>
              <a:ext cx="682728" cy="5655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9" name="Freeform 8"/>
            <p:cNvSpPr/>
            <p:nvPr/>
          </p:nvSpPr>
          <p:spPr bwMode="auto">
            <a:xfrm>
              <a:off x="1381024" y="2262743"/>
              <a:ext cx="686768" cy="35012"/>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0" name="Freeform 9"/>
            <p:cNvSpPr/>
            <p:nvPr/>
          </p:nvSpPr>
          <p:spPr bwMode="auto">
            <a:xfrm>
              <a:off x="1464065" y="2350721"/>
              <a:ext cx="519789" cy="97853"/>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1" name="Freeform 10"/>
            <p:cNvSpPr/>
            <p:nvPr/>
          </p:nvSpPr>
          <p:spPr bwMode="auto">
            <a:xfrm>
              <a:off x="1464065" y="2350721"/>
              <a:ext cx="259895" cy="18404"/>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2" name="Freeform 11"/>
            <p:cNvSpPr>
              <a:spLocks noEditPoints="1"/>
            </p:cNvSpPr>
            <p:nvPr/>
          </p:nvSpPr>
          <p:spPr bwMode="auto">
            <a:xfrm>
              <a:off x="1456882" y="2366880"/>
              <a:ext cx="532357" cy="2244"/>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3" name="Freeform 12"/>
            <p:cNvSpPr/>
            <p:nvPr/>
          </p:nvSpPr>
          <p:spPr bwMode="auto">
            <a:xfrm>
              <a:off x="1463167" y="2348925"/>
              <a:ext cx="260793" cy="17955"/>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4" name="Freeform 13"/>
            <p:cNvSpPr/>
            <p:nvPr/>
          </p:nvSpPr>
          <p:spPr bwMode="auto">
            <a:xfrm>
              <a:off x="1459127" y="2348925"/>
              <a:ext cx="528766" cy="201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5" name="Freeform 14"/>
            <p:cNvSpPr>
              <a:spLocks noEditPoints="1"/>
            </p:cNvSpPr>
            <p:nvPr/>
          </p:nvSpPr>
          <p:spPr bwMode="auto">
            <a:xfrm>
              <a:off x="1460025" y="2350721"/>
              <a:ext cx="530113" cy="100995"/>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6" name="Freeform 15"/>
            <p:cNvSpPr/>
            <p:nvPr/>
          </p:nvSpPr>
          <p:spPr bwMode="auto">
            <a:xfrm>
              <a:off x="1464065" y="2432863"/>
              <a:ext cx="519789" cy="96507"/>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7" name="Freeform 16"/>
            <p:cNvSpPr/>
            <p:nvPr/>
          </p:nvSpPr>
          <p:spPr bwMode="auto">
            <a:xfrm>
              <a:off x="1464065" y="2432863"/>
              <a:ext cx="259895" cy="17955"/>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8" name="Freeform 17"/>
            <p:cNvSpPr>
              <a:spLocks noEditPoints="1"/>
            </p:cNvSpPr>
            <p:nvPr/>
          </p:nvSpPr>
          <p:spPr bwMode="auto">
            <a:xfrm>
              <a:off x="1456882" y="2432863"/>
              <a:ext cx="533255" cy="100547"/>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9" name="Freeform 18"/>
            <p:cNvSpPr/>
            <p:nvPr/>
          </p:nvSpPr>
          <p:spPr bwMode="auto">
            <a:xfrm>
              <a:off x="1467655" y="2430619"/>
              <a:ext cx="256303" cy="17057"/>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0" name="Freeform 19"/>
            <p:cNvSpPr/>
            <p:nvPr/>
          </p:nvSpPr>
          <p:spPr bwMode="auto">
            <a:xfrm>
              <a:off x="1460025" y="2430619"/>
              <a:ext cx="527869" cy="201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1" name="Freeform 20"/>
            <p:cNvSpPr/>
            <p:nvPr/>
          </p:nvSpPr>
          <p:spPr bwMode="auto">
            <a:xfrm>
              <a:off x="1460922" y="2491216"/>
              <a:ext cx="526073" cy="122092"/>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2" name="Freeform 21"/>
            <p:cNvSpPr/>
            <p:nvPr/>
          </p:nvSpPr>
          <p:spPr bwMode="auto">
            <a:xfrm>
              <a:off x="1456882" y="2512313"/>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3" name="Freeform 22"/>
            <p:cNvSpPr/>
            <p:nvPr/>
          </p:nvSpPr>
          <p:spPr bwMode="auto">
            <a:xfrm>
              <a:off x="1460922" y="2572013"/>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4" name="Freeform 23"/>
            <p:cNvSpPr/>
            <p:nvPr/>
          </p:nvSpPr>
          <p:spPr bwMode="auto">
            <a:xfrm>
              <a:off x="1456882" y="2594007"/>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5" name="Freeform 24"/>
            <p:cNvSpPr/>
            <p:nvPr/>
          </p:nvSpPr>
          <p:spPr bwMode="auto">
            <a:xfrm>
              <a:off x="1460922" y="2653707"/>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6" name="Freeform 25"/>
            <p:cNvSpPr/>
            <p:nvPr/>
          </p:nvSpPr>
          <p:spPr bwMode="auto">
            <a:xfrm>
              <a:off x="1456882" y="2675701"/>
              <a:ext cx="533255" cy="102342"/>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7" name="Freeform 26"/>
            <p:cNvSpPr/>
            <p:nvPr/>
          </p:nvSpPr>
          <p:spPr bwMode="auto">
            <a:xfrm>
              <a:off x="1460922" y="2735401"/>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8" name="Freeform 27"/>
            <p:cNvSpPr/>
            <p:nvPr/>
          </p:nvSpPr>
          <p:spPr bwMode="auto">
            <a:xfrm>
              <a:off x="1456882" y="2757844"/>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9" name="Freeform 28"/>
            <p:cNvSpPr/>
            <p:nvPr/>
          </p:nvSpPr>
          <p:spPr bwMode="auto">
            <a:xfrm>
              <a:off x="1460922" y="2817094"/>
              <a:ext cx="574102" cy="163837"/>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0" name="Freeform 29"/>
            <p:cNvSpPr/>
            <p:nvPr/>
          </p:nvSpPr>
          <p:spPr bwMode="auto">
            <a:xfrm>
              <a:off x="1457781" y="2838191"/>
              <a:ext cx="577244" cy="120297"/>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1" name="Freeform 30"/>
            <p:cNvSpPr/>
            <p:nvPr/>
          </p:nvSpPr>
          <p:spPr bwMode="auto">
            <a:xfrm>
              <a:off x="1413342" y="2933801"/>
              <a:ext cx="621682" cy="53415"/>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2" name="Freeform 31"/>
            <p:cNvSpPr/>
            <p:nvPr/>
          </p:nvSpPr>
          <p:spPr bwMode="auto">
            <a:xfrm>
              <a:off x="1411996" y="2932902"/>
              <a:ext cx="623029" cy="31870"/>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3" name="任意多边形 272"/>
            <p:cNvSpPr>
              <a:spLocks noChangeArrowheads="1"/>
            </p:cNvSpPr>
            <p:nvPr/>
          </p:nvSpPr>
          <p:spPr bwMode="auto">
            <a:xfrm>
              <a:off x="1697475" y="2967017"/>
              <a:ext cx="65086" cy="430913"/>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4" name="任意多边形 273"/>
            <p:cNvSpPr/>
            <p:nvPr/>
          </p:nvSpPr>
          <p:spPr bwMode="auto">
            <a:xfrm>
              <a:off x="1689845" y="1803580"/>
              <a:ext cx="65984" cy="468000"/>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p:nvPr/>
          </p:nvSpPr>
          <p:spPr bwMode="auto">
            <a:xfrm>
              <a:off x="1416485" y="2269027"/>
              <a:ext cx="614051" cy="97853"/>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7" name="Freeform 6"/>
            <p:cNvSpPr>
              <a:spLocks noEditPoints="1"/>
            </p:cNvSpPr>
            <p:nvPr/>
          </p:nvSpPr>
          <p:spPr bwMode="auto">
            <a:xfrm>
              <a:off x="1408854" y="2267231"/>
              <a:ext cx="629313" cy="102791"/>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8" name="Freeform 7"/>
            <p:cNvSpPr/>
            <p:nvPr/>
          </p:nvSpPr>
          <p:spPr bwMode="auto">
            <a:xfrm>
              <a:off x="1381024" y="2240299"/>
              <a:ext cx="682728" cy="5655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9" name="Freeform 8"/>
            <p:cNvSpPr/>
            <p:nvPr/>
          </p:nvSpPr>
          <p:spPr bwMode="auto">
            <a:xfrm>
              <a:off x="1381024" y="2262743"/>
              <a:ext cx="686768" cy="35012"/>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0" name="Freeform 9"/>
            <p:cNvSpPr/>
            <p:nvPr/>
          </p:nvSpPr>
          <p:spPr bwMode="auto">
            <a:xfrm>
              <a:off x="1464065" y="2350721"/>
              <a:ext cx="519789" cy="97853"/>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1" name="Freeform 10"/>
            <p:cNvSpPr/>
            <p:nvPr/>
          </p:nvSpPr>
          <p:spPr bwMode="auto">
            <a:xfrm>
              <a:off x="1464065" y="2350721"/>
              <a:ext cx="259895" cy="18404"/>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2" name="Freeform 11"/>
            <p:cNvSpPr>
              <a:spLocks noEditPoints="1"/>
            </p:cNvSpPr>
            <p:nvPr/>
          </p:nvSpPr>
          <p:spPr bwMode="auto">
            <a:xfrm>
              <a:off x="1456882" y="2366880"/>
              <a:ext cx="532357" cy="2244"/>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3" name="Freeform 12"/>
            <p:cNvSpPr/>
            <p:nvPr/>
          </p:nvSpPr>
          <p:spPr bwMode="auto">
            <a:xfrm>
              <a:off x="1463167" y="2348925"/>
              <a:ext cx="260793" cy="17955"/>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4" name="Freeform 13"/>
            <p:cNvSpPr/>
            <p:nvPr/>
          </p:nvSpPr>
          <p:spPr bwMode="auto">
            <a:xfrm>
              <a:off x="1459127" y="2348925"/>
              <a:ext cx="528766" cy="201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5" name="Freeform 14"/>
            <p:cNvSpPr>
              <a:spLocks noEditPoints="1"/>
            </p:cNvSpPr>
            <p:nvPr/>
          </p:nvSpPr>
          <p:spPr bwMode="auto">
            <a:xfrm>
              <a:off x="1460025" y="2350721"/>
              <a:ext cx="530113" cy="100995"/>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6" name="Freeform 15"/>
            <p:cNvSpPr/>
            <p:nvPr/>
          </p:nvSpPr>
          <p:spPr bwMode="auto">
            <a:xfrm>
              <a:off x="1464065" y="2432863"/>
              <a:ext cx="519789" cy="96507"/>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7" name="Freeform 16"/>
            <p:cNvSpPr/>
            <p:nvPr/>
          </p:nvSpPr>
          <p:spPr bwMode="auto">
            <a:xfrm>
              <a:off x="1464065" y="2432863"/>
              <a:ext cx="259895" cy="17955"/>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8" name="Freeform 17"/>
            <p:cNvSpPr>
              <a:spLocks noEditPoints="1"/>
            </p:cNvSpPr>
            <p:nvPr/>
          </p:nvSpPr>
          <p:spPr bwMode="auto">
            <a:xfrm>
              <a:off x="1456882" y="2432863"/>
              <a:ext cx="533255" cy="100547"/>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9" name="Freeform 18"/>
            <p:cNvSpPr/>
            <p:nvPr/>
          </p:nvSpPr>
          <p:spPr bwMode="auto">
            <a:xfrm>
              <a:off x="1467655" y="2430619"/>
              <a:ext cx="256303" cy="17057"/>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0" name="Freeform 19"/>
            <p:cNvSpPr/>
            <p:nvPr/>
          </p:nvSpPr>
          <p:spPr bwMode="auto">
            <a:xfrm>
              <a:off x="1460025" y="2430619"/>
              <a:ext cx="527869" cy="201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1" name="Freeform 20"/>
            <p:cNvSpPr/>
            <p:nvPr/>
          </p:nvSpPr>
          <p:spPr bwMode="auto">
            <a:xfrm>
              <a:off x="1460922" y="2491216"/>
              <a:ext cx="526073" cy="122092"/>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2" name="Freeform 21"/>
            <p:cNvSpPr/>
            <p:nvPr/>
          </p:nvSpPr>
          <p:spPr bwMode="auto">
            <a:xfrm>
              <a:off x="1456882" y="2512313"/>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3" name="Freeform 22"/>
            <p:cNvSpPr/>
            <p:nvPr/>
          </p:nvSpPr>
          <p:spPr bwMode="auto">
            <a:xfrm>
              <a:off x="1460922" y="2572013"/>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4" name="Freeform 23"/>
            <p:cNvSpPr/>
            <p:nvPr/>
          </p:nvSpPr>
          <p:spPr bwMode="auto">
            <a:xfrm>
              <a:off x="1456882" y="2594007"/>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5" name="Freeform 24"/>
            <p:cNvSpPr/>
            <p:nvPr/>
          </p:nvSpPr>
          <p:spPr bwMode="auto">
            <a:xfrm>
              <a:off x="1460922" y="2653707"/>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6" name="Freeform 25"/>
            <p:cNvSpPr/>
            <p:nvPr/>
          </p:nvSpPr>
          <p:spPr bwMode="auto">
            <a:xfrm>
              <a:off x="1456882" y="2675701"/>
              <a:ext cx="533255" cy="102342"/>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7" name="Freeform 26"/>
            <p:cNvSpPr/>
            <p:nvPr/>
          </p:nvSpPr>
          <p:spPr bwMode="auto">
            <a:xfrm>
              <a:off x="1460922" y="2735401"/>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8" name="Freeform 27"/>
            <p:cNvSpPr/>
            <p:nvPr/>
          </p:nvSpPr>
          <p:spPr bwMode="auto">
            <a:xfrm>
              <a:off x="1456882" y="2757844"/>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9" name="Freeform 28"/>
            <p:cNvSpPr/>
            <p:nvPr/>
          </p:nvSpPr>
          <p:spPr bwMode="auto">
            <a:xfrm>
              <a:off x="1460922" y="2817094"/>
              <a:ext cx="574102" cy="163837"/>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0" name="Freeform 29"/>
            <p:cNvSpPr/>
            <p:nvPr/>
          </p:nvSpPr>
          <p:spPr bwMode="auto">
            <a:xfrm>
              <a:off x="1457781" y="2838191"/>
              <a:ext cx="577244" cy="120297"/>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1" name="Freeform 30"/>
            <p:cNvSpPr/>
            <p:nvPr/>
          </p:nvSpPr>
          <p:spPr bwMode="auto">
            <a:xfrm>
              <a:off x="1413342" y="2933801"/>
              <a:ext cx="621682" cy="53415"/>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2" name="Freeform 31"/>
            <p:cNvSpPr/>
            <p:nvPr/>
          </p:nvSpPr>
          <p:spPr bwMode="auto">
            <a:xfrm>
              <a:off x="1411996" y="2932902"/>
              <a:ext cx="623029" cy="31870"/>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3" name="任意多边形 302"/>
            <p:cNvSpPr>
              <a:spLocks noChangeArrowheads="1"/>
            </p:cNvSpPr>
            <p:nvPr/>
          </p:nvSpPr>
          <p:spPr bwMode="auto">
            <a:xfrm>
              <a:off x="1697475" y="2967017"/>
              <a:ext cx="65086" cy="430913"/>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4" name="任意多边形 303"/>
            <p:cNvSpPr/>
            <p:nvPr/>
          </p:nvSpPr>
          <p:spPr bwMode="auto">
            <a:xfrm>
              <a:off x="1689845" y="1803580"/>
              <a:ext cx="65984" cy="468000"/>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7" name="Freeform 6"/>
            <p:cNvSpPr>
              <a:spLocks noEditPoints="1"/>
            </p:cNvSpPr>
            <p:nvPr/>
          </p:nvSpPr>
          <p:spPr bwMode="auto">
            <a:xfrm>
              <a:off x="1408854" y="2267231"/>
              <a:ext cx="629313" cy="102791"/>
            </a:xfrm>
            <a:custGeom>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8" name="Freeform 7"/>
            <p:cNvSpPr/>
            <p:nvPr/>
          </p:nvSpPr>
          <p:spPr bwMode="auto">
            <a:xfrm>
              <a:off x="1381024" y="2240299"/>
              <a:ext cx="682728" cy="56557"/>
            </a:xfrm>
            <a:custGeom>
              <a:gdLst>
                <a:gd name="T0" fmla="*/ 614 w 641"/>
                <a:gd name="T1" fmla="*/ 52 h 53"/>
                <a:gd name="T2" fmla="*/ 641 w 641"/>
                <a:gd name="T3" fmla="*/ 39 h 53"/>
                <a:gd name="T4" fmla="*/ 0 w 641"/>
                <a:gd name="T5" fmla="*/ 39 h 53"/>
                <a:gd name="T6" fmla="*/ 30 w 641"/>
                <a:gd name="T7" fmla="*/ 53 h 53"/>
                <a:gd name="T8" fmla="*/ 614 w 641"/>
                <a:gd name="T9" fmla="*/ 52 h 53"/>
              </a:gdLst>
              <a:cxnLst>
                <a:cxn ang="0">
                  <a:pos x="T0" y="T1"/>
                </a:cxn>
                <a:cxn ang="0">
                  <a:pos x="T2" y="T3"/>
                </a:cxn>
                <a:cxn ang="0">
                  <a:pos x="T4" y="T5"/>
                </a:cxn>
                <a:cxn ang="0">
                  <a:pos x="T6" y="T7"/>
                </a:cxn>
                <a:cxn ang="0">
                  <a:pos x="T8" y="T9"/>
                </a:cxn>
              </a:cxnLst>
              <a:rect l="0" t="0" r="r" b="b"/>
              <a:pathLst>
                <a:path w="641" h="52">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9" name="Freeform 8"/>
            <p:cNvSpPr/>
            <p:nvPr/>
          </p:nvSpPr>
          <p:spPr bwMode="auto">
            <a:xfrm>
              <a:off x="1381024" y="2262743"/>
              <a:ext cx="686768" cy="35012"/>
            </a:xfrm>
            <a:custGeom>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0" name="Freeform 9"/>
            <p:cNvSpPr/>
            <p:nvPr/>
          </p:nvSpPr>
          <p:spPr bwMode="auto">
            <a:xfrm>
              <a:off x="1464065" y="2350721"/>
              <a:ext cx="519789" cy="97853"/>
            </a:xfrm>
            <a:custGeom>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1" name="Freeform 10"/>
            <p:cNvSpPr/>
            <p:nvPr/>
          </p:nvSpPr>
          <p:spPr bwMode="auto">
            <a:xfrm>
              <a:off x="1464065" y="2350721"/>
              <a:ext cx="259895" cy="18404"/>
            </a:xfrm>
            <a:custGeom>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2" name="Freeform 11"/>
            <p:cNvSpPr>
              <a:spLocks noEditPoints="1"/>
            </p:cNvSpPr>
            <p:nvPr/>
          </p:nvSpPr>
          <p:spPr bwMode="auto">
            <a:xfrm>
              <a:off x="1456882" y="2366880"/>
              <a:ext cx="532357" cy="2244"/>
            </a:xfrm>
            <a:custGeom>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3" name="Freeform 12"/>
            <p:cNvSpPr/>
            <p:nvPr/>
          </p:nvSpPr>
          <p:spPr bwMode="auto">
            <a:xfrm>
              <a:off x="1463167" y="2348925"/>
              <a:ext cx="260793" cy="17955"/>
            </a:xfrm>
            <a:custGeom>
              <a:gdLst>
                <a:gd name="T0" fmla="*/ 244 w 245"/>
                <a:gd name="T1" fmla="*/ 0 h 17"/>
                <a:gd name="T2" fmla="*/ 0 w 245"/>
                <a:gd name="T3" fmla="*/ 17 h 17"/>
                <a:gd name="T4" fmla="*/ 0 w 245"/>
                <a:gd name="T5" fmla="*/ 17 h 17"/>
                <a:gd name="T6" fmla="*/ 245 w 245"/>
                <a:gd name="T7" fmla="*/ 0 h 17"/>
                <a:gd name="T8" fmla="*/ 244 w 245"/>
                <a:gd name="T9" fmla="*/ 0 h 17"/>
              </a:gd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4" name="Freeform 13"/>
            <p:cNvSpPr/>
            <p:nvPr/>
          </p:nvSpPr>
          <p:spPr bwMode="auto">
            <a:xfrm>
              <a:off x="1459127" y="2348925"/>
              <a:ext cx="528766" cy="20199"/>
            </a:xfrm>
            <a:custGeom>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5" name="Freeform 14"/>
            <p:cNvSpPr>
              <a:spLocks noEditPoints="1"/>
            </p:cNvSpPr>
            <p:nvPr/>
          </p:nvSpPr>
          <p:spPr bwMode="auto">
            <a:xfrm>
              <a:off x="1460025" y="2350721"/>
              <a:ext cx="530113" cy="100995"/>
            </a:xfrm>
            <a:custGeom>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6" name="Freeform 15"/>
            <p:cNvSpPr/>
            <p:nvPr/>
          </p:nvSpPr>
          <p:spPr bwMode="auto">
            <a:xfrm>
              <a:off x="1464065" y="2432863"/>
              <a:ext cx="519789" cy="96507"/>
            </a:xfrm>
            <a:custGeom>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7" name="Freeform 16"/>
            <p:cNvSpPr/>
            <p:nvPr/>
          </p:nvSpPr>
          <p:spPr bwMode="auto">
            <a:xfrm>
              <a:off x="1464065" y="2432863"/>
              <a:ext cx="259895" cy="17955"/>
            </a:xfrm>
            <a:custGeom>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8" name="Freeform 17"/>
            <p:cNvSpPr>
              <a:spLocks noEditPoints="1"/>
            </p:cNvSpPr>
            <p:nvPr/>
          </p:nvSpPr>
          <p:spPr bwMode="auto">
            <a:xfrm>
              <a:off x="1456882" y="2432863"/>
              <a:ext cx="533255" cy="100547"/>
            </a:xfrm>
            <a:custGeom>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9" name="Freeform 18"/>
            <p:cNvSpPr/>
            <p:nvPr/>
          </p:nvSpPr>
          <p:spPr bwMode="auto">
            <a:xfrm>
              <a:off x="1467655" y="2430619"/>
              <a:ext cx="256303" cy="17057"/>
            </a:xfrm>
            <a:custGeom>
              <a:gdLst>
                <a:gd name="T0" fmla="*/ 240 w 241"/>
                <a:gd name="T1" fmla="*/ 0 h 16"/>
                <a:gd name="T2" fmla="*/ 0 w 241"/>
                <a:gd name="T3" fmla="*/ 16 h 16"/>
                <a:gd name="T4" fmla="*/ 0 w 241"/>
                <a:gd name="T5" fmla="*/ 16 h 16"/>
                <a:gd name="T6" fmla="*/ 241 w 241"/>
                <a:gd name="T7" fmla="*/ 0 h 16"/>
                <a:gd name="T8" fmla="*/ 240 w 241"/>
                <a:gd name="T9" fmla="*/ 0 h 16"/>
              </a:gd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0" name="Freeform 19"/>
            <p:cNvSpPr/>
            <p:nvPr/>
          </p:nvSpPr>
          <p:spPr bwMode="auto">
            <a:xfrm>
              <a:off x="1460025" y="2430619"/>
              <a:ext cx="527869" cy="20199"/>
            </a:xfrm>
            <a:custGeom>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1" name="Freeform 20"/>
            <p:cNvSpPr/>
            <p:nvPr/>
          </p:nvSpPr>
          <p:spPr bwMode="auto">
            <a:xfrm>
              <a:off x="1460922" y="2491216"/>
              <a:ext cx="526073" cy="122092"/>
            </a:xfrm>
            <a:custGeom>
              <a:gdLst>
                <a:gd name="T0" fmla="*/ 0 w 494"/>
                <a:gd name="T1" fmla="*/ 38 h 115"/>
                <a:gd name="T2" fmla="*/ 494 w 494"/>
                <a:gd name="T3" fmla="*/ 38 h 115"/>
                <a:gd name="T4" fmla="*/ 494 w 494"/>
                <a:gd name="T5" fmla="*/ 115 h 115"/>
                <a:gd name="T6" fmla="*/ 0 w 494"/>
                <a:gd name="T7" fmla="*/ 115 h 115"/>
                <a:gd name="T8" fmla="*/ 0 w 494"/>
                <a:gd name="T9" fmla="*/ 38 h 115"/>
              </a:gdLst>
              <a:cxnLst>
                <a:cxn ang="0">
                  <a:pos x="T0" y="T1"/>
                </a:cxn>
                <a:cxn ang="0">
                  <a:pos x="T2" y="T3"/>
                </a:cxn>
                <a:cxn ang="0">
                  <a:pos x="T4" y="T5"/>
                </a:cxn>
                <a:cxn ang="0">
                  <a:pos x="T6" y="T7"/>
                </a:cxn>
                <a:cxn ang="0">
                  <a:pos x="T8" y="T9"/>
                </a:cxn>
              </a:cxnLst>
              <a:rect l="0" t="0" r="r" b="b"/>
              <a:pathLst>
                <a:path w="492"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2" name="Freeform 21"/>
            <p:cNvSpPr/>
            <p:nvPr/>
          </p:nvSpPr>
          <p:spPr bwMode="auto">
            <a:xfrm>
              <a:off x="1456882" y="2512313"/>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3" name="Freeform 22"/>
            <p:cNvSpPr/>
            <p:nvPr/>
          </p:nvSpPr>
          <p:spPr bwMode="auto">
            <a:xfrm>
              <a:off x="1460922" y="2572013"/>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4" name="Freeform 23"/>
            <p:cNvSpPr/>
            <p:nvPr/>
          </p:nvSpPr>
          <p:spPr bwMode="auto">
            <a:xfrm>
              <a:off x="1456882" y="2594007"/>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5" name="Freeform 24"/>
            <p:cNvSpPr/>
            <p:nvPr/>
          </p:nvSpPr>
          <p:spPr bwMode="auto">
            <a:xfrm>
              <a:off x="1460922" y="2653707"/>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6" name="Freeform 25"/>
            <p:cNvSpPr/>
            <p:nvPr/>
          </p:nvSpPr>
          <p:spPr bwMode="auto">
            <a:xfrm>
              <a:off x="1456882" y="2675701"/>
              <a:ext cx="533255" cy="102342"/>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7" name="Freeform 26"/>
            <p:cNvSpPr/>
            <p:nvPr/>
          </p:nvSpPr>
          <p:spPr bwMode="auto">
            <a:xfrm>
              <a:off x="1460922" y="2735401"/>
              <a:ext cx="526073" cy="122990"/>
            </a:xfrm>
            <a:custGeom>
              <a:gdLst>
                <a:gd name="T0" fmla="*/ 0 w 494"/>
                <a:gd name="T1" fmla="*/ 39 h 116"/>
                <a:gd name="T2" fmla="*/ 494 w 494"/>
                <a:gd name="T3" fmla="*/ 39 h 116"/>
                <a:gd name="T4" fmla="*/ 494 w 494"/>
                <a:gd name="T5" fmla="*/ 116 h 116"/>
                <a:gd name="T6" fmla="*/ 0 w 494"/>
                <a:gd name="T7" fmla="*/ 116 h 116"/>
                <a:gd name="T8" fmla="*/ 0 w 494"/>
                <a:gd name="T9" fmla="*/ 39 h 116"/>
              </a:gdLst>
              <a:cxnLst>
                <a:cxn ang="0">
                  <a:pos x="T0" y="T1"/>
                </a:cxn>
                <a:cxn ang="0">
                  <a:pos x="T2" y="T3"/>
                </a:cxn>
                <a:cxn ang="0">
                  <a:pos x="T4" y="T5"/>
                </a:cxn>
                <a:cxn ang="0">
                  <a:pos x="T6" y="T7"/>
                </a:cxn>
                <a:cxn ang="0">
                  <a:pos x="T8" y="T9"/>
                </a:cxn>
              </a:cxnLst>
              <a:rect l="0" t="0" r="r" b="b"/>
              <a:pathLst>
                <a:path w="492" h="115">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8" name="Freeform 27"/>
            <p:cNvSpPr/>
            <p:nvPr/>
          </p:nvSpPr>
          <p:spPr bwMode="auto">
            <a:xfrm>
              <a:off x="1456882" y="2757844"/>
              <a:ext cx="533255" cy="101893"/>
            </a:xfrm>
            <a:custGeom>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9" name="Freeform 28"/>
            <p:cNvSpPr/>
            <p:nvPr/>
          </p:nvSpPr>
          <p:spPr bwMode="auto">
            <a:xfrm>
              <a:off x="1460922" y="2817094"/>
              <a:ext cx="574102" cy="163837"/>
            </a:xfrm>
            <a:custGeom>
              <a:gdLst>
                <a:gd name="T0" fmla="*/ 0 w 539"/>
                <a:gd name="T1" fmla="*/ 39 h 154"/>
                <a:gd name="T2" fmla="*/ 494 w 539"/>
                <a:gd name="T3" fmla="*/ 39 h 154"/>
                <a:gd name="T4" fmla="*/ 539 w 539"/>
                <a:gd name="T5" fmla="*/ 115 h 154"/>
                <a:gd name="T6" fmla="*/ 0 w 539"/>
                <a:gd name="T7" fmla="*/ 115 h 154"/>
                <a:gd name="T8" fmla="*/ 0 w 539"/>
                <a:gd name="T9" fmla="*/ 39 h 154"/>
              </a:gd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0" name="Freeform 29"/>
            <p:cNvSpPr/>
            <p:nvPr/>
          </p:nvSpPr>
          <p:spPr bwMode="auto">
            <a:xfrm>
              <a:off x="1457781" y="2838191"/>
              <a:ext cx="577244" cy="120297"/>
            </a:xfrm>
            <a:custGeom>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1" name="Freeform 30"/>
            <p:cNvSpPr/>
            <p:nvPr/>
          </p:nvSpPr>
          <p:spPr bwMode="auto">
            <a:xfrm>
              <a:off x="1413342" y="2933801"/>
              <a:ext cx="621682" cy="53415"/>
            </a:xfrm>
            <a:custGeom>
              <a:gdLst>
                <a:gd name="T0" fmla="*/ 45 w 584"/>
                <a:gd name="T1" fmla="*/ 0 h 50"/>
                <a:gd name="T2" fmla="*/ 0 w 584"/>
                <a:gd name="T3" fmla="*/ 12 h 50"/>
                <a:gd name="T4" fmla="*/ 584 w 584"/>
                <a:gd name="T5" fmla="*/ 7 h 50"/>
                <a:gd name="T6" fmla="*/ 550 w 584"/>
                <a:gd name="T7" fmla="*/ 0 h 50"/>
                <a:gd name="T8" fmla="*/ 45 w 584"/>
                <a:gd name="T9" fmla="*/ 0 h 50"/>
              </a:gd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2" name="Freeform 31"/>
            <p:cNvSpPr/>
            <p:nvPr/>
          </p:nvSpPr>
          <p:spPr bwMode="auto">
            <a:xfrm>
              <a:off x="1411996" y="2932902"/>
              <a:ext cx="623029" cy="31870"/>
            </a:xfrm>
            <a:custGeom>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3" name="任意多边形 332"/>
            <p:cNvSpPr>
              <a:spLocks noChangeArrowheads="1"/>
            </p:cNvSpPr>
            <p:nvPr/>
          </p:nvSpPr>
          <p:spPr bwMode="auto">
            <a:xfrm>
              <a:off x="1697475" y="2967017"/>
              <a:ext cx="65086" cy="430913"/>
            </a:xfrm>
            <a:custGeom>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5"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4" name="任意多边形 333"/>
            <p:cNvSpPr/>
            <p:nvPr/>
          </p:nvSpPr>
          <p:spPr bwMode="auto">
            <a:xfrm>
              <a:off x="1689845" y="1803580"/>
              <a:ext cx="65984" cy="468000"/>
            </a:xfrm>
            <a:custGeom>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8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Calibri" panose="020f0502020204030204"/>
                <a:ea typeface="腾祥铁山楷书简"/>
                <a:cs typeface="+mn-cs"/>
              </a:rPr>
              <a:t>只要是与演示相关的，我们竭诚为您服务。</a:t>
            </a:r>
            <a:endParaRPr kumimoji="0" lang="zh-CN" altLang="en-US" sz="1600" b="0" i="0" u="none" strike="noStrike" kern="1200" cap="none" spc="0" normalizeH="0" baseline="0" noProof="0">
              <a:ln>
                <a:noFill/>
              </a:ln>
              <a:solidFill>
                <a:prstClr val="black">
                  <a:lumMod val="85000"/>
                  <a:lumOff val="15000"/>
                </a:prstClr>
              </a:solidFill>
              <a:effectLst/>
              <a:uLnTx/>
              <a:uFillTx/>
              <a:latin typeface="Calibri" panose="020f0502020204030204"/>
              <a:ea typeface="腾祥铁山楷书简"/>
              <a:cs typeface="+mn-cs"/>
            </a:endParaRP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endParaRP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endParaRP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endParaRP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endParaRPr kumimoji="0" lang="zh-CN" altLang="en-US" sz="1600" b="0" i="0" u="none" strike="noStrike" kern="1200" cap="none" spc="0" normalizeH="0" baseline="0" noProof="0">
              <a:ln>
                <a:noFill/>
              </a:ln>
              <a:solidFill>
                <a:prstClr val="black">
                  <a:lumMod val="85000"/>
                  <a:lumOff val="15000"/>
                </a:prstClr>
              </a:solidFill>
              <a:effectLst/>
              <a:uLnTx/>
              <a:uFillTx/>
              <a:latin typeface="腾祥铁山楷书简"/>
              <a:ea typeface="腾祥铁山楷书简"/>
              <a:cs typeface="+mn-cs"/>
            </a:endParaRPr>
          </a:p>
        </p:txBody>
      </p:sp>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nodeType="clickPar">
                      <p:stCondLst>
                        <p:cond delay="indefinite"/>
                        <p:cond evt="onBegin" delay="0">
                          <p:tn val="28"/>
                        </p:cond>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nodeType="clickPar">
                      <p:stCondLst>
                        <p:cond delay="indefinite"/>
                        <p:cond evt="onBegin" delay="0">
                          <p:tn val="43"/>
                        </p:cond>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nodeType="clickPar">
                      <p:stCondLst>
                        <p:cond delay="indefinite"/>
                        <p:cond evt="onBegin" delay="0">
                          <p:tn val="58"/>
                        </p:cond>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nodeType="clickPar">
                      <p:stCondLst>
                        <p:cond delay="indefinite"/>
                        <p:cond evt="onBegin" delay="0">
                          <p:tn val="73"/>
                        </p:cond>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nodeType="clickPar">
                      <p:stCondLst>
                        <p:cond delay="indefinite"/>
                        <p:cond evt="onBegin" delay="0">
                          <p:tn val="88"/>
                        </p:cond>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素胚勾勒出青花笔锋浓转淡</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瓶身描绘的牡丹一如你初妆</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冉冉檀香透过窗心事我了然</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宣纸上走笔至此搁一半</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釉色渲染仕女图韵味被私藏</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而你嫣然的一笑如含苞待放</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你的美一缕飘散</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去到我去不了的地方</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天青色等烟雨 而我在等你</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炊烟袅袅升起 隔江千万里</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在瓶底书刻隶仿前朝的飘逸</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就当我为遇见你伏笔</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天青色等烟雨 而我在等你</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月色被打捞起 晕开了结局</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如传世的青花瓷自顾自美丽</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rPr>
              <a:t>你眼带笑意</a:t>
            </a:r>
            <a:endParaRPr kumimoji="0" lang="zh-CN" altLang="en-US" sz="1600" b="0" i="0" u="none" strike="noStrike" kern="1200" cap="none" spc="0" normalizeH="0" baseline="0" noProof="0">
              <a:ln>
                <a:noFill/>
              </a:ln>
              <a:solidFill>
                <a:prstClr val="black">
                  <a:lumMod val="75000"/>
                  <a:lumOff val="25000"/>
                </a:prstClr>
              </a:solidFill>
              <a:effectLst/>
              <a:uLnTx/>
              <a:uFillTx/>
              <a:latin typeface="腾祥铁山楷书简"/>
              <a:ea typeface="腾祥铁山楷书简"/>
              <a:cs typeface="+mn-cs"/>
            </a:endParaRPr>
          </a:p>
        </p:txBody>
      </p:sp>
      <p:sp>
        <p:nvSpPr>
          <p:cNvPr id="223" name="Freeform 5"/>
          <p:cNvSpPr>
            <a:spLocks noEditPoints="1"/>
          </p:cNvSpPr>
          <p:nvPr/>
        </p:nvSpPr>
        <p:spPr bwMode="auto">
          <a:xfrm>
            <a:off x="7732953" y="2200485"/>
            <a:ext cx="2947170" cy="2947170"/>
          </a:xfrm>
          <a:custGeom>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143"/>
          <p:cNvSpPr>
            <a:spLocks noEditPoints="1"/>
          </p:cNvSpPr>
          <p:nvPr/>
        </p:nvSpPr>
        <p:spPr bwMode="auto">
          <a:xfrm>
            <a:off x="1529971" y="3601127"/>
            <a:ext cx="296714" cy="300646"/>
          </a:xfrm>
          <a:custGeom>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nodeType="afterGroup">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nodeType="afterGroup">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5" name="Group 667"/>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6"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5"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6"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6" name="组合 5"/>
          <p:cNvGrpSpPr/>
          <p:nvPr/>
        </p:nvGrpSpPr>
        <p:grpSpPr>
          <a:xfrm>
            <a:off x="685196" y="1610019"/>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a:xfrm>
            <a:off x="7516406" y="0"/>
            <a:ext cx="4675594" cy="3429000"/>
          </a:xfrm>
          <a:prstGeom prst="rect">
            <a:avLst/>
          </a:prstGeom>
        </p:spPr>
      </p:pic>
      <p:grpSp>
        <p:nvGrpSpPr>
          <p:cNvPr id="9" name="组合 8"/>
          <p:cNvGrpSpPr/>
          <p:nvPr/>
        </p:nvGrpSpPr>
        <p:grpSpPr>
          <a:xfrm>
            <a:off x="4711036" y="2098890"/>
            <a:ext cx="355600" cy="484188"/>
            <a:chOff x="4755469" y="4479245"/>
            <a:chExt cx="355600" cy="484188"/>
          </a:xfrm>
        </p:grpSpPr>
        <p:sp>
          <p:nvSpPr>
            <p:cNvPr id="10"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13" name="文本框 12"/>
          <p:cNvSpPr txBox="1"/>
          <p:nvPr/>
        </p:nvSpPr>
        <p:spPr>
          <a:xfrm>
            <a:off x="3800883" y="2294153"/>
            <a:ext cx="1415773" cy="1569660"/>
          </a:xfrm>
          <a:prstGeom prst="rect">
            <a:avLst/>
          </a:prstGeom>
          <a:noFill/>
          <a:effectLst/>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9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录</a:t>
            </a:r>
            <a:endParaRPr kumimoji="0" lang="en-US" altLang="zh-CN" sz="9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14" name="矩形 13"/>
          <p:cNvSpPr/>
          <p:nvPr/>
        </p:nvSpPr>
        <p:spPr>
          <a:xfrm>
            <a:off x="2891674" y="783476"/>
            <a:ext cx="1659430" cy="1862048"/>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15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目</a:t>
            </a:r>
            <a:endParaRPr kumimoji="0" lang="en-US" altLang="zh-CN" sz="115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grpSp>
        <p:nvGrpSpPr>
          <p:cNvPr id="34" name="组合 33"/>
          <p:cNvGrpSpPr/>
          <p:nvPr/>
        </p:nvGrpSpPr>
        <p:grpSpPr>
          <a:xfrm>
            <a:off x="6021219" y="1610019"/>
            <a:ext cx="922263" cy="3575487"/>
            <a:chOff x="6068505" y="1692473"/>
            <a:chExt cx="922263" cy="3575487"/>
          </a:xfrm>
        </p:grpSpPr>
        <p:grpSp>
          <p:nvGrpSpPr>
            <p:cNvPr id="29" name="组合 28"/>
            <p:cNvGrpSpPr/>
            <p:nvPr/>
          </p:nvGrpSpPr>
          <p:grpSpPr>
            <a:xfrm>
              <a:off x="6068505" y="1692473"/>
              <a:ext cx="922263" cy="638986"/>
              <a:chOff x="1864138" y="2257423"/>
              <a:chExt cx="900474" cy="623890"/>
            </a:xfrm>
          </p:grpSpPr>
          <p:pic>
            <p:nvPicPr>
              <p:cNvPr id="31" name="图片 30"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2" name="文本框 31"/>
              <p:cNvSpPr txBox="1"/>
              <p:nvPr/>
            </p:nvSpPr>
            <p:spPr>
              <a:xfrm>
                <a:off x="1902282" y="2257423"/>
                <a:ext cx="862330" cy="51268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rPr>
                  <a:t>壹</a:t>
                </a:r>
                <a:endPar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endParaRPr>
              </a:p>
            </p:txBody>
          </p:sp>
        </p:grpSp>
        <p:sp>
          <p:nvSpPr>
            <p:cNvPr id="30" name="矩形 29"/>
            <p:cNvSpPr/>
            <p:nvPr/>
          </p:nvSpPr>
          <p:spPr>
            <a:xfrm>
              <a:off x="6123246" y="2405638"/>
              <a:ext cx="553998" cy="2862322"/>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请插入您的标题文本</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grpSp>
      <p:pic>
        <p:nvPicPr>
          <p:cNvPr id="33" name="图片 32" descr="图片包含 物体, 室内, 镜子, 就坐&#10;&#10;已生成高可信度的说明"/>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p:cNvGrpSpPr/>
          <p:nvPr/>
        </p:nvGrpSpPr>
        <p:grpSpPr>
          <a:xfrm>
            <a:off x="7942727" y="1610019"/>
            <a:ext cx="922263" cy="3575487"/>
            <a:chOff x="6068505" y="1692473"/>
            <a:chExt cx="922263" cy="3575487"/>
          </a:xfrm>
        </p:grpSpPr>
        <p:grpSp>
          <p:nvGrpSpPr>
            <p:cNvPr id="36" name="组合 35"/>
            <p:cNvGrpSpPr/>
            <p:nvPr/>
          </p:nvGrpSpPr>
          <p:grpSpPr>
            <a:xfrm>
              <a:off x="6068505" y="1692473"/>
              <a:ext cx="922263" cy="638986"/>
              <a:chOff x="1864138" y="2257423"/>
              <a:chExt cx="900474" cy="623890"/>
            </a:xfrm>
          </p:grpSpPr>
          <p:pic>
            <p:nvPicPr>
              <p:cNvPr id="38" name="图片 3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9" name="文本框 38"/>
              <p:cNvSpPr txBox="1"/>
              <p:nvPr/>
            </p:nvSpPr>
            <p:spPr>
              <a:xfrm>
                <a:off x="1902282" y="2257423"/>
                <a:ext cx="862330" cy="57096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rPr>
                  <a:t>叁</a:t>
                </a:r>
                <a:endPar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endParaRPr>
              </a:p>
            </p:txBody>
          </p:sp>
        </p:grpSp>
        <p:sp>
          <p:nvSpPr>
            <p:cNvPr id="37" name="矩形 36"/>
            <p:cNvSpPr/>
            <p:nvPr/>
          </p:nvSpPr>
          <p:spPr>
            <a:xfrm>
              <a:off x="6123246" y="2405638"/>
              <a:ext cx="553998" cy="2862322"/>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请插入您的标题文本</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grpSp>
      <p:grpSp>
        <p:nvGrpSpPr>
          <p:cNvPr id="40" name="组合 39"/>
          <p:cNvGrpSpPr/>
          <p:nvPr/>
        </p:nvGrpSpPr>
        <p:grpSpPr>
          <a:xfrm>
            <a:off x="6981972" y="2295787"/>
            <a:ext cx="922263" cy="3575487"/>
            <a:chOff x="6068505" y="1692473"/>
            <a:chExt cx="922263" cy="3575487"/>
          </a:xfrm>
        </p:grpSpPr>
        <p:grpSp>
          <p:nvGrpSpPr>
            <p:cNvPr id="41" name="组合 40"/>
            <p:cNvGrpSpPr/>
            <p:nvPr/>
          </p:nvGrpSpPr>
          <p:grpSpPr>
            <a:xfrm>
              <a:off x="6068505" y="1692473"/>
              <a:ext cx="922263" cy="638986"/>
              <a:chOff x="1864138" y="2257423"/>
              <a:chExt cx="900474" cy="623890"/>
            </a:xfrm>
          </p:grpSpPr>
          <p:pic>
            <p:nvPicPr>
              <p:cNvPr id="43" name="图片 42"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4" name="文本框 43"/>
              <p:cNvSpPr txBox="1"/>
              <p:nvPr/>
            </p:nvSpPr>
            <p:spPr>
              <a:xfrm>
                <a:off x="1902282" y="2257423"/>
                <a:ext cx="862330" cy="57096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rPr>
                  <a:t>贰</a:t>
                </a:r>
                <a:endPar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endParaRPr>
              </a:p>
            </p:txBody>
          </p:sp>
        </p:grpSp>
        <p:sp>
          <p:nvSpPr>
            <p:cNvPr id="42" name="矩形 41"/>
            <p:cNvSpPr/>
            <p:nvPr/>
          </p:nvSpPr>
          <p:spPr>
            <a:xfrm>
              <a:off x="6123246" y="2405638"/>
              <a:ext cx="553998" cy="2862322"/>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请插入您的标题文本</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grpSp>
      <p:grpSp>
        <p:nvGrpSpPr>
          <p:cNvPr id="45" name="组合 44"/>
          <p:cNvGrpSpPr/>
          <p:nvPr/>
        </p:nvGrpSpPr>
        <p:grpSpPr>
          <a:xfrm>
            <a:off x="8903481" y="2295787"/>
            <a:ext cx="922263" cy="3575487"/>
            <a:chOff x="6068505" y="1692473"/>
            <a:chExt cx="922263" cy="3575487"/>
          </a:xfrm>
        </p:grpSpPr>
        <p:grpSp>
          <p:nvGrpSpPr>
            <p:cNvPr id="46" name="组合 45"/>
            <p:cNvGrpSpPr/>
            <p:nvPr/>
          </p:nvGrpSpPr>
          <p:grpSpPr>
            <a:xfrm>
              <a:off x="6068505" y="1692473"/>
              <a:ext cx="922263" cy="638986"/>
              <a:chOff x="1864138" y="2257423"/>
              <a:chExt cx="900474" cy="623890"/>
            </a:xfrm>
          </p:grpSpPr>
          <p:pic>
            <p:nvPicPr>
              <p:cNvPr id="48" name="图片 4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9" name="文本框 48"/>
              <p:cNvSpPr txBox="1"/>
              <p:nvPr/>
            </p:nvSpPr>
            <p:spPr>
              <a:xfrm>
                <a:off x="1902282" y="2257423"/>
                <a:ext cx="862330" cy="57096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rPr>
                  <a:t>肆</a:t>
                </a:r>
                <a:endParaRPr kumimoji="0" lang="zh-CN" altLang="en-US" sz="3200" b="1" i="0" u="none" strike="noStrike" kern="1200" cap="none" spc="0" normalizeH="0" baseline="0" noProof="0">
                  <a:ln>
                    <a:noFill/>
                  </a:ln>
                  <a:solidFill>
                    <a:prstClr val="white"/>
                  </a:solidFill>
                  <a:effectLst/>
                  <a:uLnTx/>
                  <a:uFillTx/>
                  <a:latin typeface="楷体" panose="02010609060101010101" pitchFamily="49" charset="-122"/>
                  <a:ea typeface="楷体" panose="02010609060101010101" pitchFamily="49" charset="-122"/>
                  <a:cs typeface="+mn-cs"/>
                  <a:sym typeface="叶根友毛笔行书2.0版" panose="02010601030101010101" pitchFamily="2" charset="-122"/>
                </a:endParaRPr>
              </a:p>
            </p:txBody>
          </p:sp>
        </p:grpSp>
        <p:sp>
          <p:nvSpPr>
            <p:cNvPr id="47" name="矩形 46"/>
            <p:cNvSpPr/>
            <p:nvPr/>
          </p:nvSpPr>
          <p:spPr>
            <a:xfrm>
              <a:off x="6123246" y="2405638"/>
              <a:ext cx="553998" cy="2862322"/>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请插入您的标题文本</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gr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nodeType="afterGroup">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nodeType="afterGroup">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肆</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9" name="Freeform 5"/>
          <p:cNvSpPr>
            <a:spLocks noEditPoints="1"/>
          </p:cNvSpPr>
          <p:nvPr/>
        </p:nvSpPr>
        <p:spPr bwMode="auto">
          <a:xfrm>
            <a:off x="8408363" y="5526858"/>
            <a:ext cx="957263" cy="334963"/>
          </a:xfrm>
          <a:custGeom>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等线"/>
              <a:ea typeface="等线"/>
              <a:cs typeface="+mn-cs"/>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ct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defRPr/>
            </a:pPr>
            <a:r>
              <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23" name="图片 22"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 name="标题 1"/>
          <p:cNvSpPr>
            <a:spLocks noGrp="1"/>
          </p:cNvSpPr>
          <p:nvPr>
            <p:ph type="ctrTitle"/>
          </p:nvPr>
        </p:nvSpPr>
        <p:spPr/>
        <p:txBody>
          <a:bodyPr/>
          <a:lstStyle/>
          <a:p>
            <a:endParaRPr lang="zh-CN" altLang="en-US"/>
          </a:p>
        </p:txBody>
      </p:sp>
      <p:sp>
        <p:nvSpPr>
          <p:cNvPr id="3" name="副标题 2"/>
          <p:cNvSpPr>
            <a:spLocks noGrp="1"/>
          </p:cNvSpPr>
          <p:nvPr>
            <p:ph type="subTitle" idx="1"/>
          </p:nvPr>
        </p:nvSpPr>
        <p:spPr/>
        <p:txBody>
          <a:bodyPr/>
          <a:lstStyle/>
          <a:p>
            <a:endParaRPr lang="zh-CN" altLang="en-US"/>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3" name="Freeform 1784"/>
          <p:cNvSpPr>
            <a:spLocks noEditPoints="1"/>
          </p:cNvSpPr>
          <p:nvPr/>
        </p:nvSpPr>
        <p:spPr bwMode="auto">
          <a:xfrm rot="5400000">
            <a:off x="5026248" y="2872435"/>
            <a:ext cx="2139504" cy="2112818"/>
          </a:xfrm>
          <a:custGeom>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8"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54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rPr>
              <a:t>VS</a:t>
            </a:r>
            <a:endParaRPr kumimoji="0" lang="zh-CN" altLang="en-US" sz="5400" b="0" i="0" u="none" strike="noStrike" kern="1200" cap="none" spc="0" normalizeH="0" baseline="0" noProof="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600" b="0" i="0" u="none" strike="noStrike" kern="1200" cap="none" spc="0" normalizeH="0" baseline="0" noProof="0">
                <a:ln>
                  <a:noFill/>
                </a:ln>
                <a:solidFill>
                  <a:srgbClr val="E22A30"/>
                </a:solidFill>
                <a:effectLst/>
                <a:uLnTx/>
                <a:uFillTx/>
                <a:ea typeface="李旭科书法" panose="02000603000000000000" pitchFamily="2" charset="-122"/>
                <a:cs typeface="+mn-cs"/>
              </a:rPr>
              <a:t>PPT</a:t>
            </a:r>
            <a:r>
              <a:rPr kumimoji="0" lang="zh-CN" altLang="en-US" sz="3600" b="0" i="0" u="none" strike="noStrike" kern="1200" cap="none" spc="0" normalizeH="0" baseline="0" noProof="0">
                <a:ln>
                  <a:noFill/>
                </a:ln>
                <a:solidFill>
                  <a:srgbClr val="E22A30"/>
                </a:solidFill>
                <a:effectLst/>
                <a:uLnTx/>
                <a:uFillTx/>
                <a:ea typeface="李旭科书法" panose="02000603000000000000" pitchFamily="2" charset="-122"/>
                <a:cs typeface="+mn-cs"/>
              </a:rPr>
              <a:t>图表</a:t>
            </a:r>
            <a:endParaRPr kumimoji="0" lang="zh-CN" altLang="en-US" sz="3600" b="0" i="0" u="none" strike="noStrike" kern="1200" cap="none" spc="0" normalizeH="0" baseline="0" noProof="0">
              <a:ln>
                <a:noFill/>
              </a:ln>
              <a:solidFill>
                <a:srgbClr val="E22A30"/>
              </a:solidFill>
              <a:effectLst/>
              <a:uLnTx/>
              <a:uFillTx/>
              <a:ea typeface="李旭科书法" panose="02000603000000000000" pitchFamily="2" charset="-122"/>
              <a:cs typeface="+mn-cs"/>
            </a:endParaRP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3600" b="0" i="0" u="none" strike="noStrike" kern="1200" cap="none" spc="0" normalizeH="0" baseline="0" noProof="0">
                <a:ln>
                  <a:noFill/>
                </a:ln>
                <a:solidFill>
                  <a:srgbClr val="E22A30"/>
                </a:solidFill>
                <a:effectLst/>
                <a:uLnTx/>
                <a:uFillTx/>
                <a:ea typeface="李旭科书法" panose="02000603000000000000" pitchFamily="2" charset="-122"/>
                <a:cs typeface="+mn-cs"/>
              </a:rPr>
              <a:t>PPT</a:t>
            </a:r>
            <a:r>
              <a:rPr kumimoji="0" lang="zh-CN" altLang="en-US" sz="3600" b="0" i="0" u="none" strike="noStrike" kern="1200" cap="none" spc="0" normalizeH="0" baseline="0" noProof="0">
                <a:ln>
                  <a:noFill/>
                </a:ln>
                <a:solidFill>
                  <a:srgbClr val="E22A30"/>
                </a:solidFill>
                <a:effectLst/>
                <a:uLnTx/>
                <a:uFillTx/>
                <a:ea typeface="李旭科书法" panose="02000603000000000000" pitchFamily="2" charset="-122"/>
                <a:cs typeface="+mn-cs"/>
              </a:rPr>
              <a:t>模板</a:t>
            </a:r>
            <a:endParaRPr kumimoji="0" lang="zh-CN" altLang="en-US" sz="3600" b="0" i="0" u="none" strike="noStrike" kern="1200" cap="none" spc="0" normalizeH="0" baseline="0" noProof="0">
              <a:ln>
                <a:noFill/>
              </a:ln>
              <a:solidFill>
                <a:srgbClr val="E22A30"/>
              </a:solidFill>
              <a:effectLst/>
              <a:uLnTx/>
              <a:uFillTx/>
              <a:ea typeface="李旭科书法" panose="02000603000000000000" pitchFamily="2" charset="-122"/>
              <a:cs typeface="+mn-cs"/>
            </a:endParaRPr>
          </a:p>
        </p:txBody>
      </p:sp>
      <p:sp>
        <p:nvSpPr>
          <p:cNvPr id="7" name="矩形 6"/>
          <p:cNvSpPr/>
          <p:nvPr/>
        </p:nvSpPr>
        <p:spPr>
          <a:xfrm>
            <a:off x="1276100" y="2924971"/>
            <a:ext cx="3240923" cy="129663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8" name="矩形 7"/>
          <p:cNvSpPr/>
          <p:nvPr/>
        </p:nvSpPr>
        <p:spPr>
          <a:xfrm>
            <a:off x="7687291" y="2924971"/>
            <a:ext cx="3240923" cy="129663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Tm="0" p14:dur="140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nodeType="afterGroup">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nodeType="afterGroup">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nodeType="clickPar">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nodeType="afterGroup">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57" name="矩形: 圆角 56"/>
          <p:cNvSpPr/>
          <p:nvPr/>
        </p:nvSpPr>
        <p:spPr>
          <a:xfrm>
            <a:off x="884676" y="2261602"/>
            <a:ext cx="3705246" cy="175102"/>
          </a:xfrm>
          <a:prstGeom prst="roundRect">
            <a:avLst>
              <a:gd name="adj" fmla="val 5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62" name="任意多边形: 形状 61"/>
          <p:cNvSpPr/>
          <p:nvPr/>
        </p:nvSpPr>
        <p:spPr>
          <a:xfrm>
            <a:off x="884676" y="2261602"/>
            <a:ext cx="1613605" cy="175102"/>
          </a:xfrm>
          <a:custGeom>
            <a:gdLst>
              <a:gd name="connsiteX0" fmla="*/ 65942 w 1462670"/>
              <a:gd name="connsiteY0" fmla="*/ 0 h 131884"/>
              <a:gd name="connsiteX1" fmla="*/ 1462670 w 1462670"/>
              <a:gd name="connsiteY1" fmla="*/ 0 h 131884"/>
              <a:gd name="connsiteX2" fmla="*/ 1462670 w 1462670"/>
              <a:gd name="connsiteY2" fmla="*/ 131884 h 131884"/>
              <a:gd name="connsiteX3" fmla="*/ 65942 w 1462670"/>
              <a:gd name="connsiteY3" fmla="*/ 131884 h 131884"/>
              <a:gd name="connsiteX4" fmla="*/ 0 w 1462670"/>
              <a:gd name="connsiteY4" fmla="*/ 65942 h 131884"/>
              <a:gd name="connsiteX5" fmla="*/ 65942 w 1462670"/>
              <a:gd name="connsiteY5" fmla="*/ 0 h 13188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2670" h="131884">
                <a:moveTo>
                  <a:pt x="65942" y="0"/>
                </a:moveTo>
                <a:lnTo>
                  <a:pt x="1462670" y="0"/>
                </a:lnTo>
                <a:lnTo>
                  <a:pt x="1462670" y="131884"/>
                </a:lnTo>
                <a:lnTo>
                  <a:pt x="65942" y="131884"/>
                </a:lnTo>
                <a:cubicBezTo>
                  <a:pt x="29523" y="131884"/>
                  <a:pt x="0" y="102361"/>
                  <a:pt x="0" y="65942"/>
                </a:cubicBezTo>
                <a:cubicBezTo>
                  <a:pt x="0" y="29523"/>
                  <a:pt x="29523" y="0"/>
                  <a:pt x="65942" y="0"/>
                </a:cubicBezTo>
                <a:close/>
              </a:path>
            </a:pathLst>
          </a:custGeom>
          <a:solidFill>
            <a:srgbClr val="FFCC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68" name="文本框 67"/>
          <p:cNvSpPr txBox="1"/>
          <p:nvPr/>
        </p:nvSpPr>
        <p:spPr>
          <a:xfrm>
            <a:off x="4628680" y="2112347"/>
            <a:ext cx="8210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rPr>
              <a:t>45%</a:t>
            </a:r>
            <a:endParaRPr kumimoji="0" lang="zh-CN" altLang="en-US"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endParaRPr>
          </a:p>
        </p:txBody>
      </p:sp>
      <p:sp>
        <p:nvSpPr>
          <p:cNvPr id="87" name="矩形 86"/>
          <p:cNvSpPr/>
          <p:nvPr/>
        </p:nvSpPr>
        <p:spPr>
          <a:xfrm>
            <a:off x="872301" y="1954351"/>
            <a:ext cx="4009425" cy="284501"/>
          </a:xfrm>
          <a:prstGeom prst="rect">
            <a:avLst/>
          </a:prstGeom>
        </p:spPr>
        <p:txBody>
          <a:bodyPr wrap="square">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添加段落标题</a:t>
            </a:r>
            <a:endPar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58" name="矩形: 圆角 57"/>
          <p:cNvSpPr/>
          <p:nvPr/>
        </p:nvSpPr>
        <p:spPr>
          <a:xfrm>
            <a:off x="884676" y="3016631"/>
            <a:ext cx="3705246" cy="175102"/>
          </a:xfrm>
          <a:prstGeom prst="roundRect">
            <a:avLst>
              <a:gd name="adj" fmla="val 5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64" name="任意多边形: 形状 63"/>
          <p:cNvSpPr/>
          <p:nvPr/>
        </p:nvSpPr>
        <p:spPr>
          <a:xfrm>
            <a:off x="884676" y="3016631"/>
            <a:ext cx="729628" cy="175102"/>
          </a:xfrm>
          <a:custGeom>
            <a:gdLst>
              <a:gd name="connsiteX0" fmla="*/ 65942 w 661379"/>
              <a:gd name="connsiteY0" fmla="*/ 0 h 131884"/>
              <a:gd name="connsiteX1" fmla="*/ 661379 w 661379"/>
              <a:gd name="connsiteY1" fmla="*/ 0 h 131884"/>
              <a:gd name="connsiteX2" fmla="*/ 661379 w 661379"/>
              <a:gd name="connsiteY2" fmla="*/ 131884 h 131884"/>
              <a:gd name="connsiteX3" fmla="*/ 65942 w 661379"/>
              <a:gd name="connsiteY3" fmla="*/ 131884 h 131884"/>
              <a:gd name="connsiteX4" fmla="*/ 0 w 661379"/>
              <a:gd name="connsiteY4" fmla="*/ 65942 h 131884"/>
              <a:gd name="connsiteX5" fmla="*/ 65942 w 661379"/>
              <a:gd name="connsiteY5" fmla="*/ 0 h 13188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379" h="131884">
                <a:moveTo>
                  <a:pt x="65942" y="0"/>
                </a:moveTo>
                <a:lnTo>
                  <a:pt x="661379" y="0"/>
                </a:lnTo>
                <a:lnTo>
                  <a:pt x="661379" y="131884"/>
                </a:lnTo>
                <a:lnTo>
                  <a:pt x="65942" y="131884"/>
                </a:lnTo>
                <a:cubicBezTo>
                  <a:pt x="29523" y="131884"/>
                  <a:pt x="0" y="102361"/>
                  <a:pt x="0" y="65942"/>
                </a:cubicBezTo>
                <a:cubicBezTo>
                  <a:pt x="0" y="29523"/>
                  <a:pt x="29523" y="0"/>
                  <a:pt x="65942" y="0"/>
                </a:cubicBezTo>
                <a:close/>
              </a:path>
            </a:pathLst>
          </a:custGeom>
          <a:solidFill>
            <a:srgbClr val="E22A3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69" name="文本框 68"/>
          <p:cNvSpPr txBox="1"/>
          <p:nvPr/>
        </p:nvSpPr>
        <p:spPr>
          <a:xfrm>
            <a:off x="4628680" y="2867376"/>
            <a:ext cx="8210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rPr>
              <a:t>20%</a:t>
            </a:r>
            <a:endParaRPr kumimoji="0" lang="zh-CN" altLang="en-US"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endParaRPr>
          </a:p>
        </p:txBody>
      </p:sp>
      <p:sp>
        <p:nvSpPr>
          <p:cNvPr id="88" name="矩形 87"/>
          <p:cNvSpPr/>
          <p:nvPr/>
        </p:nvSpPr>
        <p:spPr>
          <a:xfrm>
            <a:off x="872301" y="2689918"/>
            <a:ext cx="4009425" cy="284501"/>
          </a:xfrm>
          <a:prstGeom prst="rect">
            <a:avLst/>
          </a:prstGeom>
        </p:spPr>
        <p:txBody>
          <a:bodyPr wrap="square">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添加段落标题</a:t>
            </a:r>
            <a:endPar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59" name="矩形: 圆角 58"/>
          <p:cNvSpPr/>
          <p:nvPr/>
        </p:nvSpPr>
        <p:spPr>
          <a:xfrm>
            <a:off x="884676" y="3759201"/>
            <a:ext cx="3705246" cy="175102"/>
          </a:xfrm>
          <a:prstGeom prst="roundRect">
            <a:avLst>
              <a:gd name="adj" fmla="val 5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66" name="任意多边形: 形状 65"/>
          <p:cNvSpPr/>
          <p:nvPr/>
        </p:nvSpPr>
        <p:spPr>
          <a:xfrm>
            <a:off x="884676" y="3759201"/>
            <a:ext cx="2795643" cy="175102"/>
          </a:xfrm>
          <a:custGeom>
            <a:gdLst>
              <a:gd name="connsiteX0" fmla="*/ 65942 w 2534141"/>
              <a:gd name="connsiteY0" fmla="*/ 0 h 131884"/>
              <a:gd name="connsiteX1" fmla="*/ 2534141 w 2534141"/>
              <a:gd name="connsiteY1" fmla="*/ 0 h 131884"/>
              <a:gd name="connsiteX2" fmla="*/ 2534141 w 2534141"/>
              <a:gd name="connsiteY2" fmla="*/ 131884 h 131884"/>
              <a:gd name="connsiteX3" fmla="*/ 65942 w 2534141"/>
              <a:gd name="connsiteY3" fmla="*/ 131884 h 131884"/>
              <a:gd name="connsiteX4" fmla="*/ 0 w 2534141"/>
              <a:gd name="connsiteY4" fmla="*/ 65942 h 131884"/>
              <a:gd name="connsiteX5" fmla="*/ 65942 w 2534141"/>
              <a:gd name="connsiteY5" fmla="*/ 0 h 131884"/>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4141" h="131884">
                <a:moveTo>
                  <a:pt x="65942" y="0"/>
                </a:moveTo>
                <a:lnTo>
                  <a:pt x="2534141" y="0"/>
                </a:lnTo>
                <a:lnTo>
                  <a:pt x="2534141" y="131884"/>
                </a:lnTo>
                <a:lnTo>
                  <a:pt x="65942" y="131884"/>
                </a:lnTo>
                <a:cubicBezTo>
                  <a:pt x="29523" y="131884"/>
                  <a:pt x="0" y="102361"/>
                  <a:pt x="0" y="65942"/>
                </a:cubicBezTo>
                <a:cubicBezTo>
                  <a:pt x="0" y="29523"/>
                  <a:pt x="29523" y="0"/>
                  <a:pt x="65942" y="0"/>
                </a:cubicBezTo>
                <a:close/>
              </a:path>
            </a:pathLst>
          </a:custGeom>
          <a:solidFill>
            <a:srgbClr val="E22A3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0" name="文本框 69"/>
          <p:cNvSpPr txBox="1"/>
          <p:nvPr/>
        </p:nvSpPr>
        <p:spPr>
          <a:xfrm>
            <a:off x="4628680" y="3609946"/>
            <a:ext cx="8210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rPr>
              <a:t>79%</a:t>
            </a:r>
            <a:endParaRPr kumimoji="0" lang="zh-CN" altLang="en-US" sz="24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endParaRPr>
          </a:p>
        </p:txBody>
      </p:sp>
      <p:sp>
        <p:nvSpPr>
          <p:cNvPr id="89" name="矩形 88"/>
          <p:cNvSpPr/>
          <p:nvPr/>
        </p:nvSpPr>
        <p:spPr>
          <a:xfrm>
            <a:off x="872301" y="3444946"/>
            <a:ext cx="4009425" cy="284501"/>
          </a:xfrm>
          <a:prstGeom prst="rect">
            <a:avLst/>
          </a:prstGeom>
        </p:spPr>
        <p:txBody>
          <a:bodyPr wrap="square">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添加段落标题</a:t>
            </a:r>
            <a:endParaRPr kumimoji="0" lang="zh-CN" altLang="en-US" sz="12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106" name="文本框 16"/>
          <p:cNvSpPr txBox="1"/>
          <p:nvPr/>
        </p:nvSpPr>
        <p:spPr>
          <a:xfrm>
            <a:off x="1034974" y="4413819"/>
            <a:ext cx="1569660" cy="424732"/>
          </a:xfrm>
          <a:prstGeom prst="rect">
            <a:avLst/>
          </a:prstGeom>
          <a:noFill/>
        </p:spPr>
        <p:txBody>
          <a:bodyPr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107" name="矩形 106"/>
          <p:cNvSpPr/>
          <p:nvPr/>
        </p:nvSpPr>
        <p:spPr>
          <a:xfrm>
            <a:off x="1029784" y="4808255"/>
            <a:ext cx="4009425" cy="83099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grpSp>
        <p:nvGrpSpPr>
          <p:cNvPr id="5" name="组合 4"/>
          <p:cNvGrpSpPr/>
          <p:nvPr/>
        </p:nvGrpSpPr>
        <p:grpSpPr>
          <a:xfrm>
            <a:off x="6455614" y="1644645"/>
            <a:ext cx="1814531" cy="1814532"/>
            <a:chOff x="6427333" y="1135928"/>
            <a:chExt cx="1814531" cy="1814532"/>
          </a:xfrm>
        </p:grpSpPr>
        <p:sp>
          <p:nvSpPr>
            <p:cNvPr id="112" name="读爱礼坊"/>
            <p:cNvSpPr/>
            <p:nvPr/>
          </p:nvSpPr>
          <p:spPr>
            <a:xfrm>
              <a:off x="6427333" y="1135928"/>
              <a:ext cx="1814531" cy="1814532"/>
            </a:xfrm>
            <a:prstGeom prst="donut">
              <a:avLst>
                <a:gd name="adj" fmla="val 151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sz="1800" b="0" i="0" u="none" strike="noStrike" kern="1200" cap="none" spc="0" normalizeH="0" baseline="0" noProof="0">
                <a:ln>
                  <a:noFill/>
                </a:ln>
                <a:solidFill>
                  <a:prstClr val="white"/>
                </a:solidFill>
                <a:effectLst/>
                <a:uLnTx/>
                <a:uFillTx/>
                <a:latin typeface="等线"/>
                <a:ea typeface="+mn-ea"/>
                <a:cs typeface="+mn-cs"/>
              </a:endParaRPr>
            </a:p>
          </p:txBody>
        </p:sp>
        <p:sp>
          <p:nvSpPr>
            <p:cNvPr id="114" name="读爱礼坊"/>
            <p:cNvSpPr/>
            <p:nvPr/>
          </p:nvSpPr>
          <p:spPr>
            <a:xfrm>
              <a:off x="6565942" y="1274538"/>
              <a:ext cx="1537311" cy="1537311"/>
            </a:xfrm>
            <a:prstGeom prst="pie">
              <a:avLst>
                <a:gd name="adj1" fmla="val 16200000"/>
                <a:gd name="adj2" fmla="val 8640000"/>
              </a:avLst>
            </a:prstGeom>
            <a:solidFill>
              <a:srgbClr val="FFCCC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sz="1800" b="0" i="0" u="none" strike="noStrike" kern="1200" cap="none" spc="0" normalizeH="0" baseline="0" noProof="0">
                <a:ln>
                  <a:noFill/>
                </a:ln>
                <a:solidFill>
                  <a:prstClr val="white"/>
                </a:solidFill>
                <a:effectLst/>
                <a:uLnTx/>
                <a:uFillTx/>
                <a:latin typeface="等线"/>
                <a:ea typeface="+mn-ea"/>
                <a:cs typeface="+mn-cs"/>
              </a:endParaRPr>
            </a:p>
          </p:txBody>
        </p:sp>
      </p:grpSp>
      <p:sp>
        <p:nvSpPr>
          <p:cNvPr id="115" name="ValueText"/>
          <p:cNvSpPr txBox="1"/>
          <p:nvPr/>
        </p:nvSpPr>
        <p:spPr>
          <a:xfrm>
            <a:off x="6142806" y="3602399"/>
            <a:ext cx="625616" cy="469212"/>
          </a:xfrm>
          <a:prstGeom prst="rect">
            <a:avLst/>
          </a:prstGeom>
        </p:spPr>
        <p:txBody>
          <a:bodyPr wrap="none" lIns="0" tIns="0" rIns="0" bIns="0">
            <a:prstTxWarp prst="textPlain">
              <a:avLst/>
            </a:prstTxWarp>
            <a:norm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rPr>
              <a:t>65%</a:t>
            </a:r>
            <a:endParaRPr kumimoji="0" lang="en-US" altLang="zh-CN" sz="18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endParaRPr>
          </a:p>
        </p:txBody>
      </p:sp>
      <p:grpSp>
        <p:nvGrpSpPr>
          <p:cNvPr id="7" name="组合 6"/>
          <p:cNvGrpSpPr/>
          <p:nvPr/>
        </p:nvGrpSpPr>
        <p:grpSpPr>
          <a:xfrm>
            <a:off x="6984504" y="3602399"/>
            <a:ext cx="1599746" cy="499485"/>
            <a:chOff x="6956223" y="3093682"/>
            <a:chExt cx="1599746" cy="499485"/>
          </a:xfrm>
        </p:grpSpPr>
        <p:cxnSp>
          <p:nvCxnSpPr>
            <p:cNvPr id="117" name="读爱礼坊"/>
            <p:cNvCxnSpPr/>
            <p:nvPr/>
          </p:nvCxnSpPr>
          <p:spPr>
            <a:xfrm flipH="1">
              <a:off x="6956223" y="3093682"/>
              <a:ext cx="1599746" cy="0"/>
            </a:xfrm>
            <a:prstGeom prst="straightConnector1">
              <a:avLst/>
            </a:prstGeom>
            <a:noFill/>
            <a:ln w="12700" cap="flat" cmpd="sng">
              <a:solidFill>
                <a:srgbClr val="D8D8D8"/>
              </a:solidFill>
              <a:prstDash val="solid"/>
              <a:miter/>
              <a:headEnd type="none" w="med" len="med"/>
              <a:tailEnd type="none" w="med" len="med"/>
            </a:ln>
          </p:spPr>
        </p:cxnSp>
        <p:sp>
          <p:nvSpPr>
            <p:cNvPr id="118" name="CustomText1"/>
            <p:cNvSpPr/>
            <p:nvPr/>
          </p:nvSpPr>
          <p:spPr>
            <a:xfrm>
              <a:off x="6956223" y="3133994"/>
              <a:ext cx="1599746" cy="210902"/>
            </a:xfrm>
            <a:prstGeom prst="rect">
              <a:avLst/>
            </a:prstGeom>
            <a:noFill/>
          </p:spPr>
          <p:txBody>
            <a:bodyPr wrap="none" lIns="0" tIns="0" rIns="0" bIns="0" anchor="ctr">
              <a:no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添加标题</a:t>
              </a:r>
              <a:endParaRPr kumimoji="0" lang="zh-CN" altLang="en-US" sz="16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119" name="CustomText1"/>
            <p:cNvSpPr/>
            <p:nvPr/>
          </p:nvSpPr>
          <p:spPr>
            <a:xfrm>
              <a:off x="6956223" y="3382265"/>
              <a:ext cx="1599746" cy="210902"/>
            </a:xfrm>
            <a:prstGeom prst="rect">
              <a:avLst/>
            </a:prstGeom>
            <a:noFill/>
          </p:spPr>
          <p:txBody>
            <a:bodyPr wrap="none" lIns="0" tIns="0" rIns="0" bIns="0" anchor="ctr">
              <a:norm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1200" b="0" i="0" u="none" strike="noStrike" kern="1200" cap="none" spc="0" normalizeH="0" baseline="0" noProof="0">
                  <a:ln>
                    <a:noFill/>
                  </a:ln>
                  <a:solidFill>
                    <a:prstClr val="black"/>
                  </a:solidFill>
                  <a:effectLst/>
                  <a:uLnTx/>
                  <a:uFillTx/>
                  <a:latin typeface="等线"/>
                  <a:ea typeface="等线"/>
                  <a:cs typeface="+mn-cs"/>
                </a:rPr>
                <a:t>单击此处添加文字阐述</a:t>
              </a:r>
              <a:endParaRPr kumimoji="0" lang="en-US" altLang="zh-CN" sz="12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6" name="组合 5"/>
          <p:cNvGrpSpPr/>
          <p:nvPr/>
        </p:nvGrpSpPr>
        <p:grpSpPr>
          <a:xfrm>
            <a:off x="9326830" y="1644645"/>
            <a:ext cx="1814531" cy="1814532"/>
            <a:chOff x="9298549" y="1135928"/>
            <a:chExt cx="1814531" cy="1814532"/>
          </a:xfrm>
        </p:grpSpPr>
        <p:sp>
          <p:nvSpPr>
            <p:cNvPr id="129" name="读爱礼坊"/>
            <p:cNvSpPr/>
            <p:nvPr/>
          </p:nvSpPr>
          <p:spPr>
            <a:xfrm>
              <a:off x="9298549" y="1135928"/>
              <a:ext cx="1814531" cy="1814532"/>
            </a:xfrm>
            <a:prstGeom prst="donut">
              <a:avLst>
                <a:gd name="adj" fmla="val 151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sz="1800" b="0" i="0" u="none" strike="noStrike" kern="1200" cap="none" spc="0" normalizeH="0" baseline="0" noProof="0">
                <a:ln>
                  <a:noFill/>
                </a:ln>
                <a:solidFill>
                  <a:prstClr val="white"/>
                </a:solidFill>
                <a:effectLst/>
                <a:uLnTx/>
                <a:uFillTx/>
                <a:latin typeface="等线"/>
                <a:ea typeface="+mn-ea"/>
                <a:cs typeface="+mn-cs"/>
              </a:endParaRPr>
            </a:p>
          </p:txBody>
        </p:sp>
        <p:sp>
          <p:nvSpPr>
            <p:cNvPr id="130" name="读爱礼坊"/>
            <p:cNvSpPr/>
            <p:nvPr/>
          </p:nvSpPr>
          <p:spPr>
            <a:xfrm>
              <a:off x="9437158" y="1274538"/>
              <a:ext cx="1537311" cy="1537311"/>
            </a:xfrm>
            <a:prstGeom prst="pie">
              <a:avLst>
                <a:gd name="adj1" fmla="val 16200000"/>
                <a:gd name="adj2" fmla="val 3742343"/>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sz="1800" b="0" i="0" u="none" strike="noStrike" kern="1200" cap="none" spc="0" normalizeH="0" baseline="0" noProof="0">
                <a:ln>
                  <a:noFill/>
                </a:ln>
                <a:solidFill>
                  <a:prstClr val="white"/>
                </a:solidFill>
                <a:effectLst/>
                <a:uLnTx/>
                <a:uFillTx/>
                <a:latin typeface="等线"/>
                <a:ea typeface="+mn-ea"/>
                <a:cs typeface="+mn-cs"/>
              </a:endParaRPr>
            </a:p>
          </p:txBody>
        </p:sp>
      </p:grpSp>
      <p:sp>
        <p:nvSpPr>
          <p:cNvPr id="131" name="读爱礼坊"/>
          <p:cNvSpPr txBox="1"/>
          <p:nvPr/>
        </p:nvSpPr>
        <p:spPr>
          <a:xfrm>
            <a:off x="9014022" y="3602399"/>
            <a:ext cx="625616" cy="469212"/>
          </a:xfrm>
          <a:prstGeom prst="rect">
            <a:avLst/>
          </a:prstGeom>
        </p:spPr>
        <p:txBody>
          <a:bodyPr wrap="none" lIns="0" tIns="0" rIns="0" bIns="0">
            <a:prstTxWarp prst="textPlain">
              <a:avLst/>
            </a:prstTxWarp>
            <a:norm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rPr>
              <a:t>40%</a:t>
            </a:r>
            <a:endParaRPr kumimoji="0" lang="en-US" altLang="zh-CN" sz="18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cs typeface="+mn-cs"/>
            </a:endParaRPr>
          </a:p>
        </p:txBody>
      </p:sp>
      <p:grpSp>
        <p:nvGrpSpPr>
          <p:cNvPr id="8" name="组合 7"/>
          <p:cNvGrpSpPr/>
          <p:nvPr/>
        </p:nvGrpSpPr>
        <p:grpSpPr>
          <a:xfrm>
            <a:off x="9855720" y="3602399"/>
            <a:ext cx="1599746" cy="499485"/>
            <a:chOff x="9827439" y="3093682"/>
            <a:chExt cx="1599746" cy="499485"/>
          </a:xfrm>
        </p:grpSpPr>
        <p:cxnSp>
          <p:nvCxnSpPr>
            <p:cNvPr id="134" name="读爱礼坊"/>
            <p:cNvCxnSpPr/>
            <p:nvPr/>
          </p:nvCxnSpPr>
          <p:spPr>
            <a:xfrm flipH="1">
              <a:off x="9827439" y="3093682"/>
              <a:ext cx="1599746" cy="0"/>
            </a:xfrm>
            <a:prstGeom prst="straightConnector1">
              <a:avLst/>
            </a:prstGeom>
            <a:noFill/>
            <a:ln w="12700" cap="flat" cmpd="sng">
              <a:solidFill>
                <a:srgbClr val="D8D8D8"/>
              </a:solidFill>
              <a:prstDash val="solid"/>
              <a:miter/>
              <a:headEnd type="none" w="med" len="med"/>
              <a:tailEnd type="none" w="med" len="med"/>
            </a:ln>
          </p:spPr>
        </p:cxnSp>
        <p:sp>
          <p:nvSpPr>
            <p:cNvPr id="135" name="CustomText1"/>
            <p:cNvSpPr/>
            <p:nvPr/>
          </p:nvSpPr>
          <p:spPr>
            <a:xfrm>
              <a:off x="9827439" y="3133994"/>
              <a:ext cx="1599746" cy="210902"/>
            </a:xfrm>
            <a:prstGeom prst="rect">
              <a:avLst/>
            </a:prstGeom>
            <a:noFill/>
          </p:spPr>
          <p:txBody>
            <a:bodyPr wrap="none" lIns="0" tIns="0" rIns="0" bIns="0" anchor="ctr">
              <a:no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添加标题</a:t>
              </a:r>
              <a:endParaRPr kumimoji="0" lang="zh-CN" altLang="en-US" sz="16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136" name="CustomText1"/>
            <p:cNvSpPr/>
            <p:nvPr/>
          </p:nvSpPr>
          <p:spPr>
            <a:xfrm>
              <a:off x="9827439" y="3382265"/>
              <a:ext cx="1599746" cy="210902"/>
            </a:xfrm>
            <a:prstGeom prst="rect">
              <a:avLst/>
            </a:prstGeom>
            <a:noFill/>
          </p:spPr>
          <p:txBody>
            <a:bodyPr wrap="none" lIns="0" tIns="0" rIns="0" bIns="0" anchor="ctr">
              <a:norm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1200" b="0" i="0" u="none" strike="noStrike" kern="1200" cap="none" spc="0" normalizeH="0" baseline="0" noProof="0">
                  <a:ln>
                    <a:noFill/>
                  </a:ln>
                  <a:solidFill>
                    <a:prstClr val="black"/>
                  </a:solidFill>
                  <a:effectLst/>
                  <a:uLnTx/>
                  <a:uFillTx/>
                  <a:latin typeface="等线"/>
                  <a:ea typeface="等线"/>
                  <a:cs typeface="+mn-cs"/>
                </a:rPr>
                <a:t>单击此处添加文字阐述</a:t>
              </a:r>
              <a:endParaRPr kumimoji="0" lang="en-US" altLang="zh-CN" sz="1200" b="0" i="0" u="none" strike="noStrike" kern="1200" cap="none" spc="0" normalizeH="0" baseline="0" noProof="0">
                <a:ln>
                  <a:noFill/>
                </a:ln>
                <a:solidFill>
                  <a:prstClr val="black"/>
                </a:solidFill>
                <a:effectLst/>
                <a:uLnTx/>
                <a:uFillTx/>
                <a:latin typeface="等线"/>
                <a:ea typeface="等线"/>
                <a:cs typeface="+mn-cs"/>
              </a:endParaRPr>
            </a:p>
          </p:txBody>
        </p:sp>
      </p:grpSp>
      <p:sp>
        <p:nvSpPr>
          <p:cNvPr id="137" name="文本框 16"/>
          <p:cNvSpPr txBox="1"/>
          <p:nvPr/>
        </p:nvSpPr>
        <p:spPr>
          <a:xfrm>
            <a:off x="6096000" y="4413819"/>
            <a:ext cx="1569660" cy="424732"/>
          </a:xfrm>
          <a:prstGeom prst="rect">
            <a:avLst/>
          </a:prstGeom>
          <a:noFill/>
        </p:spPr>
        <p:txBody>
          <a:bodyPr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prstClr val="black"/>
              </a:solidFill>
              <a:effectLst/>
              <a:uLnTx/>
              <a:uFillTx/>
              <a:latin typeface="等线"/>
              <a:ea typeface="等线"/>
              <a:cs typeface="Lato Regular"/>
              <a:sym typeface="Bebas" pitchFamily="2" charset="0"/>
            </a:endParaRPr>
          </a:p>
        </p:txBody>
      </p:sp>
      <p:sp>
        <p:nvSpPr>
          <p:cNvPr id="138" name="矩形 137"/>
          <p:cNvSpPr/>
          <p:nvPr/>
        </p:nvSpPr>
        <p:spPr>
          <a:xfrm>
            <a:off x="6096000" y="4808255"/>
            <a:ext cx="4009425"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Tm="16000" p14:dur="1300">
        <p14:pan/>
      </p:transition>
    </mc:Choice>
    <mc:Fallback>
      <p:transition spd="slow" advTm="1600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wipe(left)">
                                      <p:cBhvr>
                                        <p:cTn id="13" dur="500"/>
                                        <p:tgtEl>
                                          <p:spTgt spid="57"/>
                                        </p:tgtEl>
                                      </p:cBhvr>
                                    </p:animEffect>
                                  </p:childTnLst>
                                </p:cTn>
                              </p:par>
                            </p:childTnLst>
                          </p:cTn>
                        </p:par>
                        <p:par>
                          <p:cTn id="14" fill="hold" nodeType="afterGroup">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nodeType="afterGroup">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fade">
                                      <p:cBhvr>
                                        <p:cTn id="21" dur="500"/>
                                        <p:tgtEl>
                                          <p:spTgt spid="68"/>
                                        </p:tgtEl>
                                      </p:cBhvr>
                                    </p:animEffect>
                                  </p:childTnLst>
                                </p:cTn>
                              </p:par>
                            </p:childTnLst>
                          </p:cTn>
                        </p:par>
                        <p:par>
                          <p:cTn id="22" fill="hold" nodeType="afterGroup">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fade">
                                      <p:cBhvr>
                                        <p:cTn id="25" dur="1000"/>
                                        <p:tgtEl>
                                          <p:spTgt spid="88"/>
                                        </p:tgtEl>
                                      </p:cBhvr>
                                    </p:animEffect>
                                    <p:anim calcmode="lin" valueType="num">
                                      <p:cBhvr>
                                        <p:cTn id="26" dur="1000" fill="hold"/>
                                        <p:tgtEl>
                                          <p:spTgt spid="88"/>
                                        </p:tgtEl>
                                        <p:attrNameLst>
                                          <p:attrName>ppt_x</p:attrName>
                                        </p:attrNameLst>
                                      </p:cBhvr>
                                      <p:tavLst>
                                        <p:tav tm="0">
                                          <p:val>
                                            <p:strVal val="#ppt_x"/>
                                          </p:val>
                                        </p:tav>
                                        <p:tav tm="100000">
                                          <p:val>
                                            <p:strVal val="#ppt_x"/>
                                          </p:val>
                                        </p:tav>
                                      </p:tavLst>
                                    </p:anim>
                                    <p:anim calcmode="lin" valueType="num">
                                      <p:cBhvr>
                                        <p:cTn id="27" dur="1000" fill="hold"/>
                                        <p:tgtEl>
                                          <p:spTgt spid="88"/>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3500"/>
                            </p:stCondLst>
                            <p:childTnLst>
                              <p:par>
                                <p:cTn id="29" presetID="22" presetClass="entr" presetSubtype="8"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left)">
                                      <p:cBhvr>
                                        <p:cTn id="31" dur="500"/>
                                        <p:tgtEl>
                                          <p:spTgt spid="58"/>
                                        </p:tgtEl>
                                      </p:cBhvr>
                                    </p:animEffect>
                                  </p:childTnLst>
                                </p:cTn>
                              </p:par>
                            </p:childTnLst>
                          </p:cTn>
                        </p:par>
                        <p:par>
                          <p:cTn id="32" fill="hold" nodeType="afterGroup">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fade">
                                      <p:cBhvr>
                                        <p:cTn id="35" dur="500"/>
                                        <p:tgtEl>
                                          <p:spTgt spid="64"/>
                                        </p:tgtEl>
                                      </p:cBhvr>
                                    </p:animEffect>
                                  </p:childTnLst>
                                </p:cTn>
                              </p:par>
                            </p:childTnLst>
                          </p:cTn>
                        </p:par>
                        <p:par>
                          <p:cTn id="36" fill="hold" nodeType="afterGroup">
                            <p:stCondLst>
                              <p:cond delay="4500"/>
                            </p:stCondLst>
                            <p:childTnLst>
                              <p:par>
                                <p:cTn id="37" presetID="10"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Effect transition="in" filter="fade">
                                      <p:cBhvr>
                                        <p:cTn id="39" dur="500"/>
                                        <p:tgtEl>
                                          <p:spTgt spid="69"/>
                                        </p:tgtEl>
                                      </p:cBhvr>
                                    </p:animEffect>
                                  </p:childTnLst>
                                </p:cTn>
                              </p:par>
                            </p:childTnLst>
                          </p:cTn>
                        </p:par>
                        <p:par>
                          <p:cTn id="40" fill="hold" nodeType="afterGroup">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fade">
                                      <p:cBhvr>
                                        <p:cTn id="43" dur="1000"/>
                                        <p:tgtEl>
                                          <p:spTgt spid="89"/>
                                        </p:tgtEl>
                                      </p:cBhvr>
                                    </p:animEffect>
                                    <p:anim calcmode="lin" valueType="num">
                                      <p:cBhvr>
                                        <p:cTn id="44" dur="1000" fill="hold"/>
                                        <p:tgtEl>
                                          <p:spTgt spid="89"/>
                                        </p:tgtEl>
                                        <p:attrNameLst>
                                          <p:attrName>ppt_x</p:attrName>
                                        </p:attrNameLst>
                                      </p:cBhvr>
                                      <p:tavLst>
                                        <p:tav tm="0">
                                          <p:val>
                                            <p:strVal val="#ppt_x"/>
                                          </p:val>
                                        </p:tav>
                                        <p:tav tm="100000">
                                          <p:val>
                                            <p:strVal val="#ppt_x"/>
                                          </p:val>
                                        </p:tav>
                                      </p:tavLst>
                                    </p:anim>
                                    <p:anim calcmode="lin" valueType="num">
                                      <p:cBhvr>
                                        <p:cTn id="45" dur="1000" fill="hold"/>
                                        <p:tgtEl>
                                          <p:spTgt spid="89"/>
                                        </p:tgtEl>
                                        <p:attrNameLst>
                                          <p:attrName>ppt_y</p:attrName>
                                        </p:attrNameLst>
                                      </p:cBhvr>
                                      <p:tavLst>
                                        <p:tav tm="0">
                                          <p:val>
                                            <p:strVal val="#ppt_y+.1"/>
                                          </p:val>
                                        </p:tav>
                                        <p:tav tm="100000">
                                          <p:val>
                                            <p:strVal val="#ppt_y"/>
                                          </p:val>
                                        </p:tav>
                                      </p:tavLst>
                                    </p:anim>
                                  </p:childTnLst>
                                </p:cTn>
                              </p:par>
                            </p:childTnLst>
                          </p:cTn>
                        </p:par>
                        <p:par>
                          <p:cTn id="46" fill="hold" nodeType="afterGroup">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59"/>
                                        </p:tgtEl>
                                        <p:attrNameLst>
                                          <p:attrName>style.visibility</p:attrName>
                                        </p:attrNameLst>
                                      </p:cBhvr>
                                      <p:to>
                                        <p:strVal val="visible"/>
                                      </p:to>
                                    </p:set>
                                    <p:animEffect transition="in" filter="wipe(left)">
                                      <p:cBhvr>
                                        <p:cTn id="49" dur="500"/>
                                        <p:tgtEl>
                                          <p:spTgt spid="59"/>
                                        </p:tgtEl>
                                      </p:cBhvr>
                                    </p:animEffect>
                                  </p:childTnLst>
                                </p:cTn>
                              </p:par>
                            </p:childTnLst>
                          </p:cTn>
                        </p:par>
                        <p:par>
                          <p:cTn id="50" fill="hold" nodeType="afterGroup">
                            <p:stCondLst>
                              <p:cond delay="6500"/>
                            </p:stCondLst>
                            <p:childTnLst>
                              <p:par>
                                <p:cTn id="51" presetID="10" presetClass="entr" presetSubtype="0" fill="hold" grpId="0" nodeType="afterEffect">
                                  <p:stCondLst>
                                    <p:cond delay="0"/>
                                  </p:stCondLst>
                                  <p:childTnLst>
                                    <p:set>
                                      <p:cBhvr>
                                        <p:cTn id="52" dur="1" fill="hold">
                                          <p:stCondLst>
                                            <p:cond delay="0"/>
                                          </p:stCondLst>
                                        </p:cTn>
                                        <p:tgtEl>
                                          <p:spTgt spid="66"/>
                                        </p:tgtEl>
                                        <p:attrNameLst>
                                          <p:attrName>style.visibility</p:attrName>
                                        </p:attrNameLst>
                                      </p:cBhvr>
                                      <p:to>
                                        <p:strVal val="visible"/>
                                      </p:to>
                                    </p:set>
                                    <p:animEffect transition="in" filter="fade">
                                      <p:cBhvr>
                                        <p:cTn id="53" dur="500"/>
                                        <p:tgtEl>
                                          <p:spTgt spid="66"/>
                                        </p:tgtEl>
                                      </p:cBhvr>
                                    </p:animEffect>
                                  </p:childTnLst>
                                </p:cTn>
                              </p:par>
                            </p:childTnLst>
                          </p:cTn>
                        </p:par>
                        <p:par>
                          <p:cTn id="54" fill="hold" nodeType="afterGroup">
                            <p:stCondLst>
                              <p:cond delay="7000"/>
                            </p:stCondLst>
                            <p:childTnLst>
                              <p:par>
                                <p:cTn id="55" presetID="10" presetClass="entr" presetSubtype="0" fill="hold" grpId="0" nodeType="afterEffect">
                                  <p:stCondLst>
                                    <p:cond delay="0"/>
                                  </p:stCondLst>
                                  <p:childTnLst>
                                    <p:set>
                                      <p:cBhvr>
                                        <p:cTn id="56" dur="1" fill="hold">
                                          <p:stCondLst>
                                            <p:cond delay="0"/>
                                          </p:stCondLst>
                                        </p:cTn>
                                        <p:tgtEl>
                                          <p:spTgt spid="70"/>
                                        </p:tgtEl>
                                        <p:attrNameLst>
                                          <p:attrName>style.visibility</p:attrName>
                                        </p:attrNameLst>
                                      </p:cBhvr>
                                      <p:to>
                                        <p:strVal val="visible"/>
                                      </p:to>
                                    </p:set>
                                    <p:animEffect transition="in" filter="fade">
                                      <p:cBhvr>
                                        <p:cTn id="57" dur="500"/>
                                        <p:tgtEl>
                                          <p:spTgt spid="70"/>
                                        </p:tgtEl>
                                      </p:cBhvr>
                                    </p:animEffect>
                                  </p:childTnLst>
                                </p:cTn>
                              </p:par>
                            </p:childTnLst>
                          </p:cTn>
                        </p:par>
                        <p:par>
                          <p:cTn id="58" fill="hold" nodeType="afterGroup">
                            <p:stCondLst>
                              <p:cond delay="7500"/>
                            </p:stCondLst>
                            <p:childTnLst>
                              <p:par>
                                <p:cTn id="59" presetID="42" presetClass="entr" presetSubtype="0" fill="hold" grpId="0" nodeType="afterEffect">
                                  <p:stCondLst>
                                    <p:cond delay="0"/>
                                  </p:stCondLst>
                                  <p:childTnLst>
                                    <p:set>
                                      <p:cBhvr>
                                        <p:cTn id="60" dur="1" fill="hold">
                                          <p:stCondLst>
                                            <p:cond delay="0"/>
                                          </p:stCondLst>
                                        </p:cTn>
                                        <p:tgtEl>
                                          <p:spTgt spid="106"/>
                                        </p:tgtEl>
                                        <p:attrNameLst>
                                          <p:attrName>style.visibility</p:attrName>
                                        </p:attrNameLst>
                                      </p:cBhvr>
                                      <p:to>
                                        <p:strVal val="visible"/>
                                      </p:to>
                                    </p:set>
                                    <p:animEffect transition="in" filter="fade">
                                      <p:cBhvr>
                                        <p:cTn id="61" dur="1000"/>
                                        <p:tgtEl>
                                          <p:spTgt spid="106"/>
                                        </p:tgtEl>
                                      </p:cBhvr>
                                    </p:animEffect>
                                    <p:anim calcmode="lin" valueType="num">
                                      <p:cBhvr>
                                        <p:cTn id="62" dur="1000" fill="hold"/>
                                        <p:tgtEl>
                                          <p:spTgt spid="106"/>
                                        </p:tgtEl>
                                        <p:attrNameLst>
                                          <p:attrName>ppt_x</p:attrName>
                                        </p:attrNameLst>
                                      </p:cBhvr>
                                      <p:tavLst>
                                        <p:tav tm="0">
                                          <p:val>
                                            <p:strVal val="#ppt_x"/>
                                          </p:val>
                                        </p:tav>
                                        <p:tav tm="100000">
                                          <p:val>
                                            <p:strVal val="#ppt_x"/>
                                          </p:val>
                                        </p:tav>
                                      </p:tavLst>
                                    </p:anim>
                                    <p:anim calcmode="lin" valueType="num">
                                      <p:cBhvr>
                                        <p:cTn id="63" dur="1000" fill="hold"/>
                                        <p:tgtEl>
                                          <p:spTgt spid="106"/>
                                        </p:tgtEl>
                                        <p:attrNameLst>
                                          <p:attrName>ppt_y</p:attrName>
                                        </p:attrNameLst>
                                      </p:cBhvr>
                                      <p:tavLst>
                                        <p:tav tm="0">
                                          <p:val>
                                            <p:strVal val="#ppt_y+.1"/>
                                          </p:val>
                                        </p:tav>
                                        <p:tav tm="100000">
                                          <p:val>
                                            <p:strVal val="#ppt_y"/>
                                          </p:val>
                                        </p:tav>
                                      </p:tavLst>
                                    </p:anim>
                                  </p:childTnLst>
                                </p:cTn>
                              </p:par>
                            </p:childTnLst>
                          </p:cTn>
                        </p:par>
                        <p:par>
                          <p:cTn id="64" fill="hold" nodeType="afterGroup">
                            <p:stCondLst>
                              <p:cond delay="8500"/>
                            </p:stCondLst>
                            <p:childTnLst>
                              <p:par>
                                <p:cTn id="65" presetID="14" presetClass="entr" presetSubtype="10" fill="hold" grpId="0" nodeType="afterEffect">
                                  <p:stCondLst>
                                    <p:cond delay="0"/>
                                  </p:stCondLst>
                                  <p:childTnLst>
                                    <p:set>
                                      <p:cBhvr>
                                        <p:cTn id="66" dur="1" fill="hold">
                                          <p:stCondLst>
                                            <p:cond delay="0"/>
                                          </p:stCondLst>
                                        </p:cTn>
                                        <p:tgtEl>
                                          <p:spTgt spid="107"/>
                                        </p:tgtEl>
                                        <p:attrNameLst>
                                          <p:attrName>style.visibility</p:attrName>
                                        </p:attrNameLst>
                                      </p:cBhvr>
                                      <p:to>
                                        <p:strVal val="visible"/>
                                      </p:to>
                                    </p:set>
                                    <p:animEffect transition="in" filter="randombar(horizontal)">
                                      <p:cBhvr>
                                        <p:cTn id="67" dur="500"/>
                                        <p:tgtEl>
                                          <p:spTgt spid="107"/>
                                        </p:tgtEl>
                                      </p:cBhvr>
                                    </p:animEffect>
                                  </p:childTnLst>
                                </p:cTn>
                              </p:par>
                            </p:childTnLst>
                          </p:cTn>
                        </p:par>
                        <p:par>
                          <p:cTn id="68" fill="hold" nodeType="afterGroup">
                            <p:stCondLst>
                              <p:cond delay="9000"/>
                            </p:stCondLst>
                            <p:childTnLst>
                              <p:par>
                                <p:cTn id="69" presetID="21" presetClass="entr" presetSubtype="1"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Effect transition="in" filter="wheel(1)">
                                      <p:cBhvr>
                                        <p:cTn id="71" dur="1000"/>
                                        <p:tgtEl>
                                          <p:spTgt spid="5"/>
                                        </p:tgtEl>
                                      </p:cBhvr>
                                    </p:animEffect>
                                  </p:childTnLst>
                                </p:cTn>
                              </p:par>
                            </p:childTnLst>
                          </p:cTn>
                        </p:par>
                        <p:par>
                          <p:cTn id="72" fill="hold" nodeType="afterGroup">
                            <p:stCondLst>
                              <p:cond delay="10000"/>
                            </p:stCondLst>
                            <p:childTnLst>
                              <p:par>
                                <p:cTn id="73" presetID="10" presetClass="entr" presetSubtype="0" fill="hold" grpId="0" nodeType="afterEffect">
                                  <p:stCondLst>
                                    <p:cond delay="0"/>
                                  </p:stCondLst>
                                  <p:childTnLst>
                                    <p:set>
                                      <p:cBhvr>
                                        <p:cTn id="74" dur="1" fill="hold">
                                          <p:stCondLst>
                                            <p:cond delay="0"/>
                                          </p:stCondLst>
                                        </p:cTn>
                                        <p:tgtEl>
                                          <p:spTgt spid="115"/>
                                        </p:tgtEl>
                                        <p:attrNameLst>
                                          <p:attrName>style.visibility</p:attrName>
                                        </p:attrNameLst>
                                      </p:cBhvr>
                                      <p:to>
                                        <p:strVal val="visible"/>
                                      </p:to>
                                    </p:set>
                                    <p:animEffect transition="in" filter="fade">
                                      <p:cBhvr>
                                        <p:cTn id="75" dur="500"/>
                                        <p:tgtEl>
                                          <p:spTgt spid="115"/>
                                        </p:tgtEl>
                                      </p:cBhvr>
                                    </p:animEffect>
                                  </p:childTnLst>
                                </p:cTn>
                              </p:par>
                            </p:childTnLst>
                          </p:cTn>
                        </p:par>
                        <p:par>
                          <p:cTn id="76" fill="hold" nodeType="afterGroup">
                            <p:stCondLst>
                              <p:cond delay="10500"/>
                            </p:stCondLst>
                            <p:childTnLst>
                              <p:par>
                                <p:cTn id="77" presetID="22" presetClass="entr" presetSubtype="8"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wipe(left)">
                                      <p:cBhvr>
                                        <p:cTn id="79" dur="500"/>
                                        <p:tgtEl>
                                          <p:spTgt spid="7"/>
                                        </p:tgtEl>
                                      </p:cBhvr>
                                    </p:animEffect>
                                  </p:childTnLst>
                                </p:cTn>
                              </p:par>
                            </p:childTnLst>
                          </p:cTn>
                        </p:par>
                        <p:par>
                          <p:cTn id="80" fill="hold" nodeType="afterGroup">
                            <p:stCondLst>
                              <p:cond delay="11000"/>
                            </p:stCondLst>
                            <p:childTnLst>
                              <p:par>
                                <p:cTn id="81" presetID="21" presetClass="entr" presetSubtype="1"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Effect transition="in" filter="wheel(1)">
                                      <p:cBhvr>
                                        <p:cTn id="83" dur="1000"/>
                                        <p:tgtEl>
                                          <p:spTgt spid="6"/>
                                        </p:tgtEl>
                                      </p:cBhvr>
                                    </p:animEffect>
                                  </p:childTnLst>
                                </p:cTn>
                              </p:par>
                            </p:childTnLst>
                          </p:cTn>
                        </p:par>
                        <p:par>
                          <p:cTn id="84" fill="hold" nodeType="afterGroup">
                            <p:stCondLst>
                              <p:cond delay="12000"/>
                            </p:stCondLst>
                            <p:childTnLst>
                              <p:par>
                                <p:cTn id="85" presetID="10" presetClass="entr" presetSubtype="0" fill="hold" grpId="0" nodeType="afterEffect">
                                  <p:stCondLst>
                                    <p:cond delay="0"/>
                                  </p:stCondLst>
                                  <p:childTnLst>
                                    <p:set>
                                      <p:cBhvr>
                                        <p:cTn id="86" dur="1" fill="hold">
                                          <p:stCondLst>
                                            <p:cond delay="0"/>
                                          </p:stCondLst>
                                        </p:cTn>
                                        <p:tgtEl>
                                          <p:spTgt spid="131"/>
                                        </p:tgtEl>
                                        <p:attrNameLst>
                                          <p:attrName>style.visibility</p:attrName>
                                        </p:attrNameLst>
                                      </p:cBhvr>
                                      <p:to>
                                        <p:strVal val="visible"/>
                                      </p:to>
                                    </p:set>
                                    <p:animEffect transition="in" filter="fade">
                                      <p:cBhvr>
                                        <p:cTn id="87" dur="500"/>
                                        <p:tgtEl>
                                          <p:spTgt spid="131"/>
                                        </p:tgtEl>
                                      </p:cBhvr>
                                    </p:animEffect>
                                  </p:childTnLst>
                                </p:cTn>
                              </p:par>
                            </p:childTnLst>
                          </p:cTn>
                        </p:par>
                        <p:par>
                          <p:cTn id="88" fill="hold" nodeType="afterGroup">
                            <p:stCondLst>
                              <p:cond delay="12500"/>
                            </p:stCondLst>
                            <p:childTnLst>
                              <p:par>
                                <p:cTn id="89" presetID="22" presetClass="entr" presetSubtype="8" fill="hold" nodeType="afterEffect">
                                  <p:stCondLst>
                                    <p:cond delay="0"/>
                                  </p:stCondLst>
                                  <p:childTnLst>
                                    <p:set>
                                      <p:cBhvr>
                                        <p:cTn id="90" dur="1" fill="hold">
                                          <p:stCondLst>
                                            <p:cond delay="0"/>
                                          </p:stCondLst>
                                        </p:cTn>
                                        <p:tgtEl>
                                          <p:spTgt spid="8"/>
                                        </p:tgtEl>
                                        <p:attrNameLst>
                                          <p:attrName>style.visibility</p:attrName>
                                        </p:attrNameLst>
                                      </p:cBhvr>
                                      <p:to>
                                        <p:strVal val="visible"/>
                                      </p:to>
                                    </p:set>
                                    <p:animEffect transition="in" filter="wipe(left)">
                                      <p:cBhvr>
                                        <p:cTn id="91" dur="500"/>
                                        <p:tgtEl>
                                          <p:spTgt spid="8"/>
                                        </p:tgtEl>
                                      </p:cBhvr>
                                    </p:animEffect>
                                  </p:childTnLst>
                                </p:cTn>
                              </p:par>
                            </p:childTnLst>
                          </p:cTn>
                        </p:par>
                        <p:par>
                          <p:cTn id="92" fill="hold" nodeType="afterGroup">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37"/>
                                        </p:tgtEl>
                                        <p:attrNameLst>
                                          <p:attrName>style.visibility</p:attrName>
                                        </p:attrNameLst>
                                      </p:cBhvr>
                                      <p:to>
                                        <p:strVal val="visible"/>
                                      </p:to>
                                    </p:set>
                                    <p:animEffect transition="in" filter="fade">
                                      <p:cBhvr>
                                        <p:cTn id="95" dur="1000"/>
                                        <p:tgtEl>
                                          <p:spTgt spid="137"/>
                                        </p:tgtEl>
                                      </p:cBhvr>
                                    </p:animEffect>
                                    <p:anim calcmode="lin" valueType="num">
                                      <p:cBhvr>
                                        <p:cTn id="96" dur="1000" fill="hold"/>
                                        <p:tgtEl>
                                          <p:spTgt spid="137"/>
                                        </p:tgtEl>
                                        <p:attrNameLst>
                                          <p:attrName>ppt_x</p:attrName>
                                        </p:attrNameLst>
                                      </p:cBhvr>
                                      <p:tavLst>
                                        <p:tav tm="0">
                                          <p:val>
                                            <p:strVal val="#ppt_x"/>
                                          </p:val>
                                        </p:tav>
                                        <p:tav tm="100000">
                                          <p:val>
                                            <p:strVal val="#ppt_x"/>
                                          </p:val>
                                        </p:tav>
                                      </p:tavLst>
                                    </p:anim>
                                    <p:anim calcmode="lin" valueType="num">
                                      <p:cBhvr>
                                        <p:cTn id="97" dur="1000" fill="hold"/>
                                        <p:tgtEl>
                                          <p:spTgt spid="137"/>
                                        </p:tgtEl>
                                        <p:attrNameLst>
                                          <p:attrName>ppt_y</p:attrName>
                                        </p:attrNameLst>
                                      </p:cBhvr>
                                      <p:tavLst>
                                        <p:tav tm="0">
                                          <p:val>
                                            <p:strVal val="#ppt_y+.1"/>
                                          </p:val>
                                        </p:tav>
                                        <p:tav tm="100000">
                                          <p:val>
                                            <p:strVal val="#ppt_y"/>
                                          </p:val>
                                        </p:tav>
                                      </p:tavLst>
                                    </p:anim>
                                  </p:childTnLst>
                                </p:cTn>
                              </p:par>
                            </p:childTnLst>
                          </p:cTn>
                        </p:par>
                        <p:par>
                          <p:cTn id="98" fill="hold" nodeType="afterGroup">
                            <p:stCondLst>
                              <p:cond delay="14000"/>
                            </p:stCondLst>
                            <p:childTnLst>
                              <p:par>
                                <p:cTn id="99" presetID="14" presetClass="entr" presetSubtype="10" fill="hold" grpId="0" nodeType="afterEffect">
                                  <p:stCondLst>
                                    <p:cond delay="0"/>
                                  </p:stCondLst>
                                  <p:childTnLst>
                                    <p:set>
                                      <p:cBhvr>
                                        <p:cTn id="100" dur="1" fill="hold">
                                          <p:stCondLst>
                                            <p:cond delay="0"/>
                                          </p:stCondLst>
                                        </p:cTn>
                                        <p:tgtEl>
                                          <p:spTgt spid="138"/>
                                        </p:tgtEl>
                                        <p:attrNameLst>
                                          <p:attrName>style.visibility</p:attrName>
                                        </p:attrNameLst>
                                      </p:cBhvr>
                                      <p:to>
                                        <p:strVal val="visible"/>
                                      </p:to>
                                    </p:set>
                                    <p:animEffect transition="in" filter="randombar(horizontal)">
                                      <p:cBhvr>
                                        <p:cTn id="101"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2" grpId="0" animBg="1"/>
      <p:bldP spid="68" grpId="0"/>
      <p:bldP spid="87" grpId="0"/>
      <p:bldP spid="58" grpId="0" animBg="1"/>
      <p:bldP spid="64" grpId="0" animBg="1"/>
      <p:bldP spid="69" grpId="0"/>
      <p:bldP spid="88" grpId="0"/>
      <p:bldP spid="59" grpId="0" animBg="1"/>
      <p:bldP spid="66" grpId="0" animBg="1"/>
      <p:bldP spid="70" grpId="0"/>
      <p:bldP spid="89" grpId="0"/>
      <p:bldP spid="106" grpId="0"/>
      <p:bldP spid="107" grpId="0"/>
      <p:bldP spid="115" grpId="0"/>
      <p:bldP spid="131" grpId="0"/>
      <p:bldP spid="137" grpId="0"/>
      <p:bldP spid="138" grpId="0"/>
    </p:bldLst>
  </p:timing>
</p:sld>
</file>

<file path=ppt/slides/slide2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7" name="图片 6"/>
          <p:cNvPicPr>
            <a:picLocks noChangeAspect="1"/>
          </p:cNvPicPr>
          <p:nvPr/>
        </p:nvPicPr>
        <p:blipFill>
          <a:blip r:embed="rId2">
            <a:extLst>
              <a:ext uri="{28A0092B-C50C-407E-A947-70E740481C1C}">
                <a14:useLocalDpi xmlns:a14="http://schemas.microsoft.com/office/drawing/2010/main" val="0"/>
              </a:ext>
            </a:extLst>
          </a:blip>
          <a:srcRect l="23802"/>
          <a:stretch>
            <a:fillRect/>
          </a:stretch>
        </p:blipFill>
        <p:spPr>
          <a:xfrm>
            <a:off x="6256512" y="2331136"/>
            <a:ext cx="2034113" cy="4004255"/>
          </a:xfrm>
          <a:prstGeom prst="rect">
            <a:avLst/>
          </a:prstGeom>
        </p:spPr>
      </p:pic>
      <p:sp>
        <p:nvSpPr>
          <p:cNvPr id="11" name="矩形 10"/>
          <p:cNvSpPr/>
          <p:nvPr/>
        </p:nvSpPr>
        <p:spPr>
          <a:xfrm>
            <a:off x="3830596" y="1330691"/>
            <a:ext cx="2118945" cy="4123593"/>
          </a:xfrm>
          <a:prstGeom prst="rect">
            <a:avLst/>
          </a:prstGeom>
          <a:noFill/>
          <a:ln w="6350">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50" name="矩形 49"/>
          <p:cNvSpPr/>
          <p:nvPr/>
        </p:nvSpPr>
        <p:spPr>
          <a:xfrm>
            <a:off x="6251332" y="2271468"/>
            <a:ext cx="2118945" cy="4123593"/>
          </a:xfrm>
          <a:prstGeom prst="rect">
            <a:avLst/>
          </a:prstGeom>
          <a:noFill/>
          <a:ln w="6350">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51" name="文本框 16"/>
          <p:cNvSpPr txBox="1"/>
          <p:nvPr/>
        </p:nvSpPr>
        <p:spPr>
          <a:xfrm>
            <a:off x="2792574" y="1781053"/>
            <a:ext cx="517065" cy="1477328"/>
          </a:xfrm>
          <a:prstGeom prst="rect">
            <a:avLst/>
          </a:prstGeom>
          <a:noFill/>
        </p:spPr>
        <p:txBody>
          <a:bodyPr vert="eaVert"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endParaRPr>
          </a:p>
        </p:txBody>
      </p:sp>
      <p:sp>
        <p:nvSpPr>
          <p:cNvPr id="52" name="矩形 51"/>
          <p:cNvSpPr/>
          <p:nvPr/>
        </p:nvSpPr>
        <p:spPr>
          <a:xfrm>
            <a:off x="1138082" y="1781052"/>
            <a:ext cx="1569660" cy="4251573"/>
          </a:xfrm>
          <a:prstGeom prst="rect">
            <a:avLst/>
          </a:prstGeom>
          <a:noFill/>
        </p:spPr>
        <p:txBody>
          <a:bodyPr vert="eaVert" wrap="square" rtlCol="0">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200" b="0" i="0" u="none" strike="noStrike" kern="1200" cap="none" spc="300" normalizeH="0" baseline="0" noProof="0">
                <a:ln>
                  <a:noFill/>
                </a:ln>
                <a:solidFill>
                  <a:srgbClr val="44546A">
                    <a:lumMod val="50000"/>
                  </a:srgbClr>
                </a:solidFill>
                <a:effectLst/>
                <a:uLnTx/>
                <a:uFillTx/>
                <a:latin typeface="等线"/>
                <a:ea typeface="等线"/>
                <a:cs typeface="+mn-cs"/>
              </a:rPr>
              <a:t>单击此处添加文字阐述，添加简短问题说明文字，具体说明文字在此处添加此处。单击此处添加文字阐述，添加简短问题说明文字，具体说明文字在此处添加此处。</a:t>
            </a: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p:txBody>
      </p:sp>
      <p:cxnSp>
        <p:nvCxnSpPr>
          <p:cNvPr id="14" name="直接连接符 13"/>
          <p:cNvCxnSpPr/>
          <p:nvPr/>
        </p:nvCxnSpPr>
        <p:spPr>
          <a:xfrm flipH="1">
            <a:off x="2702561" y="1781053"/>
            <a:ext cx="0" cy="4251573"/>
          </a:xfrm>
          <a:prstGeom prst="line">
            <a:avLst/>
          </a:prstGeom>
          <a:ln>
            <a:solidFill>
              <a:srgbClr val="E22A30"/>
            </a:solidFill>
          </a:ln>
        </p:spPr>
        <p:style>
          <a:lnRef idx="1">
            <a:schemeClr val="accent1"/>
          </a:lnRef>
          <a:fillRef idx="0">
            <a:schemeClr val="accent1"/>
          </a:fillRef>
          <a:effectRef idx="0">
            <a:schemeClr val="accent1"/>
          </a:effectRef>
          <a:fontRef idx="minor">
            <a:schemeClr val="tx1"/>
          </a:fontRef>
        </p:style>
      </p:cxnSp>
      <p:sp>
        <p:nvSpPr>
          <p:cNvPr id="62" name="文本框 16"/>
          <p:cNvSpPr txBox="1"/>
          <p:nvPr/>
        </p:nvSpPr>
        <p:spPr>
          <a:xfrm>
            <a:off x="10443713" y="1781053"/>
            <a:ext cx="517065" cy="1477328"/>
          </a:xfrm>
          <a:prstGeom prst="rect">
            <a:avLst/>
          </a:prstGeom>
          <a:noFill/>
        </p:spPr>
        <p:txBody>
          <a:bodyPr vert="eaVert"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endParaRPr>
          </a:p>
        </p:txBody>
      </p:sp>
      <p:sp>
        <p:nvSpPr>
          <p:cNvPr id="63" name="矩形 62"/>
          <p:cNvSpPr/>
          <p:nvPr/>
        </p:nvSpPr>
        <p:spPr>
          <a:xfrm>
            <a:off x="8789221" y="1781052"/>
            <a:ext cx="1569660" cy="4251573"/>
          </a:xfrm>
          <a:prstGeom prst="rect">
            <a:avLst/>
          </a:prstGeom>
          <a:noFill/>
        </p:spPr>
        <p:txBody>
          <a:bodyPr vert="eaVert" wrap="square" rtlCol="0">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200" b="0" i="0" u="none" strike="noStrike" kern="1200" cap="none" spc="300" normalizeH="0" baseline="0" noProof="0">
                <a:ln>
                  <a:noFill/>
                </a:ln>
                <a:solidFill>
                  <a:srgbClr val="44546A">
                    <a:lumMod val="50000"/>
                  </a:srgbClr>
                </a:solidFill>
                <a:effectLst/>
                <a:uLnTx/>
                <a:uFillTx/>
                <a:latin typeface="等线"/>
                <a:ea typeface="等线"/>
                <a:cs typeface="+mn-cs"/>
              </a:rPr>
              <a:t>单击此处添加文字阐述，添加简短问题说明文字，具体说明文字在此处添加此处。单击此处添加文字阐述，添加简短问题说明文字，具体说明文字在此处添加此处。</a:t>
            </a: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p:txBody>
      </p:sp>
      <p:cxnSp>
        <p:nvCxnSpPr>
          <p:cNvPr id="64" name="直接连接符 63"/>
          <p:cNvCxnSpPr/>
          <p:nvPr/>
        </p:nvCxnSpPr>
        <p:spPr>
          <a:xfrm flipH="1">
            <a:off x="10353700" y="1781053"/>
            <a:ext cx="0" cy="4251573"/>
          </a:xfrm>
          <a:prstGeom prst="line">
            <a:avLst/>
          </a:prstGeom>
          <a:ln>
            <a:solidFill>
              <a:srgbClr val="E22A30"/>
            </a:solidFill>
          </a:ln>
        </p:spPr>
        <p:style>
          <a:lnRef idx="1">
            <a:schemeClr val="accent1"/>
          </a:lnRef>
          <a:fillRef idx="0">
            <a:schemeClr val="accent1"/>
          </a:fillRef>
          <a:effectRef idx="0">
            <a:schemeClr val="accent1"/>
          </a:effectRef>
          <a:fontRef idx="minor">
            <a:schemeClr val="tx1"/>
          </a:fontRef>
        </p:style>
      </p:cxnSp>
      <p:pic>
        <p:nvPicPr>
          <p:cNvPr id="4" name="图片 3"/>
          <p:cNvPicPr>
            <a:picLocks noChangeAspect="1"/>
          </p:cNvPicPr>
          <p:nvPr/>
        </p:nvPicPr>
        <p:blipFill>
          <a:blip r:embed="rId3">
            <a:extLst>
              <a:ext uri="{28A0092B-C50C-407E-A947-70E740481C1C}">
                <a14:useLocalDpi xmlns:a14="http://schemas.microsoft.com/office/drawing/2010/main" val="0"/>
              </a:ext>
            </a:extLst>
          </a:blip>
          <a:srcRect l="14236" r="9859"/>
          <a:stretch>
            <a:fillRect/>
          </a:stretch>
        </p:blipFill>
        <p:spPr>
          <a:xfrm>
            <a:off x="3907354" y="1387753"/>
            <a:ext cx="2028933" cy="4009468"/>
          </a:xfrm>
          <a:prstGeom prst="rect">
            <a:avLst/>
          </a:prstGeom>
        </p:spPr>
      </p:pic>
    </p:spTree>
  </p:cSld>
  <p:clrMapOvr>
    <a:masterClrMapping/>
  </p:clrMapOvr>
  <p:transition spd="slow" advTm="8000">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2" presetClass="entr" presetSubtype="4"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47"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par>
                                <p:cTn id="18" presetID="22" presetClass="entr" presetSubtype="1"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wipe(up)">
                                      <p:cBhvr>
                                        <p:cTn id="20" dur="1000"/>
                                        <p:tgtEl>
                                          <p:spTgt spid="50"/>
                                        </p:tgtEl>
                                      </p:cBhvr>
                                    </p:animEffect>
                                  </p:childTnLst>
                                </p:cTn>
                              </p:par>
                            </p:childTnLst>
                          </p:cTn>
                        </p:par>
                        <p:par>
                          <p:cTn id="21" fill="hold" nodeType="afterGroup">
                            <p:stCondLst>
                              <p:cond delay="1000"/>
                            </p:stCondLst>
                            <p:childTnLst>
                              <p:par>
                                <p:cTn id="22" presetID="42" presetClass="entr" presetSubtype="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1000"/>
                                        <p:tgtEl>
                                          <p:spTgt spid="51"/>
                                        </p:tgtEl>
                                      </p:cBhvr>
                                    </p:animEffect>
                                    <p:anim calcmode="lin" valueType="num">
                                      <p:cBhvr>
                                        <p:cTn id="25" dur="1000" fill="hold"/>
                                        <p:tgtEl>
                                          <p:spTgt spid="51"/>
                                        </p:tgtEl>
                                        <p:attrNameLst>
                                          <p:attrName>ppt_x</p:attrName>
                                        </p:attrNameLst>
                                      </p:cBhvr>
                                      <p:tavLst>
                                        <p:tav tm="0">
                                          <p:val>
                                            <p:strVal val="#ppt_x"/>
                                          </p:val>
                                        </p:tav>
                                        <p:tav tm="100000">
                                          <p:val>
                                            <p:strVal val="#ppt_x"/>
                                          </p:val>
                                        </p:tav>
                                      </p:tavLst>
                                    </p:anim>
                                    <p:anim calcmode="lin" valueType="num">
                                      <p:cBhvr>
                                        <p:cTn id="26" dur="1000" fill="hold"/>
                                        <p:tgtEl>
                                          <p:spTgt spid="51"/>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1000" fill="hold"/>
                                        <p:tgtEl>
                                          <p:spTgt spid="62"/>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2000"/>
                            </p:stCondLst>
                            <p:childTnLst>
                              <p:par>
                                <p:cTn id="33" presetID="22" presetClass="entr" presetSubtype="1"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up)">
                                      <p:cBhvr>
                                        <p:cTn id="35" dur="500"/>
                                        <p:tgtEl>
                                          <p:spTgt spid="14"/>
                                        </p:tgtEl>
                                      </p:cBhvr>
                                    </p:animEffect>
                                  </p:childTnLst>
                                </p:cTn>
                              </p:par>
                              <p:par>
                                <p:cTn id="36" presetID="22" presetClass="entr" presetSubtype="1" fill="hold"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wipe(up)">
                                      <p:cBhvr>
                                        <p:cTn id="38" dur="500"/>
                                        <p:tgtEl>
                                          <p:spTgt spid="64"/>
                                        </p:tgtEl>
                                      </p:cBhvr>
                                    </p:animEffect>
                                  </p:childTnLst>
                                </p:cTn>
                              </p:par>
                            </p:childTnLst>
                          </p:cTn>
                        </p:par>
                        <p:par>
                          <p:cTn id="39" fill="hold" nodeType="afterGroup">
                            <p:stCondLst>
                              <p:cond delay="2500"/>
                            </p:stCondLst>
                            <p:childTnLst>
                              <p:par>
                                <p:cTn id="40" presetID="14" presetClass="entr" presetSubtype="5"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randombar(vertical)">
                                      <p:cBhvr>
                                        <p:cTn id="42" dur="500"/>
                                        <p:tgtEl>
                                          <p:spTgt spid="52"/>
                                        </p:tgtEl>
                                      </p:cBhvr>
                                    </p:animEffect>
                                  </p:childTnLst>
                                </p:cTn>
                              </p:par>
                              <p:par>
                                <p:cTn id="43" presetID="14" presetClass="entr" presetSubtype="5" fill="hold" grpId="0" nodeType="withEffect">
                                  <p:stCondLst>
                                    <p:cond delay="0"/>
                                  </p:stCondLst>
                                  <p:childTnLst>
                                    <p:set>
                                      <p:cBhvr>
                                        <p:cTn id="44" dur="1" fill="hold">
                                          <p:stCondLst>
                                            <p:cond delay="0"/>
                                          </p:stCondLst>
                                        </p:cTn>
                                        <p:tgtEl>
                                          <p:spTgt spid="63"/>
                                        </p:tgtEl>
                                        <p:attrNameLst>
                                          <p:attrName>style.visibility</p:attrName>
                                        </p:attrNameLst>
                                      </p:cBhvr>
                                      <p:to>
                                        <p:strVal val="visible"/>
                                      </p:to>
                                    </p:set>
                                    <p:animEffect transition="in" filter="randombar(vertical)">
                                      <p:cBhvr>
                                        <p:cTn id="4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0" grpId="0" animBg="1"/>
      <p:bldP spid="51" grpId="0"/>
      <p:bldP spid="52" grpId="0"/>
      <p:bldP spid="62" grpId="0"/>
      <p:bldP spid="63" grpId="0"/>
    </p:bldLst>
  </p:timing>
</p:sld>
</file>

<file path=ppt/slides/slide2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13" name="圆角矩形 12"/>
          <p:cNvSpPr/>
          <p:nvPr/>
        </p:nvSpPr>
        <p:spPr>
          <a:xfrm rot="2700000">
            <a:off x="2436594" y="1928435"/>
            <a:ext cx="1670332" cy="167033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14" name="圆角矩形 13"/>
          <p:cNvSpPr/>
          <p:nvPr/>
        </p:nvSpPr>
        <p:spPr>
          <a:xfrm rot="2700000">
            <a:off x="4309846" y="1928435"/>
            <a:ext cx="1670332" cy="167033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4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15" name="圆角矩形 14"/>
          <p:cNvSpPr/>
          <p:nvPr/>
        </p:nvSpPr>
        <p:spPr>
          <a:xfrm rot="2700000">
            <a:off x="6183098" y="1928435"/>
            <a:ext cx="1670332" cy="167033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16" name="圆角矩形 15"/>
          <p:cNvSpPr/>
          <p:nvPr/>
        </p:nvSpPr>
        <p:spPr>
          <a:xfrm rot="2700000">
            <a:off x="8056350" y="1928435"/>
            <a:ext cx="1670332" cy="167033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4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25" name="文本框 17"/>
          <p:cNvSpPr txBox="1"/>
          <p:nvPr/>
        </p:nvSpPr>
        <p:spPr>
          <a:xfrm>
            <a:off x="2385533" y="2709540"/>
            <a:ext cx="1569660" cy="424732"/>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endParaRPr>
          </a:p>
        </p:txBody>
      </p:sp>
      <p:sp>
        <p:nvSpPr>
          <p:cNvPr id="26" name="文本框 17"/>
          <p:cNvSpPr txBox="1"/>
          <p:nvPr/>
        </p:nvSpPr>
        <p:spPr>
          <a:xfrm>
            <a:off x="4375214" y="2709540"/>
            <a:ext cx="1569660" cy="403316"/>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endParaRPr>
          </a:p>
        </p:txBody>
      </p:sp>
      <p:sp>
        <p:nvSpPr>
          <p:cNvPr id="27" name="文本框 17"/>
          <p:cNvSpPr txBox="1"/>
          <p:nvPr/>
        </p:nvSpPr>
        <p:spPr>
          <a:xfrm>
            <a:off x="6225395" y="2709540"/>
            <a:ext cx="1569660" cy="424732"/>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endParaRPr>
          </a:p>
        </p:txBody>
      </p:sp>
      <p:sp>
        <p:nvSpPr>
          <p:cNvPr id="28" name="文本框 17"/>
          <p:cNvSpPr txBox="1"/>
          <p:nvPr/>
        </p:nvSpPr>
        <p:spPr>
          <a:xfrm>
            <a:off x="8191638" y="2709540"/>
            <a:ext cx="1569660" cy="424732"/>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sym typeface="Bebas" pitchFamily="2" charset="0"/>
            </a:endParaRPr>
          </a:p>
        </p:txBody>
      </p:sp>
      <p:sp>
        <p:nvSpPr>
          <p:cNvPr id="23" name="圆角矩形 12"/>
          <p:cNvSpPr/>
          <p:nvPr/>
        </p:nvSpPr>
        <p:spPr>
          <a:xfrm rot="2700000">
            <a:off x="2854535" y="3524921"/>
            <a:ext cx="321110" cy="32111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24" name="圆角矩形 12"/>
          <p:cNvSpPr/>
          <p:nvPr/>
        </p:nvSpPr>
        <p:spPr>
          <a:xfrm rot="2700000">
            <a:off x="4759534" y="3524921"/>
            <a:ext cx="321110" cy="32111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30" name="圆角矩形 12"/>
          <p:cNvSpPr/>
          <p:nvPr/>
        </p:nvSpPr>
        <p:spPr>
          <a:xfrm rot="2700000">
            <a:off x="6597859" y="3524921"/>
            <a:ext cx="321110" cy="32111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31" name="圆角矩形 12"/>
          <p:cNvSpPr/>
          <p:nvPr/>
        </p:nvSpPr>
        <p:spPr>
          <a:xfrm rot="2700000">
            <a:off x="8474284" y="3524921"/>
            <a:ext cx="321110" cy="32111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32" name="文本框 17"/>
          <p:cNvSpPr txBox="1"/>
          <p:nvPr/>
        </p:nvSpPr>
        <p:spPr>
          <a:xfrm>
            <a:off x="2913266" y="1928379"/>
            <a:ext cx="646331" cy="700769"/>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rPr>
              <a:t>壹</a:t>
            </a:r>
            <a:endPar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endParaRPr>
          </a:p>
        </p:txBody>
      </p:sp>
      <p:sp>
        <p:nvSpPr>
          <p:cNvPr id="33" name="文本框 17"/>
          <p:cNvSpPr txBox="1"/>
          <p:nvPr/>
        </p:nvSpPr>
        <p:spPr>
          <a:xfrm>
            <a:off x="4808741" y="1972526"/>
            <a:ext cx="646331" cy="757130"/>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rPr>
              <a:t>贰</a:t>
            </a:r>
            <a:endPar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endParaRPr>
          </a:p>
        </p:txBody>
      </p:sp>
      <p:sp>
        <p:nvSpPr>
          <p:cNvPr id="34" name="文本框 17"/>
          <p:cNvSpPr txBox="1"/>
          <p:nvPr/>
        </p:nvSpPr>
        <p:spPr>
          <a:xfrm>
            <a:off x="6685166" y="1972526"/>
            <a:ext cx="646331" cy="757130"/>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rPr>
              <a:t>叁</a:t>
            </a:r>
            <a:endPar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endParaRPr>
          </a:p>
        </p:txBody>
      </p:sp>
      <p:sp>
        <p:nvSpPr>
          <p:cNvPr id="35" name="文本框 17"/>
          <p:cNvSpPr txBox="1"/>
          <p:nvPr/>
        </p:nvSpPr>
        <p:spPr>
          <a:xfrm>
            <a:off x="8637791" y="1972526"/>
            <a:ext cx="646331" cy="757130"/>
          </a:xfrm>
          <a:prstGeom prst="rect">
            <a:avLst/>
          </a:prstGeom>
          <a:noFill/>
        </p:spPr>
        <p:txBody>
          <a:bodyPr wrap="none" rtlCol="0">
            <a:spAutoFit/>
          </a:bodyPr>
          <a:lstStyle>
            <a:defPPr>
              <a:defRPr lang="zh-CN"/>
            </a:defPPr>
            <a:lvl1pPr lvl="0">
              <a:lnSpc>
                <a:spcPct val="120000"/>
              </a:lnSpc>
              <a:defRPr>
                <a:latin typeface="+mn-ea"/>
                <a:cs typeface="Lato Regular"/>
              </a:defRPr>
            </a:lvl1p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rPr>
              <a:t>肆</a:t>
            </a:r>
            <a:endParaRPr kumimoji="0" lang="zh-CN" altLang="en-US" sz="3600" b="0" i="0" u="none" strike="noStrike" kern="1200" cap="none" spc="0" normalizeH="0" baseline="0" noProof="0">
              <a:ln>
                <a:noFill/>
              </a:ln>
              <a:solidFill>
                <a:srgbClr val="E22A30"/>
              </a:solidFill>
              <a:effectLst/>
              <a:uLnTx/>
              <a:uFillTx/>
              <a:latin typeface="华康金文体W3(P)" panose="030f0300000000000000" pitchFamily="66" charset="-122"/>
              <a:ea typeface="华康金文体W3(P)" panose="030f0300000000000000" pitchFamily="66" charset="-122"/>
              <a:sym typeface="Bebas" pitchFamily="2" charset="0"/>
            </a:endParaRPr>
          </a:p>
        </p:txBody>
      </p:sp>
      <p:sp>
        <p:nvSpPr>
          <p:cNvPr id="71" name="矩形 70"/>
          <p:cNvSpPr/>
          <p:nvPr/>
        </p:nvSpPr>
        <p:spPr>
          <a:xfrm>
            <a:off x="2422842" y="4262705"/>
            <a:ext cx="1477328" cy="1708160"/>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4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73" name="圆角矩形 12"/>
          <p:cNvSpPr/>
          <p:nvPr/>
        </p:nvSpPr>
        <p:spPr>
          <a:xfrm rot="2700000">
            <a:off x="2943090" y="4006985"/>
            <a:ext cx="144000" cy="14400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74" name="圆角矩形 12"/>
          <p:cNvSpPr/>
          <p:nvPr/>
        </p:nvSpPr>
        <p:spPr>
          <a:xfrm rot="2700000">
            <a:off x="4852590" y="4006984"/>
            <a:ext cx="144000" cy="14400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75" name="圆角矩形 12"/>
          <p:cNvSpPr/>
          <p:nvPr/>
        </p:nvSpPr>
        <p:spPr>
          <a:xfrm rot="2700000">
            <a:off x="6698974" y="3997133"/>
            <a:ext cx="144000" cy="14400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76" name="圆角矩形 12"/>
          <p:cNvSpPr/>
          <p:nvPr/>
        </p:nvSpPr>
        <p:spPr>
          <a:xfrm rot="2700000">
            <a:off x="8554151" y="3997133"/>
            <a:ext cx="144000" cy="144000"/>
          </a:xfrm>
          <a:prstGeom prst="roundRect">
            <a:avLst>
              <a:gd name="adj" fmla="val 6808"/>
            </a:avLst>
          </a:prstGeom>
          <a:noFill/>
          <a:ln w="6350">
            <a:solidFill>
              <a:srgbClr val="E22A30"/>
            </a:solidFill>
          </a:ln>
          <a:effectLst>
            <a:outerShdw blurRad="241300" dist="38100" dir="5400000" sx="90000" sy="-19000"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srgbClr val="FEFABC"/>
              </a:solidFill>
              <a:effectLst/>
              <a:uLnTx/>
              <a:uFillTx/>
              <a:latin typeface="Bebas" pitchFamily="2" charset="0"/>
              <a:ea typeface="微软雅黑" panose="020b0503020204020204" pitchFamily="34" charset="-122"/>
              <a:cs typeface="+mn-cs"/>
              <a:sym typeface="Bebas" pitchFamily="2" charset="0"/>
            </a:endParaRPr>
          </a:p>
        </p:txBody>
      </p:sp>
      <p:sp>
        <p:nvSpPr>
          <p:cNvPr id="77" name="矩形 76"/>
          <p:cNvSpPr/>
          <p:nvPr/>
        </p:nvSpPr>
        <p:spPr>
          <a:xfrm>
            <a:off x="4089094" y="4268847"/>
            <a:ext cx="1477328" cy="1708160"/>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4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78" name="矩形 77"/>
          <p:cNvSpPr/>
          <p:nvPr/>
        </p:nvSpPr>
        <p:spPr>
          <a:xfrm>
            <a:off x="5939979" y="4268847"/>
            <a:ext cx="1477328" cy="1708160"/>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4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79" name="矩形 78"/>
          <p:cNvSpPr/>
          <p:nvPr/>
        </p:nvSpPr>
        <p:spPr>
          <a:xfrm>
            <a:off x="7795156" y="4268847"/>
            <a:ext cx="1477328" cy="1708160"/>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black">
                    <a:lumMod val="85000"/>
                    <a:lumOff val="15000"/>
                  </a:prstClr>
                </a:solidFill>
                <a:effectLst/>
                <a:uLnTx/>
                <a:uFillTx/>
                <a:latin typeface="等线"/>
                <a:ea typeface="等线"/>
                <a:cs typeface="+mn-cs"/>
              </a:rPr>
              <a:t>单击此处添加文字阐述，添加简短问题说明文字，具体说明文字在此处添加此处。</a:t>
            </a:r>
            <a:endParaRPr kumimoji="0" lang="en-US" altLang="zh-CN" sz="14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Tree>
  </p:cSld>
  <p:clrMapOvr>
    <a:masterClrMapping/>
  </p:clrMapOvr>
  <p:transition spd="slow" advTm="12000">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nodeType="afterGroup">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p:cTn id="11" dur="500" fill="hold"/>
                                        <p:tgtEl>
                                          <p:spTgt spid="32"/>
                                        </p:tgtEl>
                                        <p:attrNameLst>
                                          <p:attrName>ppt_w</p:attrName>
                                        </p:attrNameLst>
                                      </p:cBhvr>
                                      <p:tavLst>
                                        <p:tav tm="0">
                                          <p:val>
                                            <p:fltVal val="0"/>
                                          </p:val>
                                        </p:tav>
                                        <p:tav tm="100000">
                                          <p:val>
                                            <p:strVal val="#ppt_w"/>
                                          </p:val>
                                        </p:tav>
                                      </p:tavLst>
                                    </p:anim>
                                    <p:anim calcmode="lin" valueType="num">
                                      <p:cBhvr>
                                        <p:cTn id="12" dur="500" fill="hold"/>
                                        <p:tgtEl>
                                          <p:spTgt spid="32"/>
                                        </p:tgtEl>
                                        <p:attrNameLst>
                                          <p:attrName>ppt_h</p:attrName>
                                        </p:attrNameLst>
                                      </p:cBhvr>
                                      <p:tavLst>
                                        <p:tav tm="0">
                                          <p:val>
                                            <p:fltVal val="0"/>
                                          </p:val>
                                        </p:tav>
                                        <p:tav tm="100000">
                                          <p:val>
                                            <p:strVal val="#ppt_h"/>
                                          </p:val>
                                        </p:tav>
                                      </p:tavLst>
                                    </p:anim>
                                    <p:animEffect transition="in" filter="fade">
                                      <p:cBhvr>
                                        <p:cTn id="13" dur="500"/>
                                        <p:tgtEl>
                                          <p:spTgt spid="32"/>
                                        </p:tgtEl>
                                      </p:cBhvr>
                                    </p:animEffect>
                                  </p:childTnLst>
                                </p:cTn>
                              </p:par>
                            </p:childTnLst>
                          </p:cTn>
                        </p:par>
                        <p:par>
                          <p:cTn id="14" fill="hold" nodeType="afterGroup">
                            <p:stCondLst>
                              <p:cond delay="1000"/>
                            </p:stCondLst>
                            <p:childTnLst>
                              <p:par>
                                <p:cTn id="15" presetID="16" presetClass="entr" presetSubtype="37"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barn(outVertical)">
                                      <p:cBhvr>
                                        <p:cTn id="17" dur="500"/>
                                        <p:tgtEl>
                                          <p:spTgt spid="25"/>
                                        </p:tgtEl>
                                      </p:cBhvr>
                                    </p:animEffect>
                                  </p:childTnLst>
                                </p:cTn>
                              </p:par>
                            </p:childTnLst>
                          </p:cTn>
                        </p:par>
                        <p:par>
                          <p:cTn id="18" fill="hold" nodeType="afterGroup">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childTnLst>
                          </p:cTn>
                        </p:par>
                        <p:par>
                          <p:cTn id="22" fill="hold" nodeType="afterGroup">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500" fill="hold"/>
                                        <p:tgtEl>
                                          <p:spTgt spid="33"/>
                                        </p:tgtEl>
                                        <p:attrNameLst>
                                          <p:attrName>ppt_w</p:attrName>
                                        </p:attrNameLst>
                                      </p:cBhvr>
                                      <p:tavLst>
                                        <p:tav tm="0">
                                          <p:val>
                                            <p:fltVal val="0"/>
                                          </p:val>
                                        </p:tav>
                                        <p:tav tm="100000">
                                          <p:val>
                                            <p:strVal val="#ppt_w"/>
                                          </p:val>
                                        </p:tav>
                                      </p:tavLst>
                                    </p:anim>
                                    <p:anim calcmode="lin" valueType="num">
                                      <p:cBhvr>
                                        <p:cTn id="26" dur="500" fill="hold"/>
                                        <p:tgtEl>
                                          <p:spTgt spid="33"/>
                                        </p:tgtEl>
                                        <p:attrNameLst>
                                          <p:attrName>ppt_h</p:attrName>
                                        </p:attrNameLst>
                                      </p:cBhvr>
                                      <p:tavLst>
                                        <p:tav tm="0">
                                          <p:val>
                                            <p:fltVal val="0"/>
                                          </p:val>
                                        </p:tav>
                                        <p:tav tm="100000">
                                          <p:val>
                                            <p:strVal val="#ppt_h"/>
                                          </p:val>
                                        </p:tav>
                                      </p:tavLst>
                                    </p:anim>
                                    <p:animEffect transition="in" filter="fade">
                                      <p:cBhvr>
                                        <p:cTn id="27" dur="500"/>
                                        <p:tgtEl>
                                          <p:spTgt spid="33"/>
                                        </p:tgtEl>
                                      </p:cBhvr>
                                    </p:animEffect>
                                  </p:childTnLst>
                                </p:cTn>
                              </p:par>
                            </p:childTnLst>
                          </p:cTn>
                        </p:par>
                        <p:par>
                          <p:cTn id="28" fill="hold" nodeType="afterGroup">
                            <p:stCondLst>
                              <p:cond delay="2500"/>
                            </p:stCondLst>
                            <p:childTnLst>
                              <p:par>
                                <p:cTn id="29" presetID="16" presetClass="entr" presetSubtype="37"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barn(outVertical)">
                                      <p:cBhvr>
                                        <p:cTn id="31" dur="500"/>
                                        <p:tgtEl>
                                          <p:spTgt spid="26"/>
                                        </p:tgtEl>
                                      </p:cBhvr>
                                    </p:animEffect>
                                  </p:childTnLst>
                                </p:cTn>
                              </p:par>
                            </p:childTnLst>
                          </p:cTn>
                        </p:par>
                        <p:par>
                          <p:cTn id="32" fill="hold" nodeType="afterGroup">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nodeType="afterGroup">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nodeType="afterGroup">
                            <p:stCondLst>
                              <p:cond delay="4000"/>
                            </p:stCondLst>
                            <p:childTnLst>
                              <p:par>
                                <p:cTn id="43" presetID="16" presetClass="entr" presetSubtype="37"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barn(outVertical)">
                                      <p:cBhvr>
                                        <p:cTn id="45" dur="500"/>
                                        <p:tgtEl>
                                          <p:spTgt spid="27"/>
                                        </p:tgtEl>
                                      </p:cBhvr>
                                    </p:animEffect>
                                  </p:childTnLst>
                                </p:cTn>
                              </p:par>
                            </p:childTnLst>
                          </p:cTn>
                        </p:par>
                        <p:par>
                          <p:cTn id="46" fill="hold" nodeType="afterGroup">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childTnLst>
                                </p:cTn>
                              </p:par>
                            </p:childTnLst>
                          </p:cTn>
                        </p:par>
                        <p:par>
                          <p:cTn id="50" fill="hold" nodeType="afterGroup">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nodeType="afterGroup">
                            <p:stCondLst>
                              <p:cond delay="5500"/>
                            </p:stCondLst>
                            <p:childTnLst>
                              <p:par>
                                <p:cTn id="57" presetID="16" presetClass="entr" presetSubtype="37"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barn(outVertical)">
                                      <p:cBhvr>
                                        <p:cTn id="59" dur="500"/>
                                        <p:tgtEl>
                                          <p:spTgt spid="28"/>
                                        </p:tgtEl>
                                      </p:cBhvr>
                                    </p:animEffect>
                                  </p:childTnLst>
                                </p:cTn>
                              </p:par>
                            </p:childTnLst>
                          </p:cTn>
                        </p:par>
                        <p:par>
                          <p:cTn id="60" fill="hold" nodeType="afterGroup">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par>
                          <p:cTn id="64" fill="hold" nodeType="afterGroup">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73"/>
                                        </p:tgtEl>
                                        <p:attrNameLst>
                                          <p:attrName>style.visibility</p:attrName>
                                        </p:attrNameLst>
                                      </p:cBhvr>
                                      <p:to>
                                        <p:strVal val="visible"/>
                                      </p:to>
                                    </p:set>
                                    <p:animEffect transition="in" filter="fade">
                                      <p:cBhvr>
                                        <p:cTn id="67" dur="500"/>
                                        <p:tgtEl>
                                          <p:spTgt spid="73"/>
                                        </p:tgtEl>
                                      </p:cBhvr>
                                    </p:animEffect>
                                  </p:childTnLst>
                                </p:cTn>
                              </p:par>
                            </p:childTnLst>
                          </p:cTn>
                        </p:par>
                        <p:par>
                          <p:cTn id="68" fill="hold" nodeType="afterGroup">
                            <p:stCondLst>
                              <p:cond delay="7000"/>
                            </p:stCondLst>
                            <p:childTnLst>
                              <p:par>
                                <p:cTn id="69" presetID="42" presetClass="entr" presetSubtype="0" fill="hold" grpId="0" nodeType="afterEffect">
                                  <p:stCondLst>
                                    <p:cond delay="0"/>
                                  </p:stCondLst>
                                  <p:childTnLst>
                                    <p:set>
                                      <p:cBhvr>
                                        <p:cTn id="70" dur="1" fill="hold">
                                          <p:stCondLst>
                                            <p:cond delay="0"/>
                                          </p:stCondLst>
                                        </p:cTn>
                                        <p:tgtEl>
                                          <p:spTgt spid="71"/>
                                        </p:tgtEl>
                                        <p:attrNameLst>
                                          <p:attrName>style.visibility</p:attrName>
                                        </p:attrNameLst>
                                      </p:cBhvr>
                                      <p:to>
                                        <p:strVal val="visible"/>
                                      </p:to>
                                    </p:set>
                                    <p:animEffect transition="in" filter="fade">
                                      <p:cBhvr>
                                        <p:cTn id="71" dur="1000"/>
                                        <p:tgtEl>
                                          <p:spTgt spid="71"/>
                                        </p:tgtEl>
                                      </p:cBhvr>
                                    </p:animEffect>
                                    <p:anim calcmode="lin" valueType="num">
                                      <p:cBhvr>
                                        <p:cTn id="72" dur="1000" fill="hold"/>
                                        <p:tgtEl>
                                          <p:spTgt spid="71"/>
                                        </p:tgtEl>
                                        <p:attrNameLst>
                                          <p:attrName>ppt_x</p:attrName>
                                        </p:attrNameLst>
                                      </p:cBhvr>
                                      <p:tavLst>
                                        <p:tav tm="0">
                                          <p:val>
                                            <p:strVal val="#ppt_x"/>
                                          </p:val>
                                        </p:tav>
                                        <p:tav tm="100000">
                                          <p:val>
                                            <p:strVal val="#ppt_x"/>
                                          </p:val>
                                        </p:tav>
                                      </p:tavLst>
                                    </p:anim>
                                    <p:anim calcmode="lin" valueType="num">
                                      <p:cBhvr>
                                        <p:cTn id="73" dur="1000" fill="hold"/>
                                        <p:tgtEl>
                                          <p:spTgt spid="71"/>
                                        </p:tgtEl>
                                        <p:attrNameLst>
                                          <p:attrName>ppt_y</p:attrName>
                                        </p:attrNameLst>
                                      </p:cBhvr>
                                      <p:tavLst>
                                        <p:tav tm="0">
                                          <p:val>
                                            <p:strVal val="#ppt_y+.1"/>
                                          </p:val>
                                        </p:tav>
                                        <p:tav tm="100000">
                                          <p:val>
                                            <p:strVal val="#ppt_y"/>
                                          </p:val>
                                        </p:tav>
                                      </p:tavLst>
                                    </p:anim>
                                  </p:childTnLst>
                                </p:cTn>
                              </p:par>
                            </p:childTnLst>
                          </p:cTn>
                        </p:par>
                        <p:par>
                          <p:cTn id="74" fill="hold" nodeType="afterGroup">
                            <p:stCondLst>
                              <p:cond delay="8000"/>
                            </p:stCondLst>
                            <p:childTnLst>
                              <p:par>
                                <p:cTn id="75" presetID="10" presetClass="entr" presetSubtype="0"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childTnLst>
                          </p:cTn>
                        </p:par>
                        <p:par>
                          <p:cTn id="78" fill="hold" nodeType="afterGroup">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74"/>
                                        </p:tgtEl>
                                        <p:attrNameLst>
                                          <p:attrName>style.visibility</p:attrName>
                                        </p:attrNameLst>
                                      </p:cBhvr>
                                      <p:to>
                                        <p:strVal val="visible"/>
                                      </p:to>
                                    </p:set>
                                    <p:animEffect transition="in" filter="fade">
                                      <p:cBhvr>
                                        <p:cTn id="81" dur="500"/>
                                        <p:tgtEl>
                                          <p:spTgt spid="74"/>
                                        </p:tgtEl>
                                      </p:cBhvr>
                                    </p:animEffect>
                                  </p:childTnLst>
                                </p:cTn>
                              </p:par>
                            </p:childTnLst>
                          </p:cTn>
                        </p:par>
                        <p:par>
                          <p:cTn id="82" fill="hold" nodeType="afterGroup">
                            <p:stCondLst>
                              <p:cond delay="9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par>
                          <p:cTn id="88" fill="hold" nodeType="afterGroup">
                            <p:stCondLst>
                              <p:cond delay="10000"/>
                            </p:stCondLst>
                            <p:childTnLst>
                              <p:par>
                                <p:cTn id="89" presetID="10" presetClass="entr" presetSubtype="0" fill="hold" grpId="0" nodeType="after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fade">
                                      <p:cBhvr>
                                        <p:cTn id="91" dur="500"/>
                                        <p:tgtEl>
                                          <p:spTgt spid="30"/>
                                        </p:tgtEl>
                                      </p:cBhvr>
                                    </p:animEffect>
                                  </p:childTnLst>
                                </p:cTn>
                              </p:par>
                            </p:childTnLst>
                          </p:cTn>
                        </p:par>
                        <p:par>
                          <p:cTn id="92" fill="hold" nodeType="afterGroup">
                            <p:stCondLst>
                              <p:cond delay="10500"/>
                            </p:stCondLst>
                            <p:childTnLst>
                              <p:par>
                                <p:cTn id="93" presetID="10" presetClass="entr" presetSubtype="0" fill="hold" grpId="0" nodeType="after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fade">
                                      <p:cBhvr>
                                        <p:cTn id="95" dur="500"/>
                                        <p:tgtEl>
                                          <p:spTgt spid="75"/>
                                        </p:tgtEl>
                                      </p:cBhvr>
                                    </p:animEffect>
                                  </p:childTnLst>
                                </p:cTn>
                              </p:par>
                            </p:childTnLst>
                          </p:cTn>
                        </p:par>
                        <p:par>
                          <p:cTn id="96" fill="hold" nodeType="afterGroup">
                            <p:stCondLst>
                              <p:cond delay="11000"/>
                            </p:stCondLst>
                            <p:childTnLst>
                              <p:par>
                                <p:cTn id="97" presetID="42" presetClass="entr" presetSubtype="0" fill="hold" grpId="0" nodeType="afterEffect">
                                  <p:stCondLst>
                                    <p:cond delay="0"/>
                                  </p:stCondLst>
                                  <p:childTnLst>
                                    <p:set>
                                      <p:cBhvr>
                                        <p:cTn id="98" dur="1" fill="hold">
                                          <p:stCondLst>
                                            <p:cond delay="0"/>
                                          </p:stCondLst>
                                        </p:cTn>
                                        <p:tgtEl>
                                          <p:spTgt spid="78"/>
                                        </p:tgtEl>
                                        <p:attrNameLst>
                                          <p:attrName>style.visibility</p:attrName>
                                        </p:attrNameLst>
                                      </p:cBhvr>
                                      <p:to>
                                        <p:strVal val="visible"/>
                                      </p:to>
                                    </p:set>
                                    <p:animEffect transition="in" filter="fade">
                                      <p:cBhvr>
                                        <p:cTn id="99" dur="1000"/>
                                        <p:tgtEl>
                                          <p:spTgt spid="78"/>
                                        </p:tgtEl>
                                      </p:cBhvr>
                                    </p:animEffect>
                                    <p:anim calcmode="lin" valueType="num">
                                      <p:cBhvr>
                                        <p:cTn id="100" dur="1000" fill="hold"/>
                                        <p:tgtEl>
                                          <p:spTgt spid="78"/>
                                        </p:tgtEl>
                                        <p:attrNameLst>
                                          <p:attrName>ppt_x</p:attrName>
                                        </p:attrNameLst>
                                      </p:cBhvr>
                                      <p:tavLst>
                                        <p:tav tm="0">
                                          <p:val>
                                            <p:strVal val="#ppt_x"/>
                                          </p:val>
                                        </p:tav>
                                        <p:tav tm="100000">
                                          <p:val>
                                            <p:strVal val="#ppt_x"/>
                                          </p:val>
                                        </p:tav>
                                      </p:tavLst>
                                    </p:anim>
                                    <p:anim calcmode="lin" valueType="num">
                                      <p:cBhvr>
                                        <p:cTn id="101" dur="1000" fill="hold"/>
                                        <p:tgtEl>
                                          <p:spTgt spid="78"/>
                                        </p:tgtEl>
                                        <p:attrNameLst>
                                          <p:attrName>ppt_y</p:attrName>
                                        </p:attrNameLst>
                                      </p:cBhvr>
                                      <p:tavLst>
                                        <p:tav tm="0">
                                          <p:val>
                                            <p:strVal val="#ppt_y+.1"/>
                                          </p:val>
                                        </p:tav>
                                        <p:tav tm="100000">
                                          <p:val>
                                            <p:strVal val="#ppt_y"/>
                                          </p:val>
                                        </p:tav>
                                      </p:tavLst>
                                    </p:anim>
                                  </p:childTnLst>
                                </p:cTn>
                              </p:par>
                            </p:childTnLst>
                          </p:cTn>
                        </p:par>
                        <p:par>
                          <p:cTn id="102" fill="hold" nodeType="afterGroup">
                            <p:stCondLst>
                              <p:cond delay="12000"/>
                            </p:stCondLst>
                            <p:childTnLst>
                              <p:par>
                                <p:cTn id="103" presetID="10" presetClass="entr" presetSubtype="0" fill="hold" grpId="0" nodeType="afterEffect">
                                  <p:stCondLst>
                                    <p:cond delay="0"/>
                                  </p:stCondLst>
                                  <p:childTnLst>
                                    <p:set>
                                      <p:cBhvr>
                                        <p:cTn id="104" dur="1" fill="hold">
                                          <p:stCondLst>
                                            <p:cond delay="0"/>
                                          </p:stCondLst>
                                        </p:cTn>
                                        <p:tgtEl>
                                          <p:spTgt spid="31"/>
                                        </p:tgtEl>
                                        <p:attrNameLst>
                                          <p:attrName>style.visibility</p:attrName>
                                        </p:attrNameLst>
                                      </p:cBhvr>
                                      <p:to>
                                        <p:strVal val="visible"/>
                                      </p:to>
                                    </p:set>
                                    <p:animEffect transition="in" filter="fade">
                                      <p:cBhvr>
                                        <p:cTn id="105" dur="500"/>
                                        <p:tgtEl>
                                          <p:spTgt spid="31"/>
                                        </p:tgtEl>
                                      </p:cBhvr>
                                    </p:animEffect>
                                  </p:childTnLst>
                                </p:cTn>
                              </p:par>
                            </p:childTnLst>
                          </p:cTn>
                        </p:par>
                        <p:par>
                          <p:cTn id="106" fill="hold" nodeType="afterGroup">
                            <p:stCondLst>
                              <p:cond delay="12500"/>
                            </p:stCondLst>
                            <p:childTnLst>
                              <p:par>
                                <p:cTn id="107" presetID="10"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500"/>
                                        <p:tgtEl>
                                          <p:spTgt spid="76"/>
                                        </p:tgtEl>
                                      </p:cBhvr>
                                    </p:animEffect>
                                  </p:childTnLst>
                                </p:cTn>
                              </p:par>
                            </p:childTnLst>
                          </p:cTn>
                        </p:par>
                        <p:par>
                          <p:cTn id="110" fill="hold" nodeType="afterGroup">
                            <p:stCondLst>
                              <p:cond delay="13000"/>
                            </p:stCondLst>
                            <p:childTnLst>
                              <p:par>
                                <p:cTn id="111" presetID="42" presetClass="entr" presetSubtype="0" fill="hold" grpId="0" nodeType="afterEffect">
                                  <p:stCondLst>
                                    <p:cond delay="0"/>
                                  </p:stCondLst>
                                  <p:childTnLst>
                                    <p:set>
                                      <p:cBhvr>
                                        <p:cTn id="112" dur="1" fill="hold">
                                          <p:stCondLst>
                                            <p:cond delay="0"/>
                                          </p:stCondLst>
                                        </p:cTn>
                                        <p:tgtEl>
                                          <p:spTgt spid="79"/>
                                        </p:tgtEl>
                                        <p:attrNameLst>
                                          <p:attrName>style.visibility</p:attrName>
                                        </p:attrNameLst>
                                      </p:cBhvr>
                                      <p:to>
                                        <p:strVal val="visible"/>
                                      </p:to>
                                    </p:set>
                                    <p:animEffect transition="in" filter="fade">
                                      <p:cBhvr>
                                        <p:cTn id="113" dur="1000"/>
                                        <p:tgtEl>
                                          <p:spTgt spid="79"/>
                                        </p:tgtEl>
                                      </p:cBhvr>
                                    </p:animEffect>
                                    <p:anim calcmode="lin" valueType="num">
                                      <p:cBhvr>
                                        <p:cTn id="114" dur="1000" fill="hold"/>
                                        <p:tgtEl>
                                          <p:spTgt spid="79"/>
                                        </p:tgtEl>
                                        <p:attrNameLst>
                                          <p:attrName>ppt_x</p:attrName>
                                        </p:attrNameLst>
                                      </p:cBhvr>
                                      <p:tavLst>
                                        <p:tav tm="0">
                                          <p:val>
                                            <p:strVal val="#ppt_x"/>
                                          </p:val>
                                        </p:tav>
                                        <p:tav tm="100000">
                                          <p:val>
                                            <p:strVal val="#ppt_x"/>
                                          </p:val>
                                        </p:tav>
                                      </p:tavLst>
                                    </p:anim>
                                    <p:anim calcmode="lin" valueType="num">
                                      <p:cBhvr>
                                        <p:cTn id="115"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25" grpId="0"/>
      <p:bldP spid="26" grpId="0"/>
      <p:bldP spid="27" grpId="0"/>
      <p:bldP spid="28" grpId="0"/>
      <p:bldP spid="23" grpId="0" animBg="1"/>
      <p:bldP spid="24" grpId="0" animBg="1"/>
      <p:bldP spid="30" grpId="0" animBg="1"/>
      <p:bldP spid="31" grpId="0" animBg="1"/>
      <p:bldP spid="32" grpId="0"/>
      <p:bldP spid="33" grpId="0"/>
      <p:bldP spid="34" grpId="0"/>
      <p:bldP spid="35" grpId="0"/>
      <p:bldP spid="71" grpId="0"/>
      <p:bldP spid="73" grpId="0" animBg="1"/>
      <p:bldP spid="74" grpId="0" animBg="1"/>
      <p:bldP spid="75" grpId="0" animBg="1"/>
      <p:bldP spid="76" grpId="0" animBg="1"/>
      <p:bldP spid="77" grpId="0"/>
      <p:bldP spid="78" grpId="0"/>
      <p:bldP spid="79" grpId="0"/>
    </p:bldLst>
  </p:timing>
</p:sld>
</file>

<file path=ppt/slides/slide2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2" name="泪滴形 1"/>
          <p:cNvSpPr/>
          <p:nvPr/>
        </p:nvSpPr>
        <p:spPr>
          <a:xfrm>
            <a:off x="1406134" y="3557735"/>
            <a:ext cx="2171700" cy="2171700"/>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3" name="泪滴形 72"/>
          <p:cNvSpPr/>
          <p:nvPr/>
        </p:nvSpPr>
        <p:spPr>
          <a:xfrm flipV="1">
            <a:off x="2012183" y="1959661"/>
            <a:ext cx="1558994" cy="1558993"/>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4" name="泪滴形 73"/>
          <p:cNvSpPr/>
          <p:nvPr/>
        </p:nvSpPr>
        <p:spPr>
          <a:xfrm flipH="1">
            <a:off x="3619040" y="3551317"/>
            <a:ext cx="1558994" cy="1558993"/>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5" name="泪滴形 74"/>
          <p:cNvSpPr/>
          <p:nvPr/>
        </p:nvSpPr>
        <p:spPr>
          <a:xfrm flipH="1" flipV="1">
            <a:off x="3619040" y="1959661"/>
            <a:ext cx="1558994" cy="1558993"/>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6" name="泪滴形 75"/>
          <p:cNvSpPr/>
          <p:nvPr/>
        </p:nvSpPr>
        <p:spPr>
          <a:xfrm>
            <a:off x="1475131" y="3626732"/>
            <a:ext cx="2033706" cy="2033706"/>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7" name="泪滴形 76"/>
          <p:cNvSpPr/>
          <p:nvPr/>
        </p:nvSpPr>
        <p:spPr>
          <a:xfrm flipH="1">
            <a:off x="3656319" y="3588596"/>
            <a:ext cx="1484436" cy="1484435"/>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8" name="泪滴形 77"/>
          <p:cNvSpPr/>
          <p:nvPr/>
        </p:nvSpPr>
        <p:spPr>
          <a:xfrm flipH="1" flipV="1">
            <a:off x="3656319" y="1996940"/>
            <a:ext cx="1484436" cy="1484435"/>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79" name="泪滴形 78"/>
          <p:cNvSpPr/>
          <p:nvPr/>
        </p:nvSpPr>
        <p:spPr>
          <a:xfrm flipV="1">
            <a:off x="2049462" y="1996940"/>
            <a:ext cx="1484436" cy="1484435"/>
          </a:xfrm>
          <a:prstGeom prst="teardrop">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sp>
        <p:nvSpPr>
          <p:cNvPr id="83" name="读爱礼坊"/>
          <p:cNvSpPr>
            <a:spLocks noChangeAspect="1"/>
          </p:cNvSpPr>
          <p:nvPr/>
        </p:nvSpPr>
        <p:spPr bwMode="auto">
          <a:xfrm>
            <a:off x="3988441" y="3918942"/>
            <a:ext cx="741050" cy="738332"/>
          </a:xfrm>
          <a:custGeom>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607609" h="605381">
                <a:moveTo>
                  <a:pt x="49698" y="534533"/>
                </a:moveTo>
                <a:cubicBezTo>
                  <a:pt x="55039" y="534533"/>
                  <a:pt x="59401" y="538896"/>
                  <a:pt x="59401" y="544238"/>
                </a:cubicBezTo>
                <a:lnTo>
                  <a:pt x="59401" y="557147"/>
                </a:lnTo>
                <a:cubicBezTo>
                  <a:pt x="59401" y="562489"/>
                  <a:pt x="55039" y="566852"/>
                  <a:pt x="49698" y="566852"/>
                </a:cubicBezTo>
                <a:cubicBezTo>
                  <a:pt x="44358" y="566852"/>
                  <a:pt x="39996" y="562489"/>
                  <a:pt x="39996" y="557147"/>
                </a:cubicBezTo>
                <a:lnTo>
                  <a:pt x="39996" y="544238"/>
                </a:lnTo>
                <a:cubicBezTo>
                  <a:pt x="39996" y="538896"/>
                  <a:pt x="44358" y="534533"/>
                  <a:pt x="49698" y="534533"/>
                </a:cubicBezTo>
                <a:close/>
                <a:moveTo>
                  <a:pt x="304519" y="533475"/>
                </a:moveTo>
                <a:cubicBezTo>
                  <a:pt x="309865" y="533475"/>
                  <a:pt x="314142" y="537830"/>
                  <a:pt x="314142" y="543163"/>
                </a:cubicBezTo>
                <a:lnTo>
                  <a:pt x="314142" y="595782"/>
                </a:lnTo>
                <a:cubicBezTo>
                  <a:pt x="314142" y="601115"/>
                  <a:pt x="309865" y="605381"/>
                  <a:pt x="304519" y="605381"/>
                </a:cubicBezTo>
                <a:cubicBezTo>
                  <a:pt x="299173" y="605381"/>
                  <a:pt x="294807" y="601115"/>
                  <a:pt x="294807" y="595782"/>
                </a:cubicBezTo>
                <a:lnTo>
                  <a:pt x="294807" y="543163"/>
                </a:lnTo>
                <a:cubicBezTo>
                  <a:pt x="294807" y="537830"/>
                  <a:pt x="299173" y="533475"/>
                  <a:pt x="304519" y="533475"/>
                </a:cubicBezTo>
                <a:close/>
                <a:moveTo>
                  <a:pt x="127152" y="447667"/>
                </a:moveTo>
                <a:cubicBezTo>
                  <a:pt x="132479" y="447667"/>
                  <a:pt x="136740" y="452023"/>
                  <a:pt x="136740" y="457356"/>
                </a:cubicBezTo>
                <a:lnTo>
                  <a:pt x="136740" y="470245"/>
                </a:lnTo>
                <a:cubicBezTo>
                  <a:pt x="136740" y="475578"/>
                  <a:pt x="132479" y="479845"/>
                  <a:pt x="127152" y="479845"/>
                </a:cubicBezTo>
                <a:cubicBezTo>
                  <a:pt x="121826" y="479845"/>
                  <a:pt x="117476" y="475578"/>
                  <a:pt x="117476" y="470245"/>
                </a:cubicBezTo>
                <a:lnTo>
                  <a:pt x="117476" y="457356"/>
                </a:lnTo>
                <a:cubicBezTo>
                  <a:pt x="117476" y="452023"/>
                  <a:pt x="121826" y="447667"/>
                  <a:pt x="127152" y="447667"/>
                </a:cubicBezTo>
                <a:close/>
                <a:moveTo>
                  <a:pt x="304519" y="435812"/>
                </a:moveTo>
                <a:cubicBezTo>
                  <a:pt x="309865" y="435812"/>
                  <a:pt x="314142" y="440166"/>
                  <a:pt x="314142" y="445497"/>
                </a:cubicBezTo>
                <a:lnTo>
                  <a:pt x="314142" y="491612"/>
                </a:lnTo>
                <a:cubicBezTo>
                  <a:pt x="314142" y="496943"/>
                  <a:pt x="309865" y="501297"/>
                  <a:pt x="304519" y="501297"/>
                </a:cubicBezTo>
                <a:cubicBezTo>
                  <a:pt x="299173" y="501297"/>
                  <a:pt x="294807" y="496943"/>
                  <a:pt x="294807" y="491612"/>
                </a:cubicBezTo>
                <a:lnTo>
                  <a:pt x="294807" y="445497"/>
                </a:lnTo>
                <a:cubicBezTo>
                  <a:pt x="294807" y="440166"/>
                  <a:pt x="299173" y="435812"/>
                  <a:pt x="304519" y="435812"/>
                </a:cubicBezTo>
                <a:close/>
                <a:moveTo>
                  <a:pt x="520572" y="421840"/>
                </a:moveTo>
                <a:cubicBezTo>
                  <a:pt x="525918" y="421840"/>
                  <a:pt x="530284" y="426196"/>
                  <a:pt x="530284" y="431529"/>
                </a:cubicBezTo>
                <a:lnTo>
                  <a:pt x="530284" y="444418"/>
                </a:lnTo>
                <a:cubicBezTo>
                  <a:pt x="530284" y="449751"/>
                  <a:pt x="525918" y="454018"/>
                  <a:pt x="520572" y="454018"/>
                </a:cubicBezTo>
                <a:cubicBezTo>
                  <a:pt x="515226" y="454018"/>
                  <a:pt x="510949" y="449751"/>
                  <a:pt x="510949" y="444418"/>
                </a:cubicBezTo>
                <a:lnTo>
                  <a:pt x="510949" y="431529"/>
                </a:lnTo>
                <a:cubicBezTo>
                  <a:pt x="510949" y="426196"/>
                  <a:pt x="515226" y="421840"/>
                  <a:pt x="520572" y="421840"/>
                </a:cubicBezTo>
                <a:close/>
                <a:moveTo>
                  <a:pt x="88438" y="408997"/>
                </a:moveTo>
                <a:cubicBezTo>
                  <a:pt x="93779" y="408997"/>
                  <a:pt x="98141" y="413353"/>
                  <a:pt x="98141" y="418686"/>
                </a:cubicBezTo>
                <a:lnTo>
                  <a:pt x="98141" y="431575"/>
                </a:lnTo>
                <a:cubicBezTo>
                  <a:pt x="98141" y="436908"/>
                  <a:pt x="93779" y="441175"/>
                  <a:pt x="88438" y="441175"/>
                </a:cubicBezTo>
                <a:cubicBezTo>
                  <a:pt x="83098" y="441175"/>
                  <a:pt x="78736" y="436908"/>
                  <a:pt x="78736" y="431575"/>
                </a:cubicBezTo>
                <a:lnTo>
                  <a:pt x="78736" y="418686"/>
                </a:lnTo>
                <a:cubicBezTo>
                  <a:pt x="78736" y="413353"/>
                  <a:pt x="83098" y="408997"/>
                  <a:pt x="88438" y="408997"/>
                </a:cubicBezTo>
                <a:close/>
                <a:moveTo>
                  <a:pt x="481921" y="370327"/>
                </a:moveTo>
                <a:cubicBezTo>
                  <a:pt x="487267" y="370327"/>
                  <a:pt x="491544" y="374680"/>
                  <a:pt x="491544" y="380010"/>
                </a:cubicBezTo>
                <a:lnTo>
                  <a:pt x="491544" y="392892"/>
                </a:lnTo>
                <a:cubicBezTo>
                  <a:pt x="491544" y="398222"/>
                  <a:pt x="487267" y="402575"/>
                  <a:pt x="481921" y="402575"/>
                </a:cubicBezTo>
                <a:cubicBezTo>
                  <a:pt x="476486" y="402575"/>
                  <a:pt x="472209" y="398222"/>
                  <a:pt x="472209" y="392892"/>
                </a:cubicBezTo>
                <a:lnTo>
                  <a:pt x="472209" y="380010"/>
                </a:lnTo>
                <a:cubicBezTo>
                  <a:pt x="472209" y="374680"/>
                  <a:pt x="476486" y="370327"/>
                  <a:pt x="481921" y="370327"/>
                </a:cubicBezTo>
                <a:close/>
                <a:moveTo>
                  <a:pt x="304519" y="331658"/>
                </a:moveTo>
                <a:cubicBezTo>
                  <a:pt x="309865" y="331658"/>
                  <a:pt x="314142" y="336012"/>
                  <a:pt x="314142" y="341344"/>
                </a:cubicBezTo>
                <a:lnTo>
                  <a:pt x="314142" y="393949"/>
                </a:lnTo>
                <a:cubicBezTo>
                  <a:pt x="314142" y="399281"/>
                  <a:pt x="309865" y="403635"/>
                  <a:pt x="304519" y="403635"/>
                </a:cubicBezTo>
                <a:cubicBezTo>
                  <a:pt x="299173" y="403635"/>
                  <a:pt x="294807" y="399281"/>
                  <a:pt x="294807" y="393949"/>
                </a:cubicBezTo>
                <a:lnTo>
                  <a:pt x="294807" y="341344"/>
                </a:lnTo>
                <a:cubicBezTo>
                  <a:pt x="294807" y="336012"/>
                  <a:pt x="299173" y="331658"/>
                  <a:pt x="304519" y="331658"/>
                </a:cubicBezTo>
                <a:close/>
                <a:moveTo>
                  <a:pt x="558007" y="192779"/>
                </a:moveTo>
                <a:lnTo>
                  <a:pt x="532462" y="254452"/>
                </a:lnTo>
                <a:lnTo>
                  <a:pt x="583463" y="254452"/>
                </a:lnTo>
                <a:close/>
                <a:moveTo>
                  <a:pt x="439273" y="192779"/>
                </a:moveTo>
                <a:lnTo>
                  <a:pt x="413728" y="254452"/>
                </a:lnTo>
                <a:lnTo>
                  <a:pt x="464817" y="254452"/>
                </a:lnTo>
                <a:close/>
                <a:moveTo>
                  <a:pt x="168336" y="192779"/>
                </a:moveTo>
                <a:lnTo>
                  <a:pt x="142881" y="254452"/>
                </a:lnTo>
                <a:lnTo>
                  <a:pt x="193881" y="254452"/>
                </a:lnTo>
                <a:close/>
                <a:moveTo>
                  <a:pt x="49691" y="192779"/>
                </a:moveTo>
                <a:lnTo>
                  <a:pt x="24146" y="254452"/>
                </a:lnTo>
                <a:lnTo>
                  <a:pt x="75236" y="254452"/>
                </a:lnTo>
                <a:close/>
                <a:moveTo>
                  <a:pt x="49691" y="157855"/>
                </a:moveTo>
                <a:cubicBezTo>
                  <a:pt x="53607" y="157855"/>
                  <a:pt x="57167" y="160165"/>
                  <a:pt x="58591" y="163809"/>
                </a:cubicBezTo>
                <a:lnTo>
                  <a:pt x="98644" y="260406"/>
                </a:lnTo>
                <a:cubicBezTo>
                  <a:pt x="99890" y="263427"/>
                  <a:pt x="99534" y="266804"/>
                  <a:pt x="97754" y="269470"/>
                </a:cubicBezTo>
                <a:cubicBezTo>
                  <a:pt x="95974" y="272136"/>
                  <a:pt x="92948" y="273735"/>
                  <a:pt x="89655" y="273735"/>
                </a:cubicBezTo>
                <a:lnTo>
                  <a:pt x="59392" y="273735"/>
                </a:lnTo>
                <a:lnTo>
                  <a:pt x="59392" y="293108"/>
                </a:lnTo>
                <a:lnTo>
                  <a:pt x="158724" y="293108"/>
                </a:lnTo>
                <a:lnTo>
                  <a:pt x="158724" y="273735"/>
                </a:lnTo>
                <a:lnTo>
                  <a:pt x="128373" y="273735"/>
                </a:lnTo>
                <a:cubicBezTo>
                  <a:pt x="125168" y="273735"/>
                  <a:pt x="122142" y="272136"/>
                  <a:pt x="120362" y="269470"/>
                </a:cubicBezTo>
                <a:cubicBezTo>
                  <a:pt x="118582" y="266804"/>
                  <a:pt x="118226" y="263427"/>
                  <a:pt x="119472" y="260406"/>
                </a:cubicBezTo>
                <a:lnTo>
                  <a:pt x="159436" y="163809"/>
                </a:lnTo>
                <a:cubicBezTo>
                  <a:pt x="160949" y="160165"/>
                  <a:pt x="164420" y="157855"/>
                  <a:pt x="168336" y="157855"/>
                </a:cubicBezTo>
                <a:cubicBezTo>
                  <a:pt x="172253" y="157855"/>
                  <a:pt x="175813" y="160165"/>
                  <a:pt x="177326" y="163809"/>
                </a:cubicBezTo>
                <a:lnTo>
                  <a:pt x="217290" y="260406"/>
                </a:lnTo>
                <a:cubicBezTo>
                  <a:pt x="218536" y="263427"/>
                  <a:pt x="218180" y="266804"/>
                  <a:pt x="216400" y="269470"/>
                </a:cubicBezTo>
                <a:cubicBezTo>
                  <a:pt x="214620" y="272136"/>
                  <a:pt x="211594" y="273735"/>
                  <a:pt x="208389" y="273735"/>
                </a:cubicBezTo>
                <a:lnTo>
                  <a:pt x="178038" y="273735"/>
                </a:lnTo>
                <a:lnTo>
                  <a:pt x="178038" y="293108"/>
                </a:lnTo>
                <a:lnTo>
                  <a:pt x="239898" y="293108"/>
                </a:lnTo>
                <a:lnTo>
                  <a:pt x="239987" y="293108"/>
                </a:lnTo>
                <a:lnTo>
                  <a:pt x="368957" y="293108"/>
                </a:lnTo>
                <a:lnTo>
                  <a:pt x="369046" y="293108"/>
                </a:lnTo>
                <a:lnTo>
                  <a:pt x="429660" y="293108"/>
                </a:lnTo>
                <a:lnTo>
                  <a:pt x="429660" y="273735"/>
                </a:lnTo>
                <a:lnTo>
                  <a:pt x="399309" y="273735"/>
                </a:lnTo>
                <a:cubicBezTo>
                  <a:pt x="396104" y="273735"/>
                  <a:pt x="393078" y="272136"/>
                  <a:pt x="391298" y="269470"/>
                </a:cubicBezTo>
                <a:cubicBezTo>
                  <a:pt x="389429" y="266804"/>
                  <a:pt x="389162" y="263427"/>
                  <a:pt x="390319" y="260406"/>
                </a:cubicBezTo>
                <a:lnTo>
                  <a:pt x="430372" y="163809"/>
                </a:lnTo>
                <a:cubicBezTo>
                  <a:pt x="431885" y="160165"/>
                  <a:pt x="435356" y="157855"/>
                  <a:pt x="439273" y="157855"/>
                </a:cubicBezTo>
                <a:cubicBezTo>
                  <a:pt x="443189" y="157855"/>
                  <a:pt x="446749" y="160165"/>
                  <a:pt x="448262" y="163809"/>
                </a:cubicBezTo>
                <a:lnTo>
                  <a:pt x="488226" y="260406"/>
                </a:lnTo>
                <a:cubicBezTo>
                  <a:pt x="489472" y="263427"/>
                  <a:pt x="489116" y="266804"/>
                  <a:pt x="487336" y="269470"/>
                </a:cubicBezTo>
                <a:cubicBezTo>
                  <a:pt x="485556" y="272136"/>
                  <a:pt x="482530" y="273735"/>
                  <a:pt x="479325" y="273735"/>
                </a:cubicBezTo>
                <a:lnTo>
                  <a:pt x="448974" y="273735"/>
                </a:lnTo>
                <a:lnTo>
                  <a:pt x="448974" y="293108"/>
                </a:lnTo>
                <a:lnTo>
                  <a:pt x="548306" y="293108"/>
                </a:lnTo>
                <a:lnTo>
                  <a:pt x="548306" y="273735"/>
                </a:lnTo>
                <a:lnTo>
                  <a:pt x="517954" y="273735"/>
                </a:lnTo>
                <a:cubicBezTo>
                  <a:pt x="514750" y="273735"/>
                  <a:pt x="511724" y="272136"/>
                  <a:pt x="509944" y="269470"/>
                </a:cubicBezTo>
                <a:cubicBezTo>
                  <a:pt x="508164" y="266804"/>
                  <a:pt x="507808" y="263427"/>
                  <a:pt x="509054" y="260406"/>
                </a:cubicBezTo>
                <a:lnTo>
                  <a:pt x="549018" y="163809"/>
                </a:lnTo>
                <a:cubicBezTo>
                  <a:pt x="550531" y="160165"/>
                  <a:pt x="554091" y="157855"/>
                  <a:pt x="558007" y="157855"/>
                </a:cubicBezTo>
                <a:cubicBezTo>
                  <a:pt x="561924" y="157855"/>
                  <a:pt x="565395" y="160165"/>
                  <a:pt x="566908" y="163809"/>
                </a:cubicBezTo>
                <a:lnTo>
                  <a:pt x="606872" y="260406"/>
                </a:lnTo>
                <a:cubicBezTo>
                  <a:pt x="608118" y="263427"/>
                  <a:pt x="607762" y="266804"/>
                  <a:pt x="605982" y="269470"/>
                </a:cubicBezTo>
                <a:cubicBezTo>
                  <a:pt x="604202" y="272136"/>
                  <a:pt x="601176" y="273735"/>
                  <a:pt x="597971" y="273735"/>
                </a:cubicBezTo>
                <a:lnTo>
                  <a:pt x="567620" y="273735"/>
                </a:lnTo>
                <a:lnTo>
                  <a:pt x="567620" y="293108"/>
                </a:lnTo>
                <a:lnTo>
                  <a:pt x="596636" y="293108"/>
                </a:lnTo>
                <a:cubicBezTo>
                  <a:pt x="602066" y="293108"/>
                  <a:pt x="606338" y="297374"/>
                  <a:pt x="606338" y="302705"/>
                </a:cubicBezTo>
                <a:cubicBezTo>
                  <a:pt x="606338" y="308037"/>
                  <a:pt x="602066" y="312392"/>
                  <a:pt x="596636" y="312392"/>
                </a:cubicBezTo>
                <a:lnTo>
                  <a:pt x="382041" y="312392"/>
                </a:lnTo>
                <a:lnTo>
                  <a:pt x="468556" y="592940"/>
                </a:lnTo>
                <a:cubicBezTo>
                  <a:pt x="470069" y="598005"/>
                  <a:pt x="467221" y="603426"/>
                  <a:pt x="462147" y="605026"/>
                </a:cubicBezTo>
                <a:cubicBezTo>
                  <a:pt x="461168" y="605292"/>
                  <a:pt x="460189" y="605381"/>
                  <a:pt x="459299" y="605381"/>
                </a:cubicBezTo>
                <a:cubicBezTo>
                  <a:pt x="455116" y="605381"/>
                  <a:pt x="451288" y="602715"/>
                  <a:pt x="450042" y="598627"/>
                </a:cubicBezTo>
                <a:lnTo>
                  <a:pt x="361837" y="312392"/>
                </a:lnTo>
                <a:lnTo>
                  <a:pt x="247107" y="312392"/>
                </a:lnTo>
                <a:lnTo>
                  <a:pt x="158902" y="598627"/>
                </a:lnTo>
                <a:cubicBezTo>
                  <a:pt x="157656" y="602715"/>
                  <a:pt x="153828" y="605381"/>
                  <a:pt x="149645" y="605381"/>
                </a:cubicBezTo>
                <a:cubicBezTo>
                  <a:pt x="148755" y="605381"/>
                  <a:pt x="147776" y="605292"/>
                  <a:pt x="146797" y="605026"/>
                </a:cubicBezTo>
                <a:cubicBezTo>
                  <a:pt x="141724" y="603426"/>
                  <a:pt x="138875" y="598005"/>
                  <a:pt x="140388" y="592940"/>
                </a:cubicBezTo>
                <a:lnTo>
                  <a:pt x="226903" y="312392"/>
                </a:lnTo>
                <a:lnTo>
                  <a:pt x="9727" y="312392"/>
                </a:lnTo>
                <a:cubicBezTo>
                  <a:pt x="4386" y="312392"/>
                  <a:pt x="25" y="308037"/>
                  <a:pt x="25" y="302705"/>
                </a:cubicBezTo>
                <a:cubicBezTo>
                  <a:pt x="25" y="297374"/>
                  <a:pt x="4386" y="293108"/>
                  <a:pt x="9727" y="293108"/>
                </a:cubicBezTo>
                <a:lnTo>
                  <a:pt x="39989" y="293108"/>
                </a:lnTo>
                <a:lnTo>
                  <a:pt x="39989" y="273735"/>
                </a:lnTo>
                <a:lnTo>
                  <a:pt x="9727" y="273735"/>
                </a:lnTo>
                <a:cubicBezTo>
                  <a:pt x="6434" y="273735"/>
                  <a:pt x="3496" y="272136"/>
                  <a:pt x="1627" y="269470"/>
                </a:cubicBezTo>
                <a:cubicBezTo>
                  <a:pt x="-153" y="266804"/>
                  <a:pt x="-509" y="263427"/>
                  <a:pt x="737" y="260406"/>
                </a:cubicBezTo>
                <a:lnTo>
                  <a:pt x="40790" y="163809"/>
                </a:lnTo>
                <a:cubicBezTo>
                  <a:pt x="42214" y="160165"/>
                  <a:pt x="45774" y="157855"/>
                  <a:pt x="49691" y="157855"/>
                </a:cubicBezTo>
                <a:close/>
                <a:moveTo>
                  <a:pt x="304519" y="19376"/>
                </a:moveTo>
                <a:cubicBezTo>
                  <a:pt x="267143" y="19376"/>
                  <a:pt x="236797" y="49686"/>
                  <a:pt x="236797" y="87016"/>
                </a:cubicBezTo>
                <a:cubicBezTo>
                  <a:pt x="236797" y="124258"/>
                  <a:pt x="267143" y="154656"/>
                  <a:pt x="304519" y="154656"/>
                </a:cubicBezTo>
                <a:cubicBezTo>
                  <a:pt x="341807" y="154656"/>
                  <a:pt x="372242" y="124258"/>
                  <a:pt x="372242" y="87016"/>
                </a:cubicBezTo>
                <a:cubicBezTo>
                  <a:pt x="372242" y="49686"/>
                  <a:pt x="341807" y="19376"/>
                  <a:pt x="304519" y="19376"/>
                </a:cubicBezTo>
                <a:close/>
                <a:moveTo>
                  <a:pt x="304519" y="0"/>
                </a:moveTo>
                <a:cubicBezTo>
                  <a:pt x="352486" y="0"/>
                  <a:pt x="391553" y="39020"/>
                  <a:pt x="391553" y="87016"/>
                </a:cubicBezTo>
                <a:cubicBezTo>
                  <a:pt x="391553" y="134924"/>
                  <a:pt x="352486" y="173944"/>
                  <a:pt x="304519" y="173944"/>
                </a:cubicBezTo>
                <a:cubicBezTo>
                  <a:pt x="256464" y="173944"/>
                  <a:pt x="217397" y="134924"/>
                  <a:pt x="217397" y="87016"/>
                </a:cubicBezTo>
                <a:cubicBezTo>
                  <a:pt x="217397" y="39020"/>
                  <a:pt x="256464" y="0"/>
                  <a:pt x="304519" y="0"/>
                </a:cubicBezTo>
                <a:close/>
              </a:path>
            </a:pathLst>
          </a:custGeom>
          <a:solidFill>
            <a:srgbClr val="E22A30"/>
          </a:solidFill>
          <a:ln>
            <a:noFill/>
          </a:ln>
        </p:spPr>
        <p:txBody>
          <a:bodyPr/>
          <a:lstStyle/>
          <a:p/>
        </p:txBody>
      </p:sp>
      <p:sp>
        <p:nvSpPr>
          <p:cNvPr id="85" name="读爱礼坊"/>
          <p:cNvSpPr>
            <a:spLocks noChangeAspect="1"/>
          </p:cNvSpPr>
          <p:nvPr/>
        </p:nvSpPr>
        <p:spPr bwMode="auto">
          <a:xfrm>
            <a:off x="2549159" y="2465291"/>
            <a:ext cx="639385" cy="638402"/>
          </a:xfrm>
          <a:custGeom>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607662" h="606729">
                <a:moveTo>
                  <a:pt x="478350" y="528605"/>
                </a:moveTo>
                <a:cubicBezTo>
                  <a:pt x="483690" y="528605"/>
                  <a:pt x="488052" y="532958"/>
                  <a:pt x="488052" y="538288"/>
                </a:cubicBezTo>
                <a:lnTo>
                  <a:pt x="488052" y="551170"/>
                </a:lnTo>
                <a:cubicBezTo>
                  <a:pt x="488052" y="556500"/>
                  <a:pt x="483690" y="560853"/>
                  <a:pt x="478350" y="560853"/>
                </a:cubicBezTo>
                <a:cubicBezTo>
                  <a:pt x="473009" y="560853"/>
                  <a:pt x="468647" y="556500"/>
                  <a:pt x="468647" y="551170"/>
                </a:cubicBezTo>
                <a:lnTo>
                  <a:pt x="468647" y="538288"/>
                </a:lnTo>
                <a:cubicBezTo>
                  <a:pt x="468647" y="532958"/>
                  <a:pt x="473009" y="528605"/>
                  <a:pt x="478350" y="528605"/>
                </a:cubicBezTo>
                <a:close/>
                <a:moveTo>
                  <a:pt x="129254" y="528605"/>
                </a:moveTo>
                <a:cubicBezTo>
                  <a:pt x="134689" y="528605"/>
                  <a:pt x="138966" y="532958"/>
                  <a:pt x="138966" y="538288"/>
                </a:cubicBezTo>
                <a:lnTo>
                  <a:pt x="138966" y="551170"/>
                </a:lnTo>
                <a:cubicBezTo>
                  <a:pt x="138966" y="556500"/>
                  <a:pt x="134689" y="560853"/>
                  <a:pt x="129254" y="560853"/>
                </a:cubicBezTo>
                <a:cubicBezTo>
                  <a:pt x="123908" y="560853"/>
                  <a:pt x="119631" y="556500"/>
                  <a:pt x="119631" y="551170"/>
                </a:cubicBezTo>
                <a:lnTo>
                  <a:pt x="119631" y="538288"/>
                </a:lnTo>
                <a:cubicBezTo>
                  <a:pt x="119631" y="532958"/>
                  <a:pt x="123908" y="528605"/>
                  <a:pt x="129254" y="528605"/>
                </a:cubicBezTo>
                <a:close/>
                <a:moveTo>
                  <a:pt x="213377" y="502778"/>
                </a:moveTo>
                <a:cubicBezTo>
                  <a:pt x="218717" y="502778"/>
                  <a:pt x="223079" y="507129"/>
                  <a:pt x="223079" y="512456"/>
                </a:cubicBezTo>
                <a:lnTo>
                  <a:pt x="223079" y="525419"/>
                </a:lnTo>
                <a:cubicBezTo>
                  <a:pt x="223079" y="530746"/>
                  <a:pt x="218717" y="535097"/>
                  <a:pt x="213377" y="535097"/>
                </a:cubicBezTo>
                <a:cubicBezTo>
                  <a:pt x="207947" y="535097"/>
                  <a:pt x="203674" y="530746"/>
                  <a:pt x="203674" y="525419"/>
                </a:cubicBezTo>
                <a:lnTo>
                  <a:pt x="203674" y="512456"/>
                </a:lnTo>
                <a:cubicBezTo>
                  <a:pt x="203674" y="507129"/>
                  <a:pt x="207947" y="502778"/>
                  <a:pt x="213377" y="502778"/>
                </a:cubicBezTo>
                <a:close/>
                <a:moveTo>
                  <a:pt x="206512" y="421692"/>
                </a:moveTo>
                <a:cubicBezTo>
                  <a:pt x="210251" y="417959"/>
                  <a:pt x="216392" y="417959"/>
                  <a:pt x="220219" y="421692"/>
                </a:cubicBezTo>
                <a:lnTo>
                  <a:pt x="258581" y="460094"/>
                </a:lnTo>
                <a:lnTo>
                  <a:pt x="296944" y="421692"/>
                </a:lnTo>
                <a:cubicBezTo>
                  <a:pt x="300771" y="417959"/>
                  <a:pt x="306912" y="417959"/>
                  <a:pt x="310651" y="421692"/>
                </a:cubicBezTo>
                <a:lnTo>
                  <a:pt x="349102" y="460094"/>
                </a:lnTo>
                <a:lnTo>
                  <a:pt x="387464" y="421692"/>
                </a:lnTo>
                <a:cubicBezTo>
                  <a:pt x="391291" y="417959"/>
                  <a:pt x="397432" y="417959"/>
                  <a:pt x="401171" y="421692"/>
                </a:cubicBezTo>
                <a:lnTo>
                  <a:pt x="439533" y="460094"/>
                </a:lnTo>
                <a:lnTo>
                  <a:pt x="450125" y="449516"/>
                </a:lnTo>
                <a:cubicBezTo>
                  <a:pt x="453952" y="445693"/>
                  <a:pt x="460093" y="445693"/>
                  <a:pt x="463832" y="449516"/>
                </a:cubicBezTo>
                <a:cubicBezTo>
                  <a:pt x="467659" y="453249"/>
                  <a:pt x="467659" y="459382"/>
                  <a:pt x="463832" y="463205"/>
                </a:cubicBezTo>
                <a:lnTo>
                  <a:pt x="446386" y="480628"/>
                </a:lnTo>
                <a:cubicBezTo>
                  <a:pt x="444606" y="482405"/>
                  <a:pt x="442114" y="483472"/>
                  <a:pt x="439533" y="483472"/>
                </a:cubicBezTo>
                <a:cubicBezTo>
                  <a:pt x="437041" y="483472"/>
                  <a:pt x="434548" y="482405"/>
                  <a:pt x="432679" y="480628"/>
                </a:cubicBezTo>
                <a:lnTo>
                  <a:pt x="394317" y="442226"/>
                </a:lnTo>
                <a:lnTo>
                  <a:pt x="355955" y="480628"/>
                </a:lnTo>
                <a:cubicBezTo>
                  <a:pt x="353997" y="482494"/>
                  <a:pt x="351594" y="483472"/>
                  <a:pt x="349102" y="483472"/>
                </a:cubicBezTo>
                <a:cubicBezTo>
                  <a:pt x="346609" y="483472"/>
                  <a:pt x="344117" y="482494"/>
                  <a:pt x="342248" y="480628"/>
                </a:cubicBezTo>
                <a:lnTo>
                  <a:pt x="303797" y="442226"/>
                </a:lnTo>
                <a:lnTo>
                  <a:pt x="265435" y="480628"/>
                </a:lnTo>
                <a:cubicBezTo>
                  <a:pt x="261608" y="484361"/>
                  <a:pt x="255466" y="484361"/>
                  <a:pt x="251728" y="480628"/>
                </a:cubicBezTo>
                <a:lnTo>
                  <a:pt x="213366" y="442226"/>
                </a:lnTo>
                <a:lnTo>
                  <a:pt x="174915" y="480628"/>
                </a:lnTo>
                <a:cubicBezTo>
                  <a:pt x="171176" y="484361"/>
                  <a:pt x="165035" y="484361"/>
                  <a:pt x="161208" y="480628"/>
                </a:cubicBezTo>
                <a:lnTo>
                  <a:pt x="143762" y="463205"/>
                </a:lnTo>
                <a:cubicBezTo>
                  <a:pt x="140024" y="459382"/>
                  <a:pt x="140024" y="453249"/>
                  <a:pt x="143762" y="449516"/>
                </a:cubicBezTo>
                <a:cubicBezTo>
                  <a:pt x="147590" y="445693"/>
                  <a:pt x="153731" y="445693"/>
                  <a:pt x="157469" y="449516"/>
                </a:cubicBezTo>
                <a:lnTo>
                  <a:pt x="168061" y="460094"/>
                </a:lnTo>
                <a:close/>
                <a:moveTo>
                  <a:pt x="303798" y="148399"/>
                </a:moveTo>
                <a:cubicBezTo>
                  <a:pt x="307091" y="148399"/>
                  <a:pt x="310117" y="149999"/>
                  <a:pt x="311897" y="152754"/>
                </a:cubicBezTo>
                <a:lnTo>
                  <a:pt x="425203" y="321795"/>
                </a:lnTo>
                <a:lnTo>
                  <a:pt x="460628" y="268914"/>
                </a:lnTo>
                <a:cubicBezTo>
                  <a:pt x="462408" y="266248"/>
                  <a:pt x="465434" y="264648"/>
                  <a:pt x="468638" y="264648"/>
                </a:cubicBezTo>
                <a:cubicBezTo>
                  <a:pt x="471932" y="264648"/>
                  <a:pt x="474958" y="266248"/>
                  <a:pt x="476738" y="268914"/>
                </a:cubicBezTo>
                <a:lnTo>
                  <a:pt x="605976" y="461862"/>
                </a:lnTo>
                <a:cubicBezTo>
                  <a:pt x="609002" y="466306"/>
                  <a:pt x="607756" y="472261"/>
                  <a:pt x="603306" y="475282"/>
                </a:cubicBezTo>
                <a:cubicBezTo>
                  <a:pt x="601704" y="476349"/>
                  <a:pt x="599834" y="476882"/>
                  <a:pt x="597965" y="476882"/>
                </a:cubicBezTo>
                <a:cubicBezTo>
                  <a:pt x="594850" y="476882"/>
                  <a:pt x="591735" y="475371"/>
                  <a:pt x="589866" y="472616"/>
                </a:cubicBezTo>
                <a:lnTo>
                  <a:pt x="468638" y="291666"/>
                </a:lnTo>
                <a:lnTo>
                  <a:pt x="436863" y="339214"/>
                </a:lnTo>
                <a:lnTo>
                  <a:pt x="605976" y="591620"/>
                </a:lnTo>
                <a:cubicBezTo>
                  <a:pt x="609002" y="596064"/>
                  <a:pt x="607756" y="602107"/>
                  <a:pt x="603306" y="605040"/>
                </a:cubicBezTo>
                <a:cubicBezTo>
                  <a:pt x="601704" y="606196"/>
                  <a:pt x="599834" y="606729"/>
                  <a:pt x="597965" y="606729"/>
                </a:cubicBezTo>
                <a:cubicBezTo>
                  <a:pt x="594850" y="606729"/>
                  <a:pt x="591735" y="605218"/>
                  <a:pt x="589866" y="602374"/>
                </a:cubicBezTo>
                <a:lnTo>
                  <a:pt x="417103" y="344547"/>
                </a:lnTo>
                <a:cubicBezTo>
                  <a:pt x="417103" y="344547"/>
                  <a:pt x="417103" y="344458"/>
                  <a:pt x="417014" y="344458"/>
                </a:cubicBezTo>
                <a:lnTo>
                  <a:pt x="303798" y="175506"/>
                </a:lnTo>
                <a:lnTo>
                  <a:pt x="17729" y="602374"/>
                </a:lnTo>
                <a:cubicBezTo>
                  <a:pt x="14792" y="606818"/>
                  <a:pt x="8740" y="608062"/>
                  <a:pt x="4289" y="605040"/>
                </a:cubicBezTo>
                <a:cubicBezTo>
                  <a:pt x="-161" y="602107"/>
                  <a:pt x="-1318" y="596064"/>
                  <a:pt x="1619" y="591620"/>
                </a:cubicBezTo>
                <a:lnTo>
                  <a:pt x="170821" y="339214"/>
                </a:lnTo>
                <a:lnTo>
                  <a:pt x="138957" y="291666"/>
                </a:lnTo>
                <a:lnTo>
                  <a:pt x="17818" y="472616"/>
                </a:lnTo>
                <a:cubicBezTo>
                  <a:pt x="15860" y="475371"/>
                  <a:pt x="12834" y="476882"/>
                  <a:pt x="9719" y="476882"/>
                </a:cubicBezTo>
                <a:cubicBezTo>
                  <a:pt x="7850" y="476882"/>
                  <a:pt x="5980" y="476349"/>
                  <a:pt x="4289" y="475282"/>
                </a:cubicBezTo>
                <a:cubicBezTo>
                  <a:pt x="-161" y="472261"/>
                  <a:pt x="-1318" y="466306"/>
                  <a:pt x="1619" y="461862"/>
                </a:cubicBezTo>
                <a:lnTo>
                  <a:pt x="130946" y="268914"/>
                </a:lnTo>
                <a:cubicBezTo>
                  <a:pt x="132726" y="266248"/>
                  <a:pt x="135752" y="264648"/>
                  <a:pt x="138957" y="264648"/>
                </a:cubicBezTo>
                <a:cubicBezTo>
                  <a:pt x="142250" y="264648"/>
                  <a:pt x="145276" y="266248"/>
                  <a:pt x="147056" y="268914"/>
                </a:cubicBezTo>
                <a:lnTo>
                  <a:pt x="182481" y="321795"/>
                </a:lnTo>
                <a:lnTo>
                  <a:pt x="295787" y="152754"/>
                </a:lnTo>
                <a:cubicBezTo>
                  <a:pt x="297567" y="150088"/>
                  <a:pt x="300593" y="148399"/>
                  <a:pt x="303798" y="148399"/>
                </a:cubicBezTo>
                <a:close/>
                <a:moveTo>
                  <a:pt x="429887" y="129016"/>
                </a:moveTo>
                <a:cubicBezTo>
                  <a:pt x="417335" y="129016"/>
                  <a:pt x="407187" y="139237"/>
                  <a:pt x="407187" y="151680"/>
                </a:cubicBezTo>
                <a:cubicBezTo>
                  <a:pt x="407187" y="164123"/>
                  <a:pt x="417335" y="174255"/>
                  <a:pt x="429887" y="174255"/>
                </a:cubicBezTo>
                <a:lnTo>
                  <a:pt x="565644" y="174255"/>
                </a:lnTo>
                <a:cubicBezTo>
                  <a:pt x="578107" y="174255"/>
                  <a:pt x="588255" y="164123"/>
                  <a:pt x="588255" y="151680"/>
                </a:cubicBezTo>
                <a:cubicBezTo>
                  <a:pt x="588255" y="139237"/>
                  <a:pt x="578107" y="129016"/>
                  <a:pt x="565644" y="129016"/>
                </a:cubicBezTo>
                <a:close/>
                <a:moveTo>
                  <a:pt x="429887" y="109729"/>
                </a:moveTo>
                <a:lnTo>
                  <a:pt x="565644" y="109729"/>
                </a:lnTo>
                <a:cubicBezTo>
                  <a:pt x="588790" y="109729"/>
                  <a:pt x="607662" y="128483"/>
                  <a:pt x="607662" y="151680"/>
                </a:cubicBezTo>
                <a:cubicBezTo>
                  <a:pt x="607662" y="174789"/>
                  <a:pt x="588790" y="193631"/>
                  <a:pt x="565644" y="193631"/>
                </a:cubicBezTo>
                <a:lnTo>
                  <a:pt x="429887" y="193631"/>
                </a:lnTo>
                <a:cubicBezTo>
                  <a:pt x="406653" y="193631"/>
                  <a:pt x="387780" y="174789"/>
                  <a:pt x="387780" y="151680"/>
                </a:cubicBezTo>
                <a:cubicBezTo>
                  <a:pt x="387780" y="128483"/>
                  <a:pt x="406653" y="109729"/>
                  <a:pt x="429887" y="109729"/>
                </a:cubicBezTo>
                <a:close/>
                <a:moveTo>
                  <a:pt x="203662" y="0"/>
                </a:moveTo>
                <a:lnTo>
                  <a:pt x="229473" y="0"/>
                </a:lnTo>
                <a:cubicBezTo>
                  <a:pt x="234813" y="0"/>
                  <a:pt x="239175" y="4355"/>
                  <a:pt x="239175" y="9687"/>
                </a:cubicBezTo>
                <a:cubicBezTo>
                  <a:pt x="239175" y="15019"/>
                  <a:pt x="234813" y="19373"/>
                  <a:pt x="229473" y="19373"/>
                </a:cubicBezTo>
                <a:lnTo>
                  <a:pt x="203662" y="19373"/>
                </a:lnTo>
                <a:cubicBezTo>
                  <a:pt x="191202" y="19373"/>
                  <a:pt x="180966" y="29504"/>
                  <a:pt x="180966" y="41946"/>
                </a:cubicBezTo>
                <a:cubicBezTo>
                  <a:pt x="180966" y="47278"/>
                  <a:pt x="176694" y="51633"/>
                  <a:pt x="171354" y="51633"/>
                </a:cubicBezTo>
                <a:lnTo>
                  <a:pt x="42032" y="51633"/>
                </a:lnTo>
                <a:cubicBezTo>
                  <a:pt x="29572" y="51633"/>
                  <a:pt x="19426" y="61764"/>
                  <a:pt x="19426" y="74205"/>
                </a:cubicBezTo>
                <a:cubicBezTo>
                  <a:pt x="19426" y="86647"/>
                  <a:pt x="29572" y="96778"/>
                  <a:pt x="42032" y="96778"/>
                </a:cubicBezTo>
                <a:lnTo>
                  <a:pt x="271483" y="96778"/>
                </a:lnTo>
                <a:cubicBezTo>
                  <a:pt x="283943" y="96778"/>
                  <a:pt x="294089" y="86647"/>
                  <a:pt x="294089" y="74205"/>
                </a:cubicBezTo>
                <a:cubicBezTo>
                  <a:pt x="294089" y="68873"/>
                  <a:pt x="298451" y="64518"/>
                  <a:pt x="303791" y="64518"/>
                </a:cubicBezTo>
                <a:lnTo>
                  <a:pt x="468625" y="64518"/>
                </a:lnTo>
                <a:cubicBezTo>
                  <a:pt x="481085" y="64518"/>
                  <a:pt x="491231" y="54387"/>
                  <a:pt x="491231" y="41946"/>
                </a:cubicBezTo>
                <a:cubicBezTo>
                  <a:pt x="491231" y="29504"/>
                  <a:pt x="481085" y="19373"/>
                  <a:pt x="468625" y="19373"/>
                </a:cubicBezTo>
                <a:lnTo>
                  <a:pt x="268279" y="19373"/>
                </a:lnTo>
                <a:cubicBezTo>
                  <a:pt x="262938" y="19373"/>
                  <a:pt x="258577" y="15019"/>
                  <a:pt x="258577" y="9687"/>
                </a:cubicBezTo>
                <a:cubicBezTo>
                  <a:pt x="258577" y="4355"/>
                  <a:pt x="262938" y="0"/>
                  <a:pt x="268279" y="0"/>
                </a:cubicBezTo>
                <a:lnTo>
                  <a:pt x="468625" y="0"/>
                </a:lnTo>
                <a:cubicBezTo>
                  <a:pt x="491854" y="0"/>
                  <a:pt x="510634" y="18840"/>
                  <a:pt x="510634" y="41946"/>
                </a:cubicBezTo>
                <a:cubicBezTo>
                  <a:pt x="510634" y="65052"/>
                  <a:pt x="491854" y="83892"/>
                  <a:pt x="468625" y="83892"/>
                </a:cubicBezTo>
                <a:lnTo>
                  <a:pt x="312424" y="83892"/>
                </a:lnTo>
                <a:cubicBezTo>
                  <a:pt x="307974" y="102376"/>
                  <a:pt x="291330" y="116151"/>
                  <a:pt x="271483" y="116151"/>
                </a:cubicBezTo>
                <a:lnTo>
                  <a:pt x="42032" y="116151"/>
                </a:lnTo>
                <a:cubicBezTo>
                  <a:pt x="18892" y="116151"/>
                  <a:pt x="23" y="97311"/>
                  <a:pt x="23" y="74205"/>
                </a:cubicBezTo>
                <a:cubicBezTo>
                  <a:pt x="23" y="51099"/>
                  <a:pt x="18892" y="32259"/>
                  <a:pt x="42032" y="32259"/>
                </a:cubicBezTo>
                <a:lnTo>
                  <a:pt x="162721" y="32259"/>
                </a:lnTo>
                <a:cubicBezTo>
                  <a:pt x="167171" y="13775"/>
                  <a:pt x="183814" y="0"/>
                  <a:pt x="203662" y="0"/>
                </a:cubicBezTo>
                <a:close/>
              </a:path>
            </a:pathLst>
          </a:custGeom>
          <a:solidFill>
            <a:srgbClr val="E22A30"/>
          </a:solidFill>
          <a:ln>
            <a:noFill/>
          </a:ln>
        </p:spPr>
        <p:txBody>
          <a:bodyPr/>
          <a:lstStyle/>
          <a:p/>
        </p:txBody>
      </p:sp>
      <p:sp>
        <p:nvSpPr>
          <p:cNvPr id="88" name="读爱礼坊"/>
          <p:cNvSpPr>
            <a:spLocks noChangeAspect="1"/>
          </p:cNvSpPr>
          <p:nvPr/>
        </p:nvSpPr>
        <p:spPr bwMode="auto">
          <a:xfrm>
            <a:off x="3873902" y="2360050"/>
            <a:ext cx="970127" cy="701386"/>
          </a:xfrm>
          <a:custGeom>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606016" h="438140">
                <a:moveTo>
                  <a:pt x="293599" y="427626"/>
                </a:moveTo>
                <a:lnTo>
                  <a:pt x="382608" y="427626"/>
                </a:lnTo>
                <a:cubicBezTo>
                  <a:pt x="385485" y="427626"/>
                  <a:pt x="387898" y="429952"/>
                  <a:pt x="387898" y="432930"/>
                </a:cubicBezTo>
                <a:cubicBezTo>
                  <a:pt x="387898" y="435814"/>
                  <a:pt x="385485" y="438140"/>
                  <a:pt x="382608" y="438140"/>
                </a:cubicBezTo>
                <a:lnTo>
                  <a:pt x="293599" y="438140"/>
                </a:lnTo>
                <a:cubicBezTo>
                  <a:pt x="290721" y="438140"/>
                  <a:pt x="288401" y="435814"/>
                  <a:pt x="288401" y="432930"/>
                </a:cubicBezTo>
                <a:cubicBezTo>
                  <a:pt x="288401" y="429952"/>
                  <a:pt x="290721" y="427626"/>
                  <a:pt x="293599" y="427626"/>
                </a:cubicBezTo>
                <a:close/>
                <a:moveTo>
                  <a:pt x="21943" y="418311"/>
                </a:moveTo>
                <a:lnTo>
                  <a:pt x="169429" y="418311"/>
                </a:lnTo>
                <a:cubicBezTo>
                  <a:pt x="172400" y="418311"/>
                  <a:pt x="174720" y="420709"/>
                  <a:pt x="174720" y="423568"/>
                </a:cubicBezTo>
                <a:cubicBezTo>
                  <a:pt x="174720" y="426427"/>
                  <a:pt x="172400" y="428825"/>
                  <a:pt x="169429" y="428825"/>
                </a:cubicBezTo>
                <a:lnTo>
                  <a:pt x="21943" y="428825"/>
                </a:lnTo>
                <a:cubicBezTo>
                  <a:pt x="19066" y="428825"/>
                  <a:pt x="16653" y="426427"/>
                  <a:pt x="16653" y="423568"/>
                </a:cubicBezTo>
                <a:cubicBezTo>
                  <a:pt x="16653" y="420709"/>
                  <a:pt x="19066" y="418311"/>
                  <a:pt x="21943" y="418311"/>
                </a:cubicBezTo>
                <a:close/>
                <a:moveTo>
                  <a:pt x="368633" y="388885"/>
                </a:moveTo>
                <a:lnTo>
                  <a:pt x="541872" y="388885"/>
                </a:lnTo>
                <a:cubicBezTo>
                  <a:pt x="544843" y="388885"/>
                  <a:pt x="547164" y="391211"/>
                  <a:pt x="547164" y="394189"/>
                </a:cubicBezTo>
                <a:cubicBezTo>
                  <a:pt x="547164" y="397073"/>
                  <a:pt x="544843" y="399399"/>
                  <a:pt x="541872" y="399399"/>
                </a:cubicBezTo>
                <a:lnTo>
                  <a:pt x="368633" y="399399"/>
                </a:lnTo>
                <a:cubicBezTo>
                  <a:pt x="365662" y="399399"/>
                  <a:pt x="363341" y="397073"/>
                  <a:pt x="363341" y="394189"/>
                </a:cubicBezTo>
                <a:cubicBezTo>
                  <a:pt x="363341" y="391211"/>
                  <a:pt x="365662" y="388885"/>
                  <a:pt x="368633" y="388885"/>
                </a:cubicBezTo>
                <a:close/>
                <a:moveTo>
                  <a:pt x="120316" y="388885"/>
                </a:moveTo>
                <a:lnTo>
                  <a:pt x="274944" y="388885"/>
                </a:lnTo>
                <a:cubicBezTo>
                  <a:pt x="277823" y="388885"/>
                  <a:pt x="280145" y="391211"/>
                  <a:pt x="280145" y="394189"/>
                </a:cubicBezTo>
                <a:cubicBezTo>
                  <a:pt x="280145" y="397073"/>
                  <a:pt x="277823" y="399399"/>
                  <a:pt x="274944" y="399399"/>
                </a:cubicBezTo>
                <a:lnTo>
                  <a:pt x="120316" y="399399"/>
                </a:lnTo>
                <a:cubicBezTo>
                  <a:pt x="117344" y="399399"/>
                  <a:pt x="115022" y="397073"/>
                  <a:pt x="115022" y="394189"/>
                </a:cubicBezTo>
                <a:cubicBezTo>
                  <a:pt x="115022" y="391211"/>
                  <a:pt x="117344" y="388885"/>
                  <a:pt x="120316" y="388885"/>
                </a:cubicBezTo>
                <a:close/>
                <a:moveTo>
                  <a:pt x="5292" y="330457"/>
                </a:moveTo>
                <a:lnTo>
                  <a:pt x="600724" y="330457"/>
                </a:lnTo>
                <a:cubicBezTo>
                  <a:pt x="603602" y="330457"/>
                  <a:pt x="606016" y="332783"/>
                  <a:pt x="606016" y="335667"/>
                </a:cubicBezTo>
                <a:cubicBezTo>
                  <a:pt x="606016" y="338645"/>
                  <a:pt x="603602" y="340971"/>
                  <a:pt x="600724" y="340971"/>
                </a:cubicBezTo>
                <a:lnTo>
                  <a:pt x="5292" y="340971"/>
                </a:lnTo>
                <a:cubicBezTo>
                  <a:pt x="2321" y="340971"/>
                  <a:pt x="0" y="338645"/>
                  <a:pt x="0" y="335667"/>
                </a:cubicBezTo>
                <a:cubicBezTo>
                  <a:pt x="0" y="332783"/>
                  <a:pt x="2321" y="330457"/>
                  <a:pt x="5292" y="330457"/>
                </a:cubicBezTo>
                <a:close/>
                <a:moveTo>
                  <a:pt x="475751" y="270618"/>
                </a:moveTo>
                <a:lnTo>
                  <a:pt x="562360" y="270618"/>
                </a:lnTo>
                <a:cubicBezTo>
                  <a:pt x="565237" y="270618"/>
                  <a:pt x="567558" y="273032"/>
                  <a:pt x="567558" y="275910"/>
                </a:cubicBezTo>
                <a:cubicBezTo>
                  <a:pt x="567558" y="278789"/>
                  <a:pt x="565237" y="281203"/>
                  <a:pt x="562360" y="281203"/>
                </a:cubicBezTo>
                <a:lnTo>
                  <a:pt x="475751" y="281203"/>
                </a:lnTo>
                <a:cubicBezTo>
                  <a:pt x="472781" y="281203"/>
                  <a:pt x="470460" y="278789"/>
                  <a:pt x="470460" y="275910"/>
                </a:cubicBezTo>
                <a:cubicBezTo>
                  <a:pt x="470460" y="273032"/>
                  <a:pt x="472781" y="270618"/>
                  <a:pt x="475751" y="270618"/>
                </a:cubicBezTo>
                <a:close/>
                <a:moveTo>
                  <a:pt x="43612" y="270618"/>
                </a:moveTo>
                <a:lnTo>
                  <a:pt x="130284" y="270618"/>
                </a:lnTo>
                <a:cubicBezTo>
                  <a:pt x="133164" y="270618"/>
                  <a:pt x="135486" y="273032"/>
                  <a:pt x="135486" y="275910"/>
                </a:cubicBezTo>
                <a:cubicBezTo>
                  <a:pt x="135486" y="278789"/>
                  <a:pt x="133164" y="281203"/>
                  <a:pt x="130284" y="281203"/>
                </a:cubicBezTo>
                <a:lnTo>
                  <a:pt x="43612" y="281203"/>
                </a:lnTo>
                <a:cubicBezTo>
                  <a:pt x="40732" y="281203"/>
                  <a:pt x="38317" y="278789"/>
                  <a:pt x="38317" y="275910"/>
                </a:cubicBezTo>
                <a:cubicBezTo>
                  <a:pt x="38317" y="273032"/>
                  <a:pt x="40732" y="270618"/>
                  <a:pt x="43612" y="270618"/>
                </a:cubicBezTo>
                <a:close/>
                <a:moveTo>
                  <a:pt x="496915" y="189239"/>
                </a:moveTo>
                <a:cubicBezTo>
                  <a:pt x="499606" y="188127"/>
                  <a:pt x="502669" y="189424"/>
                  <a:pt x="503782" y="192112"/>
                </a:cubicBezTo>
                <a:cubicBezTo>
                  <a:pt x="504896" y="194799"/>
                  <a:pt x="503690" y="197857"/>
                  <a:pt x="500998" y="198969"/>
                </a:cubicBezTo>
                <a:lnTo>
                  <a:pt x="468703" y="212313"/>
                </a:lnTo>
                <a:cubicBezTo>
                  <a:pt x="468053" y="212591"/>
                  <a:pt x="467404" y="212684"/>
                  <a:pt x="466754" y="212684"/>
                </a:cubicBezTo>
                <a:cubicBezTo>
                  <a:pt x="464620" y="212684"/>
                  <a:pt x="462671" y="211479"/>
                  <a:pt x="461836" y="209441"/>
                </a:cubicBezTo>
                <a:cubicBezTo>
                  <a:pt x="460722" y="206753"/>
                  <a:pt x="462021" y="203695"/>
                  <a:pt x="464713" y="202583"/>
                </a:cubicBezTo>
                <a:close/>
                <a:moveTo>
                  <a:pt x="110667" y="189239"/>
                </a:moveTo>
                <a:lnTo>
                  <a:pt x="142921" y="202583"/>
                </a:lnTo>
                <a:cubicBezTo>
                  <a:pt x="145617" y="203695"/>
                  <a:pt x="146918" y="206753"/>
                  <a:pt x="145803" y="209441"/>
                </a:cubicBezTo>
                <a:cubicBezTo>
                  <a:pt x="144966" y="211479"/>
                  <a:pt x="143014" y="212684"/>
                  <a:pt x="140969" y="212684"/>
                </a:cubicBezTo>
                <a:cubicBezTo>
                  <a:pt x="140225" y="212684"/>
                  <a:pt x="139575" y="212591"/>
                  <a:pt x="138924" y="212313"/>
                </a:cubicBezTo>
                <a:lnTo>
                  <a:pt x="106670" y="198969"/>
                </a:lnTo>
                <a:cubicBezTo>
                  <a:pt x="103974" y="197857"/>
                  <a:pt x="102673" y="194799"/>
                  <a:pt x="103788" y="192112"/>
                </a:cubicBezTo>
                <a:cubicBezTo>
                  <a:pt x="104904" y="189424"/>
                  <a:pt x="107971" y="188127"/>
                  <a:pt x="110667" y="189239"/>
                </a:cubicBezTo>
                <a:close/>
                <a:moveTo>
                  <a:pt x="302938" y="187563"/>
                </a:moveTo>
                <a:cubicBezTo>
                  <a:pt x="305909" y="187563"/>
                  <a:pt x="308230" y="189973"/>
                  <a:pt x="308230" y="192846"/>
                </a:cubicBezTo>
                <a:cubicBezTo>
                  <a:pt x="308230" y="195720"/>
                  <a:pt x="305909" y="198130"/>
                  <a:pt x="302938" y="198130"/>
                </a:cubicBezTo>
                <a:cubicBezTo>
                  <a:pt x="263295" y="198130"/>
                  <a:pt x="231079" y="230294"/>
                  <a:pt x="231079" y="269873"/>
                </a:cubicBezTo>
                <a:cubicBezTo>
                  <a:pt x="231079" y="272747"/>
                  <a:pt x="228758" y="275064"/>
                  <a:pt x="225880" y="275064"/>
                </a:cubicBezTo>
                <a:cubicBezTo>
                  <a:pt x="222909" y="275064"/>
                  <a:pt x="220588" y="272747"/>
                  <a:pt x="220588" y="269873"/>
                </a:cubicBezTo>
                <a:cubicBezTo>
                  <a:pt x="220588" y="224454"/>
                  <a:pt x="257539" y="187563"/>
                  <a:pt x="302938" y="187563"/>
                </a:cubicBezTo>
                <a:close/>
                <a:moveTo>
                  <a:pt x="302962" y="172099"/>
                </a:moveTo>
                <a:cubicBezTo>
                  <a:pt x="249017" y="172099"/>
                  <a:pt x="205100" y="215942"/>
                  <a:pt x="205100" y="269888"/>
                </a:cubicBezTo>
                <a:cubicBezTo>
                  <a:pt x="205100" y="278971"/>
                  <a:pt x="206400" y="287962"/>
                  <a:pt x="208814" y="296675"/>
                </a:cubicBezTo>
                <a:lnTo>
                  <a:pt x="376033" y="296675"/>
                </a:lnTo>
                <a:cubicBezTo>
                  <a:pt x="378540" y="287962"/>
                  <a:pt x="379839" y="278971"/>
                  <a:pt x="379839" y="269888"/>
                </a:cubicBezTo>
                <a:cubicBezTo>
                  <a:pt x="379839" y="266922"/>
                  <a:pt x="382161" y="264604"/>
                  <a:pt x="385132" y="264604"/>
                </a:cubicBezTo>
                <a:cubicBezTo>
                  <a:pt x="388010" y="264604"/>
                  <a:pt x="390331" y="266922"/>
                  <a:pt x="390331" y="269888"/>
                </a:cubicBezTo>
                <a:cubicBezTo>
                  <a:pt x="390331" y="278971"/>
                  <a:pt x="389217" y="287962"/>
                  <a:pt x="386989" y="296675"/>
                </a:cubicBezTo>
                <a:lnTo>
                  <a:pt x="397109" y="296675"/>
                </a:lnTo>
                <a:cubicBezTo>
                  <a:pt x="399616" y="287962"/>
                  <a:pt x="400916" y="278971"/>
                  <a:pt x="400916" y="269888"/>
                </a:cubicBezTo>
                <a:cubicBezTo>
                  <a:pt x="400916" y="215942"/>
                  <a:pt x="356999" y="172099"/>
                  <a:pt x="302962" y="172099"/>
                </a:cubicBezTo>
                <a:close/>
                <a:moveTo>
                  <a:pt x="302962" y="139750"/>
                </a:moveTo>
                <a:cubicBezTo>
                  <a:pt x="231098" y="139750"/>
                  <a:pt x="172696" y="198145"/>
                  <a:pt x="172696" y="269888"/>
                </a:cubicBezTo>
                <a:cubicBezTo>
                  <a:pt x="172696" y="278879"/>
                  <a:pt x="173625" y="287870"/>
                  <a:pt x="175482" y="296675"/>
                </a:cubicBezTo>
                <a:lnTo>
                  <a:pt x="197951" y="296675"/>
                </a:lnTo>
                <a:cubicBezTo>
                  <a:pt x="195723" y="287962"/>
                  <a:pt x="194608" y="278971"/>
                  <a:pt x="194608" y="269888"/>
                </a:cubicBezTo>
                <a:cubicBezTo>
                  <a:pt x="194608" y="210195"/>
                  <a:pt x="243168" y="161625"/>
                  <a:pt x="302962" y="161625"/>
                </a:cubicBezTo>
                <a:cubicBezTo>
                  <a:pt x="362755" y="161625"/>
                  <a:pt x="411408" y="210195"/>
                  <a:pt x="411408" y="269888"/>
                </a:cubicBezTo>
                <a:cubicBezTo>
                  <a:pt x="411408" y="278971"/>
                  <a:pt x="410293" y="287962"/>
                  <a:pt x="408065" y="296675"/>
                </a:cubicBezTo>
                <a:lnTo>
                  <a:pt x="430534" y="296675"/>
                </a:lnTo>
                <a:cubicBezTo>
                  <a:pt x="432391" y="287870"/>
                  <a:pt x="433320" y="278879"/>
                  <a:pt x="433320" y="269888"/>
                </a:cubicBezTo>
                <a:cubicBezTo>
                  <a:pt x="433320" y="198145"/>
                  <a:pt x="374826" y="139750"/>
                  <a:pt x="302962" y="139750"/>
                </a:cubicBezTo>
                <a:close/>
                <a:moveTo>
                  <a:pt x="302962" y="129276"/>
                </a:moveTo>
                <a:cubicBezTo>
                  <a:pt x="380675" y="129276"/>
                  <a:pt x="443811" y="192306"/>
                  <a:pt x="443811" y="269888"/>
                </a:cubicBezTo>
                <a:cubicBezTo>
                  <a:pt x="443811" y="278879"/>
                  <a:pt x="442976" y="287870"/>
                  <a:pt x="441212" y="296675"/>
                </a:cubicBezTo>
                <a:lnTo>
                  <a:pt x="600724" y="296675"/>
                </a:lnTo>
                <a:cubicBezTo>
                  <a:pt x="603602" y="296675"/>
                  <a:pt x="606016" y="299085"/>
                  <a:pt x="606016" y="301959"/>
                </a:cubicBezTo>
                <a:cubicBezTo>
                  <a:pt x="606016" y="304832"/>
                  <a:pt x="603602" y="307242"/>
                  <a:pt x="600724" y="307242"/>
                </a:cubicBezTo>
                <a:lnTo>
                  <a:pt x="5292" y="307242"/>
                </a:lnTo>
                <a:cubicBezTo>
                  <a:pt x="2321" y="307242"/>
                  <a:pt x="0" y="304832"/>
                  <a:pt x="0" y="301959"/>
                </a:cubicBezTo>
                <a:cubicBezTo>
                  <a:pt x="0" y="299085"/>
                  <a:pt x="2321" y="296675"/>
                  <a:pt x="5292" y="296675"/>
                </a:cubicBezTo>
                <a:lnTo>
                  <a:pt x="164711" y="296675"/>
                </a:lnTo>
                <a:cubicBezTo>
                  <a:pt x="163040" y="287870"/>
                  <a:pt x="162112" y="278879"/>
                  <a:pt x="162112" y="269888"/>
                </a:cubicBezTo>
                <a:cubicBezTo>
                  <a:pt x="162112" y="192306"/>
                  <a:pt x="225341" y="129276"/>
                  <a:pt x="302962" y="129276"/>
                </a:cubicBezTo>
                <a:close/>
                <a:moveTo>
                  <a:pt x="109160" y="82461"/>
                </a:moveTo>
                <a:lnTo>
                  <a:pt x="183548" y="149739"/>
                </a:lnTo>
                <a:cubicBezTo>
                  <a:pt x="185777" y="151685"/>
                  <a:pt x="185870" y="155021"/>
                  <a:pt x="183920" y="157152"/>
                </a:cubicBezTo>
                <a:cubicBezTo>
                  <a:pt x="182898" y="158264"/>
                  <a:pt x="181505" y="158913"/>
                  <a:pt x="180019" y="158913"/>
                </a:cubicBezTo>
                <a:cubicBezTo>
                  <a:pt x="178812" y="158913"/>
                  <a:pt x="177512" y="158450"/>
                  <a:pt x="176490" y="157523"/>
                </a:cubicBezTo>
                <a:lnTo>
                  <a:pt x="102102" y="90245"/>
                </a:lnTo>
                <a:cubicBezTo>
                  <a:pt x="99966" y="88299"/>
                  <a:pt x="99780" y="84963"/>
                  <a:pt x="101730" y="82832"/>
                </a:cubicBezTo>
                <a:cubicBezTo>
                  <a:pt x="103680" y="80700"/>
                  <a:pt x="107024" y="80515"/>
                  <a:pt x="109160" y="82461"/>
                </a:cubicBezTo>
                <a:close/>
                <a:moveTo>
                  <a:pt x="491881" y="79942"/>
                </a:moveTo>
                <a:cubicBezTo>
                  <a:pt x="494015" y="77904"/>
                  <a:pt x="497263" y="77904"/>
                  <a:pt x="499397" y="79942"/>
                </a:cubicBezTo>
                <a:cubicBezTo>
                  <a:pt x="501438" y="81980"/>
                  <a:pt x="501438" y="85315"/>
                  <a:pt x="499397" y="87353"/>
                </a:cubicBezTo>
                <a:lnTo>
                  <a:pt x="431939" y="154608"/>
                </a:lnTo>
                <a:cubicBezTo>
                  <a:pt x="430919" y="155627"/>
                  <a:pt x="429620" y="156090"/>
                  <a:pt x="428228" y="156090"/>
                </a:cubicBezTo>
                <a:cubicBezTo>
                  <a:pt x="426929" y="156090"/>
                  <a:pt x="425537" y="155627"/>
                  <a:pt x="424516" y="154608"/>
                </a:cubicBezTo>
                <a:cubicBezTo>
                  <a:pt x="422475" y="152570"/>
                  <a:pt x="422475" y="149235"/>
                  <a:pt x="424516" y="147197"/>
                </a:cubicBezTo>
                <a:close/>
                <a:moveTo>
                  <a:pt x="220979" y="75135"/>
                </a:moveTo>
                <a:cubicBezTo>
                  <a:pt x="223670" y="74023"/>
                  <a:pt x="226733" y="75321"/>
                  <a:pt x="227846" y="78008"/>
                </a:cubicBezTo>
                <a:lnTo>
                  <a:pt x="241209" y="110169"/>
                </a:lnTo>
                <a:cubicBezTo>
                  <a:pt x="242322" y="112857"/>
                  <a:pt x="241023" y="115915"/>
                  <a:pt x="238332" y="117028"/>
                </a:cubicBezTo>
                <a:cubicBezTo>
                  <a:pt x="237682" y="117306"/>
                  <a:pt x="237033" y="117491"/>
                  <a:pt x="236290" y="117491"/>
                </a:cubicBezTo>
                <a:cubicBezTo>
                  <a:pt x="234249" y="117491"/>
                  <a:pt x="232300" y="116193"/>
                  <a:pt x="231465" y="114247"/>
                </a:cubicBezTo>
                <a:lnTo>
                  <a:pt x="218102" y="81994"/>
                </a:lnTo>
                <a:cubicBezTo>
                  <a:pt x="216989" y="79306"/>
                  <a:pt x="218288" y="76247"/>
                  <a:pt x="220979" y="75135"/>
                </a:cubicBezTo>
                <a:close/>
                <a:moveTo>
                  <a:pt x="386678" y="75134"/>
                </a:moveTo>
                <a:cubicBezTo>
                  <a:pt x="389279" y="76245"/>
                  <a:pt x="390579" y="79300"/>
                  <a:pt x="389465" y="81985"/>
                </a:cubicBezTo>
                <a:lnTo>
                  <a:pt x="376091" y="114110"/>
                </a:lnTo>
                <a:cubicBezTo>
                  <a:pt x="375255" y="116146"/>
                  <a:pt x="373304" y="117350"/>
                  <a:pt x="371261" y="117350"/>
                </a:cubicBezTo>
                <a:cubicBezTo>
                  <a:pt x="370611" y="117350"/>
                  <a:pt x="369868" y="117257"/>
                  <a:pt x="369218" y="116980"/>
                </a:cubicBezTo>
                <a:cubicBezTo>
                  <a:pt x="366524" y="115869"/>
                  <a:pt x="365317" y="112814"/>
                  <a:pt x="366432" y="110129"/>
                </a:cubicBezTo>
                <a:lnTo>
                  <a:pt x="379806" y="78004"/>
                </a:lnTo>
                <a:cubicBezTo>
                  <a:pt x="380827" y="75319"/>
                  <a:pt x="383985" y="74023"/>
                  <a:pt x="386678" y="75134"/>
                </a:cubicBezTo>
                <a:close/>
                <a:moveTo>
                  <a:pt x="303785" y="0"/>
                </a:moveTo>
                <a:cubicBezTo>
                  <a:pt x="306663" y="0"/>
                  <a:pt x="309077" y="2410"/>
                  <a:pt x="309077" y="5284"/>
                </a:cubicBezTo>
                <a:lnTo>
                  <a:pt x="309077" y="98729"/>
                </a:lnTo>
                <a:cubicBezTo>
                  <a:pt x="309077" y="101695"/>
                  <a:pt x="306663" y="104013"/>
                  <a:pt x="303785" y="104013"/>
                </a:cubicBezTo>
                <a:cubicBezTo>
                  <a:pt x="300906" y="104013"/>
                  <a:pt x="298492" y="101695"/>
                  <a:pt x="298492" y="98729"/>
                </a:cubicBezTo>
                <a:lnTo>
                  <a:pt x="298492" y="5284"/>
                </a:lnTo>
                <a:cubicBezTo>
                  <a:pt x="298492" y="2410"/>
                  <a:pt x="300906" y="0"/>
                  <a:pt x="303785" y="0"/>
                </a:cubicBezTo>
                <a:close/>
              </a:path>
            </a:pathLst>
          </a:custGeom>
          <a:solidFill>
            <a:srgbClr val="E22A30"/>
          </a:solidFill>
          <a:ln>
            <a:noFill/>
          </a:ln>
        </p:spPr>
        <p:txBody>
          <a:bodyPr/>
          <a:lstStyle/>
          <a:p/>
        </p:txBody>
      </p:sp>
      <p:sp>
        <p:nvSpPr>
          <p:cNvPr id="89" name="读爱礼坊"/>
          <p:cNvSpPr>
            <a:spLocks noChangeAspect="1"/>
          </p:cNvSpPr>
          <p:nvPr/>
        </p:nvSpPr>
        <p:spPr bwMode="auto">
          <a:xfrm>
            <a:off x="2102898" y="4134293"/>
            <a:ext cx="892522" cy="815406"/>
          </a:xfrm>
          <a:custGeom>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 name="connsiteX81" fmla="*/ 373273 h 605239"/>
              <a:gd name="connsiteY81" fmla="*/ 373273 h 605239"/>
              <a:gd name="connsiteX82" fmla="*/ 373273 h 605239"/>
              <a:gd name="connsiteY82" fmla="*/ 373273 h 605239"/>
              <a:gd name="connsiteX83" fmla="*/ 373273 h 605239"/>
              <a:gd name="connsiteY83" fmla="*/ 373273 h 605239"/>
              <a:gd name="connsiteX84" fmla="*/ 373273 h 605239"/>
              <a:gd name="connsiteY84" fmla="*/ 373273 h 605239"/>
              <a:gd name="connsiteX85" fmla="*/ 373273 h 605239"/>
              <a:gd name="connsiteY85" fmla="*/ 373273 h 605239"/>
              <a:gd name="connsiteX86" fmla="*/ 373273 h 605239"/>
              <a:gd name="connsiteY86" fmla="*/ 373273 h 605239"/>
              <a:gd name="connsiteX87" fmla="*/ 373273 h 605239"/>
              <a:gd name="connsiteY87" fmla="*/ 373273 h 605239"/>
              <a:gd name="connsiteX88" fmla="*/ 373273 h 605239"/>
              <a:gd name="connsiteY88" fmla="*/ 373273 h 605239"/>
              <a:gd name="connsiteX89" fmla="*/ 373273 h 605239"/>
              <a:gd name="connsiteY89" fmla="*/ 373273 h 605239"/>
              <a:gd name="connsiteX90" fmla="*/ 373273 h 605239"/>
              <a:gd name="connsiteY90" fmla="*/ 373273 h 605239"/>
              <a:gd name="connsiteX91" fmla="*/ 373273 h 605239"/>
              <a:gd name="connsiteY91" fmla="*/ 373273 h 605239"/>
              <a:gd name="connsiteX92" fmla="*/ 373273 h 605239"/>
              <a:gd name="connsiteY92" fmla="*/ 373273 h 605239"/>
              <a:gd name="connsiteX93" fmla="*/ 373273 h 605239"/>
              <a:gd name="connsiteY93" fmla="*/ 373273 h 605239"/>
              <a:gd name="connsiteX94" fmla="*/ 373273 h 605239"/>
              <a:gd name="connsiteY94" fmla="*/ 373273 h 605239"/>
              <a:gd name="connsiteX95" fmla="*/ 373273 h 605239"/>
              <a:gd name="connsiteY95" fmla="*/ 373273 h 605239"/>
              <a:gd name="connsiteX96" fmla="*/ 373273 h 605239"/>
              <a:gd name="connsiteY96" fmla="*/ 373273 h 605239"/>
              <a:gd name="connsiteX97" fmla="*/ 373273 h 605239"/>
              <a:gd name="connsiteY97" fmla="*/ 373273 h 605239"/>
              <a:gd name="connsiteX98" fmla="*/ 373273 h 605239"/>
              <a:gd name="connsiteY98" fmla="*/ 373273 h 605239"/>
              <a:gd name="connsiteX99" fmla="*/ 373273 h 605239"/>
              <a:gd name="connsiteY99" fmla="*/ 373273 h 605239"/>
              <a:gd name="connsiteX100" fmla="*/ 373273 h 605239"/>
              <a:gd name="connsiteY100" fmla="*/ 373273 h 605239"/>
              <a:gd name="connsiteX101" fmla="*/ 373273 h 605239"/>
              <a:gd name="connsiteY101" fmla="*/ 373273 h 605239"/>
              <a:gd name="connsiteX102" fmla="*/ 373273 h 605239"/>
              <a:gd name="connsiteY102" fmla="*/ 373273 h 605239"/>
              <a:gd name="connsiteX103" fmla="*/ 373273 h 605239"/>
              <a:gd name="connsiteY103" fmla="*/ 373273 h 605239"/>
              <a:gd name="connsiteX104" fmla="*/ 373273 h 605239"/>
              <a:gd name="connsiteY104" fmla="*/ 373273 h 605239"/>
              <a:gd name="connsiteX105" fmla="*/ 373273 h 605239"/>
              <a:gd name="connsiteY105" fmla="*/ 373273 h 605239"/>
              <a:gd name="connsiteX106" fmla="*/ 373273 h 605239"/>
              <a:gd name="connsiteY106" fmla="*/ 373273 h 605239"/>
              <a:gd name="connsiteX107" fmla="*/ 373273 h 605239"/>
              <a:gd name="connsiteY107" fmla="*/ 373273 h 605239"/>
              <a:gd name="connsiteX108" fmla="*/ 373273 h 605239"/>
              <a:gd name="connsiteY108" fmla="*/ 373273 h 605239"/>
              <a:gd name="connsiteX109" fmla="*/ 373273 h 605239"/>
              <a:gd name="connsiteY109" fmla="*/ 373273 h 605239"/>
              <a:gd name="connsiteX110" fmla="*/ 373273 h 605239"/>
              <a:gd name="connsiteY110" fmla="*/ 373273 h 605239"/>
              <a:gd name="connsiteX111" fmla="*/ 373273 h 605239"/>
              <a:gd name="connsiteY111" fmla="*/ 373273 h 605239"/>
              <a:gd name="connsiteX112" fmla="*/ 373273 h 605239"/>
              <a:gd name="connsiteY112" fmla="*/ 373273 h 605239"/>
              <a:gd name="connsiteX113" fmla="*/ 373273 h 605239"/>
              <a:gd name="connsiteY113" fmla="*/ 373273 h 605239"/>
              <a:gd name="connsiteX114" fmla="*/ 373273 h 605239"/>
              <a:gd name="connsiteY114" fmla="*/ 373273 h 605239"/>
              <a:gd name="connsiteX115" fmla="*/ 373273 h 605239"/>
              <a:gd name="connsiteY115" fmla="*/ 373273 h 605239"/>
              <a:gd name="connsiteX116" fmla="*/ 373273 h 605239"/>
              <a:gd name="connsiteY116" fmla="*/ 373273 h 605239"/>
              <a:gd name="connsiteX117" fmla="*/ 373273 h 605239"/>
              <a:gd name="connsiteY117" fmla="*/ 373273 h 605239"/>
              <a:gd name="connsiteX118" fmla="*/ 373273 h 605239"/>
              <a:gd name="connsiteY118" fmla="*/ 373273 h 605239"/>
              <a:gd name="connsiteX119" fmla="*/ 373273 h 605239"/>
              <a:gd name="connsiteY119" fmla="*/ 373273 h 605239"/>
              <a:gd name="connsiteX120" fmla="*/ 373273 h 605239"/>
              <a:gd name="connsiteY120" fmla="*/ 373273 h 605239"/>
              <a:gd name="connsiteX121" fmla="*/ 373273 h 605239"/>
              <a:gd name="connsiteY121" fmla="*/ 373273 h 605239"/>
              <a:gd name="connsiteX122" fmla="*/ 373273 h 605239"/>
              <a:gd name="connsiteY122" fmla="*/ 373273 h 605239"/>
              <a:gd name="connsiteX123" fmla="*/ 373273 h 605239"/>
              <a:gd name="connsiteY123" fmla="*/ 373273 h 605239"/>
              <a:gd name="connsiteX124" fmla="*/ 373273 h 605239"/>
              <a:gd name="connsiteY124" fmla="*/ 373273 h 605239"/>
              <a:gd name="connsiteX125" fmla="*/ 373273 h 605239"/>
              <a:gd name="connsiteY125" fmla="*/ 373273 h 605239"/>
              <a:gd name="connsiteX126" fmla="*/ 373273 h 605239"/>
              <a:gd name="connsiteY126" fmla="*/ 373273 h 605239"/>
              <a:gd name="connsiteX127" fmla="*/ 373273 h 605239"/>
              <a:gd name="connsiteY127" fmla="*/ 373273 h 605239"/>
              <a:gd name="connsiteX128" fmla="*/ 373273 h 605239"/>
              <a:gd name="connsiteY128" fmla="*/ 373273 h 605239"/>
              <a:gd name="connsiteX129" fmla="*/ 373273 h 605239"/>
              <a:gd name="connsiteY129" fmla="*/ 373273 h 605239"/>
              <a:gd name="connsiteX130" fmla="*/ 373273 h 605239"/>
              <a:gd name="connsiteY130" fmla="*/ 373273 h 605239"/>
              <a:gd name="connsiteX131" fmla="*/ 373273 h 605239"/>
              <a:gd name="connsiteY131" fmla="*/ 373273 h 605239"/>
              <a:gd name="connsiteX132" fmla="*/ 373273 h 605239"/>
              <a:gd name="connsiteY132" fmla="*/ 373273 h 605239"/>
              <a:gd name="connsiteX133" fmla="*/ 373273 h 605239"/>
              <a:gd name="connsiteY133" fmla="*/ 373273 h 605239"/>
              <a:gd name="connsiteX134" fmla="*/ 373273 h 605239"/>
              <a:gd name="connsiteY134" fmla="*/ 373273 h 605239"/>
              <a:gd name="connsiteX135" fmla="*/ 373273 h 605239"/>
              <a:gd name="connsiteY135" fmla="*/ 373273 h 605239"/>
              <a:gd name="connsiteX136" fmla="*/ 373273 h 605239"/>
              <a:gd name="connsiteY136" fmla="*/ 373273 h 605239"/>
              <a:gd name="connsiteX137" fmla="*/ 373273 h 605239"/>
              <a:gd name="connsiteY137" fmla="*/ 373273 h 605239"/>
              <a:gd name="connsiteX138" fmla="*/ 373273 h 605239"/>
              <a:gd name="connsiteY138" fmla="*/ 373273 h 605239"/>
              <a:gd name="connsiteX139" fmla="*/ 373273 h 605239"/>
              <a:gd name="connsiteY139" fmla="*/ 373273 h 605239"/>
              <a:gd name="connsiteX140" fmla="*/ 373273 h 605239"/>
              <a:gd name="connsiteY140" fmla="*/ 373273 h 605239"/>
              <a:gd name="connsiteX141" fmla="*/ 373273 h 605239"/>
              <a:gd name="connsiteY141" fmla="*/ 373273 h 605239"/>
              <a:gd name="connsiteX142" fmla="*/ 373273 h 605239"/>
              <a:gd name="connsiteY142" fmla="*/ 373273 h 605239"/>
              <a:gd name="connsiteX143" fmla="*/ 373273 h 605239"/>
              <a:gd name="connsiteY143" fmla="*/ 373273 h 605239"/>
              <a:gd name="connsiteX144" fmla="*/ 373273 h 605239"/>
              <a:gd name="connsiteY144" fmla="*/ 373273 h 605239"/>
              <a:gd name="connsiteX145" fmla="*/ 373273 h 605239"/>
              <a:gd name="connsiteY145" fmla="*/ 373273 h 605239"/>
              <a:gd name="connsiteX146" fmla="*/ 373273 h 605239"/>
              <a:gd name="connsiteY146" fmla="*/ 373273 h 605239"/>
              <a:gd name="connsiteX147" fmla="*/ 373273 h 605239"/>
              <a:gd name="connsiteY147" fmla="*/ 373273 h 605239"/>
              <a:gd name="connsiteX148" fmla="*/ 373273 h 605239"/>
              <a:gd name="connsiteY148" fmla="*/ 373273 h 605239"/>
              <a:gd name="connsiteX149" fmla="*/ 373273 h 605239"/>
              <a:gd name="connsiteY149" fmla="*/ 373273 h 605239"/>
              <a:gd name="connsiteX150" fmla="*/ 373273 h 605239"/>
              <a:gd name="connsiteY150" fmla="*/ 373273 h 605239"/>
              <a:gd name="connsiteX151" fmla="*/ 373273 h 605239"/>
              <a:gd name="connsiteY151" fmla="*/ 373273 h 605239"/>
              <a:gd name="connsiteX152" fmla="*/ 373273 h 605239"/>
              <a:gd name="connsiteY152" fmla="*/ 373273 h 605239"/>
              <a:gd name="connsiteX153" fmla="*/ 373273 h 605239"/>
              <a:gd name="connsiteY153" fmla="*/ 373273 h 605239"/>
              <a:gd name="connsiteX154" fmla="*/ 373273 h 605239"/>
              <a:gd name="connsiteY154" fmla="*/ 373273 h 605239"/>
              <a:gd name="connsiteX155" fmla="*/ 373273 h 605239"/>
              <a:gd name="connsiteY155" fmla="*/ 373273 h 605239"/>
              <a:gd name="connsiteX156" fmla="*/ 373273 h 605239"/>
              <a:gd name="connsiteY156" fmla="*/ 373273 h 605239"/>
              <a:gd name="connsiteX157" fmla="*/ 373273 h 605239"/>
              <a:gd name="connsiteY157" fmla="*/ 373273 h 605239"/>
              <a:gd name="connsiteX158" fmla="*/ 373273 h 605239"/>
              <a:gd name="connsiteY158" fmla="*/ 373273 h 605239"/>
              <a:gd name="connsiteX159" fmla="*/ 373273 h 605239"/>
              <a:gd name="connsiteY159" fmla="*/ 373273 h 605239"/>
              <a:gd name="connsiteX160" fmla="*/ 373273 h 605239"/>
              <a:gd name="connsiteY160" fmla="*/ 373273 h 605239"/>
              <a:gd name="connsiteX161" fmla="*/ 373273 h 605239"/>
              <a:gd name="connsiteY161" fmla="*/ 373273 h 605239"/>
              <a:gd name="connsiteX162" fmla="*/ 373273 h 605239"/>
              <a:gd name="connsiteY162" fmla="*/ 373273 h 605239"/>
              <a:gd name="connsiteX163" fmla="*/ 373273 h 605239"/>
              <a:gd name="connsiteY163" fmla="*/ 373273 h 605239"/>
              <a:gd name="connsiteX164" fmla="*/ 373273 h 605239"/>
              <a:gd name="connsiteY164" fmla="*/ 373273 h 605239"/>
              <a:gd name="connsiteX165" fmla="*/ 373273 h 605239"/>
              <a:gd name="connsiteY165" fmla="*/ 373273 h 605239"/>
              <a:gd name="connsiteX166" fmla="*/ 373273 h 605239"/>
              <a:gd name="connsiteY166" fmla="*/ 373273 h 605239"/>
              <a:gd name="connsiteX167" fmla="*/ 373273 h 605239"/>
              <a:gd name="connsiteY167" fmla="*/ 373273 h 605239"/>
              <a:gd name="connsiteX168" fmla="*/ 373273 h 605239"/>
              <a:gd name="connsiteY168" fmla="*/ 373273 h 605239"/>
              <a:gd name="connsiteX169" fmla="*/ 373273 h 605239"/>
              <a:gd name="connsiteY169" fmla="*/ 373273 h 605239"/>
              <a:gd name="connsiteX170" fmla="*/ 373273 h 605239"/>
              <a:gd name="connsiteY170" fmla="*/ 373273 h 605239"/>
              <a:gd name="connsiteX171" fmla="*/ 373273 h 605239"/>
              <a:gd name="connsiteY171" fmla="*/ 373273 h 605239"/>
              <a:gd name="connsiteX172" fmla="*/ 373273 h 605239"/>
              <a:gd name="connsiteY172" fmla="*/ 373273 h 605239"/>
              <a:gd name="connsiteX173" fmla="*/ 373273 h 605239"/>
              <a:gd name="connsiteY173" fmla="*/ 373273 h 605239"/>
              <a:gd name="connsiteX174" fmla="*/ 373273 h 605239"/>
              <a:gd name="connsiteY174" fmla="*/ 373273 h 605239"/>
              <a:gd name="connsiteX175" fmla="*/ 373273 h 605239"/>
              <a:gd name="connsiteY175" fmla="*/ 373273 h 605239"/>
              <a:gd name="connsiteX176" fmla="*/ 373273 h 605239"/>
              <a:gd name="connsiteY176" fmla="*/ 373273 h 605239"/>
              <a:gd name="connsiteX177" fmla="*/ 373273 h 605239"/>
              <a:gd name="connsiteY177" fmla="*/ 373273 h 605239"/>
              <a:gd name="connsiteX178" fmla="*/ 373273 h 605239"/>
              <a:gd name="connsiteY178" fmla="*/ 373273 h 605239"/>
              <a:gd name="connsiteX179" fmla="*/ 373273 h 605239"/>
              <a:gd name="connsiteY179" fmla="*/ 373273 h 605239"/>
              <a:gd name="connsiteX180" fmla="*/ 373273 h 605239"/>
              <a:gd name="connsiteY180" fmla="*/ 373273 h 605239"/>
              <a:gd name="connsiteX181" fmla="*/ 373273 h 605239"/>
              <a:gd name="connsiteY181" fmla="*/ 373273 h 605239"/>
              <a:gd name="connsiteX182" fmla="*/ 373273 h 605239"/>
              <a:gd name="connsiteY182" fmla="*/ 373273 h 605239"/>
              <a:gd name="connsiteX183" fmla="*/ 373273 h 605239"/>
              <a:gd name="connsiteY183" fmla="*/ 373273 h 605239"/>
              <a:gd name="connsiteX184" fmla="*/ 373273 h 605239"/>
              <a:gd name="connsiteY184" fmla="*/ 373273 h 605239"/>
              <a:gd name="connsiteX185" fmla="*/ 373273 h 605239"/>
              <a:gd name="connsiteY185" fmla="*/ 373273 h 605239"/>
              <a:gd name="connsiteX186" fmla="*/ 373273 h 605239"/>
              <a:gd name="connsiteY186" fmla="*/ 373273 h 605239"/>
              <a:gd name="connsiteX187" fmla="*/ 373273 h 605239"/>
              <a:gd name="connsiteY187" fmla="*/ 373273 h 605239"/>
              <a:gd name="connsiteX188" fmla="*/ 373273 h 605239"/>
              <a:gd name="connsiteY188" fmla="*/ 373273 h 605239"/>
              <a:gd name="connsiteX189" fmla="*/ 373273 h 605239"/>
              <a:gd name="connsiteY189" fmla="*/ 373273 h 605239"/>
              <a:gd name="connsiteX190" fmla="*/ 373273 h 605239"/>
              <a:gd name="connsiteY190" fmla="*/ 373273 h 605239"/>
              <a:gd name="connsiteX191" fmla="*/ 373273 h 605239"/>
              <a:gd name="connsiteY191" fmla="*/ 373273 h 605239"/>
              <a:gd name="connsiteX192" fmla="*/ 373273 h 605239"/>
              <a:gd name="connsiteY192" fmla="*/ 373273 h 605239"/>
              <a:gd name="connsiteX193" fmla="*/ 373273 h 605239"/>
              <a:gd name="connsiteY193" fmla="*/ 373273 h 605239"/>
              <a:gd name="connsiteX194" fmla="*/ 373273 h 605239"/>
              <a:gd name="connsiteY194" fmla="*/ 373273 h 605239"/>
              <a:gd name="connsiteX195" fmla="*/ 373273 h 605239"/>
              <a:gd name="connsiteY195" fmla="*/ 373273 h 605239"/>
              <a:gd name="connsiteX196" fmla="*/ 373273 h 605239"/>
              <a:gd name="connsiteY196" fmla="*/ 373273 h 605239"/>
              <a:gd name="connsiteX197" fmla="*/ 373273 h 605239"/>
              <a:gd name="connsiteY197" fmla="*/ 373273 h 605239"/>
              <a:gd name="connsiteX198" fmla="*/ 373273 h 605239"/>
              <a:gd name="connsiteY198" fmla="*/ 373273 h 605239"/>
              <a:gd name="connsiteX199" fmla="*/ 373273 h 605239"/>
              <a:gd name="connsiteY199" fmla="*/ 373273 h 605239"/>
              <a:gd name="connsiteX200" fmla="*/ 373273 h 605239"/>
              <a:gd name="connsiteY200" fmla="*/ 373273 h 605239"/>
              <a:gd name="connsiteX201" fmla="*/ 373273 h 605239"/>
              <a:gd name="connsiteY201" fmla="*/ 373273 h 605239"/>
              <a:gd name="connsiteX202" fmla="*/ 373273 h 605239"/>
              <a:gd name="connsiteY202" fmla="*/ 373273 h 605239"/>
              <a:gd name="connsiteX203" fmla="*/ 373273 h 605239"/>
              <a:gd name="connsiteY203" fmla="*/ 373273 h 605239"/>
              <a:gd name="connsiteX204" fmla="*/ 373273 h 605239"/>
              <a:gd name="connsiteY204" fmla="*/ 373273 h 605239"/>
              <a:gd name="connsiteX205" fmla="*/ 373273 h 605239"/>
              <a:gd name="connsiteY205" fmla="*/ 373273 h 605239"/>
              <a:gd name="connsiteX206" fmla="*/ 373273 h 605239"/>
              <a:gd name="connsiteY206" fmla="*/ 373273 h 605239"/>
              <a:gd name="connsiteX207" fmla="*/ 373273 h 605239"/>
              <a:gd name="connsiteY207" fmla="*/ 373273 h 605239"/>
              <a:gd name="connsiteX208" fmla="*/ 373273 h 605239"/>
              <a:gd name="connsiteY208" fmla="*/ 373273 h 605239"/>
              <a:gd name="connsiteX209" fmla="*/ 373273 h 605239"/>
              <a:gd name="connsiteY209" fmla="*/ 373273 h 605239"/>
              <a:gd name="connsiteX210" fmla="*/ 373273 h 605239"/>
              <a:gd name="connsiteY210" fmla="*/ 373273 h 605239"/>
              <a:gd name="connsiteX211" fmla="*/ 373273 h 605239"/>
              <a:gd name="connsiteY211" fmla="*/ 373273 h 605239"/>
              <a:gd name="connsiteX212" fmla="*/ 373273 h 605239"/>
              <a:gd name="connsiteY212" fmla="*/ 373273 h 605239"/>
              <a:gd name="connsiteX213" fmla="*/ 373273 h 605239"/>
              <a:gd name="connsiteY213" fmla="*/ 373273 h 605239"/>
              <a:gd name="connsiteX214" fmla="*/ 373273 h 605239"/>
              <a:gd name="connsiteY214" fmla="*/ 373273 h 605239"/>
              <a:gd name="connsiteX215" fmla="*/ 373273 h 605239"/>
              <a:gd name="connsiteY215" fmla="*/ 373273 h 605239"/>
              <a:gd name="connsiteX216" fmla="*/ 373273 h 605239"/>
              <a:gd name="connsiteY216" fmla="*/ 373273 h 605239"/>
              <a:gd name="connsiteX217" fmla="*/ 373273 h 605239"/>
              <a:gd name="connsiteY217" fmla="*/ 373273 h 605239"/>
              <a:gd name="connsiteX218" fmla="*/ 373273 h 605239"/>
              <a:gd name="connsiteY218" fmla="*/ 373273 h 605239"/>
              <a:gd name="connsiteX219" fmla="*/ 373273 h 605239"/>
              <a:gd name="connsiteY219" fmla="*/ 373273 h 605239"/>
              <a:gd name="connsiteX220" fmla="*/ 373273 h 605239"/>
              <a:gd name="connsiteY220" fmla="*/ 373273 h 605239"/>
              <a:gd name="connsiteX221" fmla="*/ 373273 h 605239"/>
              <a:gd name="connsiteY221" fmla="*/ 373273 h 605239"/>
              <a:gd name="connsiteX222" fmla="*/ 373273 h 605239"/>
              <a:gd name="connsiteY222" fmla="*/ 373273 h 605239"/>
              <a:gd name="connsiteX223" fmla="*/ 373273 h 605239"/>
              <a:gd name="connsiteY223" fmla="*/ 373273 h 605239"/>
              <a:gd name="connsiteX224" fmla="*/ 373273 h 605239"/>
              <a:gd name="connsiteY224" fmla="*/ 373273 h 605239"/>
              <a:gd name="connsiteX225" fmla="*/ 373273 h 605239"/>
              <a:gd name="connsiteY225" fmla="*/ 373273 h 605239"/>
              <a:gd name="connsiteX226" fmla="*/ 373273 h 605239"/>
              <a:gd name="connsiteY226" fmla="*/ 373273 h 605239"/>
              <a:gd name="connsiteX227" fmla="*/ 373273 h 605239"/>
              <a:gd name="connsiteY227" fmla="*/ 373273 h 605239"/>
              <a:gd name="connsiteX228" fmla="*/ 373273 h 605239"/>
              <a:gd name="connsiteY228" fmla="*/ 373273 h 605239"/>
              <a:gd name="connsiteX229" fmla="*/ 373273 h 605239"/>
              <a:gd name="connsiteY229" fmla="*/ 373273 h 605239"/>
              <a:gd name="connsiteX230" fmla="*/ 373273 h 605239"/>
              <a:gd name="connsiteY230" fmla="*/ 373273 h 605239"/>
              <a:gd name="connsiteX231" fmla="*/ 373273 h 605239"/>
              <a:gd name="connsiteY231" fmla="*/ 373273 h 605239"/>
              <a:gd name="connsiteX232" fmla="*/ 373273 h 605239"/>
              <a:gd name="connsiteY232" fmla="*/ 373273 h 605239"/>
              <a:gd name="connsiteX233" fmla="*/ 373273 h 605239"/>
              <a:gd name="connsiteY233" fmla="*/ 373273 h 605239"/>
              <a:gd name="connsiteX234" fmla="*/ 373273 h 605239"/>
              <a:gd name="connsiteY234" fmla="*/ 373273 h 605239"/>
              <a:gd name="connsiteX235" fmla="*/ 373273 h 605239"/>
              <a:gd name="connsiteY235" fmla="*/ 373273 h 605239"/>
              <a:gd name="connsiteX236" fmla="*/ 373273 h 605239"/>
              <a:gd name="connsiteY236" fmla="*/ 373273 h 605239"/>
              <a:gd name="connsiteX237" fmla="*/ 373273 h 605239"/>
              <a:gd name="connsiteY237" fmla="*/ 373273 h 605239"/>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607639" h="555138">
                <a:moveTo>
                  <a:pt x="9702" y="535733"/>
                </a:moveTo>
                <a:lnTo>
                  <a:pt x="597937" y="535733"/>
                </a:lnTo>
                <a:cubicBezTo>
                  <a:pt x="603278" y="535733"/>
                  <a:pt x="607639" y="540095"/>
                  <a:pt x="607639" y="545436"/>
                </a:cubicBezTo>
                <a:cubicBezTo>
                  <a:pt x="607639" y="550777"/>
                  <a:pt x="603278" y="555138"/>
                  <a:pt x="597937" y="555138"/>
                </a:cubicBezTo>
                <a:lnTo>
                  <a:pt x="9702" y="555138"/>
                </a:lnTo>
                <a:cubicBezTo>
                  <a:pt x="4361" y="555138"/>
                  <a:pt x="0" y="550777"/>
                  <a:pt x="0" y="545436"/>
                </a:cubicBezTo>
                <a:cubicBezTo>
                  <a:pt x="0" y="540095"/>
                  <a:pt x="4361" y="535733"/>
                  <a:pt x="9702" y="535733"/>
                </a:cubicBezTo>
                <a:close/>
                <a:moveTo>
                  <a:pt x="559126" y="497063"/>
                </a:moveTo>
                <a:lnTo>
                  <a:pt x="597936" y="497063"/>
                </a:lnTo>
                <a:cubicBezTo>
                  <a:pt x="603277" y="497063"/>
                  <a:pt x="607639" y="501340"/>
                  <a:pt x="607639" y="506686"/>
                </a:cubicBezTo>
                <a:cubicBezTo>
                  <a:pt x="607639" y="512121"/>
                  <a:pt x="603277" y="516398"/>
                  <a:pt x="597936" y="516398"/>
                </a:cubicBezTo>
                <a:lnTo>
                  <a:pt x="559126" y="516398"/>
                </a:lnTo>
                <a:cubicBezTo>
                  <a:pt x="553785" y="516398"/>
                  <a:pt x="549423" y="512121"/>
                  <a:pt x="549423" y="506686"/>
                </a:cubicBezTo>
                <a:cubicBezTo>
                  <a:pt x="549423" y="501340"/>
                  <a:pt x="553785" y="497063"/>
                  <a:pt x="559126" y="497063"/>
                </a:cubicBezTo>
                <a:close/>
                <a:moveTo>
                  <a:pt x="423360" y="497063"/>
                </a:moveTo>
                <a:lnTo>
                  <a:pt x="436269" y="497063"/>
                </a:lnTo>
                <a:cubicBezTo>
                  <a:pt x="441611" y="497063"/>
                  <a:pt x="445974" y="501340"/>
                  <a:pt x="445974" y="506686"/>
                </a:cubicBezTo>
                <a:cubicBezTo>
                  <a:pt x="445974" y="512121"/>
                  <a:pt x="441611" y="516398"/>
                  <a:pt x="436269" y="516398"/>
                </a:cubicBezTo>
                <a:lnTo>
                  <a:pt x="423360" y="516398"/>
                </a:lnTo>
                <a:cubicBezTo>
                  <a:pt x="418018" y="516398"/>
                  <a:pt x="413655" y="512121"/>
                  <a:pt x="413655" y="506686"/>
                </a:cubicBezTo>
                <a:cubicBezTo>
                  <a:pt x="413655" y="501340"/>
                  <a:pt x="418018" y="497063"/>
                  <a:pt x="423360" y="497063"/>
                </a:cubicBezTo>
                <a:close/>
                <a:moveTo>
                  <a:pt x="345806" y="497063"/>
                </a:moveTo>
                <a:lnTo>
                  <a:pt x="384616" y="497063"/>
                </a:lnTo>
                <a:cubicBezTo>
                  <a:pt x="389957" y="497063"/>
                  <a:pt x="394319" y="501340"/>
                  <a:pt x="394319" y="506686"/>
                </a:cubicBezTo>
                <a:cubicBezTo>
                  <a:pt x="394319" y="512121"/>
                  <a:pt x="389957" y="516398"/>
                  <a:pt x="384616" y="516398"/>
                </a:cubicBezTo>
                <a:lnTo>
                  <a:pt x="345806" y="516398"/>
                </a:lnTo>
                <a:cubicBezTo>
                  <a:pt x="340465" y="516398"/>
                  <a:pt x="336103" y="512121"/>
                  <a:pt x="336103" y="506686"/>
                </a:cubicBezTo>
                <a:cubicBezTo>
                  <a:pt x="336103" y="501340"/>
                  <a:pt x="340465" y="497063"/>
                  <a:pt x="345806" y="497063"/>
                </a:cubicBezTo>
                <a:close/>
                <a:moveTo>
                  <a:pt x="151945" y="477710"/>
                </a:moveTo>
                <a:cubicBezTo>
                  <a:pt x="139307" y="477710"/>
                  <a:pt x="128538" y="485803"/>
                  <a:pt x="124533" y="497098"/>
                </a:cubicBezTo>
                <a:lnTo>
                  <a:pt x="256873" y="497098"/>
                </a:lnTo>
                <a:cubicBezTo>
                  <a:pt x="252868" y="485803"/>
                  <a:pt x="242099" y="477710"/>
                  <a:pt x="229461" y="477710"/>
                </a:cubicBezTo>
                <a:close/>
                <a:moveTo>
                  <a:pt x="151945" y="458322"/>
                </a:moveTo>
                <a:lnTo>
                  <a:pt x="229461" y="458322"/>
                </a:lnTo>
                <a:cubicBezTo>
                  <a:pt x="252868" y="458322"/>
                  <a:pt x="272447" y="474953"/>
                  <a:pt x="276986" y="497098"/>
                </a:cubicBezTo>
                <a:lnTo>
                  <a:pt x="307067" y="497098"/>
                </a:lnTo>
                <a:cubicBezTo>
                  <a:pt x="312407" y="497098"/>
                  <a:pt x="316768" y="501367"/>
                  <a:pt x="316768" y="506703"/>
                </a:cubicBezTo>
                <a:cubicBezTo>
                  <a:pt x="316768" y="512128"/>
                  <a:pt x="312407" y="516397"/>
                  <a:pt x="307067" y="516397"/>
                </a:cubicBezTo>
                <a:lnTo>
                  <a:pt x="74339" y="516397"/>
                </a:lnTo>
                <a:cubicBezTo>
                  <a:pt x="68999" y="516397"/>
                  <a:pt x="64638" y="512128"/>
                  <a:pt x="64638" y="506703"/>
                </a:cubicBezTo>
                <a:cubicBezTo>
                  <a:pt x="64638" y="501367"/>
                  <a:pt x="68999" y="497098"/>
                  <a:pt x="74339" y="497098"/>
                </a:cubicBezTo>
                <a:lnTo>
                  <a:pt x="104420" y="497098"/>
                </a:lnTo>
                <a:cubicBezTo>
                  <a:pt x="108959" y="474953"/>
                  <a:pt x="128538" y="458322"/>
                  <a:pt x="151945" y="458322"/>
                </a:cubicBezTo>
                <a:close/>
                <a:moveTo>
                  <a:pt x="9703" y="458322"/>
                </a:moveTo>
                <a:lnTo>
                  <a:pt x="48513" y="458322"/>
                </a:lnTo>
                <a:cubicBezTo>
                  <a:pt x="53854" y="458322"/>
                  <a:pt x="58216" y="462684"/>
                  <a:pt x="58216" y="468025"/>
                </a:cubicBezTo>
                <a:cubicBezTo>
                  <a:pt x="58216" y="473366"/>
                  <a:pt x="53854" y="477727"/>
                  <a:pt x="48513" y="477727"/>
                </a:cubicBezTo>
                <a:lnTo>
                  <a:pt x="9703" y="477727"/>
                </a:lnTo>
                <a:cubicBezTo>
                  <a:pt x="4362" y="477727"/>
                  <a:pt x="0" y="473366"/>
                  <a:pt x="0" y="468025"/>
                </a:cubicBezTo>
                <a:cubicBezTo>
                  <a:pt x="0" y="462684"/>
                  <a:pt x="4362" y="458322"/>
                  <a:pt x="9703" y="458322"/>
                </a:cubicBezTo>
                <a:close/>
                <a:moveTo>
                  <a:pt x="339376" y="419582"/>
                </a:moveTo>
                <a:lnTo>
                  <a:pt x="378152" y="419582"/>
                </a:lnTo>
                <a:cubicBezTo>
                  <a:pt x="383488" y="419582"/>
                  <a:pt x="387757" y="423943"/>
                  <a:pt x="387757" y="429284"/>
                </a:cubicBezTo>
                <a:cubicBezTo>
                  <a:pt x="387757" y="434625"/>
                  <a:pt x="383488" y="438987"/>
                  <a:pt x="378152" y="438987"/>
                </a:cubicBezTo>
                <a:lnTo>
                  <a:pt x="339376" y="438987"/>
                </a:lnTo>
                <a:cubicBezTo>
                  <a:pt x="334040" y="438987"/>
                  <a:pt x="329682" y="434625"/>
                  <a:pt x="329682" y="429284"/>
                </a:cubicBezTo>
                <a:cubicBezTo>
                  <a:pt x="329682" y="423943"/>
                  <a:pt x="334040" y="419582"/>
                  <a:pt x="339376" y="419582"/>
                </a:cubicBezTo>
                <a:close/>
                <a:moveTo>
                  <a:pt x="494493" y="400223"/>
                </a:moveTo>
                <a:cubicBezTo>
                  <a:pt x="481852" y="400223"/>
                  <a:pt x="471080" y="408313"/>
                  <a:pt x="467074" y="419605"/>
                </a:cubicBezTo>
                <a:lnTo>
                  <a:pt x="547728" y="419605"/>
                </a:lnTo>
                <a:cubicBezTo>
                  <a:pt x="543722" y="408313"/>
                  <a:pt x="532950" y="400223"/>
                  <a:pt x="520309" y="400223"/>
                </a:cubicBezTo>
                <a:close/>
                <a:moveTo>
                  <a:pt x="87214" y="400223"/>
                </a:moveTo>
                <a:cubicBezTo>
                  <a:pt x="74577" y="400223"/>
                  <a:pt x="63809" y="408313"/>
                  <a:pt x="59804" y="419605"/>
                </a:cubicBezTo>
                <a:lnTo>
                  <a:pt x="140522" y="419605"/>
                </a:lnTo>
                <a:cubicBezTo>
                  <a:pt x="136517" y="408313"/>
                  <a:pt x="125749" y="400223"/>
                  <a:pt x="113112" y="400223"/>
                </a:cubicBezTo>
                <a:close/>
                <a:moveTo>
                  <a:pt x="494493" y="380841"/>
                </a:moveTo>
                <a:lnTo>
                  <a:pt x="520309" y="380841"/>
                </a:lnTo>
                <a:cubicBezTo>
                  <a:pt x="543722" y="380841"/>
                  <a:pt x="563306" y="397556"/>
                  <a:pt x="567846" y="419605"/>
                </a:cubicBezTo>
                <a:lnTo>
                  <a:pt x="597936" y="419605"/>
                </a:lnTo>
                <a:cubicBezTo>
                  <a:pt x="603277" y="419605"/>
                  <a:pt x="607639" y="423961"/>
                  <a:pt x="607639" y="429296"/>
                </a:cubicBezTo>
                <a:cubicBezTo>
                  <a:pt x="607639" y="434630"/>
                  <a:pt x="603277" y="438987"/>
                  <a:pt x="597936" y="438987"/>
                </a:cubicBezTo>
                <a:lnTo>
                  <a:pt x="416866" y="438987"/>
                </a:lnTo>
                <a:cubicBezTo>
                  <a:pt x="411525" y="438987"/>
                  <a:pt x="407163" y="434630"/>
                  <a:pt x="407163" y="429296"/>
                </a:cubicBezTo>
                <a:cubicBezTo>
                  <a:pt x="407163" y="423961"/>
                  <a:pt x="411525" y="419605"/>
                  <a:pt x="416866" y="419605"/>
                </a:cubicBezTo>
                <a:lnTo>
                  <a:pt x="446956" y="419605"/>
                </a:lnTo>
                <a:cubicBezTo>
                  <a:pt x="451496" y="397556"/>
                  <a:pt x="471080" y="380841"/>
                  <a:pt x="494493" y="380841"/>
                </a:cubicBezTo>
                <a:close/>
                <a:moveTo>
                  <a:pt x="300574" y="380841"/>
                </a:moveTo>
                <a:lnTo>
                  <a:pt x="339384" y="380841"/>
                </a:lnTo>
                <a:cubicBezTo>
                  <a:pt x="344725" y="380841"/>
                  <a:pt x="349087" y="385187"/>
                  <a:pt x="349087" y="390508"/>
                </a:cubicBezTo>
                <a:cubicBezTo>
                  <a:pt x="349087" y="395830"/>
                  <a:pt x="344725" y="400176"/>
                  <a:pt x="339384" y="400176"/>
                </a:cubicBezTo>
                <a:lnTo>
                  <a:pt x="300574" y="400176"/>
                </a:lnTo>
                <a:cubicBezTo>
                  <a:pt x="295233" y="400176"/>
                  <a:pt x="290871" y="395830"/>
                  <a:pt x="290871" y="390508"/>
                </a:cubicBezTo>
                <a:cubicBezTo>
                  <a:pt x="290871" y="385187"/>
                  <a:pt x="295233" y="380841"/>
                  <a:pt x="300574" y="380841"/>
                </a:cubicBezTo>
                <a:close/>
                <a:moveTo>
                  <a:pt x="248851" y="380841"/>
                </a:moveTo>
                <a:lnTo>
                  <a:pt x="261760" y="380841"/>
                </a:lnTo>
                <a:cubicBezTo>
                  <a:pt x="267102" y="380841"/>
                  <a:pt x="271465" y="385187"/>
                  <a:pt x="271465" y="390508"/>
                </a:cubicBezTo>
                <a:cubicBezTo>
                  <a:pt x="271465" y="395830"/>
                  <a:pt x="267102" y="400176"/>
                  <a:pt x="261760" y="400176"/>
                </a:cubicBezTo>
                <a:lnTo>
                  <a:pt x="248851" y="400176"/>
                </a:lnTo>
                <a:cubicBezTo>
                  <a:pt x="243509" y="400176"/>
                  <a:pt x="239146" y="395830"/>
                  <a:pt x="239146" y="390508"/>
                </a:cubicBezTo>
                <a:cubicBezTo>
                  <a:pt x="239146" y="385187"/>
                  <a:pt x="243509" y="380841"/>
                  <a:pt x="248851" y="380841"/>
                </a:cubicBezTo>
                <a:close/>
                <a:moveTo>
                  <a:pt x="87214" y="380841"/>
                </a:moveTo>
                <a:lnTo>
                  <a:pt x="113112" y="380841"/>
                </a:lnTo>
                <a:cubicBezTo>
                  <a:pt x="136517" y="380841"/>
                  <a:pt x="156096" y="397556"/>
                  <a:pt x="160635" y="419605"/>
                </a:cubicBezTo>
                <a:lnTo>
                  <a:pt x="177722" y="419605"/>
                </a:lnTo>
                <a:cubicBezTo>
                  <a:pt x="183061" y="419605"/>
                  <a:pt x="187422" y="423961"/>
                  <a:pt x="187422" y="429296"/>
                </a:cubicBezTo>
                <a:cubicBezTo>
                  <a:pt x="187422" y="434630"/>
                  <a:pt x="183061" y="438987"/>
                  <a:pt x="177722" y="438987"/>
                </a:cubicBezTo>
                <a:lnTo>
                  <a:pt x="9700" y="438987"/>
                </a:lnTo>
                <a:cubicBezTo>
                  <a:pt x="4361" y="438987"/>
                  <a:pt x="0" y="434630"/>
                  <a:pt x="0" y="429296"/>
                </a:cubicBezTo>
                <a:cubicBezTo>
                  <a:pt x="0" y="423961"/>
                  <a:pt x="4361" y="419605"/>
                  <a:pt x="9700" y="419605"/>
                </a:cubicBezTo>
                <a:lnTo>
                  <a:pt x="39780" y="419605"/>
                </a:lnTo>
                <a:cubicBezTo>
                  <a:pt x="44230" y="397556"/>
                  <a:pt x="63809" y="380841"/>
                  <a:pt x="87214" y="380841"/>
                </a:cubicBezTo>
                <a:close/>
                <a:moveTo>
                  <a:pt x="48508" y="322777"/>
                </a:moveTo>
                <a:cubicBezTo>
                  <a:pt x="35869" y="322777"/>
                  <a:pt x="25010" y="330864"/>
                  <a:pt x="21094" y="342151"/>
                </a:cubicBezTo>
                <a:lnTo>
                  <a:pt x="586545" y="342151"/>
                </a:lnTo>
                <a:cubicBezTo>
                  <a:pt x="582540" y="330864"/>
                  <a:pt x="571770" y="322777"/>
                  <a:pt x="559131" y="322777"/>
                </a:cubicBezTo>
                <a:close/>
                <a:moveTo>
                  <a:pt x="245655" y="0"/>
                </a:moveTo>
                <a:cubicBezTo>
                  <a:pt x="270309" y="0"/>
                  <a:pt x="291937" y="13241"/>
                  <a:pt x="303775" y="32971"/>
                </a:cubicBezTo>
                <a:cubicBezTo>
                  <a:pt x="315702" y="13241"/>
                  <a:pt x="337330" y="0"/>
                  <a:pt x="361984" y="0"/>
                </a:cubicBezTo>
                <a:cubicBezTo>
                  <a:pt x="367325" y="0"/>
                  <a:pt x="371686" y="4354"/>
                  <a:pt x="371686" y="9687"/>
                </a:cubicBezTo>
                <a:cubicBezTo>
                  <a:pt x="371686" y="15108"/>
                  <a:pt x="367325" y="19374"/>
                  <a:pt x="361984" y="19374"/>
                </a:cubicBezTo>
                <a:cubicBezTo>
                  <a:pt x="342937" y="19374"/>
                  <a:pt x="326382" y="30393"/>
                  <a:pt x="318461" y="46390"/>
                </a:cubicBezTo>
                <a:cubicBezTo>
                  <a:pt x="326738" y="42924"/>
                  <a:pt x="335728" y="41147"/>
                  <a:pt x="344984" y="41147"/>
                </a:cubicBezTo>
                <a:cubicBezTo>
                  <a:pt x="363052" y="41147"/>
                  <a:pt x="380142" y="48168"/>
                  <a:pt x="392958" y="60965"/>
                </a:cubicBezTo>
                <a:cubicBezTo>
                  <a:pt x="396696" y="64786"/>
                  <a:pt x="396696" y="70918"/>
                  <a:pt x="392958" y="74651"/>
                </a:cubicBezTo>
                <a:cubicBezTo>
                  <a:pt x="391089" y="76517"/>
                  <a:pt x="388597" y="77495"/>
                  <a:pt x="386105" y="77495"/>
                </a:cubicBezTo>
                <a:cubicBezTo>
                  <a:pt x="383613" y="77495"/>
                  <a:pt x="381121" y="76517"/>
                  <a:pt x="379251" y="74651"/>
                </a:cubicBezTo>
                <a:cubicBezTo>
                  <a:pt x="370084" y="65497"/>
                  <a:pt x="357890" y="60432"/>
                  <a:pt x="344984" y="60432"/>
                </a:cubicBezTo>
                <a:cubicBezTo>
                  <a:pt x="339466" y="60432"/>
                  <a:pt x="334215" y="61409"/>
                  <a:pt x="329230" y="63098"/>
                </a:cubicBezTo>
                <a:cubicBezTo>
                  <a:pt x="354063" y="73140"/>
                  <a:pt x="371686" y="97491"/>
                  <a:pt x="371686" y="125929"/>
                </a:cubicBezTo>
                <a:cubicBezTo>
                  <a:pt x="371686" y="131261"/>
                  <a:pt x="367325" y="135616"/>
                  <a:pt x="361984" y="135616"/>
                </a:cubicBezTo>
                <a:cubicBezTo>
                  <a:pt x="356644" y="135616"/>
                  <a:pt x="352283" y="131261"/>
                  <a:pt x="352283" y="125929"/>
                </a:cubicBezTo>
                <a:cubicBezTo>
                  <a:pt x="352283" y="102556"/>
                  <a:pt x="335639" y="83005"/>
                  <a:pt x="313477" y="78472"/>
                </a:cubicBezTo>
                <a:lnTo>
                  <a:pt x="313477" y="303403"/>
                </a:lnTo>
                <a:lnTo>
                  <a:pt x="332880" y="303403"/>
                </a:lnTo>
                <a:lnTo>
                  <a:pt x="332880" y="248570"/>
                </a:lnTo>
                <a:cubicBezTo>
                  <a:pt x="332880" y="243149"/>
                  <a:pt x="337241" y="238883"/>
                  <a:pt x="342581" y="238883"/>
                </a:cubicBezTo>
                <a:cubicBezTo>
                  <a:pt x="347922" y="238883"/>
                  <a:pt x="352283" y="243149"/>
                  <a:pt x="352283" y="248570"/>
                </a:cubicBezTo>
                <a:lnTo>
                  <a:pt x="352283" y="303403"/>
                </a:lnTo>
                <a:lnTo>
                  <a:pt x="415477" y="303403"/>
                </a:lnTo>
                <a:lnTo>
                  <a:pt x="415477" y="274343"/>
                </a:lnTo>
                <a:cubicBezTo>
                  <a:pt x="415477" y="269011"/>
                  <a:pt x="419749" y="264656"/>
                  <a:pt x="425178" y="264656"/>
                </a:cubicBezTo>
                <a:cubicBezTo>
                  <a:pt x="430518" y="264656"/>
                  <a:pt x="434880" y="269011"/>
                  <a:pt x="434880" y="274343"/>
                </a:cubicBezTo>
                <a:lnTo>
                  <a:pt x="434880" y="303403"/>
                </a:lnTo>
                <a:lnTo>
                  <a:pt x="454194" y="303403"/>
                </a:lnTo>
                <a:lnTo>
                  <a:pt x="454194" y="181740"/>
                </a:lnTo>
                <a:cubicBezTo>
                  <a:pt x="432121" y="186272"/>
                  <a:pt x="415477" y="205824"/>
                  <a:pt x="415477" y="229197"/>
                </a:cubicBezTo>
                <a:cubicBezTo>
                  <a:pt x="415477" y="234529"/>
                  <a:pt x="411115" y="238883"/>
                  <a:pt x="405775" y="238883"/>
                </a:cubicBezTo>
                <a:cubicBezTo>
                  <a:pt x="400435" y="238883"/>
                  <a:pt x="396073" y="234529"/>
                  <a:pt x="396073" y="229197"/>
                </a:cubicBezTo>
                <a:cubicBezTo>
                  <a:pt x="396073" y="200758"/>
                  <a:pt x="413696" y="176408"/>
                  <a:pt x="438529" y="166365"/>
                </a:cubicBezTo>
                <a:cubicBezTo>
                  <a:pt x="433545" y="164588"/>
                  <a:pt x="428204" y="163699"/>
                  <a:pt x="422775" y="163699"/>
                </a:cubicBezTo>
                <a:cubicBezTo>
                  <a:pt x="409869" y="163699"/>
                  <a:pt x="397676" y="168765"/>
                  <a:pt x="388508" y="177918"/>
                </a:cubicBezTo>
                <a:cubicBezTo>
                  <a:pt x="384770" y="181740"/>
                  <a:pt x="378628" y="181740"/>
                  <a:pt x="374801" y="177918"/>
                </a:cubicBezTo>
                <a:cubicBezTo>
                  <a:pt x="370974" y="174186"/>
                  <a:pt x="370974" y="168054"/>
                  <a:pt x="374801" y="164232"/>
                </a:cubicBezTo>
                <a:cubicBezTo>
                  <a:pt x="387618" y="151435"/>
                  <a:pt x="404707" y="144325"/>
                  <a:pt x="422775" y="144325"/>
                </a:cubicBezTo>
                <a:cubicBezTo>
                  <a:pt x="432032" y="144325"/>
                  <a:pt x="441021" y="146192"/>
                  <a:pt x="449210" y="149658"/>
                </a:cubicBezTo>
                <a:cubicBezTo>
                  <a:pt x="441288" y="133661"/>
                  <a:pt x="424822" y="122641"/>
                  <a:pt x="405775" y="122641"/>
                </a:cubicBezTo>
                <a:cubicBezTo>
                  <a:pt x="400435" y="122641"/>
                  <a:pt x="396073" y="118375"/>
                  <a:pt x="396073" y="112954"/>
                </a:cubicBezTo>
                <a:cubicBezTo>
                  <a:pt x="396073" y="107622"/>
                  <a:pt x="400435" y="103267"/>
                  <a:pt x="405775" y="103267"/>
                </a:cubicBezTo>
                <a:cubicBezTo>
                  <a:pt x="430430" y="103267"/>
                  <a:pt x="452058" y="116509"/>
                  <a:pt x="463895" y="136238"/>
                </a:cubicBezTo>
                <a:cubicBezTo>
                  <a:pt x="475822" y="116509"/>
                  <a:pt x="497450" y="103267"/>
                  <a:pt x="522105" y="103267"/>
                </a:cubicBezTo>
                <a:cubicBezTo>
                  <a:pt x="527445" y="103267"/>
                  <a:pt x="531806" y="107622"/>
                  <a:pt x="531806" y="112954"/>
                </a:cubicBezTo>
                <a:cubicBezTo>
                  <a:pt x="531806" y="118375"/>
                  <a:pt x="527445" y="122641"/>
                  <a:pt x="522105" y="122641"/>
                </a:cubicBezTo>
                <a:cubicBezTo>
                  <a:pt x="503058" y="122641"/>
                  <a:pt x="486503" y="133661"/>
                  <a:pt x="478581" y="149658"/>
                </a:cubicBezTo>
                <a:cubicBezTo>
                  <a:pt x="486859" y="146192"/>
                  <a:pt x="495848" y="144325"/>
                  <a:pt x="505105" y="144325"/>
                </a:cubicBezTo>
                <a:cubicBezTo>
                  <a:pt x="523173" y="144325"/>
                  <a:pt x="540262" y="151435"/>
                  <a:pt x="553079" y="164232"/>
                </a:cubicBezTo>
                <a:cubicBezTo>
                  <a:pt x="556817" y="168054"/>
                  <a:pt x="556817" y="174186"/>
                  <a:pt x="553079" y="177918"/>
                </a:cubicBezTo>
                <a:cubicBezTo>
                  <a:pt x="551121" y="179785"/>
                  <a:pt x="548718" y="180762"/>
                  <a:pt x="546225" y="180762"/>
                </a:cubicBezTo>
                <a:cubicBezTo>
                  <a:pt x="543733" y="180762"/>
                  <a:pt x="541241" y="179785"/>
                  <a:pt x="539372" y="177918"/>
                </a:cubicBezTo>
                <a:cubicBezTo>
                  <a:pt x="530204" y="168765"/>
                  <a:pt x="518011" y="163699"/>
                  <a:pt x="505105" y="163699"/>
                </a:cubicBezTo>
                <a:cubicBezTo>
                  <a:pt x="499587" y="163699"/>
                  <a:pt x="494335" y="164677"/>
                  <a:pt x="489351" y="166365"/>
                </a:cubicBezTo>
                <a:cubicBezTo>
                  <a:pt x="514183" y="176408"/>
                  <a:pt x="531806" y="200758"/>
                  <a:pt x="531806" y="229197"/>
                </a:cubicBezTo>
                <a:cubicBezTo>
                  <a:pt x="531806" y="234529"/>
                  <a:pt x="527445" y="238883"/>
                  <a:pt x="522105" y="238883"/>
                </a:cubicBezTo>
                <a:cubicBezTo>
                  <a:pt x="516765" y="238883"/>
                  <a:pt x="512403" y="234529"/>
                  <a:pt x="512403" y="229197"/>
                </a:cubicBezTo>
                <a:cubicBezTo>
                  <a:pt x="512403" y="205824"/>
                  <a:pt x="495759" y="186272"/>
                  <a:pt x="473597" y="181740"/>
                </a:cubicBezTo>
                <a:lnTo>
                  <a:pt x="473597" y="303403"/>
                </a:lnTo>
                <a:lnTo>
                  <a:pt x="493000" y="303403"/>
                </a:lnTo>
                <a:lnTo>
                  <a:pt x="493000" y="274343"/>
                </a:lnTo>
                <a:cubicBezTo>
                  <a:pt x="493000" y="269011"/>
                  <a:pt x="497361" y="264656"/>
                  <a:pt x="502702" y="264656"/>
                </a:cubicBezTo>
                <a:cubicBezTo>
                  <a:pt x="508042" y="264656"/>
                  <a:pt x="512403" y="269011"/>
                  <a:pt x="512403" y="274343"/>
                </a:cubicBezTo>
                <a:lnTo>
                  <a:pt x="512403" y="303403"/>
                </a:lnTo>
                <a:lnTo>
                  <a:pt x="559131" y="303403"/>
                </a:lnTo>
                <a:cubicBezTo>
                  <a:pt x="585833" y="303403"/>
                  <a:pt x="607639" y="325088"/>
                  <a:pt x="607639" y="351838"/>
                </a:cubicBezTo>
                <a:cubicBezTo>
                  <a:pt x="607639" y="357170"/>
                  <a:pt x="603278" y="361436"/>
                  <a:pt x="597937" y="361436"/>
                </a:cubicBezTo>
                <a:lnTo>
                  <a:pt x="9702" y="361436"/>
                </a:lnTo>
                <a:cubicBezTo>
                  <a:pt x="4361" y="361436"/>
                  <a:pt x="0" y="357170"/>
                  <a:pt x="0" y="351838"/>
                </a:cubicBezTo>
                <a:cubicBezTo>
                  <a:pt x="0" y="325088"/>
                  <a:pt x="21717" y="303403"/>
                  <a:pt x="48508" y="303403"/>
                </a:cubicBezTo>
                <a:lnTo>
                  <a:pt x="95236" y="303403"/>
                </a:lnTo>
                <a:lnTo>
                  <a:pt x="95236" y="274343"/>
                </a:lnTo>
                <a:cubicBezTo>
                  <a:pt x="95236" y="269011"/>
                  <a:pt x="99508" y="264656"/>
                  <a:pt x="104937" y="264656"/>
                </a:cubicBezTo>
                <a:cubicBezTo>
                  <a:pt x="110278" y="264656"/>
                  <a:pt x="114639" y="269011"/>
                  <a:pt x="114639" y="274343"/>
                </a:cubicBezTo>
                <a:lnTo>
                  <a:pt x="114639" y="303403"/>
                </a:lnTo>
                <a:lnTo>
                  <a:pt x="133953" y="303403"/>
                </a:lnTo>
                <a:lnTo>
                  <a:pt x="133953" y="181740"/>
                </a:lnTo>
                <a:cubicBezTo>
                  <a:pt x="111880" y="186272"/>
                  <a:pt x="95236" y="205824"/>
                  <a:pt x="95236" y="229197"/>
                </a:cubicBezTo>
                <a:cubicBezTo>
                  <a:pt x="95236" y="234529"/>
                  <a:pt x="90874" y="238883"/>
                  <a:pt x="85534" y="238883"/>
                </a:cubicBezTo>
                <a:cubicBezTo>
                  <a:pt x="80194" y="238883"/>
                  <a:pt x="75832" y="234529"/>
                  <a:pt x="75832" y="229197"/>
                </a:cubicBezTo>
                <a:cubicBezTo>
                  <a:pt x="75832" y="200758"/>
                  <a:pt x="93456" y="176408"/>
                  <a:pt x="118288" y="166365"/>
                </a:cubicBezTo>
                <a:cubicBezTo>
                  <a:pt x="113304" y="164588"/>
                  <a:pt x="107963" y="163699"/>
                  <a:pt x="102534" y="163699"/>
                </a:cubicBezTo>
                <a:cubicBezTo>
                  <a:pt x="89628" y="163699"/>
                  <a:pt x="77435" y="168765"/>
                  <a:pt x="68267" y="177918"/>
                </a:cubicBezTo>
                <a:cubicBezTo>
                  <a:pt x="64529" y="181740"/>
                  <a:pt x="58387" y="181740"/>
                  <a:pt x="54560" y="177918"/>
                </a:cubicBezTo>
                <a:cubicBezTo>
                  <a:pt x="50733" y="174186"/>
                  <a:pt x="50733" y="168054"/>
                  <a:pt x="54560" y="164232"/>
                </a:cubicBezTo>
                <a:cubicBezTo>
                  <a:pt x="67377" y="151435"/>
                  <a:pt x="84466" y="144325"/>
                  <a:pt x="102534" y="144325"/>
                </a:cubicBezTo>
                <a:cubicBezTo>
                  <a:pt x="111791" y="144325"/>
                  <a:pt x="120691" y="146192"/>
                  <a:pt x="128969" y="149658"/>
                </a:cubicBezTo>
                <a:cubicBezTo>
                  <a:pt x="121047" y="133661"/>
                  <a:pt x="104581" y="122641"/>
                  <a:pt x="85534" y="122641"/>
                </a:cubicBezTo>
                <a:cubicBezTo>
                  <a:pt x="80194" y="122641"/>
                  <a:pt x="75832" y="118375"/>
                  <a:pt x="75832" y="112954"/>
                </a:cubicBezTo>
                <a:cubicBezTo>
                  <a:pt x="75832" y="107622"/>
                  <a:pt x="80194" y="103267"/>
                  <a:pt x="85534" y="103267"/>
                </a:cubicBezTo>
                <a:cubicBezTo>
                  <a:pt x="110189" y="103267"/>
                  <a:pt x="131817" y="116509"/>
                  <a:pt x="143655" y="136238"/>
                </a:cubicBezTo>
                <a:cubicBezTo>
                  <a:pt x="155581" y="116509"/>
                  <a:pt x="177210" y="103267"/>
                  <a:pt x="201864" y="103267"/>
                </a:cubicBezTo>
                <a:cubicBezTo>
                  <a:pt x="207204" y="103267"/>
                  <a:pt x="211566" y="107622"/>
                  <a:pt x="211566" y="112954"/>
                </a:cubicBezTo>
                <a:cubicBezTo>
                  <a:pt x="211566" y="118375"/>
                  <a:pt x="207204" y="122641"/>
                  <a:pt x="201864" y="122641"/>
                </a:cubicBezTo>
                <a:cubicBezTo>
                  <a:pt x="182817" y="122641"/>
                  <a:pt x="166262" y="133661"/>
                  <a:pt x="158340" y="149658"/>
                </a:cubicBezTo>
                <a:cubicBezTo>
                  <a:pt x="166618" y="146192"/>
                  <a:pt x="175607" y="144325"/>
                  <a:pt x="184864" y="144325"/>
                </a:cubicBezTo>
                <a:cubicBezTo>
                  <a:pt x="202932" y="144325"/>
                  <a:pt x="220021" y="151435"/>
                  <a:pt x="232838" y="164232"/>
                </a:cubicBezTo>
                <a:cubicBezTo>
                  <a:pt x="236576" y="168054"/>
                  <a:pt x="236576" y="174186"/>
                  <a:pt x="232838" y="177918"/>
                </a:cubicBezTo>
                <a:cubicBezTo>
                  <a:pt x="230880" y="179785"/>
                  <a:pt x="228477" y="180762"/>
                  <a:pt x="225984" y="180762"/>
                </a:cubicBezTo>
                <a:cubicBezTo>
                  <a:pt x="223492" y="180762"/>
                  <a:pt x="221000" y="179785"/>
                  <a:pt x="219131" y="177918"/>
                </a:cubicBezTo>
                <a:cubicBezTo>
                  <a:pt x="209963" y="168765"/>
                  <a:pt x="197770" y="163699"/>
                  <a:pt x="184864" y="163699"/>
                </a:cubicBezTo>
                <a:cubicBezTo>
                  <a:pt x="179346" y="163699"/>
                  <a:pt x="174094" y="164677"/>
                  <a:pt x="169110" y="166365"/>
                </a:cubicBezTo>
                <a:cubicBezTo>
                  <a:pt x="193942" y="176408"/>
                  <a:pt x="211566" y="200758"/>
                  <a:pt x="211566" y="229197"/>
                </a:cubicBezTo>
                <a:cubicBezTo>
                  <a:pt x="211566" y="234529"/>
                  <a:pt x="207204" y="238883"/>
                  <a:pt x="201864" y="238883"/>
                </a:cubicBezTo>
                <a:cubicBezTo>
                  <a:pt x="196524" y="238883"/>
                  <a:pt x="192162" y="234529"/>
                  <a:pt x="192162" y="229197"/>
                </a:cubicBezTo>
                <a:cubicBezTo>
                  <a:pt x="192162" y="205824"/>
                  <a:pt x="175518" y="186272"/>
                  <a:pt x="153356" y="181740"/>
                </a:cubicBezTo>
                <a:lnTo>
                  <a:pt x="153356" y="303403"/>
                </a:lnTo>
                <a:lnTo>
                  <a:pt x="172759" y="303403"/>
                </a:lnTo>
                <a:lnTo>
                  <a:pt x="172759" y="274343"/>
                </a:lnTo>
                <a:cubicBezTo>
                  <a:pt x="172759" y="269011"/>
                  <a:pt x="177120" y="264656"/>
                  <a:pt x="182461" y="264656"/>
                </a:cubicBezTo>
                <a:cubicBezTo>
                  <a:pt x="187801" y="264656"/>
                  <a:pt x="192162" y="269011"/>
                  <a:pt x="192162" y="274343"/>
                </a:cubicBezTo>
                <a:lnTo>
                  <a:pt x="192162" y="303403"/>
                </a:lnTo>
                <a:lnTo>
                  <a:pt x="255356" y="303403"/>
                </a:lnTo>
                <a:lnTo>
                  <a:pt x="255356" y="248570"/>
                </a:lnTo>
                <a:cubicBezTo>
                  <a:pt x="255356" y="243149"/>
                  <a:pt x="259628" y="238883"/>
                  <a:pt x="265058" y="238883"/>
                </a:cubicBezTo>
                <a:cubicBezTo>
                  <a:pt x="270398" y="238883"/>
                  <a:pt x="274759" y="243149"/>
                  <a:pt x="274759" y="248570"/>
                </a:cubicBezTo>
                <a:lnTo>
                  <a:pt x="274759" y="303403"/>
                </a:lnTo>
                <a:lnTo>
                  <a:pt x="294073" y="303403"/>
                </a:lnTo>
                <a:lnTo>
                  <a:pt x="294073" y="78472"/>
                </a:lnTo>
                <a:cubicBezTo>
                  <a:pt x="272000" y="83005"/>
                  <a:pt x="255356" y="102556"/>
                  <a:pt x="255356" y="125929"/>
                </a:cubicBezTo>
                <a:cubicBezTo>
                  <a:pt x="255356" y="131261"/>
                  <a:pt x="250995" y="135616"/>
                  <a:pt x="245655" y="135616"/>
                </a:cubicBezTo>
                <a:cubicBezTo>
                  <a:pt x="240314" y="135616"/>
                  <a:pt x="235953" y="131261"/>
                  <a:pt x="235953" y="125929"/>
                </a:cubicBezTo>
                <a:cubicBezTo>
                  <a:pt x="235953" y="97491"/>
                  <a:pt x="253576" y="73140"/>
                  <a:pt x="278408" y="63098"/>
                </a:cubicBezTo>
                <a:cubicBezTo>
                  <a:pt x="273424" y="61409"/>
                  <a:pt x="268084" y="60432"/>
                  <a:pt x="262655" y="60432"/>
                </a:cubicBezTo>
                <a:cubicBezTo>
                  <a:pt x="249749" y="60432"/>
                  <a:pt x="237555" y="65497"/>
                  <a:pt x="228388" y="74651"/>
                </a:cubicBezTo>
                <a:cubicBezTo>
                  <a:pt x="224649" y="78472"/>
                  <a:pt x="218508" y="78472"/>
                  <a:pt x="214681" y="74651"/>
                </a:cubicBezTo>
                <a:cubicBezTo>
                  <a:pt x="210853" y="70918"/>
                  <a:pt x="210853" y="64786"/>
                  <a:pt x="214681" y="60965"/>
                </a:cubicBezTo>
                <a:cubicBezTo>
                  <a:pt x="227497" y="48168"/>
                  <a:pt x="244586" y="41147"/>
                  <a:pt x="262655" y="41147"/>
                </a:cubicBezTo>
                <a:cubicBezTo>
                  <a:pt x="271911" y="41147"/>
                  <a:pt x="280812" y="42924"/>
                  <a:pt x="289089" y="46390"/>
                </a:cubicBezTo>
                <a:cubicBezTo>
                  <a:pt x="281168" y="30393"/>
                  <a:pt x="264702" y="19374"/>
                  <a:pt x="245655" y="19374"/>
                </a:cubicBezTo>
                <a:cubicBezTo>
                  <a:pt x="240314" y="19374"/>
                  <a:pt x="235953" y="15108"/>
                  <a:pt x="235953" y="9687"/>
                </a:cubicBezTo>
                <a:cubicBezTo>
                  <a:pt x="235953" y="4354"/>
                  <a:pt x="240314" y="0"/>
                  <a:pt x="245655" y="0"/>
                </a:cubicBezTo>
                <a:close/>
              </a:path>
            </a:pathLst>
          </a:custGeom>
          <a:solidFill>
            <a:srgbClr val="E22A30"/>
          </a:solid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91" name="文本框 16"/>
          <p:cNvSpPr txBox="1"/>
          <p:nvPr/>
        </p:nvSpPr>
        <p:spPr>
          <a:xfrm>
            <a:off x="7484955" y="1746274"/>
            <a:ext cx="517065" cy="1477328"/>
          </a:xfrm>
          <a:prstGeom prst="rect">
            <a:avLst/>
          </a:prstGeom>
          <a:noFill/>
        </p:spPr>
        <p:txBody>
          <a:bodyPr vert="eaVert"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endParaRPr>
          </a:p>
        </p:txBody>
      </p:sp>
      <p:sp>
        <p:nvSpPr>
          <p:cNvPr id="92" name="矩形 91"/>
          <p:cNvSpPr/>
          <p:nvPr/>
        </p:nvSpPr>
        <p:spPr>
          <a:xfrm>
            <a:off x="5830463" y="1746273"/>
            <a:ext cx="1569660" cy="4251573"/>
          </a:xfrm>
          <a:prstGeom prst="rect">
            <a:avLst/>
          </a:prstGeom>
          <a:noFill/>
        </p:spPr>
        <p:txBody>
          <a:bodyPr vert="eaVert" wrap="square" rtlCol="0">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200" b="0" i="0" u="none" strike="noStrike" kern="1200" cap="none" spc="300" normalizeH="0" baseline="0" noProof="0">
                <a:ln>
                  <a:noFill/>
                </a:ln>
                <a:solidFill>
                  <a:srgbClr val="44546A">
                    <a:lumMod val="50000"/>
                  </a:srgbClr>
                </a:solidFill>
                <a:effectLst/>
                <a:uLnTx/>
                <a:uFillTx/>
                <a:latin typeface="等线"/>
                <a:ea typeface="等线"/>
                <a:cs typeface="+mn-cs"/>
              </a:rPr>
              <a:t>单击此处添加文字阐述，添加简短问题说明文字，具体说明文字在此处添加此处。单击此处添加文字阐述，添加简短问题说明文字，具体说明文字在此处添加此处。</a:t>
            </a: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p:txBody>
      </p:sp>
      <p:cxnSp>
        <p:nvCxnSpPr>
          <p:cNvPr id="93" name="直接连接符 92"/>
          <p:cNvCxnSpPr/>
          <p:nvPr/>
        </p:nvCxnSpPr>
        <p:spPr>
          <a:xfrm flipH="1">
            <a:off x="7394942" y="1746274"/>
            <a:ext cx="0" cy="4251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文本框 16"/>
          <p:cNvSpPr txBox="1"/>
          <p:nvPr/>
        </p:nvSpPr>
        <p:spPr>
          <a:xfrm>
            <a:off x="10428180" y="1746274"/>
            <a:ext cx="517065" cy="1477328"/>
          </a:xfrm>
          <a:prstGeom prst="rect">
            <a:avLst/>
          </a:prstGeom>
          <a:noFill/>
        </p:spPr>
        <p:txBody>
          <a:bodyPr vert="eaVert" wrap="none" rtlCol="0">
            <a:spAutoFit/>
          </a:bodyPr>
          <a:lstStyle/>
          <a:p>
            <a:pPr marL="0" marR="0" lvl="0" indent="0" algn="l" defTabSz="914400" rtl="0" eaLnBrk="1" fontAlgn="auto" latinLnBrk="0" hangingPunct="1">
              <a:lnSpc>
                <a:spcPct val="12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rPr>
              <a:t>添加段落标题</a:t>
            </a:r>
            <a:endParaRPr kumimoji="0" lang="zh-CN" altLang="en-US" sz="1800" b="0" i="0" u="none" strike="noStrike" kern="1200" cap="none" spc="0" normalizeH="0" baseline="0" noProof="0">
              <a:ln>
                <a:noFill/>
              </a:ln>
              <a:solidFill>
                <a:srgbClr val="E22A30"/>
              </a:solidFill>
              <a:effectLst/>
              <a:uLnTx/>
              <a:uFillTx/>
              <a:latin typeface="等线"/>
              <a:ea typeface="等线"/>
              <a:cs typeface="Lato Regular"/>
              <a:sym typeface="Bebas" pitchFamily="2" charset="0"/>
            </a:endParaRPr>
          </a:p>
        </p:txBody>
      </p:sp>
      <p:sp>
        <p:nvSpPr>
          <p:cNvPr id="131" name="矩形 130"/>
          <p:cNvSpPr/>
          <p:nvPr/>
        </p:nvSpPr>
        <p:spPr>
          <a:xfrm>
            <a:off x="8773688" y="1746273"/>
            <a:ext cx="1569660" cy="4251573"/>
          </a:xfrm>
          <a:prstGeom prst="rect">
            <a:avLst/>
          </a:prstGeom>
          <a:noFill/>
        </p:spPr>
        <p:txBody>
          <a:bodyPr vert="eaVert" wrap="square" rtlCol="0">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200" b="0" i="0" u="none" strike="noStrike" kern="1200" cap="none" spc="300" normalizeH="0" baseline="0" noProof="0">
                <a:ln>
                  <a:noFill/>
                </a:ln>
                <a:solidFill>
                  <a:srgbClr val="44546A">
                    <a:lumMod val="50000"/>
                  </a:srgbClr>
                </a:solidFill>
                <a:effectLst/>
                <a:uLnTx/>
                <a:uFillTx/>
                <a:latin typeface="等线"/>
                <a:ea typeface="等线"/>
                <a:cs typeface="+mn-cs"/>
              </a:rPr>
              <a:t>单击此处添加文字阐述，添加简短问题说明文字，具体说明文字在此处添加此处。单击此处添加文字阐述，添加简短问题说明文字，具体说明文字在此处添加此处。</a:t>
            </a: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en-US" altLang="zh-CN" sz="1200" b="0" i="0" u="none" strike="noStrike" kern="1200" cap="none" spc="300" normalizeH="0" baseline="0" noProof="0">
              <a:ln>
                <a:noFill/>
              </a:ln>
              <a:solidFill>
                <a:srgbClr val="44546A">
                  <a:lumMod val="50000"/>
                </a:srgbClr>
              </a:solidFill>
              <a:effectLst/>
              <a:uLnTx/>
              <a:uFillTx/>
              <a:latin typeface="等线"/>
              <a:ea typeface="等线"/>
              <a:cs typeface="+mn-cs"/>
            </a:endParaRPr>
          </a:p>
        </p:txBody>
      </p:sp>
      <p:cxnSp>
        <p:nvCxnSpPr>
          <p:cNvPr id="132" name="直接连接符 131"/>
          <p:cNvCxnSpPr/>
          <p:nvPr/>
        </p:nvCxnSpPr>
        <p:spPr>
          <a:xfrm flipH="1">
            <a:off x="10338167" y="1746274"/>
            <a:ext cx="0" cy="42515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Tm="8000">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500"/>
                                        <p:tgtEl>
                                          <p:spTgt spid="7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500"/>
                                        <p:tgtEl>
                                          <p:spTgt spid="7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wipe(up)">
                                      <p:cBhvr>
                                        <p:cTn id="16" dur="500"/>
                                        <p:tgtEl>
                                          <p:spTgt spid="7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500"/>
                                        <p:tgtEl>
                                          <p:spTgt spid="7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
                                        </p:tgtEl>
                                        <p:attrNameLst>
                                          <p:attrName>style.visibility</p:attrName>
                                        </p:attrNameLst>
                                      </p:cBhvr>
                                      <p:to>
                                        <p:strVal val="visible"/>
                                      </p:to>
                                    </p:set>
                                    <p:animEffect transition="in" filter="wipe(down)">
                                      <p:cBhvr>
                                        <p:cTn id="25" dur="500"/>
                                        <p:tgtEl>
                                          <p:spTgt spid="77"/>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74"/>
                                        </p:tgtEl>
                                        <p:attrNameLst>
                                          <p:attrName>style.visibility</p:attrName>
                                        </p:attrNameLst>
                                      </p:cBhvr>
                                      <p:to>
                                        <p:strVal val="visible"/>
                                      </p:to>
                                    </p:set>
                                    <p:animEffect transition="in" filter="wipe(up)">
                                      <p:cBhvr>
                                        <p:cTn id="28" dur="500"/>
                                        <p:tgtEl>
                                          <p:spTgt spid="74"/>
                                        </p:tgtEl>
                                      </p:cBhvr>
                                    </p:animEffect>
                                  </p:childTnLst>
                                </p:cTn>
                              </p:par>
                            </p:childTnLst>
                          </p:cTn>
                        </p:par>
                        <p:par>
                          <p:cTn id="29" fill="hold" nodeType="afterGroup">
                            <p:stCondLst>
                              <p:cond delay="500"/>
                            </p:stCondLst>
                            <p:childTnLst>
                              <p:par>
                                <p:cTn id="30" presetID="6" presetClass="entr" presetSubtype="32" fill="hold"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circle(out)">
                                      <p:cBhvr>
                                        <p:cTn id="32" dur="1000"/>
                                        <p:tgtEl>
                                          <p:spTgt spid="85"/>
                                        </p:tgtEl>
                                      </p:cBhvr>
                                    </p:animEffect>
                                  </p:childTnLst>
                                </p:cTn>
                              </p:par>
                              <p:par>
                                <p:cTn id="33" presetID="6" presetClass="entr" presetSubtype="16" fill="hold" nodeType="withEffect">
                                  <p:stCondLst>
                                    <p:cond delay="0"/>
                                  </p:stCondLst>
                                  <p:childTnLst>
                                    <p:set>
                                      <p:cBhvr>
                                        <p:cTn id="34" dur="1" fill="hold">
                                          <p:stCondLst>
                                            <p:cond delay="0"/>
                                          </p:stCondLst>
                                        </p:cTn>
                                        <p:tgtEl>
                                          <p:spTgt spid="88"/>
                                        </p:tgtEl>
                                        <p:attrNameLst>
                                          <p:attrName>style.visibility</p:attrName>
                                        </p:attrNameLst>
                                      </p:cBhvr>
                                      <p:to>
                                        <p:strVal val="visible"/>
                                      </p:to>
                                    </p:set>
                                    <p:animEffect transition="in" filter="circle(in)">
                                      <p:cBhvr>
                                        <p:cTn id="35" dur="1000"/>
                                        <p:tgtEl>
                                          <p:spTgt spid="88"/>
                                        </p:tgtEl>
                                      </p:cBhvr>
                                    </p:animEffect>
                                  </p:childTnLst>
                                </p:cTn>
                              </p:par>
                              <p:par>
                                <p:cTn id="36" presetID="6" presetClass="entr" presetSubtype="16" fill="hold" grpId="0" nodeType="withEffect">
                                  <p:stCondLst>
                                    <p:cond delay="0"/>
                                  </p:stCondLst>
                                  <p:childTnLst>
                                    <p:set>
                                      <p:cBhvr>
                                        <p:cTn id="37" dur="1" fill="hold">
                                          <p:stCondLst>
                                            <p:cond delay="0"/>
                                          </p:stCondLst>
                                        </p:cTn>
                                        <p:tgtEl>
                                          <p:spTgt spid="89"/>
                                        </p:tgtEl>
                                        <p:attrNameLst>
                                          <p:attrName>style.visibility</p:attrName>
                                        </p:attrNameLst>
                                      </p:cBhvr>
                                      <p:to>
                                        <p:strVal val="visible"/>
                                      </p:to>
                                    </p:set>
                                    <p:animEffect transition="in" filter="circle(in)">
                                      <p:cBhvr>
                                        <p:cTn id="38" dur="1000"/>
                                        <p:tgtEl>
                                          <p:spTgt spid="89"/>
                                        </p:tgtEl>
                                      </p:cBhvr>
                                    </p:animEffect>
                                  </p:childTnLst>
                                </p:cTn>
                              </p:par>
                              <p:par>
                                <p:cTn id="39" presetID="6" presetClass="entr" presetSubtype="16" fill="hold" nodeType="withEffect">
                                  <p:stCondLst>
                                    <p:cond delay="0"/>
                                  </p:stCondLst>
                                  <p:childTnLst>
                                    <p:set>
                                      <p:cBhvr>
                                        <p:cTn id="40" dur="1" fill="hold">
                                          <p:stCondLst>
                                            <p:cond delay="0"/>
                                          </p:stCondLst>
                                        </p:cTn>
                                        <p:tgtEl>
                                          <p:spTgt spid="83"/>
                                        </p:tgtEl>
                                        <p:attrNameLst>
                                          <p:attrName>style.visibility</p:attrName>
                                        </p:attrNameLst>
                                      </p:cBhvr>
                                      <p:to>
                                        <p:strVal val="visible"/>
                                      </p:to>
                                    </p:set>
                                    <p:animEffect transition="in" filter="circle(in)">
                                      <p:cBhvr>
                                        <p:cTn id="41" dur="1000"/>
                                        <p:tgtEl>
                                          <p:spTgt spid="83"/>
                                        </p:tgtEl>
                                      </p:cBhvr>
                                    </p:animEffect>
                                  </p:childTnLst>
                                </p:cTn>
                              </p:par>
                            </p:childTnLst>
                          </p:cTn>
                        </p:par>
                        <p:par>
                          <p:cTn id="42" fill="hold" nodeType="afterGroup">
                            <p:stCondLst>
                              <p:cond delay="1500"/>
                            </p:stCondLst>
                            <p:childTnLst>
                              <p:par>
                                <p:cTn id="43" presetID="42" presetClass="entr" presetSubtype="0" fill="hold" grpId="0" nodeType="afterEffect">
                                  <p:stCondLst>
                                    <p:cond delay="0"/>
                                  </p:stCondLst>
                                  <p:childTnLst>
                                    <p:set>
                                      <p:cBhvr>
                                        <p:cTn id="44" dur="1" fill="hold">
                                          <p:stCondLst>
                                            <p:cond delay="0"/>
                                          </p:stCondLst>
                                        </p:cTn>
                                        <p:tgtEl>
                                          <p:spTgt spid="91"/>
                                        </p:tgtEl>
                                        <p:attrNameLst>
                                          <p:attrName>style.visibility</p:attrName>
                                        </p:attrNameLst>
                                      </p:cBhvr>
                                      <p:to>
                                        <p:strVal val="visible"/>
                                      </p:to>
                                    </p:set>
                                    <p:animEffect transition="in" filter="fade">
                                      <p:cBhvr>
                                        <p:cTn id="45" dur="1000"/>
                                        <p:tgtEl>
                                          <p:spTgt spid="91"/>
                                        </p:tgtEl>
                                      </p:cBhvr>
                                    </p:animEffect>
                                    <p:anim calcmode="lin" valueType="num">
                                      <p:cBhvr>
                                        <p:cTn id="46" dur="1000" fill="hold"/>
                                        <p:tgtEl>
                                          <p:spTgt spid="91"/>
                                        </p:tgtEl>
                                        <p:attrNameLst>
                                          <p:attrName>ppt_x</p:attrName>
                                        </p:attrNameLst>
                                      </p:cBhvr>
                                      <p:tavLst>
                                        <p:tav tm="0">
                                          <p:val>
                                            <p:strVal val="#ppt_x"/>
                                          </p:val>
                                        </p:tav>
                                        <p:tav tm="100000">
                                          <p:val>
                                            <p:strVal val="#ppt_x"/>
                                          </p:val>
                                        </p:tav>
                                      </p:tavLst>
                                    </p:anim>
                                    <p:anim calcmode="lin" valueType="num">
                                      <p:cBhvr>
                                        <p:cTn id="47" dur="1000" fill="hold"/>
                                        <p:tgtEl>
                                          <p:spTgt spid="91"/>
                                        </p:tgtEl>
                                        <p:attrNameLst>
                                          <p:attrName>ppt_y</p:attrName>
                                        </p:attrNameLst>
                                      </p:cBhvr>
                                      <p:tavLst>
                                        <p:tav tm="0">
                                          <p:val>
                                            <p:strVal val="#ppt_y+.1"/>
                                          </p:val>
                                        </p:tav>
                                        <p:tav tm="100000">
                                          <p:val>
                                            <p:strVal val="#ppt_y"/>
                                          </p:val>
                                        </p:tav>
                                      </p:tavLst>
                                    </p:anim>
                                  </p:childTnLst>
                                </p:cTn>
                              </p:par>
                            </p:childTnLst>
                          </p:cTn>
                        </p:par>
                        <p:par>
                          <p:cTn id="48" fill="hold" nodeType="afterGroup">
                            <p:stCondLst>
                              <p:cond delay="2500"/>
                            </p:stCondLst>
                            <p:childTnLst>
                              <p:par>
                                <p:cTn id="49" presetID="22" presetClass="entr" presetSubtype="1" fill="hold" nodeType="afterEffect">
                                  <p:stCondLst>
                                    <p:cond delay="0"/>
                                  </p:stCondLst>
                                  <p:childTnLst>
                                    <p:set>
                                      <p:cBhvr>
                                        <p:cTn id="50" dur="1" fill="hold">
                                          <p:stCondLst>
                                            <p:cond delay="0"/>
                                          </p:stCondLst>
                                        </p:cTn>
                                        <p:tgtEl>
                                          <p:spTgt spid="93"/>
                                        </p:tgtEl>
                                        <p:attrNameLst>
                                          <p:attrName>style.visibility</p:attrName>
                                        </p:attrNameLst>
                                      </p:cBhvr>
                                      <p:to>
                                        <p:strVal val="visible"/>
                                      </p:to>
                                    </p:set>
                                    <p:animEffect transition="in" filter="wipe(up)">
                                      <p:cBhvr>
                                        <p:cTn id="51" dur="500"/>
                                        <p:tgtEl>
                                          <p:spTgt spid="93"/>
                                        </p:tgtEl>
                                      </p:cBhvr>
                                    </p:animEffect>
                                  </p:childTnLst>
                                </p:cTn>
                              </p:par>
                            </p:childTnLst>
                          </p:cTn>
                        </p:par>
                        <p:par>
                          <p:cTn id="52" fill="hold" nodeType="afterGroup">
                            <p:stCondLst>
                              <p:cond delay="3000"/>
                            </p:stCondLst>
                            <p:childTnLst>
                              <p:par>
                                <p:cTn id="53" presetID="14" presetClass="entr" presetSubtype="5" fill="hold" grpId="0" nodeType="afterEffect">
                                  <p:stCondLst>
                                    <p:cond delay="0"/>
                                  </p:stCondLst>
                                  <p:childTnLst>
                                    <p:set>
                                      <p:cBhvr>
                                        <p:cTn id="54" dur="1" fill="hold">
                                          <p:stCondLst>
                                            <p:cond delay="0"/>
                                          </p:stCondLst>
                                        </p:cTn>
                                        <p:tgtEl>
                                          <p:spTgt spid="92"/>
                                        </p:tgtEl>
                                        <p:attrNameLst>
                                          <p:attrName>style.visibility</p:attrName>
                                        </p:attrNameLst>
                                      </p:cBhvr>
                                      <p:to>
                                        <p:strVal val="visible"/>
                                      </p:to>
                                    </p:set>
                                    <p:animEffect transition="in" filter="randombar(vertical)">
                                      <p:cBhvr>
                                        <p:cTn id="55" dur="500"/>
                                        <p:tgtEl>
                                          <p:spTgt spid="92"/>
                                        </p:tgtEl>
                                      </p:cBhvr>
                                    </p:animEffect>
                                  </p:childTnLst>
                                </p:cTn>
                              </p:par>
                            </p:childTnLst>
                          </p:cTn>
                        </p:par>
                        <p:par>
                          <p:cTn id="56" fill="hold" nodeType="afterGroup">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130"/>
                                        </p:tgtEl>
                                        <p:attrNameLst>
                                          <p:attrName>style.visibility</p:attrName>
                                        </p:attrNameLst>
                                      </p:cBhvr>
                                      <p:to>
                                        <p:strVal val="visible"/>
                                      </p:to>
                                    </p:set>
                                    <p:animEffect transition="in" filter="fade">
                                      <p:cBhvr>
                                        <p:cTn id="59" dur="1000"/>
                                        <p:tgtEl>
                                          <p:spTgt spid="130"/>
                                        </p:tgtEl>
                                      </p:cBhvr>
                                    </p:animEffect>
                                    <p:anim calcmode="lin" valueType="num">
                                      <p:cBhvr>
                                        <p:cTn id="60" dur="1000" fill="hold"/>
                                        <p:tgtEl>
                                          <p:spTgt spid="130"/>
                                        </p:tgtEl>
                                        <p:attrNameLst>
                                          <p:attrName>ppt_x</p:attrName>
                                        </p:attrNameLst>
                                      </p:cBhvr>
                                      <p:tavLst>
                                        <p:tav tm="0">
                                          <p:val>
                                            <p:strVal val="#ppt_x"/>
                                          </p:val>
                                        </p:tav>
                                        <p:tav tm="100000">
                                          <p:val>
                                            <p:strVal val="#ppt_x"/>
                                          </p:val>
                                        </p:tav>
                                      </p:tavLst>
                                    </p:anim>
                                    <p:anim calcmode="lin" valueType="num">
                                      <p:cBhvr>
                                        <p:cTn id="61" dur="1000" fill="hold"/>
                                        <p:tgtEl>
                                          <p:spTgt spid="130"/>
                                        </p:tgtEl>
                                        <p:attrNameLst>
                                          <p:attrName>ppt_y</p:attrName>
                                        </p:attrNameLst>
                                      </p:cBhvr>
                                      <p:tavLst>
                                        <p:tav tm="0">
                                          <p:val>
                                            <p:strVal val="#ppt_y+.1"/>
                                          </p:val>
                                        </p:tav>
                                        <p:tav tm="100000">
                                          <p:val>
                                            <p:strVal val="#ppt_y"/>
                                          </p:val>
                                        </p:tav>
                                      </p:tavLst>
                                    </p:anim>
                                  </p:childTnLst>
                                </p:cTn>
                              </p:par>
                            </p:childTnLst>
                          </p:cTn>
                        </p:par>
                        <p:par>
                          <p:cTn id="62" fill="hold" nodeType="afterGroup">
                            <p:stCondLst>
                              <p:cond delay="4500"/>
                            </p:stCondLst>
                            <p:childTnLst>
                              <p:par>
                                <p:cTn id="63" presetID="22" presetClass="entr" presetSubtype="1" fill="hold" nodeType="afterEffect">
                                  <p:stCondLst>
                                    <p:cond delay="0"/>
                                  </p:stCondLst>
                                  <p:childTnLst>
                                    <p:set>
                                      <p:cBhvr>
                                        <p:cTn id="64" dur="1" fill="hold">
                                          <p:stCondLst>
                                            <p:cond delay="0"/>
                                          </p:stCondLst>
                                        </p:cTn>
                                        <p:tgtEl>
                                          <p:spTgt spid="132"/>
                                        </p:tgtEl>
                                        <p:attrNameLst>
                                          <p:attrName>style.visibility</p:attrName>
                                        </p:attrNameLst>
                                      </p:cBhvr>
                                      <p:to>
                                        <p:strVal val="visible"/>
                                      </p:to>
                                    </p:set>
                                    <p:animEffect transition="in" filter="wipe(up)">
                                      <p:cBhvr>
                                        <p:cTn id="65" dur="500"/>
                                        <p:tgtEl>
                                          <p:spTgt spid="132"/>
                                        </p:tgtEl>
                                      </p:cBhvr>
                                    </p:animEffect>
                                  </p:childTnLst>
                                </p:cTn>
                              </p:par>
                            </p:childTnLst>
                          </p:cTn>
                        </p:par>
                        <p:par>
                          <p:cTn id="66" fill="hold" nodeType="afterGroup">
                            <p:stCondLst>
                              <p:cond delay="5000"/>
                            </p:stCondLst>
                            <p:childTnLst>
                              <p:par>
                                <p:cTn id="67" presetID="14" presetClass="entr" presetSubtype="5" fill="hold" grpId="0" nodeType="afterEffect">
                                  <p:stCondLst>
                                    <p:cond delay="0"/>
                                  </p:stCondLst>
                                  <p:childTnLst>
                                    <p:set>
                                      <p:cBhvr>
                                        <p:cTn id="68" dur="1" fill="hold">
                                          <p:stCondLst>
                                            <p:cond delay="0"/>
                                          </p:stCondLst>
                                        </p:cTn>
                                        <p:tgtEl>
                                          <p:spTgt spid="131"/>
                                        </p:tgtEl>
                                        <p:attrNameLst>
                                          <p:attrName>style.visibility</p:attrName>
                                        </p:attrNameLst>
                                      </p:cBhvr>
                                      <p:to>
                                        <p:strVal val="visible"/>
                                      </p:to>
                                    </p:set>
                                    <p:animEffect transition="in" filter="randombar(vertical)">
                                      <p:cBhvr>
                                        <p:cTn id="69"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3" grpId="0" animBg="1"/>
      <p:bldP spid="74" grpId="0" animBg="1"/>
      <p:bldP spid="75" grpId="0" animBg="1"/>
      <p:bldP spid="76" grpId="0" animBg="1"/>
      <p:bldP spid="77" grpId="0" animBg="1"/>
      <p:bldP spid="78" grpId="0" animBg="1"/>
      <p:bldP spid="79" grpId="0" animBg="1"/>
      <p:bldP spid="89" grpId="0" animBg="1"/>
      <p:bldP spid="91" grpId="0"/>
      <p:bldP spid="92" grpId="0"/>
      <p:bldP spid="130" grpId="0"/>
      <p:bldP spid="131" grpId="0"/>
    </p:bldLst>
  </p:timing>
</p:sld>
</file>

<file path=ppt/slides/slide2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sp>
        <p:nvSpPr>
          <p:cNvPr id="881" name="任意多边形 880"/>
          <p:cNvSpPr/>
          <p:nvPr/>
        </p:nvSpPr>
        <p:spPr>
          <a:xfrm>
            <a:off x="7756281" y="2122226"/>
            <a:ext cx="3296032" cy="3296032"/>
          </a:xfrm>
          <a:custGeom>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7" h="3459047">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graphicFrame>
        <p:nvGraphicFramePr>
          <p:cNvPr id="6" name="图表 5"/>
          <p:cNvGraphicFramePr/>
          <p:nvPr/>
        </p:nvGraphicFramePr>
        <p:xfrm>
          <a:off x="7915617" y="2281563"/>
          <a:ext cx="2977357" cy="2977357"/>
        </p:xfrm>
        <a:graphic>
          <a:graphicData uri="http://schemas.openxmlformats.org/drawingml/2006/chart">
            <c:chart xmlns:c="http://schemas.openxmlformats.org/drawingml/2006/chart" r:id="rId2"/>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定制</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855" name="任意多边形 854"/>
          <p:cNvSpPr/>
          <p:nvPr/>
        </p:nvSpPr>
        <p:spPr bwMode="auto">
          <a:xfrm rot="10800000">
            <a:off x="2328982" y="3871691"/>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56" name="任意多边形 855"/>
          <p:cNvSpPr/>
          <p:nvPr/>
        </p:nvSpPr>
        <p:spPr bwMode="auto">
          <a:xfrm flipH="1">
            <a:off x="2336435" y="2219622"/>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57" name="矩形 856"/>
          <p:cNvSpPr/>
          <p:nvPr/>
        </p:nvSpPr>
        <p:spPr>
          <a:xfrm>
            <a:off x="1509019" y="2219622"/>
            <a:ext cx="923330" cy="3280144"/>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864" name="矩形 863"/>
          <p:cNvSpPr/>
          <p:nvPr/>
        </p:nvSpPr>
        <p:spPr>
          <a:xfrm>
            <a:off x="4373218" y="2451420"/>
            <a:ext cx="553998" cy="1420271"/>
          </a:xfrm>
          <a:prstGeom prst="rect">
            <a:avLst/>
          </a:prstGeom>
        </p:spPr>
        <p:txBody>
          <a:bodyPr vert="eaVert" wrap="square"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模板</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865" name="任意多边形 864"/>
          <p:cNvSpPr/>
          <p:nvPr/>
        </p:nvSpPr>
        <p:spPr bwMode="auto">
          <a:xfrm rot="10800000">
            <a:off x="4419384" y="3871691"/>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66" name="任意多边形 865"/>
          <p:cNvSpPr/>
          <p:nvPr/>
        </p:nvSpPr>
        <p:spPr bwMode="auto">
          <a:xfrm flipH="1">
            <a:off x="4426837" y="2219622"/>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63" name="矩形 862"/>
          <p:cNvSpPr/>
          <p:nvPr/>
        </p:nvSpPr>
        <p:spPr>
          <a:xfrm>
            <a:off x="3230089" y="2219622"/>
            <a:ext cx="1292662" cy="3280144"/>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870" name="矩形 869"/>
          <p:cNvSpPr/>
          <p:nvPr/>
        </p:nvSpPr>
        <p:spPr>
          <a:xfrm>
            <a:off x="6463619" y="2451420"/>
            <a:ext cx="553998" cy="1420271"/>
          </a:xfrm>
          <a:prstGeom prst="rect">
            <a:avLst/>
          </a:prstGeom>
        </p:spPr>
        <p:txBody>
          <a:bodyPr vert="eaVert" wrap="square"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E22A30"/>
                </a:solidFill>
                <a:effectLst/>
                <a:uLnTx/>
                <a:uFillTx/>
                <a:latin typeface="等线"/>
                <a:ea typeface="等线"/>
                <a:cs typeface="+mn-cs"/>
              </a:rPr>
              <a:t>PPT</a:t>
            </a:r>
            <a:r>
              <a:rPr kumimoji="0" lang="zh-CN" altLang="en-US" sz="2400" b="0" i="0" u="none" strike="noStrike" kern="1200" cap="none" spc="0" normalizeH="0" baseline="0" noProof="0">
                <a:ln>
                  <a:noFill/>
                </a:ln>
                <a:solidFill>
                  <a:srgbClr val="E22A30"/>
                </a:solidFill>
                <a:effectLst/>
                <a:uLnTx/>
                <a:uFillTx/>
                <a:latin typeface="等线"/>
                <a:ea typeface="等线"/>
                <a:cs typeface="+mn-cs"/>
              </a:rPr>
              <a:t>图表</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871" name="任意多边形 870"/>
          <p:cNvSpPr/>
          <p:nvPr/>
        </p:nvSpPr>
        <p:spPr bwMode="auto">
          <a:xfrm rot="10800000">
            <a:off x="6509785" y="3871691"/>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72" name="任意多边形 871"/>
          <p:cNvSpPr/>
          <p:nvPr/>
        </p:nvSpPr>
        <p:spPr bwMode="auto">
          <a:xfrm flipH="1">
            <a:off x="6517238" y="2219622"/>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69" name="矩形 868"/>
          <p:cNvSpPr/>
          <p:nvPr/>
        </p:nvSpPr>
        <p:spPr>
          <a:xfrm>
            <a:off x="5689822" y="2219622"/>
            <a:ext cx="923330" cy="3280144"/>
          </a:xfrm>
          <a:prstGeom prst="rect">
            <a:avLst/>
          </a:prstGeom>
        </p:spPr>
        <p:txBody>
          <a:bodyPr vert="eaVert"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Tm="0" p14:dur="140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nodeType="clickPar">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nodeType="afterGroup">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nodeType="clickPar">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nodeType="afterGroup">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nodeType="clickPar">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nodeType="afterGroup">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Graphic spid="6" grpId="0">
        <p:bldAsOne/>
      </p:bldGraphic>
    </p:bldLst>
  </p:timing>
</p:sld>
</file>

<file path=ppt/slides/slide2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8" name="文本框 29"/>
          <p:cNvSpPr txBox="1">
            <a:spLocks noChangeArrowheads="1"/>
          </p:cNvSpPr>
          <p:nvPr/>
        </p:nvSpPr>
        <p:spPr bwMode="auto">
          <a:xfrm>
            <a:off x="2332230" y="4780891"/>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9" name="文本框 29"/>
          <p:cNvSpPr txBox="1">
            <a:spLocks noChangeArrowheads="1"/>
          </p:cNvSpPr>
          <p:nvPr/>
        </p:nvSpPr>
        <p:spPr bwMode="auto">
          <a:xfrm>
            <a:off x="3951426" y="1660069"/>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30" name="文本框 29"/>
          <p:cNvSpPr txBox="1">
            <a:spLocks noChangeArrowheads="1"/>
          </p:cNvSpPr>
          <p:nvPr/>
        </p:nvSpPr>
        <p:spPr bwMode="auto">
          <a:xfrm>
            <a:off x="4664460" y="5240768"/>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31" name="文本框 29"/>
          <p:cNvSpPr txBox="1">
            <a:spLocks noChangeArrowheads="1"/>
          </p:cNvSpPr>
          <p:nvPr/>
        </p:nvSpPr>
        <p:spPr bwMode="auto">
          <a:xfrm>
            <a:off x="6255075" y="2625770"/>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32" name="文本框 29"/>
          <p:cNvSpPr txBox="1">
            <a:spLocks noChangeArrowheads="1"/>
          </p:cNvSpPr>
          <p:nvPr/>
        </p:nvSpPr>
        <p:spPr bwMode="auto">
          <a:xfrm>
            <a:off x="8067407" y="4968656"/>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点击此处添加文字</a:t>
            </a:r>
            <a:endParaRPr kumimoji="0" lang="en-US" altLang="zh-CN"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42" name="TextBox 19"/>
          <p:cNvSpPr txBox="1">
            <a:spLocks noChangeArrowheads="1"/>
          </p:cNvSpPr>
          <p:nvPr/>
        </p:nvSpPr>
        <p:spPr bwMode="auto">
          <a:xfrm>
            <a:off x="9782656" y="1503193"/>
            <a:ext cx="1046440" cy="2030927"/>
          </a:xfrm>
          <a:prstGeom prst="rect">
            <a:avLst/>
          </a:prstGeom>
          <a:noFill/>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a:ln>
                  <a:noFill/>
                </a:ln>
                <a:solidFill>
                  <a:prstClr val="black"/>
                </a:solidFill>
                <a:effectLst/>
                <a:uLnTx/>
                <a:uFillTx/>
                <a:latin typeface="方正吕建德字体" panose="02010600010101010101" pitchFamily="2" charset="-122"/>
                <a:ea typeface="方正吕建德字体" panose="02010600010101010101" pitchFamily="2" charset="-122"/>
                <a:cs typeface="+mn-cs"/>
              </a:rPr>
              <a:t>点击添加文字模板</a:t>
            </a:r>
            <a:endParaRPr kumimoji="0" lang="zh-CN" altLang="en-US" sz="2800" b="1" i="0" u="none" strike="noStrike" kern="1200" cap="none" spc="0" normalizeH="0" baseline="0" noProof="0">
              <a:ln>
                <a:noFill/>
              </a:ln>
              <a:solidFill>
                <a:prstClr val="black"/>
              </a:solidFill>
              <a:effectLst/>
              <a:uLnTx/>
              <a:uFillTx/>
              <a:latin typeface="方正吕建德字体" panose="02010600010101010101" pitchFamily="2" charset="-122"/>
              <a:ea typeface="方正吕建德字体" panose="02010600010101010101" pitchFamily="2" charset="-122"/>
              <a:cs typeface="+mn-cs"/>
            </a:endParaRPr>
          </a:p>
        </p:txBody>
      </p:sp>
      <p:grpSp>
        <p:nvGrpSpPr>
          <p:cNvPr id="46" name="组合 45"/>
          <p:cNvGrpSpPr/>
          <p:nvPr/>
        </p:nvGrpSpPr>
        <p:grpSpPr>
          <a:xfrm>
            <a:off x="2722322" y="3730010"/>
            <a:ext cx="937493" cy="937493"/>
            <a:chOff x="5217903" y="3031462"/>
            <a:chExt cx="1620000" cy="1620000"/>
          </a:xfrm>
        </p:grpSpPr>
        <p:sp>
          <p:nvSpPr>
            <p:cNvPr id="47"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8"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49" name="组合 48"/>
          <p:cNvGrpSpPr/>
          <p:nvPr/>
        </p:nvGrpSpPr>
        <p:grpSpPr>
          <a:xfrm>
            <a:off x="5068104" y="4207785"/>
            <a:ext cx="937493" cy="937493"/>
            <a:chOff x="5217903" y="3031462"/>
            <a:chExt cx="1620000" cy="1620000"/>
          </a:xfrm>
        </p:grpSpPr>
        <p:sp>
          <p:nvSpPr>
            <p:cNvPr id="50"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51"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52" name="组合 51"/>
          <p:cNvGrpSpPr/>
          <p:nvPr/>
        </p:nvGrpSpPr>
        <p:grpSpPr>
          <a:xfrm>
            <a:off x="4418324" y="2499690"/>
            <a:ext cx="937493" cy="937493"/>
            <a:chOff x="5217903" y="3031462"/>
            <a:chExt cx="1620000" cy="1620000"/>
          </a:xfrm>
        </p:grpSpPr>
        <p:sp>
          <p:nvSpPr>
            <p:cNvPr id="53"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54"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55" name="组合 54"/>
          <p:cNvGrpSpPr/>
          <p:nvPr/>
        </p:nvGrpSpPr>
        <p:grpSpPr>
          <a:xfrm>
            <a:off x="1878208" y="2295003"/>
            <a:ext cx="937493" cy="937493"/>
            <a:chOff x="5217903" y="3031462"/>
            <a:chExt cx="1620000" cy="1620000"/>
          </a:xfrm>
        </p:grpSpPr>
        <p:sp>
          <p:nvSpPr>
            <p:cNvPr id="56"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57"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58" name="组合 57"/>
          <p:cNvGrpSpPr/>
          <p:nvPr/>
        </p:nvGrpSpPr>
        <p:grpSpPr>
          <a:xfrm>
            <a:off x="6588663" y="3457724"/>
            <a:ext cx="937493" cy="937493"/>
            <a:chOff x="5217903" y="3031462"/>
            <a:chExt cx="1620000" cy="1620000"/>
          </a:xfrm>
        </p:grpSpPr>
        <p:sp>
          <p:nvSpPr>
            <p:cNvPr id="59"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60"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61" name="组合 60"/>
          <p:cNvGrpSpPr/>
          <p:nvPr/>
        </p:nvGrpSpPr>
        <p:grpSpPr>
          <a:xfrm>
            <a:off x="8499667" y="4025099"/>
            <a:ext cx="937493" cy="937493"/>
            <a:chOff x="5217903" y="3031462"/>
            <a:chExt cx="1620000" cy="1620000"/>
          </a:xfrm>
        </p:grpSpPr>
        <p:sp>
          <p:nvSpPr>
            <p:cNvPr id="62"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63"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64" name="图片 63"/>
          <p:cNvPicPr>
            <a:picLocks noChangeAspect="1"/>
          </p:cNvPicPr>
          <p:nvPr/>
        </p:nvPicPr>
        <p:blipFill>
          <a:blip r:embed="rId2">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a:fillRect/>
          </a:stretch>
        </p:blipFill>
        <p:spPr>
          <a:xfrm>
            <a:off x="10585094" y="2121734"/>
            <a:ext cx="1057863" cy="1504949"/>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nodeType="afterGroup">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nodeType="afterGroup">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nodeType="afterGroup">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nodeType="afterGroup">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nodeType="afterGroup">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nodeType="afterGroup">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nodeType="afterGroup">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nodeType="afterGroup">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nodeType="afterGroup">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nodeType="afterGroup">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nodeType="afterGroup">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nodeType="afterGroup">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nodeType="afterGroup">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nodeType="afterGroup">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nodeType="afterGroup">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nodeType="afterGroup">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38" name="Group 20"/>
          <p:cNvGrpSpPr/>
          <p:nvPr/>
        </p:nvGrpSpPr>
        <p:grpSpPr>
          <a:xfrm>
            <a:off x="8470576" y="2799987"/>
            <a:ext cx="593460" cy="593614"/>
            <a:chOff x="5222775" y="1833299"/>
            <a:chExt cx="618294" cy="618294"/>
          </a:xfrm>
          <a:solidFill>
            <a:srgbClr val="E22A30"/>
          </a:solidFill>
        </p:grpSpPr>
        <p:sp>
          <p:nvSpPr>
            <p:cNvPr id="87" name="读爱礼坊"/>
            <p:cNvSpPr/>
            <p:nvPr/>
          </p:nvSpPr>
          <p:spPr>
            <a:xfrm>
              <a:off x="5222775" y="1833299"/>
              <a:ext cx="618294" cy="618294"/>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90" name="TextBox 22"/>
            <p:cNvSpPr txBox="1"/>
            <p:nvPr/>
          </p:nvSpPr>
          <p:spPr>
            <a:xfrm>
              <a:off x="5283587" y="1856521"/>
              <a:ext cx="436880" cy="224377"/>
            </a:xfrm>
            <a:prstGeom prst="rect">
              <a:avLst/>
            </a:prstGeom>
            <a:noFill/>
          </p:spPr>
          <p:txBody>
            <a:bodyPr wrap="square" lIns="91420" tIns="45709" rIns="91420" bIns="45709"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tr-TR"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Sosa Regular"/>
                </a:rPr>
                <a:t>Ý</a:t>
              </a: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grpSp>
      <p:sp>
        <p:nvSpPr>
          <p:cNvPr id="39" name="Freeform 1"/>
          <p:cNvSpPr>
            <a:spLocks noChangeArrowheads="1"/>
          </p:cNvSpPr>
          <p:nvPr/>
        </p:nvSpPr>
        <p:spPr bwMode="auto">
          <a:xfrm rot="5400000">
            <a:off x="10238634" y="2387364"/>
            <a:ext cx="1056156" cy="1240797"/>
          </a:xfrm>
          <a:custGeom>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rgbClr val="E22A30"/>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0" name="Freeform 2"/>
          <p:cNvSpPr>
            <a:spLocks noChangeArrowheads="1"/>
          </p:cNvSpPr>
          <p:nvPr/>
        </p:nvSpPr>
        <p:spPr bwMode="auto">
          <a:xfrm rot="5400000">
            <a:off x="9320868" y="3171909"/>
            <a:ext cx="868745" cy="1225287"/>
          </a:xfrm>
          <a:custGeom>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rgbClr val="FFCCCC"/>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1" name="Freeform 3"/>
          <p:cNvSpPr>
            <a:spLocks noChangeArrowheads="1"/>
          </p:cNvSpPr>
          <p:nvPr/>
        </p:nvSpPr>
        <p:spPr bwMode="auto">
          <a:xfrm rot="5400000">
            <a:off x="8032323" y="2568518"/>
            <a:ext cx="1402952" cy="1225286"/>
          </a:xfrm>
          <a:custGeom>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rgbClr val="E22A30"/>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2" name="Freeform 4"/>
          <p:cNvSpPr>
            <a:spLocks noChangeArrowheads="1"/>
          </p:cNvSpPr>
          <p:nvPr/>
        </p:nvSpPr>
        <p:spPr bwMode="auto">
          <a:xfrm rot="5400000">
            <a:off x="7024766" y="3249979"/>
            <a:ext cx="1390692" cy="1240797"/>
          </a:xfrm>
          <a:custGeom>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rgbClr val="E22A30"/>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3" name="Freeform 5"/>
          <p:cNvSpPr>
            <a:spLocks noChangeArrowheads="1"/>
          </p:cNvSpPr>
          <p:nvPr/>
        </p:nvSpPr>
        <p:spPr bwMode="auto">
          <a:xfrm rot="5400000">
            <a:off x="5759329" y="2816357"/>
            <a:ext cx="1898628" cy="1225286"/>
          </a:xfrm>
          <a:custGeom>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rgbClr val="FFCCCC"/>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4" name="Freeform 6"/>
          <p:cNvSpPr>
            <a:spLocks noChangeArrowheads="1"/>
          </p:cNvSpPr>
          <p:nvPr/>
        </p:nvSpPr>
        <p:spPr bwMode="auto">
          <a:xfrm rot="5400000">
            <a:off x="4400184" y="3156274"/>
            <a:ext cx="2593974" cy="1240797"/>
          </a:xfrm>
          <a:custGeom>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1"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rgbClr val="E22A30"/>
          </a:solidFill>
          <a:ln>
            <a:noFill/>
          </a:ln>
          <a:effectLst/>
        </p:spPr>
        <p:txBody>
          <a:bodyPr wrap="none" lIns="243785" tIns="121892" rIns="243785" bIns="121892"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45" name="读爱礼坊"/>
          <p:cNvSpPr/>
          <p:nvPr/>
        </p:nvSpPr>
        <p:spPr>
          <a:xfrm>
            <a:off x="5432121" y="4175793"/>
            <a:ext cx="593460" cy="593614"/>
          </a:xfrm>
          <a:prstGeom prst="ellipse">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46" name="读爱礼坊"/>
          <p:cNvSpPr/>
          <p:nvPr/>
        </p:nvSpPr>
        <p:spPr>
          <a:xfrm>
            <a:off x="6446320" y="2799987"/>
            <a:ext cx="593460" cy="593614"/>
          </a:xfrm>
          <a:prstGeom prst="ellipse">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47" name="读爱礼坊"/>
          <p:cNvSpPr/>
          <p:nvPr/>
        </p:nvSpPr>
        <p:spPr>
          <a:xfrm>
            <a:off x="7459475" y="3726214"/>
            <a:ext cx="593460" cy="593614"/>
          </a:xfrm>
          <a:prstGeom prst="ellipse">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48" name="读爱礼坊"/>
          <p:cNvSpPr/>
          <p:nvPr/>
        </p:nvSpPr>
        <p:spPr>
          <a:xfrm>
            <a:off x="10498977" y="2799987"/>
            <a:ext cx="593460" cy="593614"/>
          </a:xfrm>
          <a:prstGeom prst="ellipse">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49" name="读爱礼坊"/>
          <p:cNvSpPr/>
          <p:nvPr/>
        </p:nvSpPr>
        <p:spPr>
          <a:xfrm>
            <a:off x="9500115" y="3386378"/>
            <a:ext cx="593460" cy="593614"/>
          </a:xfrm>
          <a:prstGeom prst="ellipse">
            <a:avLst/>
          </a:prstGeom>
          <a:solidFill>
            <a:srgbClr val="E22A30"/>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en-US" sz="800" b="0" i="0" u="none" strike="noStrike" kern="1200" cap="none" spc="0" normalizeH="0" baseline="0" noProof="0">
              <a:ln>
                <a:noFill/>
              </a:ln>
              <a:solidFill>
                <a:prstClr val="white"/>
              </a:solidFill>
              <a:effectLst/>
              <a:uLnTx/>
              <a:uFillTx/>
              <a:latin typeface="华文中宋" panose="02010600040101010101" pitchFamily="2" charset="-122"/>
              <a:ea typeface="华文中宋" panose="02010600040101010101" pitchFamily="2" charset="-122"/>
              <a:cs typeface="+mn-cs"/>
            </a:endParaRPr>
          </a:p>
        </p:txBody>
      </p:sp>
      <p:sp>
        <p:nvSpPr>
          <p:cNvPr id="58" name="AutoShape 82"/>
          <p:cNvSpPr/>
          <p:nvPr/>
        </p:nvSpPr>
        <p:spPr bwMode="auto">
          <a:xfrm>
            <a:off x="8652455" y="2984108"/>
            <a:ext cx="225701" cy="225760"/>
          </a:xfrm>
          <a:custGeom>
            <a:gdLst>
              <a:gd name="T0" fmla="*/ 10800 w 21600"/>
              <a:gd name="T1" fmla="*/ 10800 h 21600"/>
              <a:gd name="T2" fmla="*/ 10800 w 21600"/>
              <a:gd name="T3" fmla="*/ 10800 h 21600"/>
              <a:gd name="T4" fmla="*/ 10800 w 21600"/>
              <a:gd name="T5" fmla="*/ 10800 h 21600"/>
              <a:gd name="T6" fmla="*/ 10800 w 21600"/>
              <a:gd name="T7" fmla="*/ 10800 h 21600"/>
            </a:gd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p:spPr>
        <p:txBody>
          <a:bodyPr lIns="101578" tIns="101578" rIns="101578" bIns="101578"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s-ES" sz="800" b="0" i="0" u="none" strike="noStrike" kern="1200" cap="none" spc="0" normalizeH="0" baseline="0" noProof="0">
              <a:ln>
                <a:noFill/>
              </a:ln>
              <a:solidFill>
                <a:srgbClr val="44CEB9"/>
              </a:solidFill>
              <a:effectLst>
                <a:outerShdw blurRad="38100" dist="38100" dir="2700000" algn="tl">
                  <a:srgbClr val="000000"/>
                </a:outerShdw>
              </a:effectLst>
              <a:uLnTx/>
              <a:uFillTx/>
              <a:latin typeface="华文中宋" panose="02010600040101010101" pitchFamily="2" charset="-122"/>
              <a:ea typeface="华文中宋" panose="02010600040101010101" pitchFamily="2" charset="-122"/>
              <a:cs typeface="Gill Sans" charset="0"/>
              <a:sym typeface="Gill Sans" charset="0"/>
            </a:endParaRPr>
          </a:p>
        </p:txBody>
      </p:sp>
      <p:sp>
        <p:nvSpPr>
          <p:cNvPr id="60" name="AutoShape 115"/>
          <p:cNvSpPr/>
          <p:nvPr/>
        </p:nvSpPr>
        <p:spPr bwMode="auto">
          <a:xfrm>
            <a:off x="5601749" y="4301858"/>
            <a:ext cx="264855" cy="291418"/>
          </a:xfrm>
          <a:custGeom>
            <a:gdLst>
              <a:gd name="T0" fmla="*/ 10800 w 21600"/>
              <a:gd name="T1" fmla="*/ 10800 h 21600"/>
              <a:gd name="T2" fmla="*/ 10800 w 21600"/>
              <a:gd name="T3" fmla="*/ 10800 h 21600"/>
              <a:gd name="T4" fmla="*/ 10800 w 21600"/>
              <a:gd name="T5" fmla="*/ 10800 h 21600"/>
              <a:gd name="T6" fmla="*/ 10800 w 21600"/>
              <a:gd name="T7" fmla="*/ 10800 h 21600"/>
            </a:gd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p:spPr>
        <p:txBody>
          <a:bodyPr lIns="101578" tIns="101578" rIns="101578" bIns="101578"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s-ES" sz="800" b="0" i="0" u="none" strike="noStrike" kern="1200" cap="none" spc="0" normalizeH="0" baseline="0" noProof="0">
              <a:ln>
                <a:noFill/>
              </a:ln>
              <a:solidFill>
                <a:srgbClr val="44CEB9"/>
              </a:solidFill>
              <a:effectLst>
                <a:outerShdw blurRad="38100" dist="38100" dir="2700000" algn="tl">
                  <a:srgbClr val="000000"/>
                </a:outerShdw>
              </a:effectLst>
              <a:uLnTx/>
              <a:uFillTx/>
              <a:latin typeface="华文中宋" panose="02010600040101010101" pitchFamily="2" charset="-122"/>
              <a:ea typeface="华文中宋" panose="02010600040101010101" pitchFamily="2" charset="-122"/>
              <a:cs typeface="Gill Sans" charset="0"/>
              <a:sym typeface="Gill Sans" charset="0"/>
            </a:endParaRPr>
          </a:p>
        </p:txBody>
      </p:sp>
      <p:sp>
        <p:nvSpPr>
          <p:cNvPr id="61" name="AutoShape 66"/>
          <p:cNvSpPr/>
          <p:nvPr/>
        </p:nvSpPr>
        <p:spPr bwMode="auto">
          <a:xfrm>
            <a:off x="10686679" y="2975399"/>
            <a:ext cx="225701" cy="225760"/>
          </a:xfrm>
          <a:custGeom>
            <a:gdLst>
              <a:gd name="T0" fmla="*/ 10799 w 21598"/>
              <a:gd name="T1" fmla="*/ 10800 h 21600"/>
              <a:gd name="T2" fmla="*/ 10799 w 21598"/>
              <a:gd name="T3" fmla="*/ 10800 h 21600"/>
              <a:gd name="T4" fmla="*/ 10799 w 21598"/>
              <a:gd name="T5" fmla="*/ 10800 h 21600"/>
              <a:gd name="T6" fmla="*/ 10799 w 21598"/>
              <a:gd name="T7" fmla="*/ 10800 h 21600"/>
            </a:gd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p:spPr>
        <p:txBody>
          <a:bodyPr lIns="101578" tIns="101578" rIns="101578" bIns="101578"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es-ES" sz="800" b="0" i="0" u="none" strike="noStrike" kern="1200" cap="none" spc="0" normalizeH="0" baseline="0" noProof="0">
              <a:ln>
                <a:noFill/>
              </a:ln>
              <a:solidFill>
                <a:srgbClr val="44CEB9"/>
              </a:solidFill>
              <a:effectLst>
                <a:outerShdw blurRad="38100" dist="38100" dir="2700000" algn="tl">
                  <a:srgbClr val="000000"/>
                </a:outerShdw>
              </a:effectLst>
              <a:uLnTx/>
              <a:uFillTx/>
              <a:latin typeface="华文中宋" panose="02010600040101010101" pitchFamily="2" charset="-122"/>
              <a:ea typeface="华文中宋" panose="02010600040101010101" pitchFamily="2" charset="-122"/>
              <a:cs typeface="Gill Sans" charset="0"/>
              <a:sym typeface="Gill Sans" charset="0"/>
            </a:endParaRPr>
          </a:p>
        </p:txBody>
      </p:sp>
      <p:grpSp>
        <p:nvGrpSpPr>
          <p:cNvPr id="62" name="Group 44"/>
          <p:cNvGrpSpPr/>
          <p:nvPr/>
        </p:nvGrpSpPr>
        <p:grpSpPr>
          <a:xfrm>
            <a:off x="9697704" y="3518422"/>
            <a:ext cx="205766" cy="301651"/>
            <a:chOff x="1559893" y="2241774"/>
            <a:chExt cx="174947" cy="256404"/>
          </a:xfrm>
          <a:solidFill>
            <a:schemeClr val="bg1"/>
          </a:solidFill>
        </p:grpSpPr>
        <p:sp>
          <p:nvSpPr>
            <p:cNvPr id="75"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76"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0"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1"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2" name="Freeform 53"/>
            <p:cNvSpPr/>
            <p:nvPr/>
          </p:nvSpPr>
          <p:spPr bwMode="auto">
            <a:xfrm>
              <a:off x="1596919" y="2394969"/>
              <a:ext cx="17587" cy="17587"/>
            </a:xfrm>
            <a:custGeom>
              <a:gdLst>
                <a:gd name="T0" fmla="*/ 3 w 16"/>
                <a:gd name="T1" fmla="*/ 3 h 16"/>
                <a:gd name="T2" fmla="*/ 3 w 16"/>
                <a:gd name="T3" fmla="*/ 13 h 16"/>
                <a:gd name="T4" fmla="*/ 13 w 16"/>
                <a:gd name="T5" fmla="*/ 13 h 16"/>
                <a:gd name="T6" fmla="*/ 13 w 16"/>
                <a:gd name="T7" fmla="*/ 3 h 16"/>
                <a:gd name="T8" fmla="*/ 3 w 16"/>
                <a:gd name="T9" fmla="*/ 3 h 16"/>
              </a:gd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3" name="Freeform 54"/>
            <p:cNvSpPr/>
            <p:nvPr/>
          </p:nvSpPr>
          <p:spPr bwMode="auto">
            <a:xfrm>
              <a:off x="1596919" y="2326934"/>
              <a:ext cx="17587" cy="17587"/>
            </a:xfrm>
            <a:custGeom>
              <a:gdLst>
                <a:gd name="T0" fmla="*/ 3 w 16"/>
                <a:gd name="T1" fmla="*/ 3 h 16"/>
                <a:gd name="T2" fmla="*/ 3 w 16"/>
                <a:gd name="T3" fmla="*/ 13 h 16"/>
                <a:gd name="T4" fmla="*/ 13 w 16"/>
                <a:gd name="T5" fmla="*/ 13 h 16"/>
                <a:gd name="T6" fmla="*/ 13 w 16"/>
                <a:gd name="T7" fmla="*/ 3 h 16"/>
                <a:gd name="T8" fmla="*/ 3 w 16"/>
                <a:gd name="T9" fmla="*/ 3 h 16"/>
              </a:gd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4" name="Freeform 55"/>
            <p:cNvSpPr/>
            <p:nvPr/>
          </p:nvSpPr>
          <p:spPr bwMode="auto">
            <a:xfrm>
              <a:off x="1664953" y="2394969"/>
              <a:ext cx="17587" cy="17587"/>
            </a:xfrm>
            <a:custGeom>
              <a:gdLst>
                <a:gd name="T0" fmla="*/ 3 w 16"/>
                <a:gd name="T1" fmla="*/ 3 h 16"/>
                <a:gd name="T2" fmla="*/ 3 w 16"/>
                <a:gd name="T3" fmla="*/ 13 h 16"/>
                <a:gd name="T4" fmla="*/ 13 w 16"/>
                <a:gd name="T5" fmla="*/ 13 h 16"/>
                <a:gd name="T6" fmla="*/ 13 w 16"/>
                <a:gd name="T7" fmla="*/ 3 h 16"/>
                <a:gd name="T8" fmla="*/ 3 w 16"/>
                <a:gd name="T9" fmla="*/ 3 h 16"/>
              </a:gd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5" name="Freeform 56"/>
            <p:cNvSpPr>
              <a:spLocks noEditPoints="1"/>
            </p:cNvSpPr>
            <p:nvPr/>
          </p:nvSpPr>
          <p:spPr bwMode="auto">
            <a:xfrm>
              <a:off x="1559893" y="2241774"/>
              <a:ext cx="174947" cy="256404"/>
            </a:xfrm>
            <a:custGeom>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86" name="Freeform 57"/>
            <p:cNvSpPr/>
            <p:nvPr/>
          </p:nvSpPr>
          <p:spPr bwMode="auto">
            <a:xfrm>
              <a:off x="1630705" y="2329248"/>
              <a:ext cx="49522" cy="48134"/>
            </a:xfrm>
            <a:custGeom>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grpSp>
      <p:sp>
        <p:nvSpPr>
          <p:cNvPr id="63" name="Freeform 78"/>
          <p:cNvSpPr>
            <a:spLocks noEditPoints="1"/>
          </p:cNvSpPr>
          <p:nvPr/>
        </p:nvSpPr>
        <p:spPr bwMode="auto">
          <a:xfrm>
            <a:off x="6591644" y="2932982"/>
            <a:ext cx="310826" cy="301651"/>
          </a:xfrm>
          <a:custGeom>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82843" tIns="91422" rIns="182843" bIns="91422"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grpSp>
        <p:nvGrpSpPr>
          <p:cNvPr id="64" name="Group 55"/>
          <p:cNvGrpSpPr/>
          <p:nvPr/>
        </p:nvGrpSpPr>
        <p:grpSpPr>
          <a:xfrm>
            <a:off x="7612029" y="3870631"/>
            <a:ext cx="301572" cy="282049"/>
            <a:chOff x="998489" y="2241774"/>
            <a:chExt cx="256404" cy="239742"/>
          </a:xfrm>
          <a:solidFill>
            <a:schemeClr val="bg1"/>
          </a:solidFill>
        </p:grpSpPr>
        <p:sp>
          <p:nvSpPr>
            <p:cNvPr id="65" name="Freeform 58"/>
            <p:cNvSpPr>
              <a:spLocks noEditPoints="1"/>
            </p:cNvSpPr>
            <p:nvPr/>
          </p:nvSpPr>
          <p:spPr bwMode="auto">
            <a:xfrm>
              <a:off x="998489" y="2241774"/>
              <a:ext cx="256404" cy="239742"/>
            </a:xfrm>
            <a:custGeom>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66" name="Freeform 59"/>
            <p:cNvSpPr/>
            <p:nvPr/>
          </p:nvSpPr>
          <p:spPr bwMode="auto">
            <a:xfrm>
              <a:off x="1118823" y="2289908"/>
              <a:ext cx="48597" cy="7868"/>
            </a:xfrm>
            <a:custGeom>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67" name="Freeform 60"/>
            <p:cNvSpPr/>
            <p:nvPr/>
          </p:nvSpPr>
          <p:spPr bwMode="auto">
            <a:xfrm>
              <a:off x="1118823" y="2313975"/>
              <a:ext cx="48597" cy="7868"/>
            </a:xfrm>
            <a:custGeom>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68" name="Freeform 61"/>
            <p:cNvSpPr/>
            <p:nvPr/>
          </p:nvSpPr>
          <p:spPr bwMode="auto">
            <a:xfrm>
              <a:off x="1118823" y="2338041"/>
              <a:ext cx="104135" cy="7868"/>
            </a:xfrm>
            <a:custGeom>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69" name="Freeform 62"/>
            <p:cNvSpPr/>
            <p:nvPr/>
          </p:nvSpPr>
          <p:spPr bwMode="auto">
            <a:xfrm>
              <a:off x="1031349" y="2386175"/>
              <a:ext cx="191609" cy="7868"/>
            </a:xfrm>
            <a:custGeom>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70" name="Freeform 63"/>
            <p:cNvSpPr/>
            <p:nvPr/>
          </p:nvSpPr>
          <p:spPr bwMode="auto">
            <a:xfrm>
              <a:off x="1031349" y="2410242"/>
              <a:ext cx="191609" cy="7868"/>
            </a:xfrm>
            <a:custGeom>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71" name="Freeform 64"/>
            <p:cNvSpPr/>
            <p:nvPr/>
          </p:nvSpPr>
          <p:spPr bwMode="auto">
            <a:xfrm>
              <a:off x="1031349" y="2434308"/>
              <a:ext cx="191609" cy="7868"/>
            </a:xfrm>
            <a:custGeom>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73" name="Freeform 65"/>
            <p:cNvSpPr/>
            <p:nvPr/>
          </p:nvSpPr>
          <p:spPr bwMode="auto">
            <a:xfrm>
              <a:off x="1031349" y="2362108"/>
              <a:ext cx="191609" cy="7868"/>
            </a:xfrm>
            <a:custGeom>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sp>
          <p:nvSpPr>
            <p:cNvPr id="74" name="Freeform 66"/>
            <p:cNvSpPr>
              <a:spLocks noEditPoints="1"/>
            </p:cNvSpPr>
            <p:nvPr/>
          </p:nvSpPr>
          <p:spPr bwMode="auto">
            <a:xfrm>
              <a:off x="1031349" y="2282040"/>
              <a:ext cx="71275" cy="63870"/>
            </a:xfrm>
            <a:custGeom>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7">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id-ID" sz="800" b="0" i="0" u="none" strike="noStrike" kern="1200" cap="none" spc="0" normalizeH="0" baseline="0" noProof="0">
                <a:ln>
                  <a:noFill/>
                </a:ln>
                <a:solidFill>
                  <a:prstClr val="black"/>
                </a:solidFill>
                <a:effectLst/>
                <a:uLnTx/>
                <a:uFillTx/>
                <a:latin typeface="华文中宋" panose="02010600040101010101" pitchFamily="2" charset="-122"/>
                <a:ea typeface="华文中宋" panose="02010600040101010101" pitchFamily="2" charset="-122"/>
                <a:cs typeface="+mn-cs"/>
              </a:endParaRPr>
            </a:p>
          </p:txBody>
        </p:sp>
      </p:grpSp>
      <p:sp>
        <p:nvSpPr>
          <p:cNvPr id="50" name="矩形 49"/>
          <p:cNvSpPr/>
          <p:nvPr/>
        </p:nvSpPr>
        <p:spPr>
          <a:xfrm>
            <a:off x="1368890" y="3163814"/>
            <a:ext cx="2943844" cy="2543132"/>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请插入您的文本内容，请插入您的文本内容，请插入您的文本内容请插入您的文本内容，请插入您的文本内容，请插入您的文本内容</a:t>
            </a: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a:p>
            <a:pPr marL="0" marR="0" lvl="0" indent="0" algn="just" defTabSz="914400" rtl="0" eaLnBrk="1" fontAlgn="auto" latinLnBrk="0" hangingPunct="1">
              <a:lnSpc>
                <a:spcPct val="15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57" name="矩形 56"/>
          <p:cNvSpPr/>
          <p:nvPr/>
        </p:nvSpPr>
        <p:spPr>
          <a:xfrm>
            <a:off x="1600689" y="2702149"/>
            <a:ext cx="2337736" cy="46166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E22A30"/>
                </a:solidFill>
                <a:effectLst/>
                <a:uLnTx/>
                <a:uFillTx/>
                <a:latin typeface="等线"/>
                <a:ea typeface="等线"/>
                <a:cs typeface="+mn-cs"/>
              </a:rPr>
              <a:t>各项业务增长比</a:t>
            </a:r>
            <a:endParaRPr kumimoji="0" lang="zh-CN" altLang="en-US" sz="2400" b="0" i="0" u="none" strike="noStrike" kern="1200" cap="none" spc="0" normalizeH="0" baseline="0" noProof="0">
              <a:ln>
                <a:noFill/>
              </a:ln>
              <a:solidFill>
                <a:srgbClr val="E22A30"/>
              </a:solidFill>
              <a:effectLst/>
              <a:uLnTx/>
              <a:uFillTx/>
              <a:latin typeface="等线"/>
              <a:ea typeface="等线"/>
              <a:cs typeface="+mn-cs"/>
            </a:endParaRPr>
          </a:p>
        </p:txBody>
      </p:sp>
      <p:sp>
        <p:nvSpPr>
          <p:cNvPr id="59" name="任意多边形 413"/>
          <p:cNvSpPr/>
          <p:nvPr/>
        </p:nvSpPr>
        <p:spPr bwMode="auto">
          <a:xfrm rot="5400000">
            <a:off x="3823491" y="2817082"/>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72" name="任意多边形 414"/>
          <p:cNvSpPr/>
          <p:nvPr/>
        </p:nvSpPr>
        <p:spPr bwMode="auto">
          <a:xfrm rot="16200000" flipH="1">
            <a:off x="1253956" y="2817082"/>
            <a:ext cx="461665" cy="231798"/>
          </a:xfrm>
          <a:custGeom>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Tree>
  </p:cSld>
  <p:clrMapOvr>
    <a:masterClrMapping/>
  </p:clrMapOvr>
  <mc:AlternateContent>
    <mc:Choice xmlns:p14="http://schemas.microsoft.com/office/powerpoint/2010/main" Requires="p14">
      <p:transition spd="slow" advClick="0" advTm="2000" p14:dur="1500">
        <p:random/>
      </p:transition>
    </mc:Choice>
    <mc:Fallback>
      <p:transition spd="slow" advClick="0" advTm="2000">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heel(1)">
                                      <p:cBhvr>
                                        <p:cTn id="7" dur="2000"/>
                                        <p:tgtEl>
                                          <p:spTgt spid="38"/>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heel(1)">
                                      <p:cBhvr>
                                        <p:cTn id="10" dur="2000"/>
                                        <p:tgtEl>
                                          <p:spTgt spid="39"/>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wheel(1)">
                                      <p:cBhvr>
                                        <p:cTn id="13" dur="2000"/>
                                        <p:tgtEl>
                                          <p:spTgt spid="40"/>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heel(1)">
                                      <p:cBhvr>
                                        <p:cTn id="16" dur="2000"/>
                                        <p:tgtEl>
                                          <p:spTgt spid="41"/>
                                        </p:tgtEl>
                                      </p:cBhvr>
                                    </p:animEffect>
                                  </p:childTnLst>
                                </p:cTn>
                              </p:par>
                              <p:par>
                                <p:cTn id="17" presetID="21" presetClass="entr" presetSubtype="1"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wheel(1)">
                                      <p:cBhvr>
                                        <p:cTn id="19" dur="2000"/>
                                        <p:tgtEl>
                                          <p:spTgt spid="42"/>
                                        </p:tgtEl>
                                      </p:cBhvr>
                                    </p:animEffect>
                                  </p:childTnLst>
                                </p:cTn>
                              </p:par>
                              <p:par>
                                <p:cTn id="20" presetID="21" presetClass="entr" presetSubtype="1"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heel(1)">
                                      <p:cBhvr>
                                        <p:cTn id="22" dur="2000"/>
                                        <p:tgtEl>
                                          <p:spTgt spid="43"/>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heel(1)">
                                      <p:cBhvr>
                                        <p:cTn id="25" dur="2000"/>
                                        <p:tgtEl>
                                          <p:spTgt spid="44"/>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wheel(1)">
                                      <p:cBhvr>
                                        <p:cTn id="28" dur="2000"/>
                                        <p:tgtEl>
                                          <p:spTgt spid="45"/>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heel(1)">
                                      <p:cBhvr>
                                        <p:cTn id="31" dur="2000"/>
                                        <p:tgtEl>
                                          <p:spTgt spid="46"/>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wheel(1)">
                                      <p:cBhvr>
                                        <p:cTn id="34" dur="2000"/>
                                        <p:tgtEl>
                                          <p:spTgt spid="47"/>
                                        </p:tgtEl>
                                      </p:cBhvr>
                                    </p:animEffect>
                                  </p:childTnLst>
                                </p:cTn>
                              </p:par>
                              <p:par>
                                <p:cTn id="35" presetID="21" presetClass="entr" presetSubtype="1" fill="hold" grpId="0" nodeType="with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heel(1)">
                                      <p:cBhvr>
                                        <p:cTn id="37" dur="2000"/>
                                        <p:tgtEl>
                                          <p:spTgt spid="48"/>
                                        </p:tgtEl>
                                      </p:cBhvr>
                                    </p:animEffect>
                                  </p:childTnLst>
                                </p:cTn>
                              </p:par>
                              <p:par>
                                <p:cTn id="38" presetID="21" presetClass="entr" presetSubtype="1" fill="hold" grpId="0" nodeType="with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wheel(1)">
                                      <p:cBhvr>
                                        <p:cTn id="40" dur="2000"/>
                                        <p:tgtEl>
                                          <p:spTgt spid="49"/>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heel(1)">
                                      <p:cBhvr>
                                        <p:cTn id="43" dur="2000"/>
                                        <p:tgtEl>
                                          <p:spTgt spid="5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wheel(1)">
                                      <p:cBhvr>
                                        <p:cTn id="46" dur="2000"/>
                                        <p:tgtEl>
                                          <p:spTgt spid="60"/>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61"/>
                                        </p:tgtEl>
                                        <p:attrNameLst>
                                          <p:attrName>style.visibility</p:attrName>
                                        </p:attrNameLst>
                                      </p:cBhvr>
                                      <p:to>
                                        <p:strVal val="visible"/>
                                      </p:to>
                                    </p:set>
                                    <p:animEffect transition="in" filter="wheel(1)">
                                      <p:cBhvr>
                                        <p:cTn id="49" dur="2000"/>
                                        <p:tgtEl>
                                          <p:spTgt spid="61"/>
                                        </p:tgtEl>
                                      </p:cBhvr>
                                    </p:animEffect>
                                  </p:childTnLst>
                                </p:cTn>
                              </p:par>
                              <p:par>
                                <p:cTn id="50" presetID="21" presetClass="entr" presetSubtype="1" fill="hold"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wheel(1)">
                                      <p:cBhvr>
                                        <p:cTn id="52" dur="2000"/>
                                        <p:tgtEl>
                                          <p:spTgt spid="62"/>
                                        </p:tgtEl>
                                      </p:cBhvr>
                                    </p:animEffect>
                                  </p:childTnLst>
                                </p:cTn>
                              </p:par>
                              <p:par>
                                <p:cTn id="53" presetID="21" presetClass="entr" presetSubtype="1" fill="hold" grpId="0" nodeType="with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wheel(1)">
                                      <p:cBhvr>
                                        <p:cTn id="55" dur="2000"/>
                                        <p:tgtEl>
                                          <p:spTgt spid="63"/>
                                        </p:tgtEl>
                                      </p:cBhvr>
                                    </p:animEffect>
                                  </p:childTnLst>
                                </p:cTn>
                              </p:par>
                              <p:par>
                                <p:cTn id="56" presetID="21" presetClass="entr" presetSubtype="1" fill="hold" nodeType="withEffect">
                                  <p:stCondLst>
                                    <p:cond delay="0"/>
                                  </p:stCondLst>
                                  <p:childTnLst>
                                    <p:set>
                                      <p:cBhvr>
                                        <p:cTn id="57" dur="1" fill="hold">
                                          <p:stCondLst>
                                            <p:cond delay="0"/>
                                          </p:stCondLst>
                                        </p:cTn>
                                        <p:tgtEl>
                                          <p:spTgt spid="64"/>
                                        </p:tgtEl>
                                        <p:attrNameLst>
                                          <p:attrName>style.visibility</p:attrName>
                                        </p:attrNameLst>
                                      </p:cBhvr>
                                      <p:to>
                                        <p:strVal val="visible"/>
                                      </p:to>
                                    </p:set>
                                    <p:animEffect transition="in" filter="wheel(1)">
                                      <p:cBhvr>
                                        <p:cTn id="58" dur="2000"/>
                                        <p:tgtEl>
                                          <p:spTgt spid="64"/>
                                        </p:tgtEl>
                                      </p:cBhvr>
                                    </p:animEffect>
                                  </p:childTnLst>
                                </p:cTn>
                              </p:par>
                            </p:childTnLst>
                          </p:cTn>
                        </p:par>
                        <p:par>
                          <p:cTn id="59" fill="hold" nodeType="afterGroup">
                            <p:stCondLst>
                              <p:cond delay="2000"/>
                            </p:stCondLst>
                            <p:childTnLst>
                              <p:par>
                                <p:cTn id="60" presetID="10" presetClass="entr" presetSubtype="0" fill="hold" grpId="1" nodeType="afterEffect">
                                  <p:stCondLst>
                                    <p:cond delay="0"/>
                                  </p:stCondLst>
                                  <p:childTnLst>
                                    <p:set>
                                      <p:cBhvr>
                                        <p:cTn id="61" dur="1" fill="hold">
                                          <p:stCondLst>
                                            <p:cond delay="0"/>
                                          </p:stCondLst>
                                        </p:cTn>
                                        <p:tgtEl>
                                          <p:spTgt spid="59"/>
                                        </p:tgtEl>
                                        <p:attrNameLst>
                                          <p:attrName>style.visibility</p:attrName>
                                        </p:attrNameLst>
                                      </p:cBhvr>
                                      <p:to>
                                        <p:strVal val="visible"/>
                                      </p:to>
                                    </p:set>
                                    <p:animEffect transition="in" filter="fade">
                                      <p:cBhvr>
                                        <p:cTn id="62" dur="1750"/>
                                        <p:tgtEl>
                                          <p:spTgt spid="59"/>
                                        </p:tgtEl>
                                      </p:cBhvr>
                                    </p:animEffect>
                                  </p:childTnLst>
                                </p:cTn>
                              </p:par>
                              <p:par>
                                <p:cTn id="63" presetID="10" presetClass="entr" presetSubtype="0" fill="hold" grpId="1" nodeType="withEffect">
                                  <p:stCondLst>
                                    <p:cond delay="0"/>
                                  </p:stCondLst>
                                  <p:childTnLst>
                                    <p:set>
                                      <p:cBhvr>
                                        <p:cTn id="64" dur="1" fill="hold">
                                          <p:stCondLst>
                                            <p:cond delay="0"/>
                                          </p:stCondLst>
                                        </p:cTn>
                                        <p:tgtEl>
                                          <p:spTgt spid="72"/>
                                        </p:tgtEl>
                                        <p:attrNameLst>
                                          <p:attrName>style.visibility</p:attrName>
                                        </p:attrNameLst>
                                      </p:cBhvr>
                                      <p:to>
                                        <p:strVal val="visible"/>
                                      </p:to>
                                    </p:set>
                                    <p:animEffect transition="in" filter="fade">
                                      <p:cBhvr>
                                        <p:cTn id="65" dur="1750"/>
                                        <p:tgtEl>
                                          <p:spTgt spid="72"/>
                                        </p:tgtEl>
                                      </p:cBhvr>
                                    </p:animEffect>
                                  </p:childTnLst>
                                </p:cTn>
                              </p:par>
                              <p:par>
                                <p:cTn id="66" presetID="42" presetClass="path" presetSubtype="0" accel="50000" decel="50000" fill="hold" grpId="0" nodeType="withEffect">
                                  <p:stCondLst>
                                    <p:cond delay="0"/>
                                  </p:stCondLst>
                                  <p:childTnLst>
                                    <p:animMotion origin="layout" path="M -1.875E-06 2.22222E-06 L -0.10534 -0.00023" pathEditMode="relative" rAng="0" ptsTypes="AA">
                                      <p:cBhvr>
                                        <p:cTn id="67" dur="2000" spd="-100000" fill="hold"/>
                                        <p:tgtEl>
                                          <p:spTgt spid="59"/>
                                        </p:tgtEl>
                                        <p:attrNameLst>
                                          <p:attrName>ppt_x</p:attrName>
                                          <p:attrName>ppt_y</p:attrName>
                                        </p:attrNameLst>
                                      </p:cBhvr>
                                      <p:rCtr x="-5273" y="-23"/>
                                    </p:animMotion>
                                  </p:childTnLst>
                                </p:cTn>
                              </p:par>
                              <p:par>
                                <p:cTn id="68" presetID="42" presetClass="path" presetSubtype="0" accel="50000" decel="50000" fill="hold" grpId="0" nodeType="withEffect">
                                  <p:stCondLst>
                                    <p:cond delay="0"/>
                                  </p:stCondLst>
                                  <p:childTnLst>
                                    <p:animMotion origin="layout" path="M -4.79167E-06 2.22222E-06 L 0.10534 -0.00023" pathEditMode="relative" rAng="0" ptsTypes="AA">
                                      <p:cBhvr>
                                        <p:cTn id="69" dur="2000" spd="-100000" fill="hold"/>
                                        <p:tgtEl>
                                          <p:spTgt spid="72"/>
                                        </p:tgtEl>
                                        <p:attrNameLst>
                                          <p:attrName>ppt_x</p:attrName>
                                          <p:attrName>ppt_y</p:attrName>
                                        </p:attrNameLst>
                                      </p:cBhvr>
                                      <p:rCtr x="5260" y="-23"/>
                                    </p:animMotion>
                                  </p:childTnLst>
                                </p:cTn>
                              </p:par>
                              <p:par>
                                <p:cTn id="70" presetID="16" presetClass="entr" presetSubtype="37" fill="hold" grpId="0" nodeType="withEffect">
                                  <p:stCondLst>
                                    <p:cond delay="250"/>
                                  </p:stCondLst>
                                  <p:childTnLst>
                                    <p:set>
                                      <p:cBhvr>
                                        <p:cTn id="71" dur="1" fill="hold">
                                          <p:stCondLst>
                                            <p:cond delay="0"/>
                                          </p:stCondLst>
                                        </p:cTn>
                                        <p:tgtEl>
                                          <p:spTgt spid="57"/>
                                        </p:tgtEl>
                                        <p:attrNameLst>
                                          <p:attrName>style.visibility</p:attrName>
                                        </p:attrNameLst>
                                      </p:cBhvr>
                                      <p:to>
                                        <p:strVal val="visible"/>
                                      </p:to>
                                    </p:set>
                                    <p:animEffect transition="in" filter="barn(outVertical)">
                                      <p:cBhvr>
                                        <p:cTn id="72" dur="2000"/>
                                        <p:tgtEl>
                                          <p:spTgt spid="57"/>
                                        </p:tgtEl>
                                      </p:cBhvr>
                                    </p:animEffect>
                                  </p:childTnLst>
                                </p:cTn>
                              </p:par>
                            </p:childTnLst>
                          </p:cTn>
                        </p:par>
                        <p:par>
                          <p:cTn id="73" fill="hold" nodeType="afterGroup">
                            <p:stCondLst>
                              <p:cond delay="4250"/>
                            </p:stCondLst>
                            <p:childTnLst>
                              <p:par>
                                <p:cTn id="74" presetID="22" presetClass="entr" presetSubtype="1" fill="hold" grpId="0" nodeType="after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up)">
                                      <p:cBhvr>
                                        <p:cTn id="76"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8" grpId="0" animBg="1"/>
      <p:bldP spid="60" grpId="0" animBg="1"/>
      <p:bldP spid="61" grpId="0" animBg="1"/>
      <p:bldP spid="63" grpId="0" animBg="1"/>
      <p:bldP spid="50" grpId="0"/>
      <p:bldP spid="57" grpId="0"/>
      <p:bldP spid="59" grpId="0" animBg="1"/>
      <p:bldP spid="59" grpId="1" animBg="1"/>
      <p:bldP spid="72" grpId="0" animBg="1"/>
      <p:bldP spid="72" grpId="1" animBg="1"/>
    </p:bldLst>
  </p:timing>
</p:sld>
</file>

<file path=ppt/slides/slide2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aphicFrame>
        <p:nvGraphicFramePr>
          <p:cNvPr id="5" name="图表 4"/>
          <p:cNvGraphicFramePr/>
          <p:nvPr/>
        </p:nvGraphicFramePr>
        <p:xfrm>
          <a:off x="1149910" y="1590423"/>
          <a:ext cx="8642168" cy="4356639"/>
        </p:xfrm>
        <a:graphic>
          <a:graphicData uri="http://schemas.openxmlformats.org/drawingml/2006/chart">
            <c:chart xmlns:c="http://schemas.openxmlformats.org/drawingml/2006/chart" r:id="rId2"/>
          </a:graphicData>
        </a:graphic>
      </p:graphicFrame>
      <p:sp>
        <p:nvSpPr>
          <p:cNvPr id="48" name="文本框 29"/>
          <p:cNvSpPr txBox="1">
            <a:spLocks noChangeArrowheads="1"/>
          </p:cNvSpPr>
          <p:nvPr/>
        </p:nvSpPr>
        <p:spPr bwMode="auto">
          <a:xfrm>
            <a:off x="10004345" y="1824490"/>
            <a:ext cx="1292662" cy="3416320"/>
          </a:xfrm>
          <a:prstGeom prst="rect">
            <a:avLst/>
          </a:prstGeom>
          <a:noFill/>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点击此处添加文字点击此处添加文字</a:t>
            </a:r>
            <a:endParaRPr kumimoji="0" lang="en-US" altLang="zh-CN" sz="1600" b="0" i="0" u="none" strike="noStrike" kern="1200" cap="none" spc="0" normalizeH="0" baseline="0" noProof="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点击此处添加文字点击此处添加文字</a:t>
            </a:r>
            <a:endParaRPr kumimoji="0" lang="en-US" altLang="zh-CN" sz="1600" b="0" i="0" u="none" strike="noStrike" kern="1200" cap="none" spc="0" normalizeH="0" baseline="0" noProof="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en-US" altLang="zh-CN" sz="1600" b="0" i="0" u="none" strike="noStrike" kern="1200" cap="none" spc="0" normalizeH="0" baseline="0" noProof="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endParaRPr>
          </a:p>
        </p:txBody>
      </p:sp>
      <p:sp>
        <p:nvSpPr>
          <p:cNvPr id="49" name="文本框 29"/>
          <p:cNvSpPr txBox="1">
            <a:spLocks noChangeArrowheads="1"/>
          </p:cNvSpPr>
          <p:nvPr/>
        </p:nvSpPr>
        <p:spPr bwMode="auto">
          <a:xfrm>
            <a:off x="9776533" y="1761012"/>
            <a:ext cx="615553" cy="2149496"/>
          </a:xfrm>
          <a:prstGeom prst="rect">
            <a:avLst/>
          </a:prstGeom>
          <a:noFill/>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a:ln>
                  <a:noFill/>
                </a:ln>
                <a:solidFill>
                  <a:prstClr val="black"/>
                </a:solidFill>
                <a:effectLst/>
                <a:uLnTx/>
                <a:uFillTx/>
                <a:latin typeface="方正吕建德字体" panose="02010600010101010101" pitchFamily="2" charset="-122"/>
                <a:ea typeface="方正吕建德字体" panose="02010600010101010101" pitchFamily="2" charset="-122"/>
                <a:cs typeface="+mn-cs"/>
              </a:rPr>
              <a:t>标题一</a:t>
            </a:r>
            <a:endParaRPr kumimoji="0" lang="en-US" altLang="zh-CN" sz="2800" b="1" i="0" u="none" strike="noStrike" kern="1200" cap="none" spc="0" normalizeH="0" baseline="0" noProof="0">
              <a:ln>
                <a:noFill/>
              </a:ln>
              <a:solidFill>
                <a:prstClr val="black"/>
              </a:solidFill>
              <a:effectLst/>
              <a:uLnTx/>
              <a:uFillTx/>
              <a:latin typeface="方正吕建德字体" panose="02010600010101010101" pitchFamily="2" charset="-122"/>
              <a:ea typeface="方正吕建德字体" panose="02010600010101010101" pitchFamily="2" charset="-122"/>
              <a:cs typeface="+mn-cs"/>
            </a:endParaRPr>
          </a:p>
        </p:txBody>
      </p:sp>
      <p:grpSp>
        <p:nvGrpSpPr>
          <p:cNvPr id="12" name="组合 11"/>
          <p:cNvGrpSpPr/>
          <p:nvPr/>
        </p:nvGrpSpPr>
        <p:grpSpPr>
          <a:xfrm>
            <a:off x="3271912" y="2395481"/>
            <a:ext cx="440279" cy="440279"/>
            <a:chOff x="5217903" y="3031462"/>
            <a:chExt cx="1620000" cy="1620000"/>
          </a:xfrm>
        </p:grpSpPr>
        <p:sp>
          <p:nvSpPr>
            <p:cNvPr id="13"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15" name="组合 14"/>
          <p:cNvGrpSpPr/>
          <p:nvPr/>
        </p:nvGrpSpPr>
        <p:grpSpPr>
          <a:xfrm>
            <a:off x="4789155" y="1880542"/>
            <a:ext cx="440279" cy="440279"/>
            <a:chOff x="5217903" y="3031462"/>
            <a:chExt cx="1620000" cy="1620000"/>
          </a:xfrm>
        </p:grpSpPr>
        <p:sp>
          <p:nvSpPr>
            <p:cNvPr id="16"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18" name="组合 17"/>
          <p:cNvGrpSpPr/>
          <p:nvPr/>
        </p:nvGrpSpPr>
        <p:grpSpPr>
          <a:xfrm>
            <a:off x="6168820" y="1824490"/>
            <a:ext cx="440279" cy="440279"/>
            <a:chOff x="5217903" y="3031462"/>
            <a:chExt cx="1620000" cy="1620000"/>
          </a:xfrm>
        </p:grpSpPr>
        <p:sp>
          <p:nvSpPr>
            <p:cNvPr id="19"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22" name="组合 21"/>
          <p:cNvGrpSpPr/>
          <p:nvPr/>
        </p:nvGrpSpPr>
        <p:grpSpPr>
          <a:xfrm>
            <a:off x="8342055" y="4518629"/>
            <a:ext cx="440279" cy="440279"/>
            <a:chOff x="5217903" y="3031462"/>
            <a:chExt cx="1620000" cy="1620000"/>
          </a:xfrm>
        </p:grpSpPr>
        <p:sp>
          <p:nvSpPr>
            <p:cNvPr id="23"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grpSp>
        <p:nvGrpSpPr>
          <p:cNvPr id="25" name="组合 24"/>
          <p:cNvGrpSpPr/>
          <p:nvPr/>
        </p:nvGrpSpPr>
        <p:grpSpPr>
          <a:xfrm>
            <a:off x="7395920" y="2987348"/>
            <a:ext cx="440279" cy="440279"/>
            <a:chOff x="5217903" y="3031462"/>
            <a:chExt cx="1620000" cy="1620000"/>
          </a:xfrm>
        </p:grpSpPr>
        <p:sp>
          <p:nvSpPr>
            <p:cNvPr id="26" name="任意多边形 2"/>
            <p:cNvSpPr/>
            <p:nvPr/>
          </p:nvSpPr>
          <p:spPr bwMode="auto">
            <a:xfrm rot="5400000">
              <a:off x="5217903" y="3031462"/>
              <a:ext cx="1620000" cy="162000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7" name="任意多边形 3"/>
            <p:cNvSpPr/>
            <p:nvPr/>
          </p:nvSpPr>
          <p:spPr bwMode="auto">
            <a:xfrm rot="5400000">
              <a:off x="5378091" y="3198774"/>
              <a:ext cx="1292841" cy="1285374"/>
            </a:xfrm>
            <a:custGeom>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nodeType="afterGroup">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nodeType="afterGroup">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nodeType="afterGroup">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nodeType="afterGroup">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等线"/>
                <a:ea typeface="等线"/>
                <a:cs typeface="+mn-cs"/>
              </a:endParaRPr>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壹</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9" name="Freeform 5"/>
          <p:cNvSpPr>
            <a:spLocks noEditPoints="1"/>
          </p:cNvSpPr>
          <p:nvPr/>
        </p:nvSpPr>
        <p:spPr bwMode="auto">
          <a:xfrm>
            <a:off x="8408363" y="5526858"/>
            <a:ext cx="957263" cy="334963"/>
          </a:xfrm>
          <a:custGeom>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等线"/>
              <a:ea typeface="等线"/>
              <a:cs typeface="+mn-cs"/>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ct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 typeface="Arial" panose="020b0604020202020204" pitchFamily="34" charset="0"/>
              <a:buNone/>
              <a:defRPr/>
            </a:pPr>
            <a:r>
              <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rPr>
              <a:t>请在此处添加标题</a:t>
            </a:r>
            <a:endParaRPr kumimoji="0" lang="zh-CN" altLang="en-US" sz="4400" b="0" i="0" u="none" strike="noStrike" kern="1200" cap="none" spc="0" normalizeH="0" baseline="0" noProof="0">
              <a:ln>
                <a:noFill/>
              </a:ln>
              <a:solidFill>
                <a:srgbClr val="C00000"/>
              </a:solidFill>
              <a:effectLst/>
              <a:uLnTx/>
              <a:uFillTx/>
              <a:latin typeface="李旭科书法"/>
              <a:ea typeface="李旭科书法"/>
              <a:cs typeface="+mn-cs"/>
            </a:endParaRPr>
          </a:p>
        </p:txBody>
      </p:sp>
      <p:grpSp>
        <p:nvGrpSpPr>
          <p:cNvPr id="11" name="Group 667"/>
          <p:cNvGrpSpPr>
            <a:grpSpLocks noChangeAspect="1"/>
          </p:cNvGrpSpPr>
          <p:nvPr/>
        </p:nvGrpSpPr>
        <p:grpSpPr>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23" name="图片 22"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4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 name="标题 1"/>
          <p:cNvSpPr>
            <a:spLocks noGrp="1"/>
          </p:cNvSpPr>
          <p:nvPr>
            <p:ph type="ctrTitle"/>
          </p:nvPr>
        </p:nvSpPr>
        <p:spPr/>
        <p:txBody>
          <a:bodyPr/>
          <a:lstStyle/>
          <a:p>
            <a:endParaRPr lang="zh-CN" altLang="en-US"/>
          </a:p>
        </p:txBody>
      </p:sp>
      <p:sp>
        <p:nvSpPr>
          <p:cNvPr id="3" name="副标题 2"/>
          <p:cNvSpPr>
            <a:spLocks noGrp="1"/>
          </p:cNvSpPr>
          <p:nvPr>
            <p:ph type="subTitle" idx="1"/>
          </p:nvPr>
        </p:nvSpPr>
        <p:spPr/>
        <p:txBody>
          <a:bodyPr/>
          <a:lstStyle/>
          <a:p>
            <a:endParaRPr lang="zh-CN" altLang="en-US"/>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3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3" name="Group 667"/>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3"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4"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7" name="图片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151"/>
            <p:cNvSpPr>
              <a:spLocks noEditPoints="1"/>
            </p:cNvSpPr>
            <p:nvPr/>
          </p:nvSpPr>
          <p:spPr bwMode="auto">
            <a:xfrm>
              <a:off x="4933269" y="4482420"/>
              <a:ext cx="138113" cy="458788"/>
            </a:xfrm>
            <a:custGeom>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 name="Freeform 152"/>
            <p:cNvSpPr>
              <a:spLocks noEditPoints="1"/>
            </p:cNvSpPr>
            <p:nvPr/>
          </p:nvSpPr>
          <p:spPr bwMode="auto">
            <a:xfrm>
              <a:off x="4777694" y="4674508"/>
              <a:ext cx="138113" cy="228600"/>
            </a:xfrm>
            <a:custGeom>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9" name="Freeform 682"/>
          <p:cNvSpPr>
            <a:spLocks noEditPoints="1"/>
          </p:cNvSpPr>
          <p:nvPr/>
        </p:nvSpPr>
        <p:spPr bwMode="auto">
          <a:xfrm rot="806556">
            <a:off x="10140178" y="4547480"/>
            <a:ext cx="889000" cy="414338"/>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Calibri" panose="020f0502020204030204"/>
              <a:ea typeface="腾祥铁山楷书简"/>
              <a:cs typeface="+mn-cs"/>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谢</a:t>
            </a:r>
            <a:endParaRPr kumimoji="0" lang="en-US" altLang="zh-CN" sz="138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31" name="矩形 30"/>
          <p:cNvSpPr/>
          <p:nvPr/>
        </p:nvSpPr>
        <p:spPr>
          <a:xfrm>
            <a:off x="7398832" y="1116058"/>
            <a:ext cx="2313454" cy="2646878"/>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6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rPr>
              <a:t>谢</a:t>
            </a:r>
            <a:endParaRPr kumimoji="0" lang="en-US" altLang="zh-CN" sz="16600" b="0" i="0" u="none" strike="noStrike" kern="1200" cap="none" spc="0" normalizeH="0" baseline="0" noProof="0">
              <a:ln>
                <a:noFill/>
              </a:ln>
              <a:solidFill>
                <a:prstClr val="black">
                  <a:lumMod val="85000"/>
                  <a:lumOff val="15000"/>
                </a:prstClr>
              </a:solidFill>
              <a:effectLst>
                <a:outerShdw blurRad="63500" sx="102000" sy="102000" algn="ctr" rotWithShape="0">
                  <a:srgbClr val="FFCCCC">
                    <a:alpha val="40000"/>
                  </a:srgbClr>
                </a:outerShdw>
              </a:effectLst>
              <a:uLnTx/>
              <a:uFillTx/>
              <a:latin typeface="李旭科书法"/>
              <a:ea typeface="李旭科书法"/>
              <a:cs typeface="+mn-cs"/>
            </a:endParaRPr>
          </a:p>
        </p:txBody>
      </p:sp>
      <p:sp>
        <p:nvSpPr>
          <p:cNvPr id="32" name="读爱礼坊"/>
          <p:cNvSpPr txBox="1"/>
          <p:nvPr>
            <p:custDataLst>
              <p:tags r:id="rId5"/>
            </p:custDataLst>
          </p:nvPr>
        </p:nvSpPr>
        <p:spPr>
          <a:xfrm>
            <a:off x="6790574" y="1592863"/>
            <a:ext cx="553998" cy="40934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企业文化宣传策划产品介绍类</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sp>
        <p:nvSpPr>
          <p:cNvPr id="33" name="读爱礼坊"/>
          <p:cNvSpPr txBox="1"/>
          <p:nvPr>
            <p:custDataLst>
              <p:tags r:id="rId6"/>
            </p:custDataLst>
          </p:nvPr>
        </p:nvSpPr>
        <p:spPr>
          <a:xfrm>
            <a:off x="6126350" y="3172549"/>
            <a:ext cx="553998" cy="255454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rPr>
              <a:t>汇报人：办公资源</a:t>
            </a:r>
            <a:endParaRPr kumimoji="0" lang="zh-CN" altLang="en-US" sz="2400" b="0" i="0" u="none" strike="noStrike" kern="1200" cap="none" spc="0" normalizeH="0" baseline="0" noProof="0">
              <a:ln>
                <a:noFill/>
              </a:ln>
              <a:solidFill>
                <a:prstClr val="black"/>
              </a:solidFill>
              <a:effectLst/>
              <a:uLnTx/>
              <a:uFillTx/>
              <a:latin typeface="汉仪中楷简" panose="02010604000101010101" pitchFamily="2" charset="-122"/>
              <a:ea typeface="汉仪中楷简" panose="02010604000101010101" pitchFamily="2" charset="-122"/>
              <a:cs typeface="+mn-cs"/>
            </a:endParaRPr>
          </a:p>
        </p:txBody>
      </p:sp>
    </p:spTree>
  </p:cSld>
  <p:clrMapOvr>
    <a:masterClrMapping/>
  </p:clrMapOvr>
  <p:transition spd="slow" advClick="0" advTm="0">
    <p:push/>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3" name="图片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单击此处添加文本内容单击此处添加文本内容单击此处添加文本内容</a:t>
            </a:r>
            <a:endParaRPr kumimoji="0" lang="en-US" altLang="zh-CN"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2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marL="0" marR="0" lvl="0" indent="0" algn="l" defTabSz="1219200" rtl="0" eaLnBrk="0" fontAlgn="auto"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01 </a:t>
            </a:r>
            <a:r>
              <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此处添加标题</a:t>
            </a:r>
            <a:endPar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endParaRPr>
          </a:p>
        </p:txBody>
      </p:sp>
      <p:pic>
        <p:nvPicPr>
          <p:cNvPr id="7" name="图片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单击此处添加文本内容单击此处添加文本内容单击此处添加文本内容</a:t>
            </a:r>
            <a:endParaRPr kumimoji="0" lang="en-US" altLang="zh-CN"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2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marL="0" marR="0" lvl="0" indent="0" algn="r" defTabSz="1219200" rtl="0" eaLnBrk="0" fontAlgn="auto" latinLnBrk="0" hangingPunct="0">
              <a:lnSpc>
                <a:spcPct val="100000"/>
              </a:lnSpc>
              <a:spcBef>
                <a:spcPct val="0"/>
              </a:spcBef>
              <a:spcAft>
                <a:spcPct val="0"/>
              </a:spcAft>
              <a:buClrTx/>
              <a:buSzTx/>
              <a:buFontTx/>
              <a:buNone/>
              <a:defRPr/>
            </a:pPr>
            <a:r>
              <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此处添加标题 </a:t>
            </a:r>
            <a:r>
              <a:rPr kumimoji="0" lang="en-US" altLang="zh-CN"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02</a:t>
            </a:r>
            <a:endPar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endParaRPr>
          </a:p>
        </p:txBody>
      </p:sp>
      <p:grpSp>
        <p:nvGrpSpPr>
          <p:cNvPr id="11" name="组合 10"/>
          <p:cNvGrpSpPr/>
          <p:nvPr/>
        </p:nvGrpSpPr>
        <p:grpSpPr>
          <a:xfrm>
            <a:off x="4171979" y="204350"/>
            <a:ext cx="3848041" cy="584775"/>
            <a:chOff x="4192129" y="276614"/>
            <a:chExt cx="3848041" cy="584775"/>
          </a:xfrm>
        </p:grpSpPr>
        <p:sp>
          <p:nvSpPr>
            <p:cNvPr id="12" name="文本框 11"/>
            <p:cNvSpPr txBox="1"/>
            <p:nvPr/>
          </p:nvSpPr>
          <p:spPr>
            <a:xfrm>
              <a:off x="4567376" y="276614"/>
              <a:ext cx="3057247" cy="584775"/>
            </a:xfrm>
            <a:prstGeom prst="rect">
              <a:avLst/>
            </a:prstGeom>
            <a:noFill/>
          </p:spPr>
          <p:txBody>
            <a:bodyPr vert="horz" wrap="non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32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rPr>
                <a:t>请插入您的标题</a:t>
              </a:r>
              <a:endParaRPr kumimoji="0" lang="zh-CN" altLang="en-US" sz="3200" b="0" i="0" u="none" strike="noStrike" kern="1200" cap="none" spc="0" normalizeH="0" baseline="0" noProof="0">
                <a:ln>
                  <a:noFill/>
                </a:ln>
                <a:solidFill>
                  <a:prstClr val="black"/>
                </a:solidFill>
                <a:effectLst/>
                <a:uLnTx/>
                <a:uFillTx/>
                <a:latin typeface="楷体" panose="02010609060101010101" pitchFamily="49" charset="-122"/>
                <a:ea typeface="楷体" panose="02010609060101010101" pitchFamily="49" charset="-122"/>
                <a:cs typeface="+mn-cs"/>
              </a:endParaRPr>
            </a:p>
          </p:txBody>
        </p:sp>
        <p:sp>
          <p:nvSpPr>
            <p:cNvPr id="13" name="Freeform 682"/>
            <p:cNvSpPr>
              <a:spLocks noEditPoints="1"/>
            </p:cNvSpPr>
            <p:nvPr/>
          </p:nvSpPr>
          <p:spPr bwMode="auto">
            <a:xfrm rot="806556">
              <a:off x="7529325"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Calibri" panose="020f0502020204030204"/>
                <a:ea typeface="腾祥铁山楷书简"/>
                <a:cs typeface="+mn-cs"/>
              </a:endParaRPr>
            </a:p>
          </p:txBody>
        </p:sp>
        <p:sp>
          <p:nvSpPr>
            <p:cNvPr id="14" name="Freeform 682"/>
            <p:cNvSpPr>
              <a:spLocks noEditPoints="1"/>
            </p:cNvSpPr>
            <p:nvPr/>
          </p:nvSpPr>
          <p:spPr bwMode="auto">
            <a:xfrm rot="20793444" flipH="1">
              <a:off x="4192129" y="552855"/>
              <a:ext cx="510845" cy="238091"/>
            </a:xfrm>
            <a:custGeom>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C00000"/>
                </a:solidFill>
                <a:effectLst/>
                <a:uLnTx/>
                <a:uFillTx/>
                <a:latin typeface="Calibri" panose="020f0502020204030204"/>
                <a:ea typeface="腾祥铁山楷书简"/>
                <a:cs typeface="+mn-cs"/>
              </a:endParaRPr>
            </a:p>
          </p:txBody>
        </p:sp>
      </p:grpSp>
      <p:pic>
        <p:nvPicPr>
          <p:cNvPr id="15" name="图片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nodeType="afterGroup">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nodeType="afterGroup">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nodeType="afterGroup">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nodeType="afterGroup">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nodeType="afterGroup">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nodeType="afterGroup">
                            <p:stCondLst>
                              <p:cond delay="5000"/>
                            </p:stCondLst>
                            <p:childTnLst>
                              <p:par>
                                <p:cTn id="37" presetID="10" presetClass="entr" presetSubtype="0"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13" name="图片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单击此处添加文本内容单击此处添加文本内容单击此处添加文本内容</a:t>
            </a:r>
            <a:endParaRPr kumimoji="0" lang="en-US" altLang="zh-CN"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2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marL="0" marR="0" lvl="0" indent="0" algn="l" defTabSz="1219200" rtl="0" eaLnBrk="0" fontAlgn="auto"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01 </a:t>
            </a:r>
            <a:r>
              <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此处添加标题</a:t>
            </a:r>
            <a:endPar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endParaRPr>
          </a:p>
        </p:txBody>
      </p:sp>
      <p:pic>
        <p:nvPicPr>
          <p:cNvPr id="16" name="图片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单击此处添加文本内容单击此处添加文本内容单击此处添加文本内容</a:t>
            </a:r>
            <a:endParaRPr kumimoji="0" lang="en-US" altLang="zh-CN"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2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marL="0" marR="0" lvl="0" indent="0" algn="l" defTabSz="1219200" rtl="0" eaLnBrk="0" fontAlgn="auto"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02 </a:t>
            </a:r>
            <a:r>
              <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此处添加标题 </a:t>
            </a:r>
            <a:endPar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endParaRPr>
          </a:p>
        </p:txBody>
      </p:sp>
      <p:pic>
        <p:nvPicPr>
          <p:cNvPr id="19" name="图片 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单击此处添加文本内容单击此处添加文本内容单击此处添加文本内容</a:t>
            </a:r>
            <a:endParaRPr kumimoji="0" lang="en-US" altLang="zh-CN" sz="18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2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marL="0" marR="0" lvl="0" indent="0" algn="l" defTabSz="1219200" rtl="0" eaLnBrk="0" fontAlgn="auto"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03 </a:t>
            </a:r>
            <a:r>
              <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rPr>
              <a:t>此处添加标题 </a:t>
            </a:r>
            <a:endParaRPr kumimoji="0" lang="zh-CN" altLang="en-US" sz="2800" b="1" i="0" u="none" strike="noStrike" kern="1200" cap="none" spc="0" normalizeH="0" baseline="0" noProof="0">
              <a:ln>
                <a:noFill/>
              </a:ln>
              <a:solidFill>
                <a:prstClr val="black"/>
              </a:solidFill>
              <a:effectLst/>
              <a:uLnTx/>
              <a:uFillTx/>
              <a:latin typeface="腾祥铁山楷书简" panose="01010104010101010101" pitchFamily="2" charset="-122"/>
              <a:ea typeface="腾祥铁山楷书简" panose="01010104010101010101" pitchFamily="2" charset="-122"/>
              <a:cs typeface="+mn-cs"/>
            </a:endParaRPr>
          </a:p>
        </p:txBody>
      </p:sp>
      <p:pic>
        <p:nvPicPr>
          <p:cNvPr id="11" name="图片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nodeType="afterGroup">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nodeType="afterGroup">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nodeType="afterGroup">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par>
                          <p:cTn id="58" fill="hold" nodeType="afterGroup">
                            <p:stCondLst>
                              <p:cond delay="7500"/>
                            </p:stCondLst>
                            <p:childTnLst>
                              <p:par>
                                <p:cTn id="59" presetID="10" presetClass="entr" presetSubtype="0" fill="hold"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19" name="图片 18" descr="图片包含 餐桌, 室内, 蛋糕&#10;&#10;已生成高可信度的说明"/>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p:cNvGrpSpPr>
            <a:grpSpLocks noChangeAspect="1"/>
          </p:cNvGrpSpPr>
          <p:nvPr/>
        </p:nvGrpSpPr>
        <p:grpSpPr>
          <a:xfrm rot="5400000">
            <a:off x="7391445" y="1978041"/>
            <a:ext cx="6778596" cy="2822514"/>
            <a:chOff x="2060" y="-19"/>
            <a:chExt cx="3564" cy="1484"/>
          </a:xfrm>
          <a:solidFill>
            <a:srgbClr val="E22A30">
              <a:alpha val="26000"/>
            </a:srgbClr>
          </a:solidFill>
        </p:grpSpPr>
        <p:sp>
          <p:nvSpPr>
            <p:cNvPr id="5"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6"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7"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8"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9"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0"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1"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2"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sp>
        <p:nvSpPr>
          <p:cNvPr id="16" name="任意多边形 116"/>
          <p:cNvSpPr/>
          <p:nvPr/>
        </p:nvSpPr>
        <p:spPr bwMode="auto">
          <a:xfrm>
            <a:off x="4436151" y="1827213"/>
            <a:ext cx="1120830" cy="112083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000" b="0" i="0" u="none" strike="noStrike" kern="1200" cap="none" spc="0" normalizeH="0" baseline="0" noProof="0">
                <a:ln>
                  <a:noFill/>
                </a:ln>
                <a:solidFill>
                  <a:srgbClr val="FF0000"/>
                </a:solidFill>
                <a:effectLst/>
                <a:uLnTx/>
                <a:uFillTx/>
                <a:latin typeface="等线"/>
                <a:ea typeface="等线"/>
                <a:cs typeface="+mn-cs"/>
              </a:rPr>
              <a:t>壹</a:t>
            </a:r>
            <a:endParaRPr kumimoji="0" lang="zh-CN" altLang="en-US" sz="4000" b="0" i="0" u="none" strike="noStrike" kern="1200" cap="none" spc="0" normalizeH="0" baseline="0" noProof="0">
              <a:ln>
                <a:noFill/>
              </a:ln>
              <a:solidFill>
                <a:srgbClr val="FF0000"/>
              </a:solidFill>
              <a:effectLst/>
              <a:uLnTx/>
              <a:uFillTx/>
              <a:latin typeface="等线"/>
              <a:ea typeface="等线"/>
              <a:cs typeface="+mn-cs"/>
            </a:endParaRPr>
          </a:p>
        </p:txBody>
      </p:sp>
      <p:sp>
        <p:nvSpPr>
          <p:cNvPr id="17" name="矩形 16"/>
          <p:cNvSpPr/>
          <p:nvPr/>
        </p:nvSpPr>
        <p:spPr>
          <a:xfrm>
            <a:off x="5556981" y="1972130"/>
            <a:ext cx="3966916" cy="83099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18" name="任意多边形 121"/>
          <p:cNvSpPr/>
          <p:nvPr/>
        </p:nvSpPr>
        <p:spPr bwMode="auto">
          <a:xfrm>
            <a:off x="4436151" y="3188982"/>
            <a:ext cx="1120830" cy="112083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000" b="0" i="0" u="none" strike="noStrike" kern="1200" cap="none" spc="0" normalizeH="0" baseline="0" noProof="0">
                <a:ln>
                  <a:noFill/>
                </a:ln>
                <a:solidFill>
                  <a:srgbClr val="FF0000"/>
                </a:solidFill>
                <a:effectLst/>
                <a:uLnTx/>
                <a:uFillTx/>
                <a:latin typeface="等线"/>
                <a:ea typeface="等线"/>
                <a:cs typeface="+mn-cs"/>
              </a:rPr>
              <a:t>贰</a:t>
            </a:r>
            <a:endParaRPr kumimoji="0" lang="zh-CN" altLang="en-US" sz="4000" b="0" i="0" u="none" strike="noStrike" kern="1200" cap="none" spc="0" normalizeH="0" baseline="0" noProof="0">
              <a:ln>
                <a:noFill/>
              </a:ln>
              <a:solidFill>
                <a:srgbClr val="FF0000"/>
              </a:solidFill>
              <a:effectLst/>
              <a:uLnTx/>
              <a:uFillTx/>
              <a:latin typeface="等线"/>
              <a:ea typeface="等线"/>
              <a:cs typeface="+mn-cs"/>
            </a:endParaRPr>
          </a:p>
        </p:txBody>
      </p:sp>
      <p:sp>
        <p:nvSpPr>
          <p:cNvPr id="20" name="矩形 19"/>
          <p:cNvSpPr/>
          <p:nvPr/>
        </p:nvSpPr>
        <p:spPr>
          <a:xfrm>
            <a:off x="5556981" y="3333899"/>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sp>
        <p:nvSpPr>
          <p:cNvPr id="21" name="任意多边形 124"/>
          <p:cNvSpPr/>
          <p:nvPr/>
        </p:nvSpPr>
        <p:spPr bwMode="auto">
          <a:xfrm>
            <a:off x="4436151" y="4550750"/>
            <a:ext cx="1120830" cy="1120830"/>
          </a:xfrm>
          <a:custGeom>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000" b="0" i="0" u="none" strike="noStrike" kern="1200" cap="none" spc="0" normalizeH="0" baseline="0" noProof="0">
                <a:ln>
                  <a:noFill/>
                </a:ln>
                <a:solidFill>
                  <a:srgbClr val="FF0000"/>
                </a:solidFill>
                <a:effectLst/>
                <a:uLnTx/>
                <a:uFillTx/>
                <a:latin typeface="等线"/>
                <a:ea typeface="等线"/>
                <a:cs typeface="+mn-cs"/>
              </a:rPr>
              <a:t>叁</a:t>
            </a:r>
            <a:endParaRPr kumimoji="0" lang="zh-CN" altLang="en-US" sz="4000" b="0" i="0" u="none" strike="noStrike" kern="1200" cap="none" spc="0" normalizeH="0" baseline="0" noProof="0">
              <a:ln>
                <a:noFill/>
              </a:ln>
              <a:solidFill>
                <a:srgbClr val="FF0000"/>
              </a:solidFill>
              <a:effectLst/>
              <a:uLnTx/>
              <a:uFillTx/>
              <a:latin typeface="等线"/>
              <a:ea typeface="等线"/>
              <a:cs typeface="+mn-cs"/>
            </a:endParaRPr>
          </a:p>
        </p:txBody>
      </p:sp>
      <p:sp>
        <p:nvSpPr>
          <p:cNvPr id="22" name="矩形 21"/>
          <p:cNvSpPr/>
          <p:nvPr/>
        </p:nvSpPr>
        <p:spPr>
          <a:xfrm>
            <a:off x="5556981" y="4695667"/>
            <a:ext cx="3966916" cy="793487"/>
          </a:xfrm>
          <a:prstGeom prst="rect">
            <a:avLst/>
          </a:prstGeom>
        </p:spPr>
        <p:txBody>
          <a:bodyPr wrap="square">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rPr>
              <a:t>请插入您的文本内容，请插入您的文本内容，请插入您的文本内容</a:t>
            </a:r>
            <a:endParaRPr kumimoji="0" lang="zh-CN" altLang="en-US" sz="1600" b="0" i="0" u="none" strike="noStrike" kern="1200" cap="none" spc="0" normalizeH="0" baseline="0" noProof="0">
              <a:ln>
                <a:noFill/>
              </a:ln>
              <a:solidFill>
                <a:prstClr val="black">
                  <a:lumMod val="85000"/>
                  <a:lumOff val="15000"/>
                </a:prstClr>
              </a:solidFill>
              <a:effectLst/>
              <a:uLnTx/>
              <a:uFillTx/>
              <a:latin typeface="等线"/>
              <a:ea typeface="等线"/>
              <a:cs typeface="+mn-cs"/>
            </a:endParaRPr>
          </a:p>
        </p:txBody>
      </p:sp>
      <p:pic>
        <p:nvPicPr>
          <p:cNvPr id="23" name="图片 2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cond evt="onBegin" delay="0">
                          <p:tn val="8"/>
                        </p:cond>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nodeType="clickPar">
                      <p:stCondLst>
                        <p:cond delay="indefinite"/>
                        <p:cond evt="onBegin" delay="0">
                          <p:tn val="18"/>
                        </p:cond>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nodeType="clickPar">
                      <p:stCondLst>
                        <p:cond delay="indefinite"/>
                        <p:cond evt="onBegin" delay="0">
                          <p:tn val="28"/>
                        </p:cond>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par>
                          <p:cTn id="39" fill="hold" nodeType="afterGroup">
                            <p:stCondLst>
                              <p:cond delay="1250"/>
                            </p:stCondLst>
                            <p:childTnLst>
                              <p:par>
                                <p:cTn id="40" presetID="10" presetClass="entr" presetSubtype="0"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6" name="Picture 2" descr="C:\Users\Thinkpad\Desktop\PNG\1_0000_图层-11-副本.png"/>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pPr marL="0" marR="0" lvl="0" indent="0" algn="l" defTabSz="914400" rtl="0" eaLnBrk="1" fontAlgn="auto" latinLnBrk="0" hangingPunct="1">
              <a:lnSpc>
                <a:spcPct val="125000"/>
              </a:lnSpc>
              <a:spcBef>
                <a:spcPct val="0"/>
              </a:spcBef>
              <a:spcAft>
                <a:spcPct val="0"/>
              </a:spcAft>
              <a:buClrTx/>
              <a:buSzTx/>
              <a:buFontTx/>
              <a:buNone/>
              <a:defRPr/>
            </a:pPr>
            <a:r>
              <a:rPr kumimoji="0" lang="en-US" altLang="zh-CN" sz="8800" b="1" i="0" u="none" strike="noStrike" kern="1200" cap="none" spc="0" normalizeH="0" baseline="0" noProof="0">
                <a:ln>
                  <a:noFill/>
                </a:ln>
                <a:solidFill>
                  <a:prstClr val="black"/>
                </a:solidFill>
                <a:effectLst/>
                <a:uLnTx/>
                <a:uFillTx/>
                <a:ea typeface="方正古隶简体" pitchFamily="65" charset="-122"/>
                <a:cs typeface="+mn-cs"/>
              </a:rPr>
              <a:t>1</a:t>
            </a:r>
            <a:endParaRPr kumimoji="0" lang="en-US" altLang="zh-CN" sz="8800" b="1" i="0" u="none" strike="noStrike" kern="1200" cap="none" spc="0" normalizeH="0" baseline="0" noProof="0">
              <a:ln>
                <a:noFill/>
              </a:ln>
              <a:solidFill>
                <a:prstClr val="black"/>
              </a:solidFill>
              <a:effectLst/>
              <a:uLnTx/>
              <a:uFillTx/>
              <a:ea typeface="方正古隶简体" pitchFamily="65" charset="-122"/>
              <a:cs typeface="+mn-cs"/>
            </a:endParaRP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pPr marL="0" marR="0" lvl="0" indent="0" algn="l" defTabSz="914400" rtl="0" eaLnBrk="1" fontAlgn="auto" latinLnBrk="0" hangingPunct="1">
              <a:lnSpc>
                <a:spcPct val="125000"/>
              </a:lnSpc>
              <a:spcBef>
                <a:spcPct val="0"/>
              </a:spcBef>
              <a:spcAft>
                <a:spcPct val="0"/>
              </a:spcAft>
              <a:buClrTx/>
              <a:buSzTx/>
              <a:buFontTx/>
              <a:buNone/>
              <a:defRPr/>
            </a:pPr>
            <a:r>
              <a:rPr kumimoji="0" lang="en-US" altLang="zh-CN" sz="8800" b="1" i="0" u="none" strike="noStrike" kern="1200" cap="none" spc="0" normalizeH="0" baseline="0" noProof="0">
                <a:ln>
                  <a:noFill/>
                </a:ln>
                <a:solidFill>
                  <a:prstClr val="black"/>
                </a:solidFill>
                <a:effectLst/>
                <a:uLnTx/>
                <a:uFillTx/>
                <a:ea typeface="方正古隶简体" pitchFamily="65" charset="-122"/>
                <a:cs typeface="+mn-cs"/>
              </a:rPr>
              <a:t>2</a:t>
            </a:r>
            <a:endParaRPr kumimoji="0" lang="en-US" altLang="zh-CN" sz="8800" b="1" i="0" u="none" strike="noStrike" kern="1200" cap="none" spc="0" normalizeH="0" baseline="0" noProof="0">
              <a:ln>
                <a:noFill/>
              </a:ln>
              <a:solidFill>
                <a:prstClr val="black"/>
              </a:solidFill>
              <a:effectLst/>
              <a:uLnTx/>
              <a:uFillTx/>
              <a:ea typeface="方正古隶简体" pitchFamily="65" charset="-122"/>
              <a:cs typeface="+mn-cs"/>
            </a:endParaRP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a:ea typeface="等线"/>
              <a:cs typeface="+mn-cs"/>
            </a:endParaRPr>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pPr marL="0" marR="0" lvl="0" indent="0" algn="l" defTabSz="914400" rtl="0" eaLnBrk="1" fontAlgn="auto"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white"/>
                  </a:solidFill>
                  <a:effectLst/>
                  <a:uLnTx/>
                  <a:uFillTx/>
                  <a:ea typeface="方正古隶简体" pitchFamily="65" charset="-122"/>
                  <a:cs typeface="+mn-cs"/>
                </a:rPr>
                <a:t>1</a:t>
              </a:r>
              <a:endParaRPr kumimoji="0" lang="en-US" altLang="zh-CN" sz="4265" b="1" i="0" u="none" strike="noStrike" kern="1200" cap="none" spc="0" normalizeH="0" baseline="0" noProof="0">
                <a:ln>
                  <a:noFill/>
                </a:ln>
                <a:solidFill>
                  <a:prstClr val="white"/>
                </a:solidFill>
                <a:effectLst/>
                <a:uLnTx/>
                <a:uFillTx/>
                <a:ea typeface="方正古隶简体" pitchFamily="65" charset="-122"/>
                <a:cs typeface="+mn-cs"/>
              </a:endParaRP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2400" b="0" i="0" u="none" strike="noStrike" kern="1200" cap="none" spc="-150" normalizeH="0" baseline="0" noProof="0">
                <a:ln>
                  <a:noFill/>
                </a:ln>
                <a:solidFill>
                  <a:prstClr val="black"/>
                </a:solidFill>
                <a:effectLst/>
                <a:uLnTx/>
                <a:uFillTx/>
                <a:latin typeface="汉仪雪君体简" panose="02010604000101010101" pitchFamily="2" charset="-122"/>
                <a:ea typeface="汉仪雪君体简" panose="02010604000101010101" pitchFamily="2" charset="-122"/>
                <a:cs typeface="+mn-cs"/>
              </a:rPr>
              <a:t>此处添加标题</a:t>
            </a:r>
            <a:endParaRPr kumimoji="0" lang="en-US" altLang="zh-CN" sz="2400" b="0" i="0" u="none" strike="noStrike" kern="1200" cap="none" spc="-150" normalizeH="0" baseline="0" noProof="0">
              <a:ln>
                <a:noFill/>
              </a:ln>
              <a:solidFill>
                <a:prstClr val="black"/>
              </a:solidFill>
              <a:effectLst/>
              <a:uLnTx/>
              <a:uFillTx/>
              <a:latin typeface="汉仪雪君体简" panose="02010604000101010101" pitchFamily="2" charset="-122"/>
              <a:ea typeface="汉仪雪君体简" panose="02010604000101010101" pitchFamily="2" charset="-122"/>
              <a:cs typeface="+mn-cs"/>
            </a:endParaRPr>
          </a:p>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点击此处添加文本</a:t>
            </a:r>
            <a:endPar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点击此处添加文本</a:t>
            </a:r>
            <a:endPar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2400" b="0" i="0" u="none" strike="noStrike" kern="1200" cap="none" spc="0" normalizeH="0" baseline="0" noProof="0">
              <a:ln>
                <a:noFill/>
              </a:ln>
              <a:solidFill>
                <a:prstClr val="white"/>
              </a:solidFill>
              <a:effectLst/>
              <a:uLnTx/>
              <a:uFillTx/>
              <a:latin typeface="等线"/>
              <a:ea typeface="等线"/>
              <a:cs typeface="+mn-cs"/>
            </a:endParaRPr>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a:extLst>
                <a:ext uri="{BEBA8EAE-BF5A-486C-A8C5-ECC9F3942E4B}">
                  <a14:imgProps xmlns:a14="http://schemas.microsoft.com/office/drawing/2010/main">
                    <a14:imgLayer r:embed="rId5">
                      <a14:imgEffect>
                        <a14:saturation sat="400000"/>
                      </a14:imgEffect>
                    </a14:imgLayer>
                  </a14:imgProps>
                </a:ext>
                <a:ext uri="{28A0092B-C50C-407E-A947-70E740481C1C}">
                  <a14:useLocalDpi xmlns:a14="http://schemas.microsoft.com/office/drawing/2010/main" val="0"/>
                </a:ext>
              </a:extLst>
            </a:blip>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pPr marL="0" marR="0" lvl="0" indent="0" algn="l" defTabSz="914400" rtl="0" eaLnBrk="1" fontAlgn="auto" latinLnBrk="0" hangingPunct="1">
                <a:lnSpc>
                  <a:spcPct val="125000"/>
                </a:lnSpc>
                <a:spcBef>
                  <a:spcPct val="0"/>
                </a:spcBef>
                <a:spcAft>
                  <a:spcPct val="0"/>
                </a:spcAft>
                <a:buClrTx/>
                <a:buSzTx/>
                <a:buFontTx/>
                <a:buNone/>
                <a:defRPr/>
              </a:pPr>
              <a:r>
                <a:rPr kumimoji="0" lang="en-US" altLang="zh-CN" sz="4265" b="1" i="0" u="none" strike="noStrike" kern="1200" cap="none" spc="0" normalizeH="0" baseline="0" noProof="0">
                  <a:ln>
                    <a:noFill/>
                  </a:ln>
                  <a:solidFill>
                    <a:prstClr val="white"/>
                  </a:solidFill>
                  <a:effectLst/>
                  <a:uLnTx/>
                  <a:uFillTx/>
                  <a:ea typeface="方正古隶简体" pitchFamily="65" charset="-122"/>
                  <a:cs typeface="+mn-cs"/>
                </a:rPr>
                <a:t>2</a:t>
              </a:r>
              <a:endParaRPr kumimoji="0" lang="en-US" altLang="zh-CN" sz="4265" b="1" i="0" u="none" strike="noStrike" kern="1200" cap="none" spc="0" normalizeH="0" baseline="0" noProof="0">
                <a:ln>
                  <a:noFill/>
                </a:ln>
                <a:solidFill>
                  <a:prstClr val="white"/>
                </a:solidFill>
                <a:effectLst/>
                <a:uLnTx/>
                <a:uFillTx/>
                <a:ea typeface="方正古隶简体" pitchFamily="65" charset="-122"/>
                <a:cs typeface="+mn-cs"/>
              </a:endParaRP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2400" b="0" i="0" u="none" strike="noStrike" kern="1200" cap="none" spc="-150" normalizeH="0" baseline="0" noProof="0">
                <a:ln>
                  <a:noFill/>
                </a:ln>
                <a:solidFill>
                  <a:prstClr val="black"/>
                </a:solidFill>
                <a:effectLst/>
                <a:uLnTx/>
                <a:uFillTx/>
                <a:latin typeface="汉仪雪君体简" panose="02010604000101010101" pitchFamily="2" charset="-122"/>
                <a:ea typeface="汉仪雪君体简" panose="02010604000101010101" pitchFamily="2" charset="-122"/>
                <a:cs typeface="+mn-cs"/>
              </a:rPr>
              <a:t>此处添加标题</a:t>
            </a:r>
            <a:endParaRPr kumimoji="0" lang="en-US" altLang="zh-CN" sz="2400" b="0" i="0" u="none" strike="noStrike" kern="1200" cap="none" spc="-150" normalizeH="0" baseline="0" noProof="0">
              <a:ln>
                <a:noFill/>
              </a:ln>
              <a:solidFill>
                <a:prstClr val="black"/>
              </a:solidFill>
              <a:effectLst/>
              <a:uLnTx/>
              <a:uFillTx/>
              <a:latin typeface="汉仪雪君体简" panose="02010604000101010101" pitchFamily="2" charset="-122"/>
              <a:ea typeface="汉仪雪君体简" panose="02010604000101010101" pitchFamily="2" charset="-122"/>
              <a:cs typeface="+mn-cs"/>
            </a:endParaRPr>
          </a:p>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点击此处添加文本</a:t>
            </a:r>
            <a:endPar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a:p>
            <a:pPr marL="0" marR="0" lvl="0" indent="0" algn="l" defTabSz="914400" rtl="0" eaLnBrk="1" fontAlgn="auto" latinLnBrk="0" hangingPunct="1">
              <a:lnSpc>
                <a:spcPct val="130000"/>
              </a:lnSpc>
              <a:spcBef>
                <a:spcPct val="0"/>
              </a:spcBef>
              <a:spcAft>
                <a:spcPct val="0"/>
              </a:spcAft>
              <a:buClrTx/>
              <a:buSzTx/>
              <a:buFontTx/>
              <a:buNone/>
              <a:defRPr/>
            </a:pPr>
            <a:r>
              <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点击此处添加文本</a:t>
            </a:r>
            <a:endParaRPr kumimoji="0" lang="zh-CN" altLang="en-US" sz="186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p:txBody>
      </p:sp>
      <p:pic>
        <p:nvPicPr>
          <p:cNvPr id="24" name="Picture 4" descr="F:\360安全浏览器下载\水墨\1402\05.png"/>
          <p:cNvPicPr>
            <a:picLocks noChangeAspect="1" noChangeArrowheads="1"/>
          </p:cNvPicPr>
          <p:nvPr/>
        </p:nvPicPr>
        <p:blipFill>
          <a:blip r:embed="rId6">
            <a:extLst>
              <a:ext uri="{28A0092B-C50C-407E-A947-70E740481C1C}">
                <a14:useLocalDpi xmlns:a14="http://schemas.microsoft.com/office/drawing/2010/main" val="0"/>
              </a:ext>
            </a:extLst>
          </a:blip>
          <a:srcRect l="7202" t="16589" r="17440" b="22437"/>
          <a:stretch>
            <a:fillRect/>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nodeType="afterGroup">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nodeType="afterGroup">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nodeType="afterGroup">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nodeType="afterGroup">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pic>
        <p:nvPicPr>
          <p:cNvPr id="6" name="Picture 2" descr="C:\Users\Thinkpad\Desktop\PNG\1_0003_图层-20.png"/>
          <p:cNvPicPr>
            <a:picLocks noChangeAspect="1" noChangeArrowheads="1"/>
          </p:cNvPicPr>
          <p:nvPr/>
        </p:nvPicPr>
        <p:blipFill>
          <a:blip r:embed="rId2">
            <a:duotone>
              <a:schemeClr val="accent2">
                <a:shade val="45000"/>
                <a:satMod val="135000"/>
              </a:schemeClr>
              <a:prstClr val="white"/>
            </a:duotone>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5">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6">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7">
            <a:duotone>
              <a:schemeClr val="accent2">
                <a:shade val="45000"/>
                <a:satMod val="135000"/>
              </a:schemeClr>
              <a:prstClr val="white"/>
            </a:duotone>
            <a:extLst>
              <a:ext uri="{BEBA8EAE-BF5A-486C-A8C5-ECC9F3942E4B}">
                <a14:imgProps xmlns:a14="http://schemas.microsoft.com/office/drawing/2010/main">
                  <a14:imgLayer r:embed="rId8">
                    <a14:imgEffect>
                      <a14:colorTemperature colorTemp="5900"/>
                    </a14:imgEffect>
                    <a14:imgEffect>
                      <a14:saturation sat="300000"/>
                    </a14:imgEffect>
                  </a14:imgLayer>
                </a14:imgProps>
              </a:ext>
              <a:ext uri="{28A0092B-C50C-407E-A947-70E740481C1C}">
                <a14:useLocalDpi xmlns:a14="http://schemas.microsoft.com/office/drawing/2010/main" val="0"/>
              </a:ext>
            </a:extLst>
          </a:blip>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p:txBody>
      </p:sp>
      <p:pic>
        <p:nvPicPr>
          <p:cNvPr id="12" name="Picture 4" descr="C:\Users\Thinkpad\Desktop\PNG\1_0000_渐变映射-2-副本-9.png"/>
          <p:cNvPicPr>
            <a:picLocks noChangeAspect="1" noChangeArrowheads="1"/>
          </p:cNvPicPr>
          <p:nvPr/>
        </p:nvPicPr>
        <p:blipFill>
          <a:blip r:embed="rId9">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p:txBody>
      </p:sp>
      <p:pic>
        <p:nvPicPr>
          <p:cNvPr id="14" name="Picture 4" descr="C:\Users\Thinkpad\Desktop\PNG\1_0000_渐变映射-2-副本-9.png"/>
          <p:cNvPicPr>
            <a:picLocks noChangeAspect="1" noChangeArrowheads="1"/>
          </p:cNvPicPr>
          <p:nvPr/>
        </p:nvPicPr>
        <p:blipFill>
          <a:blip r:embed="rId9">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rPr>
              <a:t>在此插入内容</a:t>
            </a:r>
            <a:endParaRPr kumimoji="0" lang="en-US" altLang="zh-CN" sz="2135" b="0" i="0" u="none" strike="noStrike" kern="0" cap="none" spc="-150" normalizeH="0" baseline="0" noProof="0">
              <a:ln>
                <a:noFill/>
              </a:ln>
              <a:solidFill>
                <a:prstClr val="black">
                  <a:lumMod val="95000"/>
                  <a:lumOff val="5000"/>
                </a:prstClr>
              </a:solidFill>
              <a:effectLst/>
              <a:uLnTx/>
              <a:uFillTx/>
              <a:latin typeface="楷体" panose="02010609060101010101" pitchFamily="49" charset="-122"/>
              <a:ea typeface="楷体" panose="02010609060101010101" pitchFamily="49" charset="-122"/>
              <a:cs typeface="+mn-cs"/>
            </a:endParaRPr>
          </a:p>
        </p:txBody>
      </p:sp>
      <p:pic>
        <p:nvPicPr>
          <p:cNvPr id="20" name="Picture 5" descr="F:\360安全浏览器下载\水墨\1402\chinaz9.png"/>
          <p:cNvPicPr>
            <a:picLocks noChangeAspect="1" noChangeArrowheads="1"/>
          </p:cNvPicPr>
          <p:nvPr/>
        </p:nvPicPr>
        <p:blipFill>
          <a:blip r:embed="rId10">
            <a:extLst>
              <a:ext uri="{28A0092B-C50C-407E-A947-70E740481C1C}">
                <a14:useLocalDpi xmlns:a14="http://schemas.microsoft.com/office/drawing/2010/main" val="0"/>
              </a:ext>
            </a:extLst>
          </a:blip>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1">
            <a:extLst>
              <a:ext uri="{28A0092B-C50C-407E-A947-70E740481C1C}">
                <a14:useLocalDpi xmlns:a14="http://schemas.microsoft.com/office/drawing/2010/main" val="0"/>
              </a:ext>
            </a:extLst>
          </a:blip>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1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nodeType="afterGroup">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nodeType="afterGroup">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nodeType="afterGroup">
                            <p:stCondLst>
                              <p:cond delay="575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nodeType="afterGroup">
                            <p:stCondLst>
                              <p:cond delay="625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nodeType="afterGroup">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nodeType="afterGroup">
                            <p:stCondLst>
                              <p:cond delay="725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nodeType="afterGroup">
                            <p:stCondLst>
                              <p:cond delay="7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par>
                          <p:cTn id="61" fill="hold" nodeType="afterGroup">
                            <p:stCondLst>
                              <p:cond delay="8250"/>
                            </p:stCondLst>
                            <p:childTnLst>
                              <p:par>
                                <p:cTn id="62" presetID="10"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name="">
    <p:spTree>
      <p:nvGrpSpPr>
        <p:cNvPr id="1" name=""/>
        <p:cNvGrpSpPr/>
        <p:nvPr/>
      </p:nvGrpSpPr>
      <p:grpSpPr>
        <a:xfrm>
          <a:off x="0" y="0"/>
          <a:ext cx="0" cy="0"/>
        </a:xfrm>
      </p:grpSpPr>
      <p:grpSp>
        <p:nvGrpSpPr>
          <p:cNvPr id="11" name="Group 667"/>
          <p:cNvGrpSpPr>
            <a:grpSpLocks noChangeAspect="1"/>
          </p:cNvGrpSpPr>
          <p:nvPr/>
        </p:nvGrpSpPr>
        <p:grpSpPr>
          <a:xfrm rot="5400000">
            <a:off x="7391445" y="2057445"/>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3" name="Freeform 669"/>
            <p:cNvSpPr/>
            <p:nvPr/>
          </p:nvSpPr>
          <p:spPr bwMode="auto">
            <a:xfrm>
              <a:off x="4290" y="159"/>
              <a:ext cx="7" cy="7"/>
            </a:xfrm>
            <a:custGeom>
              <a:gdLst>
                <a:gd name="T0" fmla="*/ 0 w 3"/>
                <a:gd name="T1" fmla="*/ 1 h 3"/>
                <a:gd name="T2" fmla="*/ 0 w 3"/>
                <a:gd name="T3" fmla="*/ 3 h 3"/>
                <a:gd name="T4" fmla="*/ 3 w 3"/>
                <a:gd name="T5" fmla="*/ 3 h 3"/>
                <a:gd name="T6" fmla="*/ 3 w 3"/>
                <a:gd name="T7" fmla="*/ 2 h 3"/>
                <a:gd name="T8" fmla="*/ 0 w 3"/>
                <a:gd name="T9" fmla="*/ 1 h 3"/>
              </a:gd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4" name="Freeform 670"/>
            <p:cNvSpPr/>
            <p:nvPr/>
          </p:nvSpPr>
          <p:spPr bwMode="auto">
            <a:xfrm>
              <a:off x="4245" y="-10"/>
              <a:ext cx="97" cy="131"/>
            </a:xfrm>
            <a:custGeom>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5" name="Freeform 671"/>
            <p:cNvSpPr>
              <a:spLocks noEditPoints="1"/>
            </p:cNvSpPr>
            <p:nvPr/>
          </p:nvSpPr>
          <p:spPr bwMode="auto">
            <a:xfrm>
              <a:off x="4311" y="-10"/>
              <a:ext cx="421" cy="399"/>
            </a:xfrm>
            <a:custGeom>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6" name="Freeform 672"/>
            <p:cNvSpPr/>
            <p:nvPr/>
          </p:nvSpPr>
          <p:spPr bwMode="auto">
            <a:xfrm>
              <a:off x="4074" y="-10"/>
              <a:ext cx="171" cy="107"/>
            </a:xfrm>
            <a:custGeom>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7" name="Freeform 673"/>
            <p:cNvSpPr/>
            <p:nvPr/>
          </p:nvSpPr>
          <p:spPr bwMode="auto">
            <a:xfrm>
              <a:off x="4230" y="138"/>
              <a:ext cx="45" cy="33"/>
            </a:xfrm>
            <a:custGeom>
              <a:gdLst>
                <a:gd name="T0" fmla="*/ 19 w 19"/>
                <a:gd name="T1" fmla="*/ 10 h 14"/>
                <a:gd name="T2" fmla="*/ 9 w 19"/>
                <a:gd name="T3" fmla="*/ 1 h 14"/>
                <a:gd name="T4" fmla="*/ 1 w 19"/>
                <a:gd name="T5" fmla="*/ 10 h 14"/>
                <a:gd name="T6" fmla="*/ 19 w 19"/>
                <a:gd name="T7" fmla="*/ 10 h 14"/>
              </a:gd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8" name="Freeform 674"/>
            <p:cNvSpPr/>
            <p:nvPr/>
          </p:nvSpPr>
          <p:spPr bwMode="auto">
            <a:xfrm>
              <a:off x="5324" y="-10"/>
              <a:ext cx="121" cy="76"/>
            </a:xfrm>
            <a:custGeom>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19" name="Freeform 675"/>
            <p:cNvSpPr>
              <a:spLocks noEditPoints="1"/>
            </p:cNvSpPr>
            <p:nvPr/>
          </p:nvSpPr>
          <p:spPr bwMode="auto">
            <a:xfrm>
              <a:off x="3610" y="-10"/>
              <a:ext cx="159" cy="226"/>
            </a:xfrm>
            <a:custGeom>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0" name="Freeform 676"/>
            <p:cNvSpPr/>
            <p:nvPr/>
          </p:nvSpPr>
          <p:spPr bwMode="auto">
            <a:xfrm>
              <a:off x="3876" y="-10"/>
              <a:ext cx="359" cy="240"/>
            </a:xfrm>
            <a:custGeom>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0">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1" name="Freeform 677"/>
            <p:cNvSpPr/>
            <p:nvPr/>
          </p:nvSpPr>
          <p:spPr bwMode="auto">
            <a:xfrm>
              <a:off x="2224" y="-10"/>
              <a:ext cx="16" cy="5"/>
            </a:xfrm>
            <a:custGeom>
              <a:gdLst>
                <a:gd name="T0" fmla="*/ 4 w 7"/>
                <a:gd name="T1" fmla="*/ 2 h 2"/>
                <a:gd name="T2" fmla="*/ 7 w 7"/>
                <a:gd name="T3" fmla="*/ 0 h 2"/>
                <a:gd name="T4" fmla="*/ 0 w 7"/>
                <a:gd name="T5" fmla="*/ 0 h 2"/>
                <a:gd name="T6" fmla="*/ 4 w 7"/>
                <a:gd name="T7" fmla="*/ 2 h 2"/>
              </a:gd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22" name="Freeform 678"/>
            <p:cNvSpPr/>
            <p:nvPr/>
          </p:nvSpPr>
          <p:spPr bwMode="auto">
            <a:xfrm>
              <a:off x="4356" y="-10"/>
              <a:ext cx="149" cy="62"/>
            </a:xfrm>
            <a:custGeom>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grpSp>
      <p:pic>
        <p:nvPicPr>
          <p:cNvPr id="23" name="图片 22" descr="图片包含 鲜花, 餐桌, 烟火, 室内&#10;&#10;已生成高可信度的说明"/>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pic>
      <p:pic>
        <p:nvPicPr>
          <p:cNvPr id="35" name="图片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p:cNvSpPr>
            <a:spLocks noChangeArrowheads="1"/>
          </p:cNvSpPr>
          <p:nvPr/>
        </p:nvSpPr>
        <p:spPr bwMode="black">
          <a:xfrm>
            <a:off x="5420077" y="3356740"/>
            <a:ext cx="3949409" cy="1754326"/>
          </a:xfrm>
          <a:prstGeom prst="rect">
            <a:avLst/>
          </a:prstGeom>
          <a:noFill/>
          <a:ln w="9525" algn="ctr">
            <a:noFill/>
            <a:miter lim="800000"/>
          </a:ln>
        </p:spPr>
        <p:txBody>
          <a:bodyPr wrap="square">
            <a:spAutoFit/>
          </a:bodyPr>
          <a:lstStyle/>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单击此处添加文本内容单击此处添加文本内容</a:t>
            </a:r>
            <a:endParaRPr kumimoji="0" lang="en-US" altLang="zh-CN" sz="24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r>
              <a:rPr kumimoji="0" lang="zh-CN" altLang="en-US" sz="24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rPr>
              <a:t>单击此处添加文本内容</a:t>
            </a:r>
            <a:endParaRPr kumimoji="0" lang="en-US" altLang="zh-CN" sz="2400" b="0" i="0" u="none" strike="noStrike" kern="1200" cap="none" spc="0" normalizeH="0" baseline="0" noProof="0">
              <a:ln>
                <a:noFill/>
              </a:ln>
              <a:solidFill>
                <a:prstClr val="black"/>
              </a:solidFill>
              <a:effectLst/>
              <a:uLnTx/>
              <a:uFillTx/>
              <a:latin typeface="方正硬笔楷书简体" panose="03000509000000000000" pitchFamily="65" charset="-122"/>
              <a:ea typeface="方正硬笔楷书简体" panose="03000509000000000000" pitchFamily="65" charset="-122"/>
              <a:cs typeface="+mn-cs"/>
            </a:endParaRPr>
          </a:p>
          <a:p>
            <a:pPr marL="0" marR="0" lvl="0" indent="0" algn="l" defTabSz="914400" rtl="0" eaLnBrk="1" fontAlgn="auto" latinLnBrk="0" hangingPunct="1">
              <a:lnSpc>
                <a:spcPct val="100000"/>
              </a:lnSpc>
              <a:spcBef>
                <a:spcPct val="50000"/>
              </a:spcBef>
              <a:spcAft>
                <a:spcPct val="0"/>
              </a:spcAft>
              <a:buClrTx/>
              <a:buSzTx/>
              <a:buFontTx/>
              <a:buNone/>
              <a:defRPr/>
            </a:pPr>
            <a:endParaRPr kumimoji="0" lang="en-US" altLang="zh-CN" sz="16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38" name="Line 4"/>
          <p:cNvSpPr>
            <a:spLocks noChangeShapeType="1"/>
          </p:cNvSpPr>
          <p:nvPr/>
        </p:nvSpPr>
        <p:spPr bwMode="auto">
          <a:xfrm flipH="1">
            <a:off x="5105353" y="1866282"/>
            <a:ext cx="5413" cy="3200402"/>
          </a:xfrm>
          <a:prstGeom prst="line">
            <a:avLst/>
          </a:prstGeom>
          <a:noFill/>
          <a:ln w="25400">
            <a:solidFill>
              <a:srgbClr val="E22A30"/>
            </a:solidFill>
            <a:prstDash val="sysDash"/>
            <a:round/>
          </a:ln>
        </p:spPr>
        <p:txBody>
          <a:bodyPr wrap="none"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39" name="Line 22"/>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ln>
        </p:spPr>
        <p:txBody>
          <a:bodyPr wrap="none" anchor="ct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等线"/>
              <a:ea typeface="等线"/>
              <a:cs typeface="+mn-cs"/>
            </a:endParaRPr>
          </a:p>
        </p:txBody>
      </p:sp>
      <p:sp>
        <p:nvSpPr>
          <p:cNvPr id="40" name="TextBox 14"/>
          <p:cNvSpPr txBox="1"/>
          <p:nvPr/>
        </p:nvSpPr>
        <p:spPr>
          <a:xfrm>
            <a:off x="4781587" y="2381116"/>
            <a:ext cx="4104947" cy="646331"/>
          </a:xfrm>
          <a:prstGeom prst="rect">
            <a:avLst/>
          </a:prstGeom>
          <a:noFill/>
        </p:spPr>
        <p:txBody>
          <a:bodyPr wrap="square" rtlCol="0">
            <a:spAutoFit/>
          </a:bodyPr>
          <a:lstStyle/>
          <a:p>
            <a:pPr marL="0" marR="0" lvl="0" indent="0" algn="ctr" defTabSz="1219200" rtl="0" eaLnBrk="0" fontAlgn="auto" latinLnBrk="0" hangingPunct="0">
              <a:lnSpc>
                <a:spcPct val="100000"/>
              </a:lnSpc>
              <a:spcBef>
                <a:spcPct val="0"/>
              </a:spcBef>
              <a:spcAft>
                <a:spcPct val="0"/>
              </a:spcAft>
              <a:buClrTx/>
              <a:buSzTx/>
              <a:buFontTx/>
              <a:buNone/>
              <a:defRPr/>
            </a:pPr>
            <a:r>
              <a:rPr kumimoji="0" lang="zh-CN" altLang="en-US" sz="3600" b="1" i="0" u="none" strike="noStrike" kern="1200" cap="none" spc="0" normalizeH="0" baseline="0" noProof="0">
                <a:ln>
                  <a:noFill/>
                </a:ln>
                <a:solidFill>
                  <a:srgbClr val="FF0000"/>
                </a:solidFill>
                <a:effectLst/>
                <a:uLnTx/>
                <a:uFillTx/>
                <a:latin typeface="腾祥铁山楷书简" panose="01010104010101010101" pitchFamily="2" charset="-122"/>
                <a:ea typeface="腾祥铁山楷书简" panose="01010104010101010101" pitchFamily="2" charset="-122"/>
                <a:cs typeface="+mn-cs"/>
              </a:rPr>
              <a:t>此处添加标题</a:t>
            </a:r>
            <a:endParaRPr kumimoji="0" lang="zh-CN" altLang="en-US" sz="3600" b="1" i="0" u="none" strike="noStrike" kern="1200" cap="none" spc="0" normalizeH="0" baseline="0" noProof="0">
              <a:ln>
                <a:noFill/>
              </a:ln>
              <a:solidFill>
                <a:srgbClr val="FF0000"/>
              </a:solidFill>
              <a:effectLst/>
              <a:uLnTx/>
              <a:uFillTx/>
              <a:latin typeface="腾祥铁山楷书简" panose="01010104010101010101" pitchFamily="2" charset="-122"/>
              <a:ea typeface="腾祥铁山楷书简" panose="01010104010101010101" pitchFamily="2" charset="-122"/>
              <a:cs typeface="+mn-cs"/>
            </a:endParaRPr>
          </a:p>
        </p:txBody>
      </p:sp>
      <p:pic>
        <p:nvPicPr>
          <p:cNvPr id="24" name="图片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3050" y="5691009"/>
            <a:ext cx="1438361" cy="1438361"/>
          </a:xfrm>
          <a:prstGeom prst="rect">
            <a:avLst/>
          </a:prstGeom>
        </p:spPr>
      </p:pic>
    </p:spTree>
  </p:cSld>
  <p:clrMapOvr>
    <a:masterClrMapping/>
  </p:clrMapOvr>
  <mc:AlternateContent>
    <mc:Choice xmlns:p14="http://schemas.microsoft.com/office/powerpoint/2010/main" Requires="p14">
      <p:transition spd="slow" advClick="0" advTm="0" p14:dur="1400">
        <p14:ripple/>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nodeType="afterGroup">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nodeType="afterGroup">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nodeType="afterGroup">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nodeType="afterGroup">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nodeType="afterGroup">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nodeType="afterGroup">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nodeType="afterGroup">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par>
                          <p:cTn id="47" fill="hold" nodeType="afterGroup">
                            <p:stCondLst>
                              <p:cond delay="7500"/>
                            </p:stCondLst>
                            <p:childTnLst>
                              <p:par>
                                <p:cTn id="48" presetID="10" presetClass="entr" presetSubtype="0" fill="hold"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p="http://schemas.openxmlformats.org/presentationml/2006/main">
  <p:tag name="PA" val="v3.0.1"/>
</p:tagLst>
</file>

<file path=ppt/tags/tag2.xml><?xml version="1.0" encoding="utf-8"?>
<p:tagLst xmlns:p="http://schemas.openxmlformats.org/presentationml/2006/main">
  <p:tag name="PA" val="v3.0.1"/>
</p:tagLst>
</file>

<file path=ppt/tags/tag3.xml><?xml version="1.0" encoding="utf-8"?>
<p:tagLst xmlns:p="http://schemas.openxmlformats.org/presentationml/2006/main">
  <p:tag name="PA" val="v3.0.1"/>
</p:tagLst>
</file>

<file path=ppt/tags/tag4.xml><?xml version="1.0" encoding="utf-8"?>
<p:tagLst xmlns:p="http://schemas.openxmlformats.org/presentationml/2006/main">
  <p:tag name="PA" val="v3.0.1"/>
</p:tagLst>
</file>

<file path=ppt/tags/tag5.xml><?xml version="1.0" encoding="utf-8"?>
<p:tagLst xmlns:p="http://schemas.openxmlformats.org/presentationml/2006/main">
  <p:tag name="AS_NET" val="4.0.30319.42000"/>
  <p:tag name="AS_OS" val="Microsoft Windows NT 6.1.7601 Service Pack 1"/>
  <p:tag name="AS_RELEASE_DATE" val="2023.09.14"/>
  <p:tag name="AS_TITLE" val="Aspose.Slides for .NET 4.0 Client Profile"/>
  <p:tag name="AS_VERSION" val="23.9"/>
</p:tagLst>
</file>

<file path=ppt/theme/theme1.xml><?xml version="1.0" encoding="utf-8"?>
<a:theme xmlns:r="http://schemas.openxmlformats.org/officeDocument/2006/relationships"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Calibri Light"/>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Calibri"/>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宽屏</PresentationFormat>
  <Paragraphs>193</Paragraphs>
  <Slides>30</Slides>
  <Notes>0</Notes>
  <TotalTime>0</TotalTime>
  <HiddenSlides>0</HiddenSlides>
  <MMClips>1</MMClips>
  <ScaleCrop>0</ScaleCrop>
  <HeadingPairs>
    <vt:vector baseType="variant" size="6">
      <vt:variant>
        <vt:lpstr>Fonts used</vt:lpstr>
      </vt:variant>
      <vt:variant>
        <vt:i4>23</vt:i4>
      </vt:variant>
      <vt:variant>
        <vt:lpstr>Theme</vt:lpstr>
      </vt:variant>
      <vt:variant>
        <vt:i4>1</vt:i4>
      </vt:variant>
      <vt:variant>
        <vt:lpstr>Slide Titles</vt:lpstr>
      </vt:variant>
      <vt:variant>
        <vt:i4>30</vt:i4>
      </vt:variant>
    </vt:vector>
  </HeadingPairs>
  <TitlesOfParts>
    <vt:vector baseType="lpstr" size="54">
      <vt:lpstr>Arial</vt:lpstr>
      <vt:lpstr>等线 Light</vt:lpstr>
      <vt:lpstr>等线</vt:lpstr>
      <vt:lpstr>楷体</vt:lpstr>
      <vt:lpstr>Calibri</vt:lpstr>
      <vt:lpstr>腾祥铁山楷书简</vt:lpstr>
      <vt:lpstr>汉仪雪君体简</vt:lpstr>
      <vt:lpstr>Calibri Light</vt:lpstr>
      <vt:lpstr>李旭科书法</vt:lpstr>
      <vt:lpstr>汉仪中楷简</vt:lpstr>
      <vt:lpstr>叶根友毛笔行书2.0版</vt:lpstr>
      <vt:lpstr>方正硬笔楷书简体</vt:lpstr>
      <vt:lpstr>微软雅黑</vt:lpstr>
      <vt:lpstr>方正古隶简体</vt:lpstr>
      <vt:lpstr>华文行楷</vt:lpstr>
      <vt:lpstr>华康金文体W3(P)</vt:lpstr>
      <vt:lpstr>Lato Regular</vt:lpstr>
      <vt:lpstr>Bebas</vt:lpstr>
      <vt:lpstr>方正吕建德字体</vt:lpstr>
      <vt:lpstr>华文中宋</vt:lpstr>
      <vt:lpstr>Sosa Regular</vt:lpstr>
      <vt:lpstr>Gill Sans</vt:lpstr>
      <vt:lpstr>张海山锐线体简</vt:lpstr>
      <vt:lpstr>1_Office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23.0900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title>PowerPoint 演示文稿</dc:title>
  <cp:lastModifiedBy>mayn</cp:lastModifiedBy>
  <cp:revision>10</cp:revision>
  <dcterms:created xsi:type="dcterms:W3CDTF">2018-04-03T12:50:00Z</dcterms:created>
  <dcterms:modified xsi:type="dcterms:W3CDTF">2023-10-16T16:21:15Z</dcterms:modified>
</cp:coreProperties>
</file>

<file path=docProps/custom.xml><?xml version="1.0" encoding="utf-8"?>
<Properties xmlns:vt="http://schemas.openxmlformats.org/officeDocument/2006/docPropsVTypes" xmlns="http://schemas.openxmlformats.org/officeDocument/2006/custom-properties">
  <property fmtid="{D5CDD505-2E9C-101B-9397-08002B2CF9AE}" pid="2" name="KSOProductBuildVer">
    <vt:lpwstr>2052-11.1.0.8567</vt:lpwstr>
  </property>
</Properties>
</file>