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5024" autoAdjust="0"/>
  </p:normalViewPr>
  <p:slideViewPr>
    <p:cSldViewPr snapToGrid="0" showGuides="1">
      <p:cViewPr varScale="1">
        <p:scale>
          <a:sx n="106" d="100"/>
          <a:sy n="106" d="100"/>
        </p:scale>
        <p:origin x="114" y="1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E9E415-6709-49F1-8D56-CB1DC4BBA8C8}"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A0A10A-4C89-421D-94A3-262F41D7A87D}" type="slidenum">
              <a:rPr lang="zh-CN" altLang="en-US" smtClean="0"/>
              <a:t>‹#›</a:t>
            </a:fld>
            <a:endParaRPr lang="zh-CN" altLang="en-US"/>
          </a:p>
        </p:txBody>
      </p:sp>
    </p:spTree>
    <p:extLst>
      <p:ext uri="{BB962C8B-B14F-4D97-AF65-F5344CB8AC3E}">
        <p14:creationId xmlns:p14="http://schemas.microsoft.com/office/powerpoint/2010/main" val="1914249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943696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204020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043673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792365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056775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87993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837890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83421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973190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583590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064507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1214673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006024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2141687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1603759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5066372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736832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65788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354779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1315967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240548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701272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7997145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0111903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8955352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278203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164896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4724176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040472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37056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6295436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5454031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098686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263647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695491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727112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391284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335438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DEAE63-D6C4-437F-B8DA-DA689F991AA7}"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zh-CN"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261332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F68961-9F93-4B92-8BC8-E3DA4E27DC2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00A2571-33CB-457E-99E4-2ADDB37A2B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96902D84-185A-4918-B3B1-0D13BA75BF7F}"/>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03BE0D97-EFC6-41D4-A738-4559FAFE60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A7D854-8D21-4619-8B4E-B17283ED7818}"/>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1006977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B75D5B-AF47-4AE0-B86F-35146762F9A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56AFA08-97DE-4114-BF78-59C6057FF60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F0BF210-28C3-4B29-97D3-B7DCFB526417}"/>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223330A9-9720-4E80-BCC8-96EC5E0616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1C64EF5-84DB-42C1-8DB3-B67AE45F9D78}"/>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743153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C26CDBD-0F97-4A6A-A3DD-9FDA2B0F91A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8B3CD1B-4329-46DD-86ED-5E92990329F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D75C549-A262-4251-9EA7-B421277BFF11}"/>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6987C6B4-A515-41E9-9489-C0970F021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41F8BD3-B7F8-46D6-8E6F-88B284D9F361}"/>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390071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9601"/>
            <a:ext cx="10363200" cy="4267200"/>
          </a:xfrm>
          <a:prstGeom prst="rect">
            <a:avLst/>
          </a:prstGeom>
        </p:spPr>
        <p:txBody>
          <a:bodyPr lIns="91432" tIns="45716" rIns="91432" bIns="45716" anchor="b">
            <a:noAutofit/>
          </a:bodyPr>
          <a:lstStyle>
            <a:lvl1pPr>
              <a:lnSpc>
                <a:spcPct val="100000"/>
              </a:lnSpc>
              <a:defRPr sz="10663"/>
            </a:lvl1pPr>
          </a:lstStyle>
          <a:p>
            <a:r>
              <a:rPr lang="zh-CN" altLang="en-US" dirty="0"/>
              <a:t>单击此处编辑母版标题样式</a:t>
            </a:r>
            <a:endParaRPr lang="en-US" dirty="0"/>
          </a:p>
        </p:txBody>
      </p:sp>
      <p:sp>
        <p:nvSpPr>
          <p:cNvPr id="3" name="Subtitle 2"/>
          <p:cNvSpPr>
            <a:spLocks noGrp="1"/>
          </p:cNvSpPr>
          <p:nvPr>
            <p:ph type="subTitle" idx="1"/>
          </p:nvPr>
        </p:nvSpPr>
        <p:spPr>
          <a:xfrm>
            <a:off x="1828800" y="4953000"/>
            <a:ext cx="8534401" cy="1219200"/>
          </a:xfrm>
          <a:prstGeom prst="rect">
            <a:avLst/>
          </a:prstGeom>
        </p:spPr>
        <p:txBody>
          <a:bodyPr lIns="91432" tIns="45716" rIns="91432" bIns="45716">
            <a:normAutofit/>
          </a:bodyPr>
          <a:lstStyle>
            <a:lvl1pPr marL="0" indent="0" algn="ctr">
              <a:buNone/>
              <a:defRPr sz="3199">
                <a:solidFill>
                  <a:schemeClr val="tx1">
                    <a:tint val="75000"/>
                  </a:schemeClr>
                </a:solidFill>
              </a:defRPr>
            </a:lvl1pPr>
            <a:lvl2pPr marL="609402" indent="0" algn="ctr">
              <a:buNone/>
              <a:defRPr>
                <a:solidFill>
                  <a:schemeClr val="tx1">
                    <a:tint val="75000"/>
                  </a:schemeClr>
                </a:solidFill>
              </a:defRPr>
            </a:lvl2pPr>
            <a:lvl3pPr marL="1218804" indent="0" algn="ctr">
              <a:buNone/>
              <a:defRPr>
                <a:solidFill>
                  <a:schemeClr val="tx1">
                    <a:tint val="75000"/>
                  </a:schemeClr>
                </a:solidFill>
              </a:defRPr>
            </a:lvl3pPr>
            <a:lvl4pPr marL="1828206" indent="0" algn="ctr">
              <a:buNone/>
              <a:defRPr>
                <a:solidFill>
                  <a:schemeClr val="tx1">
                    <a:tint val="75000"/>
                  </a:schemeClr>
                </a:solidFill>
              </a:defRPr>
            </a:lvl4pPr>
            <a:lvl5pPr marL="2437608" indent="0" algn="ctr">
              <a:buNone/>
              <a:defRPr>
                <a:solidFill>
                  <a:schemeClr val="tx1">
                    <a:tint val="75000"/>
                  </a:schemeClr>
                </a:solidFill>
              </a:defRPr>
            </a:lvl5pPr>
            <a:lvl6pPr marL="3047009" indent="0" algn="ctr">
              <a:buNone/>
              <a:defRPr>
                <a:solidFill>
                  <a:schemeClr val="tx1">
                    <a:tint val="75000"/>
                  </a:schemeClr>
                </a:solidFill>
              </a:defRPr>
            </a:lvl6pPr>
            <a:lvl7pPr marL="3656411" indent="0" algn="ctr">
              <a:buNone/>
              <a:defRPr>
                <a:solidFill>
                  <a:schemeClr val="tx1">
                    <a:tint val="75000"/>
                  </a:schemeClr>
                </a:solidFill>
              </a:defRPr>
            </a:lvl7pPr>
            <a:lvl8pPr marL="4265813" indent="0" algn="ctr">
              <a:buNone/>
              <a:defRPr>
                <a:solidFill>
                  <a:schemeClr val="tx1">
                    <a:tint val="75000"/>
                  </a:schemeClr>
                </a:solidFill>
              </a:defRPr>
            </a:lvl8pPr>
            <a:lvl9pPr marL="4875215"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dirty="0">
              <a:solidFill>
                <a:srgbClr val="FFFFFF"/>
              </a:solidFill>
            </a:endParaRPr>
          </a:p>
        </p:txBody>
      </p:sp>
      <p:sp>
        <p:nvSpPr>
          <p:cNvPr id="8" name="Slide Number Placeholder 7"/>
          <p:cNvSpPr>
            <a:spLocks noGrp="1"/>
          </p:cNvSpPr>
          <p:nvPr>
            <p:ph type="sldNum" sz="quarter" idx="11"/>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878887" y="6356351"/>
            <a:ext cx="3797301" cy="365125"/>
          </a:xfrm>
          <a:prstGeom prst="rect">
            <a:avLst/>
          </a:prstGeom>
        </p:spPr>
        <p:txBody>
          <a:bodyPr lIns="91432" tIns="45716" rIns="91432" bIns="45716"/>
          <a:lstStyle/>
          <a:p>
            <a:endParaRPr kumimoji="0" lang="en-US">
              <a:solidFill>
                <a:schemeClr val="accent1">
                  <a:tint val="20000"/>
                </a:schemeClr>
              </a:solidFill>
            </a:endParaRPr>
          </a:p>
        </p:txBody>
      </p:sp>
      <p:pic>
        <p:nvPicPr>
          <p:cNvPr id="1026"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885900"/>
      </p:ext>
    </p:extLst>
  </p:cSld>
  <p:clrMapOvr>
    <a:masterClrMapping/>
  </p:clrMapOvr>
  <p:transition spd="slow" advTm="5000">
    <p:cover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609604" y="1600200"/>
            <a:ext cx="10972800" cy="4525963"/>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a:p>
        </p:txBody>
      </p:sp>
      <p:sp>
        <p:nvSpPr>
          <p:cNvPr id="5" name="Footer Placeholder 4"/>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0393995"/>
      </p:ext>
    </p:extLst>
  </p:cSld>
  <p:clrMapOvr>
    <a:masterClrMapping/>
  </p:clrMapOvr>
  <p:transition spd="slow" advTm="5000">
    <p:cover dir="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63084" y="1371600"/>
            <a:ext cx="10363200" cy="2505075"/>
          </a:xfrm>
          <a:prstGeom prst="rect">
            <a:avLst/>
          </a:prstGeom>
        </p:spPr>
        <p:txBody>
          <a:bodyPr lIns="91432" tIns="45716" rIns="91432" bIns="45716" anchor="b"/>
          <a:lstStyle>
            <a:lvl1pPr algn="ctr" defTabSz="1218804" rtl="0" eaLnBrk="1" latinLnBrk="0" hangingPunct="1">
              <a:lnSpc>
                <a:spcPct val="100000"/>
              </a:lnSpc>
              <a:spcBef>
                <a:spcPct val="0"/>
              </a:spcBef>
              <a:buNone/>
              <a:defRPr lang="en-US" sz="6398"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963084" y="4068764"/>
            <a:ext cx="10363200" cy="1131887"/>
          </a:xfrm>
          <a:prstGeom prst="rect">
            <a:avLst/>
          </a:prstGeom>
        </p:spPr>
        <p:txBody>
          <a:bodyPr lIns="91432" tIns="45716" rIns="91432" bIns="45716" anchor="t"/>
          <a:lstStyle>
            <a:lvl1pPr marL="0" indent="0" algn="ctr">
              <a:buNone/>
              <a:defRPr sz="2666">
                <a:solidFill>
                  <a:schemeClr val="tx1">
                    <a:tint val="75000"/>
                  </a:schemeClr>
                </a:solidFill>
              </a:defRPr>
            </a:lvl1pPr>
            <a:lvl2pPr marL="609402" indent="0">
              <a:buNone/>
              <a:defRPr sz="2399">
                <a:solidFill>
                  <a:schemeClr val="tx1">
                    <a:tint val="75000"/>
                  </a:schemeClr>
                </a:solidFill>
              </a:defRPr>
            </a:lvl2pPr>
            <a:lvl3pPr marL="1218804" indent="0">
              <a:buNone/>
              <a:defRPr sz="2133">
                <a:solidFill>
                  <a:schemeClr val="tx1">
                    <a:tint val="75000"/>
                  </a:schemeClr>
                </a:solidFill>
              </a:defRPr>
            </a:lvl3pPr>
            <a:lvl4pPr marL="1828206" indent="0">
              <a:buNone/>
              <a:defRPr sz="1866">
                <a:solidFill>
                  <a:schemeClr val="tx1">
                    <a:tint val="75000"/>
                  </a:schemeClr>
                </a:solidFill>
              </a:defRPr>
            </a:lvl4pPr>
            <a:lvl5pPr marL="2437608" indent="0">
              <a:buNone/>
              <a:defRPr sz="1866">
                <a:solidFill>
                  <a:schemeClr val="tx1">
                    <a:tint val="75000"/>
                  </a:schemeClr>
                </a:solidFill>
              </a:defRPr>
            </a:lvl5pPr>
            <a:lvl6pPr marL="3047009" indent="0">
              <a:buNone/>
              <a:defRPr sz="1866">
                <a:solidFill>
                  <a:schemeClr val="tx1">
                    <a:tint val="75000"/>
                  </a:schemeClr>
                </a:solidFill>
              </a:defRPr>
            </a:lvl6pPr>
            <a:lvl7pPr marL="3656411" indent="0">
              <a:buNone/>
              <a:defRPr sz="1866">
                <a:solidFill>
                  <a:schemeClr val="tx1">
                    <a:tint val="75000"/>
                  </a:schemeClr>
                </a:solidFill>
              </a:defRPr>
            </a:lvl7pPr>
            <a:lvl8pPr marL="4265813" indent="0">
              <a:buNone/>
              <a:defRPr sz="1866">
                <a:solidFill>
                  <a:schemeClr val="tx1">
                    <a:tint val="75000"/>
                  </a:schemeClr>
                </a:solidFill>
              </a:defRPr>
            </a:lvl8pPr>
            <a:lvl9pPr marL="4875215" indent="0">
              <a:buNone/>
              <a:defRPr sz="1866">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a:p>
        </p:txBody>
      </p:sp>
      <p:sp>
        <p:nvSpPr>
          <p:cNvPr id="5" name="Footer Placeholder 4"/>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5994403" y="3924301"/>
            <a:ext cx="113030"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rtlCol="0" anchor="ctr"/>
          <a:lstStyle/>
          <a:p>
            <a:pPr algn="ctr"/>
            <a:endParaRPr lang="en-US" sz="2399"/>
          </a:p>
        </p:txBody>
      </p:sp>
      <p:sp>
        <p:nvSpPr>
          <p:cNvPr id="8" name="Oval 7"/>
          <p:cNvSpPr/>
          <p:nvPr/>
        </p:nvSpPr>
        <p:spPr>
          <a:xfrm>
            <a:off x="6261100" y="3924301"/>
            <a:ext cx="113030"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rtlCol="0" anchor="ctr"/>
          <a:lstStyle/>
          <a:p>
            <a:pPr algn="ctr"/>
            <a:endParaRPr lang="en-US" sz="2399"/>
          </a:p>
        </p:txBody>
      </p:sp>
      <p:sp>
        <p:nvSpPr>
          <p:cNvPr id="9" name="Oval 8"/>
          <p:cNvSpPr/>
          <p:nvPr/>
        </p:nvSpPr>
        <p:spPr>
          <a:xfrm>
            <a:off x="5728974" y="3924301"/>
            <a:ext cx="113030"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rtlCol="0" anchor="ctr"/>
          <a:lstStyle/>
          <a:p>
            <a:pPr algn="ctr"/>
            <a:endParaRPr lang="en-US" sz="2399"/>
          </a:p>
        </p:txBody>
      </p:sp>
      <p:pic>
        <p:nvPicPr>
          <p:cNvPr id="10"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5227300"/>
      </p:ext>
    </p:extLst>
  </p:cSld>
  <p:clrMapOvr>
    <a:masterClrMapping/>
  </p:clrMapOvr>
  <p:transition spd="slow" advTm="5000">
    <p:cover dir="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6197600" y="1600200"/>
            <a:ext cx="5384800" cy="4525963"/>
          </a:xfrm>
          <a:prstGeom prst="rect">
            <a:avLst/>
          </a:prstGeom>
        </p:spPr>
        <p:txBody>
          <a:bodyPr lIns="91432" tIns="45716" rIns="91432" bIns="45716"/>
          <a:lstStyle>
            <a:lvl1pPr>
              <a:defRPr sz="3199"/>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a:p>
        </p:txBody>
      </p:sp>
      <p:sp>
        <p:nvSpPr>
          <p:cNvPr id="6" name="Footer Placeholder 5"/>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487679" y="1600201"/>
            <a:ext cx="5388864" cy="4526280"/>
          </a:xfrm>
          <a:prstGeom prst="rect">
            <a:avLst/>
          </a:prstGeom>
        </p:spPr>
        <p:txBody>
          <a:bodyPr lIns="91432" tIns="45716" rIns="91432" bIns="45716"/>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0189031"/>
      </p:ext>
    </p:extLst>
  </p:cSld>
  <p:clrMapOvr>
    <a:masterClrMapping/>
  </p:clrMapOvr>
  <p:transition spd="slow" advTm="5000">
    <p:cover dir="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09599" y="1600204"/>
            <a:ext cx="5386918" cy="609600"/>
          </a:xfrm>
          <a:prstGeom prst="rect">
            <a:avLst/>
          </a:prstGeom>
        </p:spPr>
        <p:txBody>
          <a:bodyPr lIns="91432" tIns="45716" rIns="91432" bIns="45716" anchor="b">
            <a:noAutofit/>
          </a:bodyPr>
          <a:lstStyle>
            <a:lvl1pPr marL="0" indent="0" algn="ctr">
              <a:buNone/>
              <a:defRPr sz="3199" b="0"/>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5" name="Text Placeholder 4"/>
          <p:cNvSpPr>
            <a:spLocks noGrp="1"/>
          </p:cNvSpPr>
          <p:nvPr>
            <p:ph type="body" sz="quarter" idx="3"/>
          </p:nvPr>
        </p:nvSpPr>
        <p:spPr>
          <a:xfrm>
            <a:off x="6197602" y="1600204"/>
            <a:ext cx="5389033" cy="609600"/>
          </a:xfrm>
          <a:prstGeom prst="rect">
            <a:avLst/>
          </a:prstGeom>
        </p:spPr>
        <p:txBody>
          <a:bodyPr lIns="91432" tIns="45716" rIns="91432" bIns="45716" anchor="b">
            <a:noAutofit/>
          </a:bodyPr>
          <a:lstStyle>
            <a:lvl1pPr marL="0" indent="0" algn="ctr">
              <a:buNone/>
              <a:defRPr sz="3199" b="0"/>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7" name="Date Placeholder 6"/>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a:p>
        </p:txBody>
      </p:sp>
      <p:sp>
        <p:nvSpPr>
          <p:cNvPr id="8" name="Footer Placeholder 7"/>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609600" y="2212849"/>
            <a:ext cx="5388864" cy="3913632"/>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6230111" y="2212849"/>
            <a:ext cx="5388864" cy="3913187"/>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pic>
        <p:nvPicPr>
          <p:cNvPr id="10"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1855642"/>
      </p:ext>
    </p:extLst>
  </p:cSld>
  <p:clrMapOvr>
    <a:masterClrMapping/>
  </p:clrMapOvr>
  <p:transition spd="slow" advTm="5000">
    <p:cover dir="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a:p>
        </p:txBody>
      </p:sp>
      <p:sp>
        <p:nvSpPr>
          <p:cNvPr id="4" name="Footer Placeholder 3"/>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6"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74928"/>
      </p:ext>
    </p:extLst>
  </p:cSld>
  <p:clrMapOvr>
    <a:masterClrMapping/>
  </p:clrMapOvr>
  <p:transition spd="slow" advTm="5000">
    <p:cover dir="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3176757"/>
      </p:ext>
    </p:extLst>
  </p:cSld>
  <p:clrMapOvr>
    <a:masterClrMapping/>
  </p:clrMapOvr>
  <p:transition spd="slow" advTm="5000">
    <p:cover dir="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876118" y="266700"/>
            <a:ext cx="4011083" cy="2095500"/>
          </a:xfrm>
          <a:prstGeom prst="rect">
            <a:avLst/>
          </a:prstGeom>
        </p:spPr>
        <p:txBody>
          <a:bodyPr lIns="91432" tIns="45716" rIns="91432" bIns="45716" anchor="b"/>
          <a:lstStyle>
            <a:lvl1pPr algn="ctr">
              <a:lnSpc>
                <a:spcPct val="100000"/>
              </a:lnSpc>
              <a:defRPr sz="3732"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958853" y="273050"/>
            <a:ext cx="6661151" cy="5853113"/>
          </a:xfrm>
          <a:prstGeom prst="rect">
            <a:avLst/>
          </a:prstGeom>
        </p:spPr>
        <p:txBody>
          <a:bodyPr lIns="91432" tIns="45716" rIns="91432" bIns="45716"/>
          <a:lstStyle>
            <a:lvl1pPr>
              <a:defRPr sz="4265"/>
            </a:lvl1pPr>
            <a:lvl2pPr>
              <a:defRPr sz="3732"/>
            </a:lvl2pPr>
            <a:lvl3pPr>
              <a:defRPr sz="3199"/>
            </a:lvl3pPr>
            <a:lvl4pPr>
              <a:defRPr sz="2666"/>
            </a:lvl4pPr>
            <a:lvl5pPr>
              <a:defRPr sz="2666"/>
            </a:lvl5pPr>
            <a:lvl6pPr>
              <a:defRPr sz="2666"/>
            </a:lvl6pPr>
            <a:lvl7pPr>
              <a:defRPr sz="2666"/>
            </a:lvl7pPr>
            <a:lvl8pPr>
              <a:defRPr sz="2666"/>
            </a:lvl8pPr>
            <a:lvl9pPr>
              <a:defRPr sz="2666"/>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7876118" y="2438400"/>
            <a:ext cx="4011083" cy="3687763"/>
          </a:xfrm>
          <a:prstGeom prst="rect">
            <a:avLst/>
          </a:prstGeom>
        </p:spPr>
        <p:txBody>
          <a:bodyPr lIns="91432" tIns="45716" rIns="91432" bIns="45716">
            <a:normAutofit/>
          </a:bodyPr>
          <a:lstStyle>
            <a:lvl1pPr marL="0" indent="0" algn="ctr">
              <a:lnSpc>
                <a:spcPct val="125000"/>
              </a:lnSpc>
              <a:buNone/>
              <a:defRPr sz="2133"/>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
        <p:nvSpPr>
          <p:cNvPr id="5" name="Date Placeholder 4"/>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a:p>
        </p:txBody>
      </p:sp>
      <p:sp>
        <p:nvSpPr>
          <p:cNvPr id="6" name="Footer Placeholder 5"/>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5964710"/>
      </p:ext>
    </p:extLst>
  </p:cSld>
  <p:clrMapOvr>
    <a:masterClrMapping/>
  </p:clrMapOvr>
  <p:transition spd="slow" advTm="5000">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FA5C61-216B-481D-8494-C9362865765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398D988-A26C-4C48-A7CE-6A9AE23284A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3568D3B-082E-4FE9-A405-2CF5B57591CA}"/>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53714FA3-61E3-4BAC-8901-0279D34CCA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32615E-87BD-4EA3-8B2E-D67A8FBDCF37}"/>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12982537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239435" y="228600"/>
            <a:ext cx="7615765" cy="895350"/>
          </a:xfrm>
          <a:prstGeom prst="rect">
            <a:avLst/>
          </a:prstGeom>
        </p:spPr>
        <p:txBody>
          <a:bodyPr lIns="91432" tIns="45716" rIns="91432" bIns="45716" anchor="b"/>
          <a:lstStyle>
            <a:lvl1pPr algn="ctr">
              <a:lnSpc>
                <a:spcPct val="100000"/>
              </a:lnSpc>
              <a:defRPr sz="3732"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2010838" y="1143001"/>
            <a:ext cx="8072965" cy="4541043"/>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4265"/>
            </a:lvl1pPr>
            <a:lvl2pPr marL="609402" indent="0">
              <a:buNone/>
              <a:defRPr sz="3732"/>
            </a:lvl2pPr>
            <a:lvl3pPr marL="1218804" indent="0">
              <a:buNone/>
              <a:defRPr sz="3199"/>
            </a:lvl3pPr>
            <a:lvl4pPr marL="1828206" indent="0">
              <a:buNone/>
              <a:defRPr sz="2666"/>
            </a:lvl4pPr>
            <a:lvl5pPr marL="2437608" indent="0">
              <a:buNone/>
              <a:defRPr sz="2666"/>
            </a:lvl5pPr>
            <a:lvl6pPr marL="3047009" indent="0">
              <a:buNone/>
              <a:defRPr sz="2666"/>
            </a:lvl6pPr>
            <a:lvl7pPr marL="3656411" indent="0">
              <a:buNone/>
              <a:defRPr sz="2666"/>
            </a:lvl7pPr>
            <a:lvl8pPr marL="4265813" indent="0">
              <a:buNone/>
              <a:defRPr sz="2666"/>
            </a:lvl8pPr>
            <a:lvl9pPr marL="4875215" indent="0">
              <a:buNone/>
              <a:defRPr sz="2666"/>
            </a:lvl9pPr>
          </a:lstStyle>
          <a:p>
            <a:r>
              <a:rPr lang="zh-CN" altLang="en-US"/>
              <a:t>单击图标添加图片</a:t>
            </a:r>
            <a:endParaRPr lang="en-US" dirty="0"/>
          </a:p>
        </p:txBody>
      </p:sp>
      <p:sp>
        <p:nvSpPr>
          <p:cNvPr id="4" name="Text Placeholder 3"/>
          <p:cNvSpPr>
            <a:spLocks noGrp="1"/>
          </p:cNvSpPr>
          <p:nvPr>
            <p:ph type="body" sz="half" idx="2"/>
          </p:nvPr>
        </p:nvSpPr>
        <p:spPr>
          <a:xfrm>
            <a:off x="2239435" y="5810250"/>
            <a:ext cx="7615765" cy="533401"/>
          </a:xfrm>
          <a:prstGeom prst="rect">
            <a:avLst/>
          </a:prstGeom>
        </p:spPr>
        <p:txBody>
          <a:bodyPr lIns="91432" tIns="45716" rIns="91432" bIns="45716">
            <a:normAutofit/>
          </a:bodyPr>
          <a:lstStyle>
            <a:lvl1pPr marL="0" indent="0" algn="ctr">
              <a:buNone/>
              <a:defRPr sz="2133"/>
            </a:lvl1pPr>
            <a:lvl2pPr marL="609402" indent="0">
              <a:buNone/>
              <a:defRPr sz="1599"/>
            </a:lvl2pPr>
            <a:lvl3pPr marL="1218804" indent="0">
              <a:buNone/>
              <a:defRPr sz="1333"/>
            </a:lvl3pPr>
            <a:lvl4pPr marL="1828206" indent="0">
              <a:buNone/>
              <a:defRPr sz="1200"/>
            </a:lvl4pPr>
            <a:lvl5pPr marL="2437608" indent="0">
              <a:buNone/>
              <a:defRPr sz="1200"/>
            </a:lvl5pPr>
            <a:lvl6pPr marL="3047009" indent="0">
              <a:buNone/>
              <a:defRPr sz="1200"/>
            </a:lvl6pPr>
            <a:lvl7pPr marL="3656411" indent="0">
              <a:buNone/>
              <a:defRPr sz="1200"/>
            </a:lvl7pPr>
            <a:lvl8pPr marL="4265813" indent="0">
              <a:buNone/>
              <a:defRPr sz="1200"/>
            </a:lvl8pPr>
            <a:lvl9pPr marL="4875215" indent="0">
              <a:buNone/>
              <a:defRPr sz="1200"/>
            </a:lvl9pPr>
          </a:lstStyle>
          <a:p>
            <a:pPr lvl="0"/>
            <a:r>
              <a:rPr lang="zh-CN" altLang="en-US"/>
              <a:t>单击此处编辑母版文本样式</a:t>
            </a:r>
          </a:p>
        </p:txBody>
      </p:sp>
      <p:sp>
        <p:nvSpPr>
          <p:cNvPr id="5" name="Date Placeholder 4"/>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a:solidFill>
                <a:schemeClr val="tx1"/>
              </a:solidFill>
            </a:endParaRPr>
          </a:p>
        </p:txBody>
      </p:sp>
      <p:sp>
        <p:nvSpPr>
          <p:cNvPr id="6" name="Footer Placeholder 5"/>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8317656"/>
      </p:ext>
    </p:extLst>
  </p:cSld>
  <p:clrMapOvr>
    <a:masterClrMapping/>
  </p:clrMapOvr>
  <p:transition spd="slow" advTm="5000">
    <p:cover dir="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09604" y="3"/>
            <a:ext cx="10972800" cy="160020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09604" y="1600200"/>
            <a:ext cx="10972800" cy="4525963"/>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a:p>
        </p:txBody>
      </p:sp>
      <p:sp>
        <p:nvSpPr>
          <p:cNvPr id="5" name="Footer Placeholder 4"/>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3738777"/>
      </p:ext>
    </p:extLst>
  </p:cSld>
  <p:clrMapOvr>
    <a:masterClrMapping/>
  </p:clrMapOvr>
  <p:transition spd="slow" advTm="5000">
    <p:cover dir="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09604" y="274641"/>
            <a:ext cx="8026399" cy="5851525"/>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8484464" y="6356351"/>
            <a:ext cx="2781300" cy="365125"/>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1/3/2019</a:t>
            </a:fld>
            <a:endParaRPr lang="en-US"/>
          </a:p>
        </p:txBody>
      </p:sp>
      <p:sp>
        <p:nvSpPr>
          <p:cNvPr id="5" name="Footer Placeholder 4"/>
          <p:cNvSpPr>
            <a:spLocks noGrp="1"/>
          </p:cNvSpPr>
          <p:nvPr>
            <p:ph type="ftr" sz="quarter" idx="11"/>
          </p:nvPr>
        </p:nvSpPr>
        <p:spPr>
          <a:xfrm>
            <a:off x="878887" y="6356351"/>
            <a:ext cx="3797301" cy="365125"/>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11391038" y="6356351"/>
            <a:ext cx="749301" cy="365125"/>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0690450"/>
      </p:ext>
    </p:extLst>
  </p:cSld>
  <p:clrMapOvr>
    <a:masterClrMapping/>
  </p:clrMapOvr>
  <p:transition spd="slow" advTm="5000">
    <p:cover dir="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547543"/>
      </p:ext>
    </p:extLst>
  </p:cSld>
  <p:clrMapOvr>
    <a:masterClrMapping/>
  </p:clrMapOvr>
  <p:transition spd="slow" advTm="5000">
    <p:cover dir="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601443"/>
      </p:ext>
    </p:extLst>
  </p:cSld>
  <p:clrMapOvr>
    <a:masterClrMapping/>
  </p:clrMapOvr>
  <p:transition spd="slow" advTm="5000">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330F85-9553-4576-B0CA-65D3EAEE281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D0B7F45-6C59-4490-89B7-2023A8AFE1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F3399E01-597A-4A07-818E-9526D5BDC078}"/>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E07D93B5-EA29-4FAD-B91F-32824795E2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A16A638-4E39-4848-B0D5-3ED717FCFDF4}"/>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977121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B6D529-A434-42DE-B50E-9BA18660698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E749C50-C4E7-4AC6-A5CD-F4D253E0FB9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7FE4CF8-AE16-409C-A3C0-9FC66EEBAA0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ABE0D08-BD51-48E4-A6FE-95E2DD442E64}"/>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6" name="页脚占位符 5">
            <a:extLst>
              <a:ext uri="{FF2B5EF4-FFF2-40B4-BE49-F238E27FC236}">
                <a16:creationId xmlns:a16="http://schemas.microsoft.com/office/drawing/2014/main" id="{46538033-E8BF-4204-846E-BE04EC16BF4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35AFB25-1E0C-487C-A8DC-106629FE54C9}"/>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2461491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316102-1443-4D5B-A25F-F0ECAC599D3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C0FFB85-BA29-4EC2-A987-D526499EA2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DA6759FE-1A26-443E-90E8-B839889D8B6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80D047C-A0AE-4715-850B-C399EE1DD8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E07FE6F8-F5DF-4DFB-B771-5BB5B2DD55C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D678D38-4849-405F-B8E9-8A94DDF5F376}"/>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8" name="页脚占位符 7">
            <a:extLst>
              <a:ext uri="{FF2B5EF4-FFF2-40B4-BE49-F238E27FC236}">
                <a16:creationId xmlns:a16="http://schemas.microsoft.com/office/drawing/2014/main" id="{38C16230-BE20-4301-ADD6-E9474F27B08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8855439-A828-4ACD-84F3-385F76F600C2}"/>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1483632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18E67B-6BBF-4084-8ABB-3E32417309E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9830215-DA5E-4FD9-9B0C-7C3511CC21A8}"/>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4" name="页脚占位符 3">
            <a:extLst>
              <a:ext uri="{FF2B5EF4-FFF2-40B4-BE49-F238E27FC236}">
                <a16:creationId xmlns:a16="http://schemas.microsoft.com/office/drawing/2014/main" id="{B02F4809-678E-4D99-9505-2216A287932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242897B-74E2-4137-99F6-107E23B1ACA7}"/>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3915187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DB567FD-6E30-409D-A798-6DBAF4035A27}"/>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3" name="页脚占位符 2">
            <a:extLst>
              <a:ext uri="{FF2B5EF4-FFF2-40B4-BE49-F238E27FC236}">
                <a16:creationId xmlns:a16="http://schemas.microsoft.com/office/drawing/2014/main" id="{E0161435-DA42-4384-9588-F082CFC9662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DAD9E30-A56A-4DDF-A8ED-39CEB8AE073E}"/>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2602021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16F84C-94D6-47BD-83C6-4E4D74FB611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6D57CCB-9CC1-413D-AE8C-4368EB7C4C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CD052F5-7317-4FCD-BCC2-D57A167D3B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81BEA0C-3EC7-49D3-B4DE-51DF91DD6A91}"/>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6" name="页脚占位符 5">
            <a:extLst>
              <a:ext uri="{FF2B5EF4-FFF2-40B4-BE49-F238E27FC236}">
                <a16:creationId xmlns:a16="http://schemas.microsoft.com/office/drawing/2014/main" id="{ECD2C029-BE3A-4147-A2B0-9FF3F607C4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B061F5F-F0F1-4F1A-A3B6-007B8330FD2A}"/>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2737746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FD776A-813B-493E-BFFE-447568A5734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5163F69-0B82-46F5-A41F-3035884FAB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B4BBE72-E394-4DED-BEB5-143BF35F87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A1583C4-8066-4813-A91C-7C8917182561}"/>
              </a:ext>
            </a:extLst>
          </p:cNvPr>
          <p:cNvSpPr>
            <a:spLocks noGrp="1"/>
          </p:cNvSpPr>
          <p:nvPr>
            <p:ph type="dt" sz="half" idx="10"/>
          </p:nvPr>
        </p:nvSpPr>
        <p:spPr/>
        <p:txBody>
          <a:bodyPr/>
          <a:lstStyle/>
          <a:p>
            <a:fld id="{454F5534-A5A5-4017-B169-0AFEA6BD55C9}" type="datetimeFigureOut">
              <a:rPr lang="zh-CN" altLang="en-US" smtClean="0"/>
              <a:t>2019/1/3</a:t>
            </a:fld>
            <a:endParaRPr lang="zh-CN" altLang="en-US"/>
          </a:p>
        </p:txBody>
      </p:sp>
      <p:sp>
        <p:nvSpPr>
          <p:cNvPr id="6" name="页脚占位符 5">
            <a:extLst>
              <a:ext uri="{FF2B5EF4-FFF2-40B4-BE49-F238E27FC236}">
                <a16:creationId xmlns:a16="http://schemas.microsoft.com/office/drawing/2014/main" id="{732C24C5-FF16-455D-9A54-C3D49A741D2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F6A9EEA-42C1-49DE-AAFF-02A8F1C9A9C2}"/>
              </a:ext>
            </a:extLst>
          </p:cNvPr>
          <p:cNvSpPr>
            <a:spLocks noGrp="1"/>
          </p:cNvSpPr>
          <p:nvPr>
            <p:ph type="sldNum" sz="quarter" idx="12"/>
          </p:nvPr>
        </p:nvSpPr>
        <p:spPr/>
        <p:txBody>
          <a:body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2801291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8F02821-3AEB-4DCD-8459-849BD5A38F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BB180C6-0590-4988-BB08-D44FA7510F4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3A56BED-DE02-4A6C-A5E2-4EEAEF59DA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4F5534-A5A5-4017-B169-0AFEA6BD55C9}"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EF3CC09C-E219-49F6-9B81-866B31AEDE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F9EFFD4-78B8-450C-8965-AF73F6ED41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F1107F-572B-453E-BAFA-7D393B9286A5}" type="slidenum">
              <a:rPr lang="zh-CN" altLang="en-US" smtClean="0"/>
              <a:t>‹#›</a:t>
            </a:fld>
            <a:endParaRPr lang="zh-CN" altLang="en-US"/>
          </a:p>
        </p:txBody>
      </p:sp>
    </p:spTree>
    <p:extLst>
      <p:ext uri="{BB962C8B-B14F-4D97-AF65-F5344CB8AC3E}">
        <p14:creationId xmlns:p14="http://schemas.microsoft.com/office/powerpoint/2010/main" val="2103058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50000"/>
            <a:lum/>
          </a:blip>
          <a:srcRect/>
          <a:stretch>
            <a:fillRect l="-7000" r="-7000"/>
          </a:stretch>
        </a:blip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2698" y="-5289"/>
            <a:ext cx="12179304" cy="6863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8924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slow" advTm="5000">
    <p:cover dir="rd"/>
  </p:transition>
  <p:txStyles>
    <p:titleStyle>
      <a:lvl1pPr algn="ctr" defTabSz="1218804" rtl="0" eaLnBrk="1" latinLnBrk="0" hangingPunct="1">
        <a:lnSpc>
          <a:spcPts val="7731"/>
        </a:lnSpc>
        <a:spcBef>
          <a:spcPct val="0"/>
        </a:spcBef>
        <a:buNone/>
        <a:defRPr sz="7198"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457051" indent="-457051" algn="l" defTabSz="1218804" rtl="0" eaLnBrk="1" latinLnBrk="0" hangingPunct="1">
        <a:spcBef>
          <a:spcPct val="20000"/>
        </a:spcBef>
        <a:buFont typeface="Arial" pitchFamily="34" charset="0"/>
        <a:buChar char="•"/>
        <a:defRPr sz="3199" kern="1200">
          <a:solidFill>
            <a:schemeClr val="tx1">
              <a:lumMod val="50000"/>
              <a:lumOff val="50000"/>
            </a:schemeClr>
          </a:solidFill>
          <a:latin typeface="+mj-lt"/>
          <a:ea typeface="+mn-ea"/>
          <a:cs typeface="+mn-cs"/>
        </a:defRPr>
      </a:lvl1pPr>
      <a:lvl2pPr marL="990278" indent="-380876" algn="l" defTabSz="1218804" rtl="0" eaLnBrk="1" latinLnBrk="0" hangingPunct="1">
        <a:spcBef>
          <a:spcPct val="20000"/>
        </a:spcBef>
        <a:buFont typeface="Courier New" pitchFamily="49" charset="0"/>
        <a:buChar char="o"/>
        <a:defRPr sz="2133" kern="1200">
          <a:solidFill>
            <a:schemeClr val="tx1">
              <a:lumMod val="50000"/>
              <a:lumOff val="50000"/>
            </a:schemeClr>
          </a:solidFill>
          <a:latin typeface="+mj-lt"/>
          <a:ea typeface="+mn-ea"/>
          <a:cs typeface="+mn-cs"/>
        </a:defRPr>
      </a:lvl2pPr>
      <a:lvl3pPr marL="1523505" indent="-304701" algn="l" defTabSz="1218804" rtl="0" eaLnBrk="1" latinLnBrk="0" hangingPunct="1">
        <a:spcBef>
          <a:spcPct val="20000"/>
        </a:spcBef>
        <a:buFont typeface="Arial" pitchFamily="34" charset="0"/>
        <a:buChar char="•"/>
        <a:defRPr sz="2133" kern="1200">
          <a:solidFill>
            <a:schemeClr val="tx1">
              <a:lumMod val="50000"/>
              <a:lumOff val="50000"/>
            </a:schemeClr>
          </a:solidFill>
          <a:latin typeface="+mj-lt"/>
          <a:ea typeface="+mn-ea"/>
          <a:cs typeface="+mn-cs"/>
        </a:defRPr>
      </a:lvl3pPr>
      <a:lvl4pPr marL="2132907" indent="-304701" algn="l" defTabSz="1218804" rtl="0" eaLnBrk="1" latinLnBrk="0" hangingPunct="1">
        <a:spcBef>
          <a:spcPct val="20000"/>
        </a:spcBef>
        <a:buFont typeface="Courier New" pitchFamily="49" charset="0"/>
        <a:buChar char="o"/>
        <a:defRPr sz="2133" kern="1200">
          <a:solidFill>
            <a:schemeClr val="tx1">
              <a:lumMod val="50000"/>
              <a:lumOff val="50000"/>
            </a:schemeClr>
          </a:solidFill>
          <a:latin typeface="+mj-lt"/>
          <a:ea typeface="+mn-ea"/>
          <a:cs typeface="+mn-cs"/>
        </a:defRPr>
      </a:lvl4pPr>
      <a:lvl5pPr marL="2742308" indent="-304701" algn="l" defTabSz="1218804" rtl="0" eaLnBrk="1" latinLnBrk="0" hangingPunct="1">
        <a:spcBef>
          <a:spcPct val="20000"/>
        </a:spcBef>
        <a:buFont typeface="Arial" pitchFamily="34" charset="0"/>
        <a:buChar char="•"/>
        <a:defRPr sz="2133" kern="1200">
          <a:solidFill>
            <a:schemeClr val="tx1">
              <a:lumMod val="50000"/>
              <a:lumOff val="50000"/>
            </a:schemeClr>
          </a:solidFill>
          <a:latin typeface="+mj-lt"/>
          <a:ea typeface="+mn-ea"/>
          <a:cs typeface="+mn-cs"/>
        </a:defRPr>
      </a:lvl5pPr>
      <a:lvl6pPr marL="3351710" indent="-304701" algn="l" defTabSz="1218804" rtl="0" eaLnBrk="1" latinLnBrk="0" hangingPunct="1">
        <a:spcBef>
          <a:spcPct val="20000"/>
        </a:spcBef>
        <a:buFont typeface="Courier New" pitchFamily="49" charset="0"/>
        <a:buChar char="o"/>
        <a:defRPr sz="2133" kern="1200">
          <a:solidFill>
            <a:schemeClr val="tx1">
              <a:lumMod val="50000"/>
              <a:lumOff val="50000"/>
            </a:schemeClr>
          </a:solidFill>
          <a:latin typeface="+mj-lt"/>
          <a:ea typeface="+mn-ea"/>
          <a:cs typeface="+mn-cs"/>
        </a:defRPr>
      </a:lvl6pPr>
      <a:lvl7pPr marL="3961112" indent="-304701" algn="l" defTabSz="1218804" rtl="0" eaLnBrk="1" latinLnBrk="0" hangingPunct="1">
        <a:spcBef>
          <a:spcPct val="20000"/>
        </a:spcBef>
        <a:buFont typeface="Arial" pitchFamily="34" charset="0"/>
        <a:buChar char="•"/>
        <a:defRPr sz="2133" kern="1200">
          <a:solidFill>
            <a:schemeClr val="tx1">
              <a:lumMod val="50000"/>
              <a:lumOff val="50000"/>
            </a:schemeClr>
          </a:solidFill>
          <a:latin typeface="+mj-lt"/>
          <a:ea typeface="+mn-ea"/>
          <a:cs typeface="+mn-cs"/>
        </a:defRPr>
      </a:lvl7pPr>
      <a:lvl8pPr marL="4570514" indent="-304701" algn="l" defTabSz="1218804" rtl="0" eaLnBrk="1" latinLnBrk="0" hangingPunct="1">
        <a:spcBef>
          <a:spcPct val="20000"/>
        </a:spcBef>
        <a:buFont typeface="Courier New" pitchFamily="49" charset="0"/>
        <a:buChar char="o"/>
        <a:defRPr sz="2133" kern="1200">
          <a:solidFill>
            <a:schemeClr val="tx1">
              <a:lumMod val="50000"/>
              <a:lumOff val="50000"/>
            </a:schemeClr>
          </a:solidFill>
          <a:latin typeface="+mj-lt"/>
          <a:ea typeface="+mn-ea"/>
          <a:cs typeface="+mn-cs"/>
        </a:defRPr>
      </a:lvl8pPr>
      <a:lvl9pPr marL="5179916" indent="-304701" algn="l" defTabSz="1218804" rtl="0" eaLnBrk="1" latinLnBrk="0" hangingPunct="1">
        <a:spcBef>
          <a:spcPct val="20000"/>
        </a:spcBef>
        <a:buFont typeface="Arial" pitchFamily="34" charset="0"/>
        <a:buChar char="•"/>
        <a:defRPr sz="2133" kern="1200">
          <a:solidFill>
            <a:schemeClr val="tx1">
              <a:lumMod val="50000"/>
              <a:lumOff val="50000"/>
            </a:schemeClr>
          </a:solidFill>
          <a:latin typeface="+mj-lt"/>
          <a:ea typeface="+mn-ea"/>
          <a:cs typeface="+mn-cs"/>
        </a:defRPr>
      </a:lvl9pPr>
    </p:bodyStyle>
    <p:otherStyle>
      <a:defPPr>
        <a:defRPr lang="en-US"/>
      </a:defPPr>
      <a:lvl1pPr marL="0" algn="l" defTabSz="1218804" rtl="0" eaLnBrk="1" latinLnBrk="0" hangingPunct="1">
        <a:defRPr sz="2399" kern="1200">
          <a:solidFill>
            <a:schemeClr val="tx1"/>
          </a:solidFill>
          <a:latin typeface="+mn-lt"/>
          <a:ea typeface="+mn-ea"/>
          <a:cs typeface="+mn-cs"/>
        </a:defRPr>
      </a:lvl1pPr>
      <a:lvl2pPr marL="609402" algn="l" defTabSz="1218804" rtl="0" eaLnBrk="1" latinLnBrk="0" hangingPunct="1">
        <a:defRPr sz="2399" kern="1200">
          <a:solidFill>
            <a:schemeClr val="tx1"/>
          </a:solidFill>
          <a:latin typeface="+mn-lt"/>
          <a:ea typeface="+mn-ea"/>
          <a:cs typeface="+mn-cs"/>
        </a:defRPr>
      </a:lvl2pPr>
      <a:lvl3pPr marL="1218804" algn="l" defTabSz="1218804" rtl="0" eaLnBrk="1" latinLnBrk="0" hangingPunct="1">
        <a:defRPr sz="2399" kern="1200">
          <a:solidFill>
            <a:schemeClr val="tx1"/>
          </a:solidFill>
          <a:latin typeface="+mn-lt"/>
          <a:ea typeface="+mn-ea"/>
          <a:cs typeface="+mn-cs"/>
        </a:defRPr>
      </a:lvl3pPr>
      <a:lvl4pPr marL="1828206" algn="l" defTabSz="1218804" rtl="0" eaLnBrk="1" latinLnBrk="0" hangingPunct="1">
        <a:defRPr sz="2399" kern="1200">
          <a:solidFill>
            <a:schemeClr val="tx1"/>
          </a:solidFill>
          <a:latin typeface="+mn-lt"/>
          <a:ea typeface="+mn-ea"/>
          <a:cs typeface="+mn-cs"/>
        </a:defRPr>
      </a:lvl4pPr>
      <a:lvl5pPr marL="2437608" algn="l" defTabSz="1218804" rtl="0" eaLnBrk="1" latinLnBrk="0" hangingPunct="1">
        <a:defRPr sz="2399" kern="1200">
          <a:solidFill>
            <a:schemeClr val="tx1"/>
          </a:solidFill>
          <a:latin typeface="+mn-lt"/>
          <a:ea typeface="+mn-ea"/>
          <a:cs typeface="+mn-cs"/>
        </a:defRPr>
      </a:lvl5pPr>
      <a:lvl6pPr marL="3047009" algn="l" defTabSz="1218804" rtl="0" eaLnBrk="1" latinLnBrk="0" hangingPunct="1">
        <a:defRPr sz="2399" kern="1200">
          <a:solidFill>
            <a:schemeClr val="tx1"/>
          </a:solidFill>
          <a:latin typeface="+mn-lt"/>
          <a:ea typeface="+mn-ea"/>
          <a:cs typeface="+mn-cs"/>
        </a:defRPr>
      </a:lvl6pPr>
      <a:lvl7pPr marL="3656411" algn="l" defTabSz="1218804" rtl="0" eaLnBrk="1" latinLnBrk="0" hangingPunct="1">
        <a:defRPr sz="2399" kern="1200">
          <a:solidFill>
            <a:schemeClr val="tx1"/>
          </a:solidFill>
          <a:latin typeface="+mn-lt"/>
          <a:ea typeface="+mn-ea"/>
          <a:cs typeface="+mn-cs"/>
        </a:defRPr>
      </a:lvl7pPr>
      <a:lvl8pPr marL="4265813" algn="l" defTabSz="1218804" rtl="0" eaLnBrk="1" latinLnBrk="0" hangingPunct="1">
        <a:defRPr sz="2399" kern="1200">
          <a:solidFill>
            <a:schemeClr val="tx1"/>
          </a:solidFill>
          <a:latin typeface="+mn-lt"/>
          <a:ea typeface="+mn-ea"/>
          <a:cs typeface="+mn-cs"/>
        </a:defRPr>
      </a:lvl8pPr>
      <a:lvl9pPr marL="4875215" algn="l" defTabSz="1218804"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2.jpeg"/><Relationship Id="rId7" Type="http://schemas.microsoft.com/office/2007/relationships/hdphoto" Target="../media/hdphoto4.wdp"/><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image" Target="../media/image34.jpeg"/><Relationship Id="rId5" Type="http://schemas.openxmlformats.org/officeDocument/2006/relationships/image" Target="../media/image33.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tags" Target="../tags/tag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9.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5016248" y="1813278"/>
            <a:ext cx="6633021" cy="2222489"/>
          </a:xfrm>
          <a:prstGeom prst="rect">
            <a:avLst/>
          </a:prstGeom>
          <a:noFill/>
        </p:spPr>
        <p:txBody>
          <a:bodyPr wrap="square" lIns="128987" tIns="64495" rIns="128987" bIns="64495" rtlCol="0">
            <a:spAutoFit/>
          </a:bodyPr>
          <a:lstStyle/>
          <a:p>
            <a:pPr algn="r" defTabSz="1218804">
              <a:defRPr/>
            </a:pPr>
            <a:r>
              <a:rPr lang="zh-CN" altLang="en-US" sz="7198" kern="0" dirty="0">
                <a:ln w="19050">
                  <a:noFill/>
                </a:ln>
                <a:solidFill>
                  <a:srgbClr val="7030A0"/>
                </a:solidFill>
                <a:effectLst>
                  <a:glow rad="101600">
                    <a:srgbClr val="FFFFFF">
                      <a:alpha val="40000"/>
                    </a:srgbClr>
                  </a:glow>
                </a:effectLst>
                <a:latin typeface="方正兰亭大黑_GBK" pitchFamily="2" charset="-122"/>
                <a:ea typeface="方正兰亭大黑_GBK" pitchFamily="2" charset="-122"/>
              </a:rPr>
              <a:t>工作汇报</a:t>
            </a:r>
            <a:endParaRPr lang="en-US" altLang="zh-CN" sz="7198" kern="0" dirty="0">
              <a:ln w="19050">
                <a:noFill/>
              </a:ln>
              <a:solidFill>
                <a:srgbClr val="7030A0"/>
              </a:solidFill>
              <a:effectLst>
                <a:glow rad="101600">
                  <a:srgbClr val="FFFFFF">
                    <a:alpha val="40000"/>
                  </a:srgbClr>
                </a:glow>
              </a:effectLst>
              <a:latin typeface="方正兰亭大黑_GBK" pitchFamily="2" charset="-122"/>
              <a:ea typeface="方正兰亭大黑_GBK" pitchFamily="2" charset="-122"/>
            </a:endParaRPr>
          </a:p>
          <a:p>
            <a:pPr algn="r" defTabSz="1218804">
              <a:defRPr/>
            </a:pPr>
            <a:r>
              <a:rPr lang="zh-CN" altLang="en-US" sz="5865" kern="0" dirty="0">
                <a:ln w="19050">
                  <a:noFill/>
                </a:ln>
                <a:solidFill>
                  <a:srgbClr val="7030A0"/>
                </a:solidFill>
                <a:effectLst>
                  <a:glow rad="101600">
                    <a:srgbClr val="FFFFFF">
                      <a:alpha val="40000"/>
                    </a:srgbClr>
                  </a:glow>
                </a:effectLst>
                <a:latin typeface="方正兰亭大黑_GBK" pitchFamily="2" charset="-122"/>
                <a:ea typeface="方正兰亭大黑_GBK" pitchFamily="2" charset="-122"/>
              </a:rPr>
              <a:t>年终</a:t>
            </a:r>
            <a:r>
              <a:rPr lang="zh-CN" altLang="en-US" sz="6398" kern="0" dirty="0">
                <a:ln w="19050">
                  <a:noFill/>
                </a:ln>
                <a:solidFill>
                  <a:srgbClr val="7030A0"/>
                </a:solidFill>
                <a:effectLst>
                  <a:glow rad="101600">
                    <a:srgbClr val="FFFFFF">
                      <a:alpha val="40000"/>
                    </a:srgbClr>
                  </a:glow>
                </a:effectLst>
                <a:latin typeface="方正兰亭大黑_GBK" pitchFamily="2" charset="-122"/>
                <a:ea typeface="方正兰亭大黑_GBK" pitchFamily="2" charset="-122"/>
              </a:rPr>
              <a:t>总结</a:t>
            </a:r>
            <a:r>
              <a:rPr lang="en-US" altLang="zh-CN" sz="5865" kern="0" dirty="0">
                <a:ln w="19050">
                  <a:noFill/>
                </a:ln>
                <a:solidFill>
                  <a:srgbClr val="7030A0"/>
                </a:solidFill>
                <a:effectLst>
                  <a:glow rad="101600">
                    <a:srgbClr val="FFFFFF">
                      <a:alpha val="40000"/>
                    </a:srgbClr>
                  </a:glow>
                </a:effectLst>
                <a:latin typeface="方正兰亭大黑_GBK" pitchFamily="2" charset="-122"/>
                <a:ea typeface="方正兰亭大黑_GBK" pitchFamily="2" charset="-122"/>
              </a:rPr>
              <a:t>PPT</a:t>
            </a:r>
            <a:r>
              <a:rPr lang="zh-CN" altLang="en-US" sz="5865" kern="0" dirty="0">
                <a:ln w="19050">
                  <a:noFill/>
                </a:ln>
                <a:solidFill>
                  <a:srgbClr val="7030A0"/>
                </a:solidFill>
                <a:effectLst>
                  <a:glow rad="101600">
                    <a:srgbClr val="FFFFFF">
                      <a:alpha val="40000"/>
                    </a:srgbClr>
                  </a:glow>
                </a:effectLst>
                <a:latin typeface="方正兰亭大黑_GBK" pitchFamily="2" charset="-122"/>
                <a:ea typeface="方正兰亭大黑_GBK" pitchFamily="2" charset="-122"/>
              </a:rPr>
              <a:t>模板</a:t>
            </a:r>
          </a:p>
        </p:txBody>
      </p:sp>
      <p:sp>
        <p:nvSpPr>
          <p:cNvPr id="8" name="矩形 7"/>
          <p:cNvSpPr/>
          <p:nvPr/>
        </p:nvSpPr>
        <p:spPr>
          <a:xfrm>
            <a:off x="306587" y="185197"/>
            <a:ext cx="1523530" cy="704574"/>
          </a:xfrm>
          <a:prstGeom prst="rect">
            <a:avLst/>
          </a:prstGeom>
        </p:spPr>
        <p:txBody>
          <a:bodyPr wrap="square" lIns="128987" tIns="64495" rIns="128987" bIns="64495">
            <a:spAutoFit/>
          </a:bodyPr>
          <a:lstStyle/>
          <a:p>
            <a:pPr algn="ctr" defTabSz="1218804">
              <a:defRPr/>
            </a:pPr>
            <a:r>
              <a:rPr lang="en-US" altLang="zh-CN" sz="3732" kern="0" dirty="0">
                <a:solidFill>
                  <a:srgbClr val="004D86"/>
                </a:solidFill>
                <a:effectLst>
                  <a:glow rad="63500">
                    <a:sysClr val="window" lastClr="FFFFFF">
                      <a:lumMod val="65000"/>
                      <a:alpha val="40000"/>
                    </a:sysClr>
                  </a:glow>
                </a:effectLst>
                <a:latin typeface="Impact" pitchFamily="34" charset="0"/>
                <a:ea typeface="黑体" pitchFamily="49" charset="-122"/>
              </a:rPr>
              <a:t>LOGO</a:t>
            </a:r>
            <a:endParaRPr lang="zh-CN" altLang="en-US" sz="3732" kern="0" dirty="0">
              <a:solidFill>
                <a:srgbClr val="004D86"/>
              </a:solidFill>
              <a:effectLst>
                <a:glow rad="63500">
                  <a:sysClr val="window" lastClr="FFFFFF">
                    <a:lumMod val="65000"/>
                    <a:alpha val="40000"/>
                  </a:sysClr>
                </a:glow>
              </a:effectLst>
              <a:latin typeface="Impact" pitchFamily="34" charset="0"/>
              <a:ea typeface="黑体" pitchFamily="49" charset="-122"/>
            </a:endParaRPr>
          </a:p>
        </p:txBody>
      </p:sp>
      <p:cxnSp>
        <p:nvCxnSpPr>
          <p:cNvPr id="13" name="直接连接符 12"/>
          <p:cNvCxnSpPr/>
          <p:nvPr/>
        </p:nvCxnSpPr>
        <p:spPr>
          <a:xfrm>
            <a:off x="7271765" y="3934358"/>
            <a:ext cx="0" cy="318520"/>
          </a:xfrm>
          <a:prstGeom prst="line">
            <a:avLst/>
          </a:prstGeom>
          <a:noFill/>
          <a:ln w="9525" cap="flat" cmpd="sng" algn="ctr">
            <a:noFill/>
            <a:prstDash val="solid"/>
          </a:ln>
          <a:effectLst/>
        </p:spPr>
      </p:cxnSp>
      <p:cxnSp>
        <p:nvCxnSpPr>
          <p:cNvPr id="14" name="直接连接符 13"/>
          <p:cNvCxnSpPr/>
          <p:nvPr/>
        </p:nvCxnSpPr>
        <p:spPr>
          <a:xfrm>
            <a:off x="8351692" y="3934358"/>
            <a:ext cx="0" cy="318520"/>
          </a:xfrm>
          <a:prstGeom prst="line">
            <a:avLst/>
          </a:prstGeom>
          <a:noFill/>
          <a:ln w="9525" cap="flat" cmpd="sng" algn="ctr">
            <a:solidFill>
              <a:sysClr val="windowText" lastClr="000000">
                <a:lumMod val="75000"/>
                <a:lumOff val="25000"/>
              </a:sysClr>
            </a:solidFill>
            <a:prstDash val="solid"/>
          </a:ln>
          <a:effectLst/>
        </p:spPr>
      </p:cxnSp>
      <p:cxnSp>
        <p:nvCxnSpPr>
          <p:cNvPr id="15" name="直接连接符 14"/>
          <p:cNvCxnSpPr/>
          <p:nvPr/>
        </p:nvCxnSpPr>
        <p:spPr>
          <a:xfrm>
            <a:off x="9464490" y="3934358"/>
            <a:ext cx="0" cy="318520"/>
          </a:xfrm>
          <a:prstGeom prst="line">
            <a:avLst/>
          </a:prstGeom>
          <a:noFill/>
          <a:ln w="9525" cap="flat" cmpd="sng" algn="ctr">
            <a:solidFill>
              <a:sysClr val="windowText" lastClr="000000">
                <a:lumMod val="75000"/>
                <a:lumOff val="25000"/>
              </a:sysClr>
            </a:solidFill>
            <a:prstDash val="solid"/>
          </a:ln>
          <a:effectLst/>
        </p:spPr>
      </p:cxnSp>
      <p:cxnSp>
        <p:nvCxnSpPr>
          <p:cNvPr id="16" name="直接连接符 15"/>
          <p:cNvCxnSpPr/>
          <p:nvPr/>
        </p:nvCxnSpPr>
        <p:spPr>
          <a:xfrm>
            <a:off x="10575483" y="3926725"/>
            <a:ext cx="0" cy="318520"/>
          </a:xfrm>
          <a:prstGeom prst="line">
            <a:avLst/>
          </a:prstGeom>
          <a:noFill/>
          <a:ln w="9525" cap="flat" cmpd="sng" algn="ctr">
            <a:solidFill>
              <a:sysClr val="windowText" lastClr="000000">
                <a:lumMod val="75000"/>
                <a:lumOff val="25000"/>
              </a:sysClr>
            </a:solidFill>
            <a:prstDash val="solid"/>
          </a:ln>
          <a:effectLst/>
        </p:spPr>
      </p:cxnSp>
      <p:sp>
        <p:nvSpPr>
          <p:cNvPr id="17" name="TextBox 16"/>
          <p:cNvSpPr txBox="1"/>
          <p:nvPr/>
        </p:nvSpPr>
        <p:spPr>
          <a:xfrm>
            <a:off x="7274474" y="3934356"/>
            <a:ext cx="1005347" cy="338398"/>
          </a:xfrm>
          <a:prstGeom prst="rect">
            <a:avLst/>
          </a:prstGeom>
          <a:noFill/>
        </p:spPr>
        <p:txBody>
          <a:bodyPr wrap="none" lIns="91412" tIns="45706" rIns="91412" bIns="45706" rtlCol="0">
            <a:spAutoFit/>
          </a:bodyPr>
          <a:lstStyle/>
          <a:p>
            <a:pPr defTabSz="1218804"/>
            <a:r>
              <a:rPr lang="zh-CN" altLang="en-US" sz="1599" dirty="0">
                <a:solidFill>
                  <a:prstClr val="black">
                    <a:lumMod val="75000"/>
                    <a:lumOff val="25000"/>
                  </a:prstClr>
                </a:solidFill>
                <a:latin typeface="方正兰亭黑_GBK" panose="02000000000000000000" pitchFamily="2" charset="-122"/>
                <a:ea typeface="方正兰亭黑_GBK" panose="02000000000000000000" pitchFamily="2" charset="-122"/>
              </a:rPr>
              <a:t>工作总结</a:t>
            </a:r>
          </a:p>
        </p:txBody>
      </p:sp>
      <p:sp>
        <p:nvSpPr>
          <p:cNvPr id="18" name="TextBox 17"/>
          <p:cNvSpPr txBox="1"/>
          <p:nvPr/>
        </p:nvSpPr>
        <p:spPr>
          <a:xfrm>
            <a:off x="8429106" y="3934356"/>
            <a:ext cx="1005347" cy="338398"/>
          </a:xfrm>
          <a:prstGeom prst="rect">
            <a:avLst/>
          </a:prstGeom>
          <a:noFill/>
        </p:spPr>
        <p:txBody>
          <a:bodyPr wrap="none" lIns="91412" tIns="45706" rIns="91412" bIns="45706" rtlCol="0">
            <a:spAutoFit/>
          </a:bodyPr>
          <a:lstStyle/>
          <a:p>
            <a:pPr defTabSz="1218804"/>
            <a:r>
              <a:rPr lang="zh-CN" altLang="en-US" sz="1599" dirty="0">
                <a:solidFill>
                  <a:prstClr val="black">
                    <a:lumMod val="75000"/>
                    <a:lumOff val="25000"/>
                  </a:prstClr>
                </a:solidFill>
                <a:latin typeface="方正兰亭黑_GBK" panose="02000000000000000000" pitchFamily="2" charset="-122"/>
                <a:ea typeface="方正兰亭黑_GBK" panose="02000000000000000000" pitchFamily="2" charset="-122"/>
              </a:rPr>
              <a:t>商务报告</a:t>
            </a:r>
          </a:p>
        </p:txBody>
      </p:sp>
      <p:sp>
        <p:nvSpPr>
          <p:cNvPr id="19" name="TextBox 18"/>
          <p:cNvSpPr txBox="1"/>
          <p:nvPr/>
        </p:nvSpPr>
        <p:spPr>
          <a:xfrm>
            <a:off x="9509033" y="3934356"/>
            <a:ext cx="1005347" cy="338398"/>
          </a:xfrm>
          <a:prstGeom prst="rect">
            <a:avLst/>
          </a:prstGeom>
          <a:noFill/>
        </p:spPr>
        <p:txBody>
          <a:bodyPr wrap="none" lIns="91412" tIns="45706" rIns="91412" bIns="45706" rtlCol="0">
            <a:spAutoFit/>
          </a:bodyPr>
          <a:lstStyle/>
          <a:p>
            <a:pPr defTabSz="1218804"/>
            <a:r>
              <a:rPr lang="zh-CN" altLang="en-US" sz="1599" dirty="0">
                <a:solidFill>
                  <a:prstClr val="black">
                    <a:lumMod val="75000"/>
                    <a:lumOff val="25000"/>
                  </a:prstClr>
                </a:solidFill>
                <a:latin typeface="方正兰亭黑_GBK" panose="02000000000000000000" pitchFamily="2" charset="-122"/>
                <a:ea typeface="方正兰亭黑_GBK" panose="02000000000000000000" pitchFamily="2" charset="-122"/>
              </a:rPr>
              <a:t>新年计划</a:t>
            </a:r>
          </a:p>
        </p:txBody>
      </p:sp>
      <p:sp>
        <p:nvSpPr>
          <p:cNvPr id="20" name="TextBox 19"/>
          <p:cNvSpPr txBox="1"/>
          <p:nvPr/>
        </p:nvSpPr>
        <p:spPr>
          <a:xfrm>
            <a:off x="10575485" y="3926724"/>
            <a:ext cx="1005347" cy="338398"/>
          </a:xfrm>
          <a:prstGeom prst="rect">
            <a:avLst/>
          </a:prstGeom>
          <a:noFill/>
        </p:spPr>
        <p:txBody>
          <a:bodyPr wrap="none" lIns="91412" tIns="45706" rIns="91412" bIns="45706" rtlCol="0">
            <a:spAutoFit/>
          </a:bodyPr>
          <a:lstStyle/>
          <a:p>
            <a:pPr defTabSz="1218804"/>
            <a:r>
              <a:rPr lang="zh-CN" altLang="en-US" sz="1599" dirty="0">
                <a:solidFill>
                  <a:prstClr val="black">
                    <a:lumMod val="75000"/>
                    <a:lumOff val="25000"/>
                  </a:prstClr>
                </a:solidFill>
                <a:latin typeface="方正兰亭黑_GBK" panose="02000000000000000000" pitchFamily="2" charset="-122"/>
                <a:ea typeface="方正兰亭黑_GBK" panose="02000000000000000000" pitchFamily="2" charset="-122"/>
              </a:rPr>
              <a:t>商务展示</a:t>
            </a:r>
          </a:p>
        </p:txBody>
      </p:sp>
    </p:spTree>
    <p:extLst>
      <p:ext uri="{BB962C8B-B14F-4D97-AF65-F5344CB8AC3E}">
        <p14:creationId xmlns:p14="http://schemas.microsoft.com/office/powerpoint/2010/main" val="2787585063"/>
      </p:ext>
    </p:extLst>
  </p:cSld>
  <p:clrMapOvr>
    <a:masterClrMapping/>
  </p:clrMapOvr>
  <p:transition spd="slow" advTm="400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700"/>
                                      </p:stCondLst>
                                      <p:iterate type="lt">
                                        <p:tmPct val="26667"/>
                                      </p:iterate>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45" presetClass="entr" presetSubtype="0" fill="hold" grpId="0" nodeType="withEffect">
                                      <p:stCondLst>
                                        <p:cond delay="42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anim calcmode="lin" valueType="num">
                                          <p:cBhvr>
                                            <p:cTn id="12" dur="2000" fill="hold"/>
                                            <p:tgtEl>
                                              <p:spTgt spid="8"/>
                                            </p:tgtEl>
                                            <p:attrNameLst>
                                              <p:attrName>ppt_w</p:attrName>
                                            </p:attrNameLst>
                                          </p:cBhvr>
                                          <p:tavLst>
                                            <p:tav tm="0" fmla="#ppt_w*sin(2.5*pi*$)">
                                              <p:val>
                                                <p:fltVal val="0"/>
                                              </p:val>
                                            </p:tav>
                                            <p:tav tm="100000">
                                              <p:val>
                                                <p:fltVal val="1"/>
                                              </p:val>
                                            </p:tav>
                                          </p:tavLst>
                                        </p:anim>
                                        <p:anim calcmode="lin" valueType="num">
                                          <p:cBhvr>
                                            <p:cTn id="13" dur="2000" fill="hold"/>
                                            <p:tgtEl>
                                              <p:spTgt spid="8"/>
                                            </p:tgtEl>
                                            <p:attrNameLst>
                                              <p:attrName>ppt_h</p:attrName>
                                            </p:attrNameLst>
                                          </p:cBhvr>
                                          <p:tavLst>
                                            <p:tav tm="0">
                                              <p:val>
                                                <p:strVal val="#ppt_h"/>
                                              </p:val>
                                            </p:tav>
                                            <p:tav tm="100000">
                                              <p:val>
                                                <p:strVal val="#ppt_h"/>
                                              </p:val>
                                            </p:tav>
                                          </p:tavLst>
                                        </p:anim>
                                      </p:childTnLst>
                                    </p:cTn>
                                  </p:par>
                                  <p:par>
                                    <p:cTn id="14" presetID="10" presetClass="entr" presetSubtype="0" fill="hold" nodeType="withEffect">
                                      <p:stCondLst>
                                        <p:cond delay="75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200"/>
                                            <p:tgtEl>
                                              <p:spTgt spid="13"/>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200"/>
                                            <p:tgtEl>
                                              <p:spTgt spid="17"/>
                                            </p:tgtEl>
                                          </p:cBhvr>
                                        </p:animEffect>
                                      </p:childTnLst>
                                    </p:cTn>
                                  </p:par>
                                  <p:par>
                                    <p:cTn id="20" presetID="10" presetClass="entr" presetSubtype="0" fill="hold" nodeType="withEffect">
                                      <p:stCondLst>
                                        <p:cond delay="125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200"/>
                                            <p:tgtEl>
                                              <p:spTgt spid="14"/>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200"/>
                                            <p:tgtEl>
                                              <p:spTgt spid="18"/>
                                            </p:tgtEl>
                                          </p:cBhvr>
                                        </p:animEffect>
                                      </p:childTnLst>
                                    </p:cTn>
                                  </p:par>
                                  <p:par>
                                    <p:cTn id="26" presetID="10" presetClass="entr" presetSubtype="0" fill="hold" nodeType="withEffect">
                                      <p:stCondLst>
                                        <p:cond delay="175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200"/>
                                            <p:tgtEl>
                                              <p:spTgt spid="15"/>
                                            </p:tgtEl>
                                          </p:cBhvr>
                                        </p:animEffect>
                                      </p:childTnLst>
                                    </p:cTn>
                                  </p:par>
                                  <p:par>
                                    <p:cTn id="29" presetID="22" presetClass="entr" presetSubtype="8" fill="hold" grpId="0" nodeType="withEffect">
                                      <p:stCondLst>
                                        <p:cond delay="200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200"/>
                                            <p:tgtEl>
                                              <p:spTgt spid="19"/>
                                            </p:tgtEl>
                                          </p:cBhvr>
                                        </p:animEffect>
                                      </p:childTnLst>
                                    </p:cTn>
                                  </p:par>
                                  <p:par>
                                    <p:cTn id="32" presetID="10" presetClass="entr" presetSubtype="0" fill="hold" nodeType="withEffect">
                                      <p:stCondLst>
                                        <p:cond delay="225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200"/>
                                            <p:tgtEl>
                                              <p:spTgt spid="16"/>
                                            </p:tgtEl>
                                          </p:cBhvr>
                                        </p:animEffect>
                                      </p:childTnLst>
                                    </p:cTn>
                                  </p:par>
                                  <p:par>
                                    <p:cTn id="35" presetID="22" presetClass="entr" presetSubtype="8" fill="hold" grpId="0" nodeType="withEffect">
                                      <p:stCondLst>
                                        <p:cond delay="25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17" grpId="0"/>
          <p:bldP spid="18" grpId="0"/>
          <p:bldP spid="19" grpId="0"/>
          <p:bldP spid="2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09813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本年度四项重要工作</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30" name="圆角矩形 29"/>
          <p:cNvSpPr/>
          <p:nvPr/>
        </p:nvSpPr>
        <p:spPr>
          <a:xfrm>
            <a:off x="3897713" y="1654657"/>
            <a:ext cx="2111583" cy="2111583"/>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31" name="圆角矩形 30"/>
          <p:cNvSpPr/>
          <p:nvPr/>
        </p:nvSpPr>
        <p:spPr>
          <a:xfrm>
            <a:off x="6201258" y="1654657"/>
            <a:ext cx="2111583" cy="2111583"/>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32" name="圆角矩形 31"/>
          <p:cNvSpPr/>
          <p:nvPr/>
        </p:nvSpPr>
        <p:spPr>
          <a:xfrm>
            <a:off x="3897713" y="3958202"/>
            <a:ext cx="2111583" cy="2111583"/>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33" name="圆角矩形 32"/>
          <p:cNvSpPr/>
          <p:nvPr/>
        </p:nvSpPr>
        <p:spPr>
          <a:xfrm>
            <a:off x="6201258" y="3958202"/>
            <a:ext cx="2111583" cy="2111583"/>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34" name="圆角矩形 33"/>
          <p:cNvSpPr/>
          <p:nvPr/>
        </p:nvSpPr>
        <p:spPr>
          <a:xfrm>
            <a:off x="5433410" y="3190354"/>
            <a:ext cx="575886" cy="575886"/>
          </a:xfrm>
          <a:prstGeom prst="roundRect">
            <a:avLst/>
          </a:prstGeom>
          <a:solidFill>
            <a:srgbClr val="161D25"/>
          </a:solid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1</a:t>
            </a:r>
            <a:endParaRPr lang="zh-CN" altLang="en-US" sz="2399" kern="0">
              <a:solidFill>
                <a:sysClr val="window" lastClr="FFFFFF"/>
              </a:solidFill>
              <a:latin typeface="Calibri"/>
              <a:ea typeface="宋体"/>
            </a:endParaRPr>
          </a:p>
        </p:txBody>
      </p:sp>
      <p:sp>
        <p:nvSpPr>
          <p:cNvPr id="35" name="圆角矩形 34"/>
          <p:cNvSpPr/>
          <p:nvPr/>
        </p:nvSpPr>
        <p:spPr>
          <a:xfrm>
            <a:off x="6201258" y="3190354"/>
            <a:ext cx="575886" cy="575886"/>
          </a:xfrm>
          <a:prstGeom prst="roundRect">
            <a:avLst/>
          </a:prstGeom>
          <a:solidFill>
            <a:srgbClr val="161D25"/>
          </a:solid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2</a:t>
            </a:r>
            <a:endParaRPr lang="zh-CN" altLang="en-US" sz="2399" kern="0">
              <a:solidFill>
                <a:sysClr val="window" lastClr="FFFFFF"/>
              </a:solidFill>
              <a:latin typeface="Calibri"/>
              <a:ea typeface="宋体"/>
            </a:endParaRPr>
          </a:p>
        </p:txBody>
      </p:sp>
      <p:sp>
        <p:nvSpPr>
          <p:cNvPr id="36" name="圆角矩形 35"/>
          <p:cNvSpPr/>
          <p:nvPr/>
        </p:nvSpPr>
        <p:spPr>
          <a:xfrm>
            <a:off x="5433410" y="3958202"/>
            <a:ext cx="575886" cy="575886"/>
          </a:xfrm>
          <a:prstGeom prst="roundRect">
            <a:avLst/>
          </a:prstGeom>
          <a:solidFill>
            <a:srgbClr val="161D25"/>
          </a:solid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3</a:t>
            </a:r>
            <a:endParaRPr lang="zh-CN" altLang="en-US" sz="2399" kern="0">
              <a:solidFill>
                <a:sysClr val="window" lastClr="FFFFFF"/>
              </a:solidFill>
              <a:latin typeface="Calibri"/>
              <a:ea typeface="宋体"/>
            </a:endParaRPr>
          </a:p>
        </p:txBody>
      </p:sp>
      <p:sp>
        <p:nvSpPr>
          <p:cNvPr id="37" name="圆角矩形 36"/>
          <p:cNvSpPr/>
          <p:nvPr/>
        </p:nvSpPr>
        <p:spPr>
          <a:xfrm>
            <a:off x="6201258" y="3958202"/>
            <a:ext cx="575886" cy="575886"/>
          </a:xfrm>
          <a:prstGeom prst="roundRect">
            <a:avLst/>
          </a:prstGeom>
          <a:solidFill>
            <a:srgbClr val="161D25"/>
          </a:solidFill>
          <a:ln w="25400" cap="flat" cmpd="sng" algn="ctr">
            <a:noFill/>
            <a:prstDash val="solid"/>
          </a:ln>
          <a:effectLst/>
        </p:spPr>
        <p:txBody>
          <a:bodyPr rtlCol="0" anchor="ctr"/>
          <a:lstStyle/>
          <a:p>
            <a:pPr algn="ctr" defTabSz="1218804">
              <a:defRPr/>
            </a:pPr>
            <a:r>
              <a:rPr lang="en-US" altLang="zh-CN" sz="2399" kern="0">
                <a:solidFill>
                  <a:sysClr val="window" lastClr="FFFFFF"/>
                </a:solidFill>
                <a:latin typeface="Calibri"/>
                <a:ea typeface="宋体"/>
              </a:rPr>
              <a:t>4</a:t>
            </a:r>
            <a:endParaRPr lang="zh-CN" altLang="en-US" sz="2399" kern="0">
              <a:solidFill>
                <a:sysClr val="window" lastClr="FFFFFF"/>
              </a:solidFill>
              <a:latin typeface="Calibri"/>
              <a:ea typeface="宋体"/>
            </a:endParaRPr>
          </a:p>
        </p:txBody>
      </p:sp>
      <p:sp>
        <p:nvSpPr>
          <p:cNvPr id="38" name="TextBox 37"/>
          <p:cNvSpPr txBox="1"/>
          <p:nvPr/>
        </p:nvSpPr>
        <p:spPr>
          <a:xfrm>
            <a:off x="611293" y="2366003"/>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39" name="TextBox 38"/>
          <p:cNvSpPr txBox="1"/>
          <p:nvPr/>
        </p:nvSpPr>
        <p:spPr>
          <a:xfrm>
            <a:off x="1263980" y="1750640"/>
            <a:ext cx="2364971" cy="615361"/>
          </a:xfrm>
          <a:prstGeom prst="rect">
            <a:avLst/>
          </a:prstGeom>
          <a:noFill/>
        </p:spPr>
        <p:txBody>
          <a:bodyPr wrap="square" tIns="0" bIns="0" rtlCol="0" anchor="t">
            <a:spAutoFit/>
          </a:bodyPr>
          <a:lstStyle/>
          <a:p>
            <a:pPr algn="ctr" defTabSz="1218804">
              <a:lnSpc>
                <a:spcPct val="150000"/>
              </a:lnSpc>
              <a:defRPr/>
            </a:pPr>
            <a:r>
              <a:rPr lang="zh-CN" altLang="en-US" sz="2666" b="1" kern="0" dirty="0">
                <a:solidFill>
                  <a:srgbClr val="0067B4"/>
                </a:solidFill>
                <a:latin typeface="微软雅黑" pitchFamily="34" charset="-122"/>
                <a:ea typeface="微软雅黑" pitchFamily="34" charset="-122"/>
                <a:cs typeface="华文黑体" pitchFamily="2" charset="-122"/>
              </a:rPr>
              <a:t>点击添加标题</a:t>
            </a:r>
          </a:p>
        </p:txBody>
      </p:sp>
      <p:sp>
        <p:nvSpPr>
          <p:cNvPr id="40" name="TextBox 39"/>
          <p:cNvSpPr txBox="1"/>
          <p:nvPr/>
        </p:nvSpPr>
        <p:spPr>
          <a:xfrm>
            <a:off x="8577720" y="2366003"/>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41" name="TextBox 40"/>
          <p:cNvSpPr txBox="1"/>
          <p:nvPr/>
        </p:nvSpPr>
        <p:spPr>
          <a:xfrm>
            <a:off x="8577720" y="1750640"/>
            <a:ext cx="2364971" cy="615361"/>
          </a:xfrm>
          <a:prstGeom prst="rect">
            <a:avLst/>
          </a:prstGeom>
          <a:noFill/>
        </p:spPr>
        <p:txBody>
          <a:bodyPr wrap="square" tIns="0" bIns="0" rtlCol="0" anchor="t">
            <a:spAutoFit/>
          </a:bodyPr>
          <a:lstStyle/>
          <a:p>
            <a:pPr algn="ctr" defTabSz="1218804">
              <a:lnSpc>
                <a:spcPct val="150000"/>
              </a:lnSpc>
              <a:defRPr/>
            </a:pPr>
            <a:r>
              <a:rPr lang="zh-CN" altLang="en-US" sz="2666" b="1" kern="0">
                <a:solidFill>
                  <a:srgbClr val="0067B4"/>
                </a:solidFill>
                <a:latin typeface="微软雅黑" pitchFamily="34" charset="-122"/>
                <a:ea typeface="微软雅黑" pitchFamily="34" charset="-122"/>
                <a:cs typeface="华文黑体" pitchFamily="2" charset="-122"/>
              </a:rPr>
              <a:t>点击添加标题</a:t>
            </a:r>
          </a:p>
        </p:txBody>
      </p:sp>
      <p:sp>
        <p:nvSpPr>
          <p:cNvPr id="42" name="TextBox 41"/>
          <p:cNvSpPr txBox="1"/>
          <p:nvPr/>
        </p:nvSpPr>
        <p:spPr>
          <a:xfrm>
            <a:off x="611293" y="4841172"/>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43" name="TextBox 42"/>
          <p:cNvSpPr txBox="1"/>
          <p:nvPr/>
        </p:nvSpPr>
        <p:spPr>
          <a:xfrm>
            <a:off x="1263980" y="4225809"/>
            <a:ext cx="2364971" cy="615361"/>
          </a:xfrm>
          <a:prstGeom prst="rect">
            <a:avLst/>
          </a:prstGeom>
          <a:noFill/>
        </p:spPr>
        <p:txBody>
          <a:bodyPr wrap="square" tIns="0" bIns="0" rtlCol="0" anchor="t">
            <a:spAutoFit/>
          </a:bodyPr>
          <a:lstStyle/>
          <a:p>
            <a:pPr algn="ctr" defTabSz="1218804">
              <a:lnSpc>
                <a:spcPct val="150000"/>
              </a:lnSpc>
              <a:defRPr/>
            </a:pPr>
            <a:r>
              <a:rPr lang="zh-CN" altLang="en-US" sz="2666" b="1" kern="0">
                <a:solidFill>
                  <a:srgbClr val="0067B4"/>
                </a:solidFill>
                <a:latin typeface="微软雅黑" pitchFamily="34" charset="-122"/>
                <a:ea typeface="微软雅黑" pitchFamily="34" charset="-122"/>
                <a:cs typeface="华文黑体" pitchFamily="2" charset="-122"/>
              </a:rPr>
              <a:t>点击添加标题</a:t>
            </a:r>
          </a:p>
        </p:txBody>
      </p:sp>
      <p:sp>
        <p:nvSpPr>
          <p:cNvPr id="44" name="TextBox 43"/>
          <p:cNvSpPr txBox="1"/>
          <p:nvPr/>
        </p:nvSpPr>
        <p:spPr>
          <a:xfrm>
            <a:off x="8577720" y="4841172"/>
            <a:ext cx="2975412" cy="1052019"/>
          </a:xfrm>
          <a:prstGeom prst="rect">
            <a:avLst/>
          </a:prstGeom>
          <a:noFill/>
        </p:spPr>
        <p:txBody>
          <a:bodyPr wrap="square" rtlCol="0">
            <a:spAutoFit/>
          </a:bodyPr>
          <a:lstStyle/>
          <a:p>
            <a:pPr algn="just" defTabSz="1218804">
              <a:lnSpc>
                <a:spcPct val="130000"/>
              </a:lnSpc>
              <a:defRPr/>
            </a:pPr>
            <a:r>
              <a:rPr lang="zh-CN" altLang="en-US" sz="1599" kern="0" dirty="0">
                <a:solidFill>
                  <a:sysClr val="windowText" lastClr="000000">
                    <a:lumMod val="75000"/>
                    <a:lumOff val="25000"/>
                  </a:sysClr>
                </a:solidFill>
                <a:latin typeface="微软雅黑" pitchFamily="34" charset="-122"/>
                <a:ea typeface="微软雅黑" pitchFamily="34" charset="-122"/>
              </a:rPr>
              <a:t>您的内容打在这里，或者通过复制您的文本后，在此框中选择粘贴，并选择只保留</a:t>
            </a:r>
            <a:r>
              <a:rPr lang="zh-CN" altLang="en-US" sz="1599" kern="0">
                <a:solidFill>
                  <a:sysClr val="windowText" lastClr="000000">
                    <a:lumMod val="75000"/>
                    <a:lumOff val="25000"/>
                  </a:sysClr>
                </a:solidFill>
                <a:latin typeface="微软雅黑" pitchFamily="34" charset="-122"/>
                <a:ea typeface="微软雅黑" pitchFamily="34" charset="-122"/>
              </a:rPr>
              <a:t>文字。</a:t>
            </a:r>
          </a:p>
        </p:txBody>
      </p:sp>
      <p:sp>
        <p:nvSpPr>
          <p:cNvPr id="45" name="TextBox 44"/>
          <p:cNvSpPr txBox="1"/>
          <p:nvPr/>
        </p:nvSpPr>
        <p:spPr>
          <a:xfrm>
            <a:off x="8577720" y="4225809"/>
            <a:ext cx="2364971" cy="615361"/>
          </a:xfrm>
          <a:prstGeom prst="rect">
            <a:avLst/>
          </a:prstGeom>
          <a:noFill/>
        </p:spPr>
        <p:txBody>
          <a:bodyPr wrap="square" tIns="0" bIns="0" rtlCol="0" anchor="t">
            <a:spAutoFit/>
          </a:bodyPr>
          <a:lstStyle/>
          <a:p>
            <a:pPr algn="ctr" defTabSz="1218804">
              <a:lnSpc>
                <a:spcPct val="150000"/>
              </a:lnSpc>
              <a:defRPr/>
            </a:pPr>
            <a:r>
              <a:rPr lang="zh-CN" altLang="en-US" sz="2666" b="1" kern="0">
                <a:solidFill>
                  <a:srgbClr val="0067B4"/>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1002834517"/>
      </p:ext>
    </p:extLst>
  </p:cSld>
  <p:clrMapOvr>
    <a:masterClrMapping/>
  </p:clrMapOvr>
  <p:transition spd="slow" advTm="4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49" presetClass="entr" presetSubtype="0"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 calcmode="lin" valueType="num">
                                      <p:cBhvr>
                                        <p:cTn id="39" dur="500" fill="hold"/>
                                        <p:tgtEl>
                                          <p:spTgt spid="32"/>
                                        </p:tgtEl>
                                        <p:attrNameLst>
                                          <p:attrName>style.rotation</p:attrName>
                                        </p:attrNameLst>
                                      </p:cBhvr>
                                      <p:tavLst>
                                        <p:tav tm="0">
                                          <p:val>
                                            <p:fltVal val="360"/>
                                          </p:val>
                                        </p:tav>
                                        <p:tav tm="100000">
                                          <p:val>
                                            <p:fltVal val="0"/>
                                          </p:val>
                                        </p:tav>
                                      </p:tavLst>
                                    </p:anim>
                                    <p:animEffect transition="in" filter="fade">
                                      <p:cBhvr>
                                        <p:cTn id="40" dur="500"/>
                                        <p:tgtEl>
                                          <p:spTgt spid="32"/>
                                        </p:tgtEl>
                                      </p:cBhvr>
                                    </p:animEffect>
                                  </p:childTnLst>
                                </p:cTn>
                              </p:par>
                              <p:par>
                                <p:cTn id="41" presetID="49" presetClass="entr" presetSubtype="0" decel="100000" fill="hold" grpId="0" nodeType="withEffect">
                                  <p:stCondLst>
                                    <p:cond delay="60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style.rotation</p:attrName>
                                        </p:attrNameLst>
                                      </p:cBhvr>
                                      <p:tavLst>
                                        <p:tav tm="0">
                                          <p:val>
                                            <p:fltVal val="360"/>
                                          </p:val>
                                        </p:tav>
                                        <p:tav tm="100000">
                                          <p:val>
                                            <p:fltVal val="0"/>
                                          </p:val>
                                        </p:tav>
                                      </p:tavLst>
                                    </p:anim>
                                    <p:animEffect transition="in" filter="fade">
                                      <p:cBhvr>
                                        <p:cTn id="46" dur="500"/>
                                        <p:tgtEl>
                                          <p:spTgt spid="33"/>
                                        </p:tgtEl>
                                      </p:cBhvr>
                                    </p:animEffect>
                                  </p:childTnLst>
                                </p:cTn>
                              </p:par>
                            </p:childTnLst>
                          </p:cTn>
                        </p:par>
                        <p:par>
                          <p:cTn id="47" fill="hold">
                            <p:stCondLst>
                              <p:cond delay="2600"/>
                            </p:stCondLst>
                            <p:childTnLst>
                              <p:par>
                                <p:cTn id="48" presetID="2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childTnLst>
                                </p:cTn>
                              </p:par>
                            </p:childTnLst>
                          </p:cTn>
                        </p:par>
                        <p:par>
                          <p:cTn id="64" fill="hold">
                            <p:stCondLst>
                              <p:cond delay="3100"/>
                            </p:stCondLst>
                            <p:childTnLst>
                              <p:par>
                                <p:cTn id="65" presetID="12" presetClass="entr" presetSubtype="2"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p:tgtEl>
                                          <p:spTgt spid="39"/>
                                        </p:tgtEl>
                                        <p:attrNameLst>
                                          <p:attrName>ppt_x</p:attrName>
                                        </p:attrNameLst>
                                      </p:cBhvr>
                                      <p:tavLst>
                                        <p:tav tm="0">
                                          <p:val>
                                            <p:strVal val="#ppt_x+#ppt_w*1.125000"/>
                                          </p:val>
                                        </p:tav>
                                        <p:tav tm="100000">
                                          <p:val>
                                            <p:strVal val="#ppt_x"/>
                                          </p:val>
                                        </p:tav>
                                      </p:tavLst>
                                    </p:anim>
                                    <p:animEffect transition="in" filter="wipe(left)">
                                      <p:cBhvr>
                                        <p:cTn id="68" dur="500"/>
                                        <p:tgtEl>
                                          <p:spTgt spid="39"/>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p:tgtEl>
                                          <p:spTgt spid="38"/>
                                        </p:tgtEl>
                                        <p:attrNameLst>
                                          <p:attrName>ppt_x</p:attrName>
                                        </p:attrNameLst>
                                      </p:cBhvr>
                                      <p:tavLst>
                                        <p:tav tm="0">
                                          <p:val>
                                            <p:strVal val="#ppt_x+#ppt_w*1.125000"/>
                                          </p:val>
                                        </p:tav>
                                        <p:tav tm="100000">
                                          <p:val>
                                            <p:strVal val="#ppt_x"/>
                                          </p:val>
                                        </p:tav>
                                      </p:tavLst>
                                    </p:anim>
                                    <p:animEffect transition="in" filter="wipe(left)">
                                      <p:cBhvr>
                                        <p:cTn id="72" dur="500"/>
                                        <p:tgtEl>
                                          <p:spTgt spid="38"/>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p:tgtEl>
                                          <p:spTgt spid="41"/>
                                        </p:tgtEl>
                                        <p:attrNameLst>
                                          <p:attrName>ppt_x</p:attrName>
                                        </p:attrNameLst>
                                      </p:cBhvr>
                                      <p:tavLst>
                                        <p:tav tm="0">
                                          <p:val>
                                            <p:strVal val="#ppt_x-#ppt_w*1.125000"/>
                                          </p:val>
                                        </p:tav>
                                        <p:tav tm="100000">
                                          <p:val>
                                            <p:strVal val="#ppt_x"/>
                                          </p:val>
                                        </p:tav>
                                      </p:tavLst>
                                    </p:anim>
                                    <p:animEffect transition="in" filter="wipe(right)">
                                      <p:cBhvr>
                                        <p:cTn id="76" dur="500"/>
                                        <p:tgtEl>
                                          <p:spTgt spid="41"/>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p:tgtEl>
                                          <p:spTgt spid="43"/>
                                        </p:tgtEl>
                                        <p:attrNameLst>
                                          <p:attrName>ppt_x</p:attrName>
                                        </p:attrNameLst>
                                      </p:cBhvr>
                                      <p:tavLst>
                                        <p:tav tm="0">
                                          <p:val>
                                            <p:strVal val="#ppt_x+#ppt_w*1.125000"/>
                                          </p:val>
                                        </p:tav>
                                        <p:tav tm="100000">
                                          <p:val>
                                            <p:strVal val="#ppt_x"/>
                                          </p:val>
                                        </p:tav>
                                      </p:tavLst>
                                    </p:anim>
                                    <p:animEffect transition="in" filter="wipe(left)">
                                      <p:cBhvr>
                                        <p:cTn id="84" dur="500"/>
                                        <p:tgtEl>
                                          <p:spTgt spid="43"/>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ppt_x</p:attrName>
                                        </p:attrNameLst>
                                      </p:cBhvr>
                                      <p:tavLst>
                                        <p:tav tm="0">
                                          <p:val>
                                            <p:strVal val="#ppt_x+#ppt_w*1.125000"/>
                                          </p:val>
                                        </p:tav>
                                        <p:tav tm="100000">
                                          <p:val>
                                            <p:strVal val="#ppt_x"/>
                                          </p:val>
                                        </p:tav>
                                      </p:tavLst>
                                    </p:anim>
                                    <p:animEffect transition="in" filter="wipe(left)">
                                      <p:cBhvr>
                                        <p:cTn id="88" dur="500"/>
                                        <p:tgtEl>
                                          <p:spTgt spid="42"/>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p:tgtEl>
                                          <p:spTgt spid="45"/>
                                        </p:tgtEl>
                                        <p:attrNameLst>
                                          <p:attrName>ppt_x</p:attrName>
                                        </p:attrNameLst>
                                      </p:cBhvr>
                                      <p:tavLst>
                                        <p:tav tm="0">
                                          <p:val>
                                            <p:strVal val="#ppt_x-#ppt_w*1.125000"/>
                                          </p:val>
                                        </p:tav>
                                        <p:tav tm="100000">
                                          <p:val>
                                            <p:strVal val="#ppt_x"/>
                                          </p:val>
                                        </p:tav>
                                      </p:tavLst>
                                    </p:anim>
                                    <p:animEffect transition="in" filter="wipe(right)">
                                      <p:cBhvr>
                                        <p:cTn id="92" dur="500"/>
                                        <p:tgtEl>
                                          <p:spTgt spid="45"/>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additive="base">
                                        <p:cTn id="95" dur="500"/>
                                        <p:tgtEl>
                                          <p:spTgt spid="44"/>
                                        </p:tgtEl>
                                        <p:attrNameLst>
                                          <p:attrName>ppt_x</p:attrName>
                                        </p:attrNameLst>
                                      </p:cBhvr>
                                      <p:tavLst>
                                        <p:tav tm="0">
                                          <p:val>
                                            <p:strVal val="#ppt_x-#ppt_w*1.125000"/>
                                          </p:val>
                                        </p:tav>
                                        <p:tav tm="100000">
                                          <p:val>
                                            <p:strVal val="#ppt_x"/>
                                          </p:val>
                                        </p:tav>
                                      </p:tavLst>
                                    </p:anim>
                                    <p:animEffect transition="in" filter="wipe(right)">
                                      <p:cBhvr>
                                        <p:cTn id="9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09813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本年度四项重要工作</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123" name="五边形 122"/>
          <p:cNvSpPr/>
          <p:nvPr/>
        </p:nvSpPr>
        <p:spPr>
          <a:xfrm flipH="1">
            <a:off x="2522944" y="3737212"/>
            <a:ext cx="3002769" cy="510690"/>
          </a:xfrm>
          <a:prstGeom prst="homePlate">
            <a:avLst/>
          </a:prstGeom>
          <a:solidFill>
            <a:srgbClr val="00B0F0"/>
          </a:solidFill>
          <a:ln w="12700" cap="flat" cmpd="sng" algn="ctr">
            <a:noFill/>
            <a:prstDash val="solid"/>
            <a:miter lim="800000"/>
          </a:ln>
          <a:effectLst/>
        </p:spPr>
        <p:txBody>
          <a:bodyPr lIns="91424" tIns="45713" rIns="91424" bIns="45713" rtlCol="0" anchor="ctr"/>
          <a:lstStyle/>
          <a:p>
            <a:pPr algn="ctr" defTabSz="1218804">
              <a:defRPr/>
            </a:pPr>
            <a:endParaRPr lang="zh-CN" altLang="en-US" sz="1466" kern="0">
              <a:solidFill>
                <a:sysClr val="window" lastClr="FFFFFF"/>
              </a:solidFill>
              <a:latin typeface="微软雅黑" pitchFamily="34" charset="-122"/>
              <a:ea typeface="微软雅黑" pitchFamily="34" charset="-122"/>
            </a:endParaRPr>
          </a:p>
        </p:txBody>
      </p:sp>
      <p:sp>
        <p:nvSpPr>
          <p:cNvPr id="124" name="五边形 123"/>
          <p:cNvSpPr/>
          <p:nvPr/>
        </p:nvSpPr>
        <p:spPr>
          <a:xfrm flipH="1">
            <a:off x="3679015" y="4343621"/>
            <a:ext cx="1846698" cy="510690"/>
          </a:xfrm>
          <a:prstGeom prst="homePlate">
            <a:avLst/>
          </a:prstGeom>
          <a:solidFill>
            <a:srgbClr val="009BD2"/>
          </a:solidFill>
          <a:ln w="12700" cap="flat" cmpd="sng" algn="ctr">
            <a:noFill/>
            <a:prstDash val="solid"/>
            <a:miter lim="800000"/>
          </a:ln>
          <a:effectLst/>
        </p:spPr>
        <p:txBody>
          <a:bodyPr lIns="91424" tIns="45713" rIns="91424" bIns="45713" rtlCol="0" anchor="ctr"/>
          <a:lstStyle/>
          <a:p>
            <a:pPr algn="ctr" defTabSz="1218804">
              <a:defRPr/>
            </a:pPr>
            <a:endParaRPr lang="zh-CN" altLang="en-US" sz="1466" kern="0">
              <a:solidFill>
                <a:sysClr val="window" lastClr="FFFFFF"/>
              </a:solidFill>
              <a:latin typeface="微软雅黑" pitchFamily="34" charset="-122"/>
              <a:ea typeface="微软雅黑" pitchFamily="34" charset="-122"/>
            </a:endParaRPr>
          </a:p>
        </p:txBody>
      </p:sp>
      <p:sp>
        <p:nvSpPr>
          <p:cNvPr id="125" name="五边形 124"/>
          <p:cNvSpPr/>
          <p:nvPr/>
        </p:nvSpPr>
        <p:spPr>
          <a:xfrm flipH="1">
            <a:off x="2976488" y="4950031"/>
            <a:ext cx="2549224" cy="510690"/>
          </a:xfrm>
          <a:prstGeom prst="homePlate">
            <a:avLst/>
          </a:prstGeom>
          <a:solidFill>
            <a:srgbClr val="0067B4"/>
          </a:solidFill>
          <a:ln w="12700" cap="flat" cmpd="sng" algn="ctr">
            <a:noFill/>
            <a:prstDash val="solid"/>
            <a:miter lim="800000"/>
          </a:ln>
          <a:effectLst/>
        </p:spPr>
        <p:txBody>
          <a:bodyPr lIns="91424" tIns="45713" rIns="91424" bIns="45713" rtlCol="0" anchor="ctr"/>
          <a:lstStyle/>
          <a:p>
            <a:pPr algn="ctr" defTabSz="1218804">
              <a:defRPr/>
            </a:pPr>
            <a:endParaRPr lang="zh-CN" altLang="en-US" sz="1466" kern="0">
              <a:solidFill>
                <a:sysClr val="window" lastClr="FFFFFF"/>
              </a:solidFill>
              <a:latin typeface="微软雅黑" pitchFamily="34" charset="-122"/>
              <a:ea typeface="微软雅黑" pitchFamily="34" charset="-122"/>
            </a:endParaRPr>
          </a:p>
        </p:txBody>
      </p:sp>
      <p:sp>
        <p:nvSpPr>
          <p:cNvPr id="126" name="五边形 125"/>
          <p:cNvSpPr/>
          <p:nvPr/>
        </p:nvSpPr>
        <p:spPr>
          <a:xfrm flipH="1">
            <a:off x="1850033" y="5556441"/>
            <a:ext cx="3675680" cy="510690"/>
          </a:xfrm>
          <a:prstGeom prst="homePlate">
            <a:avLst/>
          </a:prstGeom>
          <a:solidFill>
            <a:srgbClr val="009BD2"/>
          </a:solidFill>
          <a:ln w="12700" cap="flat" cmpd="sng" algn="ctr">
            <a:noFill/>
            <a:prstDash val="solid"/>
            <a:miter lim="800000"/>
          </a:ln>
          <a:effectLst/>
        </p:spPr>
        <p:txBody>
          <a:bodyPr lIns="91424" tIns="45713" rIns="91424" bIns="45713" rtlCol="0" anchor="ctr"/>
          <a:lstStyle/>
          <a:p>
            <a:pPr algn="ctr" defTabSz="1218804">
              <a:defRPr/>
            </a:pPr>
            <a:endParaRPr lang="zh-CN" altLang="en-US" sz="1466" kern="0">
              <a:solidFill>
                <a:sysClr val="window" lastClr="FFFFFF"/>
              </a:solidFill>
              <a:latin typeface="微软雅黑" pitchFamily="34" charset="-122"/>
              <a:ea typeface="微软雅黑" pitchFamily="34" charset="-122"/>
            </a:endParaRPr>
          </a:p>
        </p:txBody>
      </p:sp>
      <p:sp>
        <p:nvSpPr>
          <p:cNvPr id="127" name="TextBox 159"/>
          <p:cNvSpPr txBox="1"/>
          <p:nvPr/>
        </p:nvSpPr>
        <p:spPr>
          <a:xfrm>
            <a:off x="4778549" y="3833766"/>
            <a:ext cx="590194" cy="317893"/>
          </a:xfrm>
          <a:prstGeom prst="rect">
            <a:avLst/>
          </a:prstGeom>
          <a:noFill/>
        </p:spPr>
        <p:txBody>
          <a:bodyPr wrap="none" lIns="91424" tIns="45713" rIns="91424" bIns="45713" rtlCol="0">
            <a:spAutoFit/>
          </a:bodyPr>
          <a:lstStyle/>
          <a:p>
            <a:pPr algn="ctr" defTabSz="1218804">
              <a:defRPr/>
            </a:pPr>
            <a:r>
              <a:rPr lang="en-US" altLang="zh-CN" sz="1466" b="1" kern="0" dirty="0">
                <a:solidFill>
                  <a:sysClr val="window" lastClr="FFFFFF"/>
                </a:solidFill>
                <a:latin typeface="微软雅黑" pitchFamily="34" charset="-122"/>
                <a:ea typeface="微软雅黑" pitchFamily="34" charset="-122"/>
              </a:rPr>
              <a:t>73%</a:t>
            </a:r>
            <a:endParaRPr lang="zh-CN" altLang="en-US" sz="1466" b="1" kern="0" dirty="0">
              <a:solidFill>
                <a:sysClr val="window" lastClr="FFFFFF"/>
              </a:solidFill>
              <a:latin typeface="微软雅黑" pitchFamily="34" charset="-122"/>
              <a:ea typeface="微软雅黑" pitchFamily="34" charset="-122"/>
            </a:endParaRPr>
          </a:p>
        </p:txBody>
      </p:sp>
      <p:sp>
        <p:nvSpPr>
          <p:cNvPr id="128" name="TextBox 160"/>
          <p:cNvSpPr txBox="1"/>
          <p:nvPr/>
        </p:nvSpPr>
        <p:spPr>
          <a:xfrm>
            <a:off x="4768931" y="4444998"/>
            <a:ext cx="590194" cy="317893"/>
          </a:xfrm>
          <a:prstGeom prst="rect">
            <a:avLst/>
          </a:prstGeom>
          <a:noFill/>
        </p:spPr>
        <p:txBody>
          <a:bodyPr wrap="none" lIns="91424" tIns="45713" rIns="91424" bIns="45713" rtlCol="0">
            <a:spAutoFit/>
          </a:bodyPr>
          <a:lstStyle/>
          <a:p>
            <a:pPr algn="ctr" defTabSz="1218804">
              <a:defRPr/>
            </a:pPr>
            <a:r>
              <a:rPr lang="en-US" altLang="zh-CN" sz="1466" b="1" kern="0" dirty="0">
                <a:solidFill>
                  <a:sysClr val="window" lastClr="FFFFFF"/>
                </a:solidFill>
                <a:latin typeface="微软雅黑" pitchFamily="34" charset="-122"/>
                <a:ea typeface="微软雅黑" pitchFamily="34" charset="-122"/>
              </a:rPr>
              <a:t>30%</a:t>
            </a:r>
            <a:endParaRPr lang="zh-CN" altLang="en-US" sz="1466" b="1" kern="0" dirty="0">
              <a:solidFill>
                <a:sysClr val="window" lastClr="FFFFFF"/>
              </a:solidFill>
              <a:latin typeface="微软雅黑" pitchFamily="34" charset="-122"/>
              <a:ea typeface="微软雅黑" pitchFamily="34" charset="-122"/>
            </a:endParaRPr>
          </a:p>
        </p:txBody>
      </p:sp>
      <p:sp>
        <p:nvSpPr>
          <p:cNvPr id="129" name="TextBox 161"/>
          <p:cNvSpPr txBox="1"/>
          <p:nvPr/>
        </p:nvSpPr>
        <p:spPr>
          <a:xfrm>
            <a:off x="4768932" y="5051487"/>
            <a:ext cx="590194" cy="317893"/>
          </a:xfrm>
          <a:prstGeom prst="rect">
            <a:avLst/>
          </a:prstGeom>
          <a:noFill/>
        </p:spPr>
        <p:txBody>
          <a:bodyPr wrap="none" lIns="91424" tIns="45713" rIns="91424" bIns="45713" rtlCol="0">
            <a:spAutoFit/>
          </a:bodyPr>
          <a:lstStyle/>
          <a:p>
            <a:pPr algn="ctr" defTabSz="1218804">
              <a:defRPr/>
            </a:pPr>
            <a:r>
              <a:rPr lang="en-US" altLang="zh-CN" sz="1466" b="1" kern="0" dirty="0">
                <a:solidFill>
                  <a:sysClr val="window" lastClr="FFFFFF"/>
                </a:solidFill>
                <a:latin typeface="微软雅黑" pitchFamily="34" charset="-122"/>
                <a:ea typeface="微软雅黑" pitchFamily="34" charset="-122"/>
              </a:rPr>
              <a:t>50%</a:t>
            </a:r>
            <a:endParaRPr lang="zh-CN" altLang="en-US" sz="1466" b="1" kern="0" dirty="0">
              <a:solidFill>
                <a:sysClr val="window" lastClr="FFFFFF"/>
              </a:solidFill>
              <a:latin typeface="微软雅黑" pitchFamily="34" charset="-122"/>
              <a:ea typeface="微软雅黑" pitchFamily="34" charset="-122"/>
            </a:endParaRPr>
          </a:p>
        </p:txBody>
      </p:sp>
      <p:sp>
        <p:nvSpPr>
          <p:cNvPr id="130" name="TextBox 162"/>
          <p:cNvSpPr txBox="1"/>
          <p:nvPr/>
        </p:nvSpPr>
        <p:spPr>
          <a:xfrm>
            <a:off x="4794578" y="5663827"/>
            <a:ext cx="590194" cy="317893"/>
          </a:xfrm>
          <a:prstGeom prst="rect">
            <a:avLst/>
          </a:prstGeom>
          <a:noFill/>
        </p:spPr>
        <p:txBody>
          <a:bodyPr wrap="none" lIns="91424" tIns="45713" rIns="91424" bIns="45713" rtlCol="0">
            <a:spAutoFit/>
          </a:bodyPr>
          <a:lstStyle/>
          <a:p>
            <a:pPr algn="ctr" defTabSz="1218804">
              <a:defRPr/>
            </a:pPr>
            <a:r>
              <a:rPr lang="en-US" altLang="zh-CN" sz="1466" b="1" kern="0" dirty="0">
                <a:solidFill>
                  <a:sysClr val="window" lastClr="FFFFFF"/>
                </a:solidFill>
                <a:latin typeface="微软雅黑" pitchFamily="34" charset="-122"/>
                <a:ea typeface="微软雅黑" pitchFamily="34" charset="-122"/>
              </a:rPr>
              <a:t>75%</a:t>
            </a:r>
            <a:endParaRPr lang="zh-CN" altLang="en-US" sz="1466" b="1" kern="0" dirty="0">
              <a:solidFill>
                <a:sysClr val="window" lastClr="FFFFFF"/>
              </a:solidFill>
              <a:latin typeface="微软雅黑" pitchFamily="34" charset="-122"/>
              <a:ea typeface="微软雅黑" pitchFamily="34" charset="-122"/>
            </a:endParaRPr>
          </a:p>
        </p:txBody>
      </p:sp>
      <p:sp>
        <p:nvSpPr>
          <p:cNvPr id="131" name="五边形 130"/>
          <p:cNvSpPr/>
          <p:nvPr/>
        </p:nvSpPr>
        <p:spPr>
          <a:xfrm>
            <a:off x="6494432" y="3739867"/>
            <a:ext cx="1532678" cy="510690"/>
          </a:xfrm>
          <a:prstGeom prst="homePlate">
            <a:avLst/>
          </a:prstGeom>
          <a:solidFill>
            <a:srgbClr val="00B0F0"/>
          </a:solidFill>
          <a:ln w="12700" cap="flat" cmpd="sng" algn="ctr">
            <a:noFill/>
            <a:prstDash val="solid"/>
            <a:miter lim="800000"/>
          </a:ln>
          <a:effectLst/>
        </p:spPr>
        <p:txBody>
          <a:bodyPr lIns="91424" tIns="45713" rIns="91424" bIns="45713" rtlCol="0" anchor="ctr"/>
          <a:lstStyle/>
          <a:p>
            <a:pPr algn="ctr" defTabSz="1218804">
              <a:defRPr/>
            </a:pPr>
            <a:endParaRPr lang="zh-CN" altLang="en-US" sz="1466" b="1" kern="0">
              <a:solidFill>
                <a:sysClr val="window" lastClr="FFFFFF"/>
              </a:solidFill>
              <a:latin typeface="微软雅黑" pitchFamily="34" charset="-122"/>
              <a:ea typeface="微软雅黑" pitchFamily="34" charset="-122"/>
            </a:endParaRPr>
          </a:p>
        </p:txBody>
      </p:sp>
      <p:sp>
        <p:nvSpPr>
          <p:cNvPr id="132" name="五边形 131"/>
          <p:cNvSpPr/>
          <p:nvPr/>
        </p:nvSpPr>
        <p:spPr>
          <a:xfrm>
            <a:off x="6494434" y="4346276"/>
            <a:ext cx="2893311" cy="510690"/>
          </a:xfrm>
          <a:prstGeom prst="homePlate">
            <a:avLst/>
          </a:prstGeom>
          <a:solidFill>
            <a:srgbClr val="009BD2"/>
          </a:solidFill>
          <a:ln w="12700" cap="flat" cmpd="sng" algn="ctr">
            <a:noFill/>
            <a:prstDash val="solid"/>
            <a:miter lim="800000"/>
          </a:ln>
          <a:effectLst/>
        </p:spPr>
        <p:txBody>
          <a:bodyPr lIns="91424" tIns="45713" rIns="91424" bIns="45713" rtlCol="0" anchor="ctr"/>
          <a:lstStyle/>
          <a:p>
            <a:pPr algn="ctr" defTabSz="1218804">
              <a:defRPr/>
            </a:pPr>
            <a:endParaRPr lang="zh-CN" altLang="en-US" sz="1466" kern="0">
              <a:solidFill>
                <a:sysClr val="window" lastClr="FFFFFF"/>
              </a:solidFill>
              <a:latin typeface="微软雅黑" pitchFamily="34" charset="-122"/>
              <a:ea typeface="微软雅黑" pitchFamily="34" charset="-122"/>
            </a:endParaRPr>
          </a:p>
        </p:txBody>
      </p:sp>
      <p:sp>
        <p:nvSpPr>
          <p:cNvPr id="133" name="五边形 132"/>
          <p:cNvSpPr/>
          <p:nvPr/>
        </p:nvSpPr>
        <p:spPr>
          <a:xfrm>
            <a:off x="6494430" y="4952686"/>
            <a:ext cx="1814179" cy="510690"/>
          </a:xfrm>
          <a:prstGeom prst="homePlate">
            <a:avLst/>
          </a:prstGeom>
          <a:solidFill>
            <a:srgbClr val="0067B4"/>
          </a:solidFill>
          <a:ln w="12700" cap="flat" cmpd="sng" algn="ctr">
            <a:noFill/>
            <a:prstDash val="solid"/>
            <a:miter lim="800000"/>
          </a:ln>
          <a:effectLst/>
        </p:spPr>
        <p:txBody>
          <a:bodyPr lIns="91424" tIns="45713" rIns="91424" bIns="45713" rtlCol="0" anchor="ctr"/>
          <a:lstStyle/>
          <a:p>
            <a:pPr algn="ctr" defTabSz="1218804">
              <a:defRPr/>
            </a:pPr>
            <a:endParaRPr lang="zh-CN" altLang="en-US" sz="1466" b="1" kern="0">
              <a:solidFill>
                <a:sysClr val="window" lastClr="FFFFFF"/>
              </a:solidFill>
              <a:latin typeface="微软雅黑" pitchFamily="34" charset="-122"/>
              <a:ea typeface="微软雅黑" pitchFamily="34" charset="-122"/>
            </a:endParaRPr>
          </a:p>
        </p:txBody>
      </p:sp>
      <p:sp>
        <p:nvSpPr>
          <p:cNvPr id="134" name="五边形 133"/>
          <p:cNvSpPr/>
          <p:nvPr/>
        </p:nvSpPr>
        <p:spPr>
          <a:xfrm>
            <a:off x="6494432" y="5559095"/>
            <a:ext cx="3867452" cy="510690"/>
          </a:xfrm>
          <a:prstGeom prst="homePlate">
            <a:avLst/>
          </a:prstGeom>
          <a:solidFill>
            <a:srgbClr val="009BD2"/>
          </a:solidFill>
          <a:ln w="12700" cap="flat" cmpd="sng" algn="ctr">
            <a:noFill/>
            <a:prstDash val="solid"/>
            <a:miter lim="800000"/>
          </a:ln>
          <a:effectLst/>
        </p:spPr>
        <p:txBody>
          <a:bodyPr lIns="91424" tIns="45713" rIns="91424" bIns="45713" rtlCol="0" anchor="ctr"/>
          <a:lstStyle/>
          <a:p>
            <a:pPr algn="ctr" defTabSz="1218804">
              <a:defRPr/>
            </a:pPr>
            <a:endParaRPr lang="zh-CN" altLang="en-US" sz="1466" kern="0">
              <a:solidFill>
                <a:sysClr val="window" lastClr="FFFFFF"/>
              </a:solidFill>
              <a:latin typeface="微软雅黑" pitchFamily="34" charset="-122"/>
              <a:ea typeface="微软雅黑" pitchFamily="34" charset="-122"/>
            </a:endParaRPr>
          </a:p>
        </p:txBody>
      </p:sp>
      <p:sp>
        <p:nvSpPr>
          <p:cNvPr id="135" name="TextBox 173"/>
          <p:cNvSpPr txBox="1"/>
          <p:nvPr/>
        </p:nvSpPr>
        <p:spPr>
          <a:xfrm>
            <a:off x="6681061" y="3842391"/>
            <a:ext cx="590194" cy="317893"/>
          </a:xfrm>
          <a:prstGeom prst="rect">
            <a:avLst/>
          </a:prstGeom>
          <a:noFill/>
        </p:spPr>
        <p:txBody>
          <a:bodyPr wrap="none" lIns="91424" tIns="45713" rIns="91424" bIns="45713" rtlCol="0">
            <a:spAutoFit/>
          </a:bodyPr>
          <a:lstStyle/>
          <a:p>
            <a:pPr algn="ctr" defTabSz="1218804">
              <a:defRPr/>
            </a:pPr>
            <a:r>
              <a:rPr lang="en-US" altLang="zh-CN" sz="1466" b="1" kern="0" dirty="0">
                <a:solidFill>
                  <a:sysClr val="window" lastClr="FFFFFF"/>
                </a:solidFill>
                <a:latin typeface="微软雅黑" pitchFamily="34" charset="-122"/>
                <a:ea typeface="微软雅黑" pitchFamily="34" charset="-122"/>
              </a:rPr>
              <a:t>20%</a:t>
            </a:r>
            <a:endParaRPr lang="zh-CN" altLang="en-US" sz="1466" b="1" kern="0" dirty="0">
              <a:solidFill>
                <a:sysClr val="window" lastClr="FFFFFF"/>
              </a:solidFill>
              <a:latin typeface="微软雅黑" pitchFamily="34" charset="-122"/>
              <a:ea typeface="微软雅黑" pitchFamily="34" charset="-122"/>
            </a:endParaRPr>
          </a:p>
        </p:txBody>
      </p:sp>
      <p:sp>
        <p:nvSpPr>
          <p:cNvPr id="136" name="TextBox 174"/>
          <p:cNvSpPr txBox="1"/>
          <p:nvPr/>
        </p:nvSpPr>
        <p:spPr>
          <a:xfrm>
            <a:off x="6681061" y="4438949"/>
            <a:ext cx="590194" cy="317893"/>
          </a:xfrm>
          <a:prstGeom prst="rect">
            <a:avLst/>
          </a:prstGeom>
          <a:noFill/>
        </p:spPr>
        <p:txBody>
          <a:bodyPr wrap="none" lIns="91424" tIns="45713" rIns="91424" bIns="45713" rtlCol="0">
            <a:spAutoFit/>
          </a:bodyPr>
          <a:lstStyle/>
          <a:p>
            <a:pPr algn="ctr" defTabSz="1218804">
              <a:defRPr/>
            </a:pPr>
            <a:r>
              <a:rPr lang="en-US" altLang="zh-CN" sz="1466" b="1" kern="0" dirty="0">
                <a:solidFill>
                  <a:sysClr val="window" lastClr="FFFFFF"/>
                </a:solidFill>
                <a:latin typeface="微软雅黑" pitchFamily="34" charset="-122"/>
                <a:ea typeface="微软雅黑" pitchFamily="34" charset="-122"/>
              </a:rPr>
              <a:t>56%</a:t>
            </a:r>
            <a:endParaRPr lang="zh-CN" altLang="en-US" sz="1466" b="1" kern="0" dirty="0">
              <a:solidFill>
                <a:sysClr val="window" lastClr="FFFFFF"/>
              </a:solidFill>
              <a:latin typeface="微软雅黑" pitchFamily="34" charset="-122"/>
              <a:ea typeface="微软雅黑" pitchFamily="34" charset="-122"/>
            </a:endParaRPr>
          </a:p>
        </p:txBody>
      </p:sp>
      <p:sp>
        <p:nvSpPr>
          <p:cNvPr id="137" name="TextBox 175"/>
          <p:cNvSpPr txBox="1"/>
          <p:nvPr/>
        </p:nvSpPr>
        <p:spPr>
          <a:xfrm>
            <a:off x="6681062" y="5051486"/>
            <a:ext cx="590194" cy="317893"/>
          </a:xfrm>
          <a:prstGeom prst="rect">
            <a:avLst/>
          </a:prstGeom>
          <a:noFill/>
        </p:spPr>
        <p:txBody>
          <a:bodyPr wrap="none" lIns="91424" tIns="45713" rIns="91424" bIns="45713" rtlCol="0">
            <a:spAutoFit/>
          </a:bodyPr>
          <a:lstStyle/>
          <a:p>
            <a:pPr algn="ctr" defTabSz="1218804">
              <a:defRPr/>
            </a:pPr>
            <a:r>
              <a:rPr lang="en-US" altLang="zh-CN" sz="1466" b="1" kern="0" dirty="0">
                <a:solidFill>
                  <a:sysClr val="window" lastClr="FFFFFF"/>
                </a:solidFill>
                <a:latin typeface="微软雅黑" pitchFamily="34" charset="-122"/>
                <a:ea typeface="微软雅黑" pitchFamily="34" charset="-122"/>
              </a:rPr>
              <a:t>29%</a:t>
            </a:r>
            <a:endParaRPr lang="zh-CN" altLang="en-US" sz="1466" b="1" kern="0" dirty="0">
              <a:solidFill>
                <a:sysClr val="window" lastClr="FFFFFF"/>
              </a:solidFill>
              <a:latin typeface="微软雅黑" pitchFamily="34" charset="-122"/>
              <a:ea typeface="微软雅黑" pitchFamily="34" charset="-122"/>
            </a:endParaRPr>
          </a:p>
        </p:txBody>
      </p:sp>
      <p:sp>
        <p:nvSpPr>
          <p:cNvPr id="138" name="TextBox 176"/>
          <p:cNvSpPr txBox="1"/>
          <p:nvPr/>
        </p:nvSpPr>
        <p:spPr>
          <a:xfrm>
            <a:off x="6698037" y="5660551"/>
            <a:ext cx="590194" cy="317893"/>
          </a:xfrm>
          <a:prstGeom prst="rect">
            <a:avLst/>
          </a:prstGeom>
          <a:noFill/>
        </p:spPr>
        <p:txBody>
          <a:bodyPr wrap="none" lIns="91424" tIns="45713" rIns="91424" bIns="45713" rtlCol="0">
            <a:spAutoFit/>
          </a:bodyPr>
          <a:lstStyle/>
          <a:p>
            <a:pPr algn="ctr" defTabSz="1218804">
              <a:defRPr/>
            </a:pPr>
            <a:r>
              <a:rPr lang="en-US" altLang="zh-CN" sz="1466" b="1" kern="0" dirty="0">
                <a:solidFill>
                  <a:sysClr val="window" lastClr="FFFFFF"/>
                </a:solidFill>
                <a:latin typeface="微软雅黑" pitchFamily="34" charset="-122"/>
                <a:ea typeface="微软雅黑" pitchFamily="34" charset="-122"/>
              </a:rPr>
              <a:t>77%</a:t>
            </a:r>
            <a:endParaRPr lang="zh-CN" altLang="en-US" sz="1466" b="1" kern="0" dirty="0">
              <a:solidFill>
                <a:sysClr val="window" lastClr="FFFFFF"/>
              </a:solidFill>
              <a:latin typeface="微软雅黑" pitchFamily="34" charset="-122"/>
              <a:ea typeface="微软雅黑" pitchFamily="34" charset="-122"/>
            </a:endParaRPr>
          </a:p>
        </p:txBody>
      </p:sp>
      <p:sp>
        <p:nvSpPr>
          <p:cNvPr id="139" name="TextBox 180"/>
          <p:cNvSpPr txBox="1"/>
          <p:nvPr/>
        </p:nvSpPr>
        <p:spPr>
          <a:xfrm>
            <a:off x="5636801" y="3842965"/>
            <a:ext cx="747287" cy="317893"/>
          </a:xfrm>
          <a:prstGeom prst="rect">
            <a:avLst/>
          </a:prstGeom>
          <a:noFill/>
        </p:spPr>
        <p:txBody>
          <a:bodyPr wrap="none" lIns="91424" tIns="45713" rIns="91424" bIns="45713" rtlCol="0">
            <a:spAutoFit/>
          </a:bodyPr>
          <a:lstStyle/>
          <a:p>
            <a:pPr algn="ctr" defTabSz="1218804">
              <a:defRPr/>
            </a:pPr>
            <a:r>
              <a:rPr lang="zh-CN" altLang="en-US" sz="1466" b="1" kern="0" dirty="0">
                <a:solidFill>
                  <a:srgbClr val="009DD9">
                    <a:lumMod val="75000"/>
                  </a:srgbClr>
                </a:solidFill>
                <a:latin typeface="微软雅黑" pitchFamily="34" charset="-122"/>
                <a:ea typeface="微软雅黑" pitchFamily="34" charset="-122"/>
              </a:rPr>
              <a:t>项目一</a:t>
            </a:r>
          </a:p>
        </p:txBody>
      </p:sp>
      <p:sp>
        <p:nvSpPr>
          <p:cNvPr id="140" name="TextBox 181"/>
          <p:cNvSpPr txBox="1"/>
          <p:nvPr/>
        </p:nvSpPr>
        <p:spPr>
          <a:xfrm>
            <a:off x="5636801" y="4445076"/>
            <a:ext cx="747287" cy="317893"/>
          </a:xfrm>
          <a:prstGeom prst="rect">
            <a:avLst/>
          </a:prstGeom>
          <a:noFill/>
        </p:spPr>
        <p:txBody>
          <a:bodyPr wrap="none" lIns="91424" tIns="45713" rIns="91424" bIns="45713" rtlCol="0">
            <a:spAutoFit/>
          </a:bodyPr>
          <a:lstStyle/>
          <a:p>
            <a:pPr algn="ctr" defTabSz="1218804">
              <a:defRPr/>
            </a:pPr>
            <a:r>
              <a:rPr lang="zh-CN" altLang="en-US" sz="1466" b="1" kern="0" dirty="0">
                <a:solidFill>
                  <a:srgbClr val="009DD9">
                    <a:lumMod val="75000"/>
                  </a:srgbClr>
                </a:solidFill>
                <a:latin typeface="微软雅黑" pitchFamily="34" charset="-122"/>
                <a:ea typeface="微软雅黑" pitchFamily="34" charset="-122"/>
              </a:rPr>
              <a:t>项目二</a:t>
            </a:r>
          </a:p>
        </p:txBody>
      </p:sp>
      <p:sp>
        <p:nvSpPr>
          <p:cNvPr id="141" name="TextBox 182"/>
          <p:cNvSpPr txBox="1"/>
          <p:nvPr/>
        </p:nvSpPr>
        <p:spPr>
          <a:xfrm>
            <a:off x="5637033" y="5051486"/>
            <a:ext cx="747287" cy="317893"/>
          </a:xfrm>
          <a:prstGeom prst="rect">
            <a:avLst/>
          </a:prstGeom>
          <a:noFill/>
        </p:spPr>
        <p:txBody>
          <a:bodyPr wrap="none" lIns="91424" tIns="45713" rIns="91424" bIns="45713" rtlCol="0">
            <a:spAutoFit/>
          </a:bodyPr>
          <a:lstStyle/>
          <a:p>
            <a:pPr algn="ctr" defTabSz="1218804">
              <a:defRPr/>
            </a:pPr>
            <a:r>
              <a:rPr lang="zh-CN" altLang="en-US" sz="1466" b="1" kern="0" dirty="0">
                <a:solidFill>
                  <a:srgbClr val="009DD9">
                    <a:lumMod val="75000"/>
                  </a:srgbClr>
                </a:solidFill>
                <a:latin typeface="微软雅黑" pitchFamily="34" charset="-122"/>
                <a:ea typeface="微软雅黑" pitchFamily="34" charset="-122"/>
              </a:rPr>
              <a:t>项目三</a:t>
            </a:r>
          </a:p>
        </p:txBody>
      </p:sp>
      <p:sp>
        <p:nvSpPr>
          <p:cNvPr id="142" name="TextBox 183"/>
          <p:cNvSpPr txBox="1"/>
          <p:nvPr/>
        </p:nvSpPr>
        <p:spPr>
          <a:xfrm>
            <a:off x="5637033" y="5660551"/>
            <a:ext cx="747287" cy="317893"/>
          </a:xfrm>
          <a:prstGeom prst="rect">
            <a:avLst/>
          </a:prstGeom>
          <a:noFill/>
        </p:spPr>
        <p:txBody>
          <a:bodyPr wrap="none" lIns="91424" tIns="45713" rIns="91424" bIns="45713" rtlCol="0">
            <a:spAutoFit/>
          </a:bodyPr>
          <a:lstStyle/>
          <a:p>
            <a:pPr algn="ctr" defTabSz="1218804">
              <a:defRPr/>
            </a:pPr>
            <a:r>
              <a:rPr lang="zh-CN" altLang="en-US" sz="1466" b="1" kern="0" dirty="0">
                <a:solidFill>
                  <a:srgbClr val="009DD9">
                    <a:lumMod val="75000"/>
                  </a:srgbClr>
                </a:solidFill>
                <a:latin typeface="微软雅黑" pitchFamily="34" charset="-122"/>
                <a:ea typeface="微软雅黑" pitchFamily="34" charset="-122"/>
              </a:rPr>
              <a:t>项目四</a:t>
            </a:r>
          </a:p>
        </p:txBody>
      </p:sp>
      <p:sp>
        <p:nvSpPr>
          <p:cNvPr id="143" name="Oval 4"/>
          <p:cNvSpPr/>
          <p:nvPr/>
        </p:nvSpPr>
        <p:spPr>
          <a:xfrm>
            <a:off x="6491925" y="1481889"/>
            <a:ext cx="960074" cy="905654"/>
          </a:xfrm>
          <a:prstGeom prst="ellipse">
            <a:avLst/>
          </a:prstGeom>
          <a:solidFill>
            <a:srgbClr val="0067B4"/>
          </a:solidFill>
          <a:ln w="12700" cap="flat" cmpd="sng" algn="ctr">
            <a:noFill/>
            <a:prstDash val="solid"/>
            <a:miter lim="800000"/>
          </a:ln>
          <a:effectLst/>
        </p:spPr>
        <p:txBody>
          <a:bodyPr lIns="91424" tIns="45713" rIns="91424" bIns="45713" rtlCol="0" anchor="ctr"/>
          <a:lstStyle/>
          <a:p>
            <a:pPr algn="ctr" defTabSz="1218804">
              <a:defRPr/>
            </a:pPr>
            <a:r>
              <a:rPr lang="en-US" sz="1466" b="1" kern="0" dirty="0">
                <a:solidFill>
                  <a:sysClr val="window" lastClr="FFFFFF"/>
                </a:solidFill>
                <a:latin typeface="微软雅黑" pitchFamily="34" charset="-122"/>
                <a:ea typeface="微软雅黑" pitchFamily="34" charset="-122"/>
              </a:rPr>
              <a:t>2016</a:t>
            </a:r>
          </a:p>
        </p:txBody>
      </p:sp>
      <p:sp>
        <p:nvSpPr>
          <p:cNvPr id="144" name="Oval 5"/>
          <p:cNvSpPr/>
          <p:nvPr/>
        </p:nvSpPr>
        <p:spPr>
          <a:xfrm>
            <a:off x="4579796" y="1481889"/>
            <a:ext cx="960074" cy="905654"/>
          </a:xfrm>
          <a:prstGeom prst="ellipse">
            <a:avLst/>
          </a:prstGeom>
          <a:solidFill>
            <a:srgbClr val="00B0F0"/>
          </a:solidFill>
          <a:ln w="12700" cap="flat" cmpd="sng" algn="ctr">
            <a:noFill/>
            <a:prstDash val="solid"/>
            <a:miter lim="800000"/>
          </a:ln>
          <a:effectLst/>
        </p:spPr>
        <p:txBody>
          <a:bodyPr lIns="91424" tIns="45713" rIns="91424" bIns="45713" rtlCol="0" anchor="ctr"/>
          <a:lstStyle/>
          <a:p>
            <a:pPr algn="ctr" defTabSz="1218804">
              <a:defRPr/>
            </a:pPr>
            <a:r>
              <a:rPr lang="en-US" altLang="zh-CN" sz="1466" b="1" kern="0" dirty="0">
                <a:solidFill>
                  <a:sysClr val="window" lastClr="FFFFFF"/>
                </a:solidFill>
                <a:latin typeface="微软雅黑" pitchFamily="34" charset="-122"/>
                <a:ea typeface="微软雅黑" pitchFamily="34" charset="-122"/>
              </a:rPr>
              <a:t>2016</a:t>
            </a:r>
            <a:endParaRPr lang="en-US" sz="1466" b="1" kern="0" dirty="0">
              <a:solidFill>
                <a:sysClr val="window" lastClr="FFFFFF"/>
              </a:solidFill>
              <a:latin typeface="微软雅黑" pitchFamily="34" charset="-122"/>
              <a:ea typeface="微软雅黑" pitchFamily="34" charset="-122"/>
            </a:endParaRPr>
          </a:p>
        </p:txBody>
      </p:sp>
      <p:sp>
        <p:nvSpPr>
          <p:cNvPr id="145" name="Text Box 10"/>
          <p:cNvSpPr txBox="1">
            <a:spLocks noChangeArrowheads="1"/>
          </p:cNvSpPr>
          <p:nvPr/>
        </p:nvSpPr>
        <p:spPr bwMode="auto">
          <a:xfrm>
            <a:off x="6494434" y="2429583"/>
            <a:ext cx="2742829" cy="1219044"/>
          </a:xfrm>
          <a:prstGeom prst="rect">
            <a:avLst/>
          </a:prstGeom>
          <a:noFill/>
          <a:ln w="9525">
            <a:noFill/>
            <a:miter lim="800000"/>
            <a:headEnd/>
            <a:tailEnd/>
          </a:ln>
        </p:spPr>
        <p:txBody>
          <a:bodyPr wrap="square" lIns="45713" tIns="22856" rIns="45713" bIns="22856">
            <a:spAutoFit/>
          </a:bodyPr>
          <a:lstStyle/>
          <a:p>
            <a:pPr algn="ctr" defTabSz="1088024">
              <a:lnSpc>
                <a:spcPct val="130000"/>
              </a:lnSpc>
              <a:defRPr/>
            </a:pPr>
            <a:r>
              <a:rPr lang="zh-CN" altLang="en-US" sz="1466" b="1" kern="0" dirty="0">
                <a:solidFill>
                  <a:srgbClr val="009DD9">
                    <a:lumMod val="75000"/>
                  </a:srgbClr>
                </a:solidFill>
                <a:latin typeface="微软雅黑" pitchFamily="34" charset="-122"/>
                <a:ea typeface="微软雅黑" pitchFamily="34" charset="-122"/>
                <a:cs typeface="Open Sans" pitchFamily="34" charset="0"/>
              </a:rPr>
              <a:t>单击此处添加标题</a:t>
            </a:r>
            <a:endParaRPr lang="en-US" altLang="zh-CN" sz="1466" b="1" kern="0" dirty="0">
              <a:solidFill>
                <a:srgbClr val="009DD9">
                  <a:lumMod val="75000"/>
                </a:srgbClr>
              </a:solidFill>
              <a:latin typeface="微软雅黑" pitchFamily="34" charset="-122"/>
              <a:ea typeface="微软雅黑" pitchFamily="34" charset="-122"/>
              <a:cs typeface="Open Sans" pitchFamily="34" charset="0"/>
            </a:endParaRPr>
          </a:p>
          <a:p>
            <a:pPr algn="ctr" defTabSz="1088024">
              <a:lnSpc>
                <a:spcPct val="130000"/>
              </a:lnSpc>
              <a:defRPr/>
            </a:pPr>
            <a:r>
              <a:rPr lang="zh-CN" altLang="en-US" sz="1466" kern="0" dirty="0">
                <a:solidFill>
                  <a:srgbClr val="009DD9">
                    <a:lumMod val="75000"/>
                  </a:srgb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466" kern="0" dirty="0">
              <a:solidFill>
                <a:srgbClr val="009DD9">
                  <a:lumMod val="75000"/>
                </a:srgbClr>
              </a:solidFill>
              <a:latin typeface="微软雅黑" pitchFamily="34" charset="-122"/>
              <a:ea typeface="微软雅黑" pitchFamily="34" charset="-122"/>
              <a:cs typeface="Open Sans" pitchFamily="34" charset="0"/>
            </a:endParaRPr>
          </a:p>
        </p:txBody>
      </p:sp>
      <p:sp>
        <p:nvSpPr>
          <p:cNvPr id="146" name="Text Box 10"/>
          <p:cNvSpPr txBox="1">
            <a:spLocks noChangeArrowheads="1"/>
          </p:cNvSpPr>
          <p:nvPr/>
        </p:nvSpPr>
        <p:spPr bwMode="auto">
          <a:xfrm>
            <a:off x="2797042" y="2429582"/>
            <a:ext cx="2742829" cy="1219044"/>
          </a:xfrm>
          <a:prstGeom prst="rect">
            <a:avLst/>
          </a:prstGeom>
          <a:noFill/>
          <a:ln w="9525">
            <a:noFill/>
            <a:miter lim="800000"/>
            <a:headEnd/>
            <a:tailEnd/>
          </a:ln>
        </p:spPr>
        <p:txBody>
          <a:bodyPr wrap="square" lIns="45713" tIns="22856" rIns="45713" bIns="22856">
            <a:spAutoFit/>
          </a:bodyPr>
          <a:lstStyle/>
          <a:p>
            <a:pPr algn="r" defTabSz="1088024">
              <a:lnSpc>
                <a:spcPct val="130000"/>
              </a:lnSpc>
              <a:defRPr/>
            </a:pPr>
            <a:r>
              <a:rPr lang="zh-CN" altLang="en-US" sz="1466" b="1" kern="0" dirty="0">
                <a:solidFill>
                  <a:srgbClr val="009DD9">
                    <a:lumMod val="75000"/>
                  </a:srgbClr>
                </a:solidFill>
                <a:latin typeface="微软雅黑" pitchFamily="34" charset="-122"/>
                <a:ea typeface="微软雅黑" pitchFamily="34" charset="-122"/>
                <a:cs typeface="Open Sans" pitchFamily="34" charset="0"/>
              </a:rPr>
              <a:t>单击此处添加标题</a:t>
            </a:r>
            <a:endParaRPr lang="en-US" altLang="zh-CN" sz="1466" b="1" kern="0" dirty="0">
              <a:solidFill>
                <a:srgbClr val="009DD9">
                  <a:lumMod val="75000"/>
                </a:srgbClr>
              </a:solidFill>
              <a:latin typeface="微软雅黑" pitchFamily="34" charset="-122"/>
              <a:ea typeface="微软雅黑" pitchFamily="34" charset="-122"/>
              <a:cs typeface="Open Sans" pitchFamily="34" charset="0"/>
            </a:endParaRPr>
          </a:p>
          <a:p>
            <a:pPr algn="r" defTabSz="1088024">
              <a:lnSpc>
                <a:spcPct val="130000"/>
              </a:lnSpc>
              <a:defRPr/>
            </a:pPr>
            <a:r>
              <a:rPr lang="zh-CN" altLang="en-US" sz="1466" kern="0" dirty="0">
                <a:solidFill>
                  <a:srgbClr val="009DD9">
                    <a:lumMod val="75000"/>
                  </a:srgb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466" kern="0" dirty="0">
              <a:solidFill>
                <a:srgbClr val="009DD9">
                  <a:lumMod val="75000"/>
                </a:srgbClr>
              </a:solidFill>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val="3338372374"/>
      </p:ext>
    </p:extLst>
  </p:cSld>
  <p:clrMapOvr>
    <a:masterClrMapping/>
  </p:clrMapOvr>
  <p:transition spd="slow" advTm="6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4"/>
                                        </p:tgtEl>
                                        <p:attrNameLst>
                                          <p:attrName>style.visibility</p:attrName>
                                        </p:attrNameLst>
                                      </p:cBhvr>
                                      <p:to>
                                        <p:strVal val="visible"/>
                                      </p:to>
                                    </p:set>
                                    <p:anim calcmode="lin" valueType="num">
                                      <p:cBhvr additive="base">
                                        <p:cTn id="25" dur="500" fill="hold"/>
                                        <p:tgtEl>
                                          <p:spTgt spid="144"/>
                                        </p:tgtEl>
                                        <p:attrNameLst>
                                          <p:attrName>ppt_x</p:attrName>
                                        </p:attrNameLst>
                                      </p:cBhvr>
                                      <p:tavLst>
                                        <p:tav tm="0">
                                          <p:val>
                                            <p:strVal val="0-#ppt_w/2"/>
                                          </p:val>
                                        </p:tav>
                                        <p:tav tm="100000">
                                          <p:val>
                                            <p:strVal val="#ppt_x"/>
                                          </p:val>
                                        </p:tav>
                                      </p:tavLst>
                                    </p:anim>
                                    <p:anim calcmode="lin" valueType="num">
                                      <p:cBhvr additive="base">
                                        <p:cTn id="26" dur="500" fill="hold"/>
                                        <p:tgtEl>
                                          <p:spTgt spid="14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143"/>
                                        </p:tgtEl>
                                        <p:attrNameLst>
                                          <p:attrName>style.visibility</p:attrName>
                                        </p:attrNameLst>
                                      </p:cBhvr>
                                      <p:to>
                                        <p:strVal val="visible"/>
                                      </p:to>
                                    </p:set>
                                    <p:anim calcmode="lin" valueType="num">
                                      <p:cBhvr additive="base">
                                        <p:cTn id="30" dur="500" fill="hold"/>
                                        <p:tgtEl>
                                          <p:spTgt spid="143"/>
                                        </p:tgtEl>
                                        <p:attrNameLst>
                                          <p:attrName>ppt_x</p:attrName>
                                        </p:attrNameLst>
                                      </p:cBhvr>
                                      <p:tavLst>
                                        <p:tav tm="0">
                                          <p:val>
                                            <p:strVal val="1+#ppt_w/2"/>
                                          </p:val>
                                        </p:tav>
                                        <p:tav tm="100000">
                                          <p:val>
                                            <p:strVal val="#ppt_x"/>
                                          </p:val>
                                        </p:tav>
                                      </p:tavLst>
                                    </p:anim>
                                    <p:anim calcmode="lin" valueType="num">
                                      <p:cBhvr additive="base">
                                        <p:cTn id="31" dur="500" fill="hold"/>
                                        <p:tgtEl>
                                          <p:spTgt spid="14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animEffect transition="in" filter="fade">
                                      <p:cBhvr>
                                        <p:cTn id="35" dur="500"/>
                                        <p:tgtEl>
                                          <p:spTgt spid="146"/>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500"/>
                                        <p:tgtEl>
                                          <p:spTgt spid="145"/>
                                        </p:tgtEl>
                                      </p:cBhvr>
                                    </p:animEffect>
                                  </p:childTnLst>
                                </p:cTn>
                              </p:par>
                            </p:childTnLst>
                          </p:cTn>
                        </p:par>
                        <p:par>
                          <p:cTn id="40" fill="hold">
                            <p:stCondLst>
                              <p:cond delay="3500"/>
                            </p:stCondLst>
                            <p:childTnLst>
                              <p:par>
                                <p:cTn id="41" presetID="2" presetClass="entr" presetSubtype="4" decel="100000" fill="hold" grpId="0"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500" fill="hold"/>
                                        <p:tgtEl>
                                          <p:spTgt spid="139"/>
                                        </p:tgtEl>
                                        <p:attrNameLst>
                                          <p:attrName>ppt_x</p:attrName>
                                        </p:attrNameLst>
                                      </p:cBhvr>
                                      <p:tavLst>
                                        <p:tav tm="0">
                                          <p:val>
                                            <p:strVal val="#ppt_x"/>
                                          </p:val>
                                        </p:tav>
                                        <p:tav tm="100000">
                                          <p:val>
                                            <p:strVal val="#ppt_x"/>
                                          </p:val>
                                        </p:tav>
                                      </p:tavLst>
                                    </p:anim>
                                    <p:anim calcmode="lin" valueType="num">
                                      <p:cBhvr additive="base">
                                        <p:cTn id="44" dur="500" fill="hold"/>
                                        <p:tgtEl>
                                          <p:spTgt spid="139"/>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anim calcmode="lin" valueType="num">
                                      <p:cBhvr additive="base">
                                        <p:cTn id="47" dur="500" fill="hold"/>
                                        <p:tgtEl>
                                          <p:spTgt spid="140"/>
                                        </p:tgtEl>
                                        <p:attrNameLst>
                                          <p:attrName>ppt_x</p:attrName>
                                        </p:attrNameLst>
                                      </p:cBhvr>
                                      <p:tavLst>
                                        <p:tav tm="0">
                                          <p:val>
                                            <p:strVal val="#ppt_x"/>
                                          </p:val>
                                        </p:tav>
                                        <p:tav tm="100000">
                                          <p:val>
                                            <p:strVal val="#ppt_x"/>
                                          </p:val>
                                        </p:tav>
                                      </p:tavLst>
                                    </p:anim>
                                    <p:anim calcmode="lin" valueType="num">
                                      <p:cBhvr additive="base">
                                        <p:cTn id="48" dur="500" fill="hold"/>
                                        <p:tgtEl>
                                          <p:spTgt spid="140"/>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additive="base">
                                        <p:cTn id="55" dur="500" fill="hold"/>
                                        <p:tgtEl>
                                          <p:spTgt spid="142"/>
                                        </p:tgtEl>
                                        <p:attrNameLst>
                                          <p:attrName>ppt_x</p:attrName>
                                        </p:attrNameLst>
                                      </p:cBhvr>
                                      <p:tavLst>
                                        <p:tav tm="0">
                                          <p:val>
                                            <p:strVal val="#ppt_x"/>
                                          </p:val>
                                        </p:tav>
                                        <p:tav tm="100000">
                                          <p:val>
                                            <p:strVal val="#ppt_x"/>
                                          </p:val>
                                        </p:tav>
                                      </p:tavLst>
                                    </p:anim>
                                    <p:anim calcmode="lin" valueType="num">
                                      <p:cBhvr additive="base">
                                        <p:cTn id="56" dur="500" fill="hold"/>
                                        <p:tgtEl>
                                          <p:spTgt spid="142"/>
                                        </p:tgtEl>
                                        <p:attrNameLst>
                                          <p:attrName>ppt_y</p:attrName>
                                        </p:attrNameLst>
                                      </p:cBhvr>
                                      <p:tavLst>
                                        <p:tav tm="0">
                                          <p:val>
                                            <p:strVal val="1+#ppt_h/2"/>
                                          </p:val>
                                        </p:tav>
                                        <p:tav tm="100000">
                                          <p:val>
                                            <p:strVal val="#ppt_y"/>
                                          </p:val>
                                        </p:tav>
                                      </p:tavLst>
                                    </p:anim>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31"/>
                                        </p:tgtEl>
                                        <p:attrNameLst>
                                          <p:attrName>style.visibility</p:attrName>
                                        </p:attrNameLst>
                                      </p:cBhvr>
                                      <p:to>
                                        <p:strVal val="visible"/>
                                      </p:to>
                                    </p:set>
                                    <p:animEffect transition="in" filter="wipe(left)">
                                      <p:cBhvr>
                                        <p:cTn id="60" dur="500"/>
                                        <p:tgtEl>
                                          <p:spTgt spid="131"/>
                                        </p:tgtEl>
                                      </p:cBhvr>
                                    </p:animEffect>
                                  </p:childTnLst>
                                </p:cTn>
                              </p:par>
                              <p:par>
                                <p:cTn id="61" presetID="22" presetClass="entr" presetSubtype="8" fill="hold" grpId="0" nodeType="withEffect">
                                  <p:stCondLst>
                                    <p:cond delay="100"/>
                                  </p:stCondLst>
                                  <p:childTnLst>
                                    <p:set>
                                      <p:cBhvr>
                                        <p:cTn id="62" dur="1" fill="hold">
                                          <p:stCondLst>
                                            <p:cond delay="0"/>
                                          </p:stCondLst>
                                        </p:cTn>
                                        <p:tgtEl>
                                          <p:spTgt spid="132"/>
                                        </p:tgtEl>
                                        <p:attrNameLst>
                                          <p:attrName>style.visibility</p:attrName>
                                        </p:attrNameLst>
                                      </p:cBhvr>
                                      <p:to>
                                        <p:strVal val="visible"/>
                                      </p:to>
                                    </p:set>
                                    <p:animEffect transition="in" filter="wipe(left)">
                                      <p:cBhvr>
                                        <p:cTn id="63" dur="500"/>
                                        <p:tgtEl>
                                          <p:spTgt spid="132"/>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133"/>
                                        </p:tgtEl>
                                        <p:attrNameLst>
                                          <p:attrName>style.visibility</p:attrName>
                                        </p:attrNameLst>
                                      </p:cBhvr>
                                      <p:to>
                                        <p:strVal val="visible"/>
                                      </p:to>
                                    </p:set>
                                    <p:animEffect transition="in" filter="wipe(left)">
                                      <p:cBhvr>
                                        <p:cTn id="66" dur="500"/>
                                        <p:tgtEl>
                                          <p:spTgt spid="133"/>
                                        </p:tgtEl>
                                      </p:cBhvr>
                                    </p:animEffect>
                                  </p:childTnLst>
                                </p:cTn>
                              </p:par>
                              <p:par>
                                <p:cTn id="67" presetID="22" presetClass="entr" presetSubtype="8" fill="hold" grpId="0" nodeType="withEffect">
                                  <p:stCondLst>
                                    <p:cond delay="300"/>
                                  </p:stCondLst>
                                  <p:childTnLst>
                                    <p:set>
                                      <p:cBhvr>
                                        <p:cTn id="68" dur="1" fill="hold">
                                          <p:stCondLst>
                                            <p:cond delay="0"/>
                                          </p:stCondLst>
                                        </p:cTn>
                                        <p:tgtEl>
                                          <p:spTgt spid="134"/>
                                        </p:tgtEl>
                                        <p:attrNameLst>
                                          <p:attrName>style.visibility</p:attrName>
                                        </p:attrNameLst>
                                      </p:cBhvr>
                                      <p:to>
                                        <p:strVal val="visible"/>
                                      </p:to>
                                    </p:set>
                                    <p:animEffect transition="in" filter="wipe(left)">
                                      <p:cBhvr>
                                        <p:cTn id="69" dur="500"/>
                                        <p:tgtEl>
                                          <p:spTgt spid="134"/>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wipe(right)">
                                      <p:cBhvr>
                                        <p:cTn id="72" dur="500"/>
                                        <p:tgtEl>
                                          <p:spTgt spid="123"/>
                                        </p:tgtEl>
                                      </p:cBhvr>
                                    </p:animEffect>
                                  </p:childTnLst>
                                </p:cTn>
                              </p:par>
                              <p:par>
                                <p:cTn id="73" presetID="22" presetClass="entr" presetSubtype="2" fill="hold" grpId="0" nodeType="withEffect">
                                  <p:stCondLst>
                                    <p:cond delay="100"/>
                                  </p:stCondLst>
                                  <p:childTnLst>
                                    <p:set>
                                      <p:cBhvr>
                                        <p:cTn id="74" dur="1" fill="hold">
                                          <p:stCondLst>
                                            <p:cond delay="0"/>
                                          </p:stCondLst>
                                        </p:cTn>
                                        <p:tgtEl>
                                          <p:spTgt spid="124"/>
                                        </p:tgtEl>
                                        <p:attrNameLst>
                                          <p:attrName>style.visibility</p:attrName>
                                        </p:attrNameLst>
                                      </p:cBhvr>
                                      <p:to>
                                        <p:strVal val="visible"/>
                                      </p:to>
                                    </p:set>
                                    <p:animEffect transition="in" filter="wipe(right)">
                                      <p:cBhvr>
                                        <p:cTn id="75" dur="500"/>
                                        <p:tgtEl>
                                          <p:spTgt spid="124"/>
                                        </p:tgtEl>
                                      </p:cBhvr>
                                    </p:animEffect>
                                  </p:childTnLst>
                                </p:cTn>
                              </p:par>
                              <p:par>
                                <p:cTn id="76" presetID="22" presetClass="entr" presetSubtype="2" fill="hold" grpId="0" nodeType="withEffect">
                                  <p:stCondLst>
                                    <p:cond delay="200"/>
                                  </p:stCondLst>
                                  <p:childTnLst>
                                    <p:set>
                                      <p:cBhvr>
                                        <p:cTn id="77" dur="1" fill="hold">
                                          <p:stCondLst>
                                            <p:cond delay="0"/>
                                          </p:stCondLst>
                                        </p:cTn>
                                        <p:tgtEl>
                                          <p:spTgt spid="125"/>
                                        </p:tgtEl>
                                        <p:attrNameLst>
                                          <p:attrName>style.visibility</p:attrName>
                                        </p:attrNameLst>
                                      </p:cBhvr>
                                      <p:to>
                                        <p:strVal val="visible"/>
                                      </p:to>
                                    </p:set>
                                    <p:animEffect transition="in" filter="wipe(right)">
                                      <p:cBhvr>
                                        <p:cTn id="78" dur="500"/>
                                        <p:tgtEl>
                                          <p:spTgt spid="125"/>
                                        </p:tgtEl>
                                      </p:cBhvr>
                                    </p:animEffect>
                                  </p:childTnLst>
                                </p:cTn>
                              </p:par>
                              <p:par>
                                <p:cTn id="79" presetID="22" presetClass="entr" presetSubtype="2" fill="hold" grpId="0" nodeType="withEffect">
                                  <p:stCondLst>
                                    <p:cond delay="300"/>
                                  </p:stCondLst>
                                  <p:childTnLst>
                                    <p:set>
                                      <p:cBhvr>
                                        <p:cTn id="80" dur="1" fill="hold">
                                          <p:stCondLst>
                                            <p:cond delay="0"/>
                                          </p:stCondLst>
                                        </p:cTn>
                                        <p:tgtEl>
                                          <p:spTgt spid="126"/>
                                        </p:tgtEl>
                                        <p:attrNameLst>
                                          <p:attrName>style.visibility</p:attrName>
                                        </p:attrNameLst>
                                      </p:cBhvr>
                                      <p:to>
                                        <p:strVal val="visible"/>
                                      </p:to>
                                    </p:set>
                                    <p:animEffect transition="in" filter="wipe(right)">
                                      <p:cBhvr>
                                        <p:cTn id="81" dur="500"/>
                                        <p:tgtEl>
                                          <p:spTgt spid="126"/>
                                        </p:tgtEl>
                                      </p:cBhvr>
                                    </p:animEffect>
                                  </p:childTnLst>
                                </p:cTn>
                              </p:par>
                            </p:childTnLst>
                          </p:cTn>
                        </p:par>
                        <p:par>
                          <p:cTn id="82" fill="hold">
                            <p:stCondLst>
                              <p:cond delay="4800"/>
                            </p:stCondLst>
                            <p:childTnLst>
                              <p:par>
                                <p:cTn id="83" presetID="22" presetClass="entr" presetSubtype="8" fill="hold" grpId="0" nodeType="afterEffect">
                                  <p:stCondLst>
                                    <p:cond delay="0"/>
                                  </p:stCondLst>
                                  <p:childTnLst>
                                    <p:set>
                                      <p:cBhvr>
                                        <p:cTn id="84" dur="1" fill="hold">
                                          <p:stCondLst>
                                            <p:cond delay="0"/>
                                          </p:stCondLst>
                                        </p:cTn>
                                        <p:tgtEl>
                                          <p:spTgt spid="135"/>
                                        </p:tgtEl>
                                        <p:attrNameLst>
                                          <p:attrName>style.visibility</p:attrName>
                                        </p:attrNameLst>
                                      </p:cBhvr>
                                      <p:to>
                                        <p:strVal val="visible"/>
                                      </p:to>
                                    </p:set>
                                    <p:animEffect transition="in" filter="wipe(left)">
                                      <p:cBhvr>
                                        <p:cTn id="85" dur="500"/>
                                        <p:tgtEl>
                                          <p:spTgt spid="135"/>
                                        </p:tgtEl>
                                      </p:cBhvr>
                                    </p:animEffect>
                                  </p:childTnLst>
                                </p:cTn>
                              </p:par>
                              <p:par>
                                <p:cTn id="86" presetID="22" presetClass="entr" presetSubtype="8" fill="hold" grpId="0" nodeType="withEffect">
                                  <p:stCondLst>
                                    <p:cond delay="150"/>
                                  </p:stCondLst>
                                  <p:childTnLst>
                                    <p:set>
                                      <p:cBhvr>
                                        <p:cTn id="87" dur="1" fill="hold">
                                          <p:stCondLst>
                                            <p:cond delay="0"/>
                                          </p:stCondLst>
                                        </p:cTn>
                                        <p:tgtEl>
                                          <p:spTgt spid="136"/>
                                        </p:tgtEl>
                                        <p:attrNameLst>
                                          <p:attrName>style.visibility</p:attrName>
                                        </p:attrNameLst>
                                      </p:cBhvr>
                                      <p:to>
                                        <p:strVal val="visible"/>
                                      </p:to>
                                    </p:set>
                                    <p:animEffect transition="in" filter="wipe(left)">
                                      <p:cBhvr>
                                        <p:cTn id="88" dur="500"/>
                                        <p:tgtEl>
                                          <p:spTgt spid="136"/>
                                        </p:tgtEl>
                                      </p:cBhvr>
                                    </p:animEffect>
                                  </p:childTnLst>
                                </p:cTn>
                              </p:par>
                              <p:par>
                                <p:cTn id="89" presetID="22" presetClass="entr" presetSubtype="8" fill="hold" grpId="0" nodeType="withEffect">
                                  <p:stCondLst>
                                    <p:cond delay="300"/>
                                  </p:stCondLst>
                                  <p:childTnLst>
                                    <p:set>
                                      <p:cBhvr>
                                        <p:cTn id="90" dur="1" fill="hold">
                                          <p:stCondLst>
                                            <p:cond delay="0"/>
                                          </p:stCondLst>
                                        </p:cTn>
                                        <p:tgtEl>
                                          <p:spTgt spid="137"/>
                                        </p:tgtEl>
                                        <p:attrNameLst>
                                          <p:attrName>style.visibility</p:attrName>
                                        </p:attrNameLst>
                                      </p:cBhvr>
                                      <p:to>
                                        <p:strVal val="visible"/>
                                      </p:to>
                                    </p:set>
                                    <p:animEffect transition="in" filter="wipe(left)">
                                      <p:cBhvr>
                                        <p:cTn id="91" dur="500"/>
                                        <p:tgtEl>
                                          <p:spTgt spid="137"/>
                                        </p:tgtEl>
                                      </p:cBhvr>
                                    </p:animEffect>
                                  </p:childTnLst>
                                </p:cTn>
                              </p:par>
                              <p:par>
                                <p:cTn id="92" presetID="22" presetClass="entr" presetSubtype="8" fill="hold" grpId="0" nodeType="withEffect">
                                  <p:stCondLst>
                                    <p:cond delay="45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127"/>
                                        </p:tgtEl>
                                        <p:attrNameLst>
                                          <p:attrName>style.visibility</p:attrName>
                                        </p:attrNameLst>
                                      </p:cBhvr>
                                      <p:to>
                                        <p:strVal val="visible"/>
                                      </p:to>
                                    </p:set>
                                    <p:animEffect transition="in" filter="wipe(right)">
                                      <p:cBhvr>
                                        <p:cTn id="97" dur="500"/>
                                        <p:tgtEl>
                                          <p:spTgt spid="127"/>
                                        </p:tgtEl>
                                      </p:cBhvr>
                                    </p:animEffect>
                                  </p:childTnLst>
                                </p:cTn>
                              </p:par>
                              <p:par>
                                <p:cTn id="98" presetID="22" presetClass="entr" presetSubtype="2" fill="hold" grpId="0" nodeType="withEffect">
                                  <p:stCondLst>
                                    <p:cond delay="150"/>
                                  </p:stCondLst>
                                  <p:childTnLst>
                                    <p:set>
                                      <p:cBhvr>
                                        <p:cTn id="99" dur="1" fill="hold">
                                          <p:stCondLst>
                                            <p:cond delay="0"/>
                                          </p:stCondLst>
                                        </p:cTn>
                                        <p:tgtEl>
                                          <p:spTgt spid="128"/>
                                        </p:tgtEl>
                                        <p:attrNameLst>
                                          <p:attrName>style.visibility</p:attrName>
                                        </p:attrNameLst>
                                      </p:cBhvr>
                                      <p:to>
                                        <p:strVal val="visible"/>
                                      </p:to>
                                    </p:set>
                                    <p:animEffect transition="in" filter="wipe(right)">
                                      <p:cBhvr>
                                        <p:cTn id="100" dur="500"/>
                                        <p:tgtEl>
                                          <p:spTgt spid="128"/>
                                        </p:tgtEl>
                                      </p:cBhvr>
                                    </p:animEffect>
                                  </p:childTnLst>
                                </p:cTn>
                              </p:par>
                              <p:par>
                                <p:cTn id="101" presetID="22" presetClass="entr" presetSubtype="2" fill="hold" grpId="0" nodeType="withEffect">
                                  <p:stCondLst>
                                    <p:cond delay="300"/>
                                  </p:stCondLst>
                                  <p:childTnLst>
                                    <p:set>
                                      <p:cBhvr>
                                        <p:cTn id="102" dur="1" fill="hold">
                                          <p:stCondLst>
                                            <p:cond delay="0"/>
                                          </p:stCondLst>
                                        </p:cTn>
                                        <p:tgtEl>
                                          <p:spTgt spid="129"/>
                                        </p:tgtEl>
                                        <p:attrNameLst>
                                          <p:attrName>style.visibility</p:attrName>
                                        </p:attrNameLst>
                                      </p:cBhvr>
                                      <p:to>
                                        <p:strVal val="visible"/>
                                      </p:to>
                                    </p:set>
                                    <p:animEffect transition="in" filter="wipe(right)">
                                      <p:cBhvr>
                                        <p:cTn id="103" dur="500"/>
                                        <p:tgtEl>
                                          <p:spTgt spid="129"/>
                                        </p:tgtEl>
                                      </p:cBhvr>
                                    </p:animEffect>
                                  </p:childTnLst>
                                </p:cTn>
                              </p:par>
                              <p:par>
                                <p:cTn id="104" presetID="22" presetClass="entr" presetSubtype="2" fill="hold" grpId="0" nodeType="withEffect">
                                  <p:stCondLst>
                                    <p:cond delay="450"/>
                                  </p:stCondLst>
                                  <p:childTnLst>
                                    <p:set>
                                      <p:cBhvr>
                                        <p:cTn id="105" dur="1" fill="hold">
                                          <p:stCondLst>
                                            <p:cond delay="0"/>
                                          </p:stCondLst>
                                        </p:cTn>
                                        <p:tgtEl>
                                          <p:spTgt spid="130"/>
                                        </p:tgtEl>
                                        <p:attrNameLst>
                                          <p:attrName>style.visibility</p:attrName>
                                        </p:attrNameLst>
                                      </p:cBhvr>
                                      <p:to>
                                        <p:strVal val="visible"/>
                                      </p:to>
                                    </p:set>
                                    <p:animEffect transition="in" filter="wipe(right)">
                                      <p:cBhvr>
                                        <p:cTn id="10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5" name="椭圆 14"/>
          <p:cNvSpPr/>
          <p:nvPr/>
        </p:nvSpPr>
        <p:spPr>
          <a:xfrm>
            <a:off x="1951412" y="1646942"/>
            <a:ext cx="2188333" cy="2188333"/>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6" name="椭圆 15"/>
          <p:cNvSpPr/>
          <p:nvPr/>
        </p:nvSpPr>
        <p:spPr>
          <a:xfrm>
            <a:off x="2066338" y="1761868"/>
            <a:ext cx="1958481" cy="1958481"/>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7" name="TextBox 16"/>
          <p:cNvSpPr txBox="1"/>
          <p:nvPr/>
        </p:nvSpPr>
        <p:spPr>
          <a:xfrm>
            <a:off x="8176558" y="-155341"/>
            <a:ext cx="3599062" cy="912879"/>
          </a:xfrm>
          <a:prstGeom prst="rect">
            <a:avLst/>
          </a:prstGeom>
          <a:noFill/>
        </p:spPr>
        <p:txBody>
          <a:bodyPr wrap="none" rtlCol="0">
            <a:spAutoFit/>
          </a:bodyPr>
          <a:lstStyle/>
          <a:p>
            <a:pPr algn="ctr" defTabSz="1218804" fontAlgn="base">
              <a:spcBef>
                <a:spcPct val="0"/>
              </a:spcBef>
              <a:spcAft>
                <a:spcPct val="0"/>
              </a:spcAft>
            </a:pPr>
            <a:r>
              <a:rPr lang="en-US" altLang="zh-CN" sz="5332" dirty="0">
                <a:solidFill>
                  <a:srgbClr val="FFFFFF">
                    <a:lumMod val="85000"/>
                  </a:srgbClr>
                </a:solidFill>
                <a:latin typeface="方正兰亭准黑_GBK" pitchFamily="2" charset="-122"/>
                <a:ea typeface="方正兰亭准黑_GBK" pitchFamily="2" charset="-122"/>
              </a:rPr>
              <a:t>TRANSITION</a:t>
            </a:r>
            <a:endParaRPr lang="zh-CN" altLang="en-US" sz="5332" dirty="0">
              <a:solidFill>
                <a:srgbClr val="FFFFFF">
                  <a:lumMod val="85000"/>
                </a:srgb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fontAlgn="base">
              <a:spcBef>
                <a:spcPct val="0"/>
              </a:spcBef>
              <a:spcAft>
                <a:spcPct val="0"/>
              </a:spcAft>
            </a:pPr>
            <a:r>
              <a:rPr lang="zh-CN" altLang="en-US" sz="2133" b="1" dirty="0">
                <a:solidFill>
                  <a:srgbClr val="0067B4"/>
                </a:solidFill>
                <a:latin typeface="微软雅黑" pitchFamily="34" charset="-122"/>
                <a:ea typeface="微软雅黑" pitchFamily="34" charset="-122"/>
                <a:cs typeface="宋体" pitchFamily="2" charset="-122"/>
              </a:rPr>
              <a:t>过渡页  </a:t>
            </a:r>
          </a:p>
          <a:p>
            <a:pPr algn="r" defTabSz="1217243" fontAlgn="base">
              <a:spcBef>
                <a:spcPct val="0"/>
              </a:spcBef>
              <a:spcAft>
                <a:spcPct val="0"/>
              </a:spcAft>
            </a:pPr>
            <a:r>
              <a:rPr lang="en-US" altLang="zh-CN" sz="1866" b="1" dirty="0">
                <a:solidFill>
                  <a:srgbClr val="0067B4"/>
                </a:solidFill>
                <a:latin typeface="Calibri" pitchFamily="34" charset="0"/>
                <a:ea typeface="黑体" pitchFamily="49" charset="-122"/>
                <a:cs typeface="宋体" pitchFamily="2" charset="-122"/>
              </a:rPr>
              <a:t>TRANSITION PAGE </a:t>
            </a:r>
            <a:endParaRPr lang="zh-CN" altLang="zh-CN" sz="1866" b="1" dirty="0">
              <a:solidFill>
                <a:srgbClr val="0067B4"/>
              </a:solidFill>
              <a:latin typeface="Arial" pitchFamily="34" charset="0"/>
              <a:ea typeface="黑体" pitchFamily="49" charset="-122"/>
              <a:cs typeface="宋体" pitchFamily="2" charset="-122"/>
            </a:endParaRPr>
          </a:p>
        </p:txBody>
      </p:sp>
      <p:sp>
        <p:nvSpPr>
          <p:cNvPr id="20" name="矩形 19"/>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latin typeface="Impact" pitchFamily="34" charset="0"/>
                <a:ea typeface="黑体" pitchFamily="49" charset="-122"/>
              </a:rPr>
              <a:t>02</a:t>
            </a:r>
            <a:endParaRPr lang="zh-CN" altLang="en-US" sz="10663" kern="0" dirty="0">
              <a:solidFill>
                <a:srgbClr val="0067B4"/>
              </a:solidFill>
              <a:effectLst>
                <a:glow rad="63500">
                  <a:prstClr val="white">
                    <a:lumMod val="65000"/>
                    <a:alpha val="40000"/>
                  </a:prstClr>
                </a:glow>
              </a:effectLst>
              <a:latin typeface="Impact" pitchFamily="34" charset="0"/>
              <a:ea typeface="黑体" pitchFamily="49" charset="-122"/>
            </a:endParaRPr>
          </a:p>
        </p:txBody>
      </p:sp>
      <p:sp>
        <p:nvSpPr>
          <p:cNvPr id="21" name="矩形 20"/>
          <p:cNvSpPr/>
          <p:nvPr/>
        </p:nvSpPr>
        <p:spPr>
          <a:xfrm>
            <a:off x="1525411" y="4004772"/>
            <a:ext cx="3148628" cy="643019"/>
          </a:xfrm>
          <a:prstGeom prst="rect">
            <a:avLst/>
          </a:prstGeom>
        </p:spPr>
        <p:txBody>
          <a:bodyPr wrap="square" lIns="128987" tIns="64495" rIns="128987" bIns="64495">
            <a:spAutoFit/>
          </a:bodyPr>
          <a:lstStyle/>
          <a:p>
            <a:pPr algn="ctr" defTabSz="1218804">
              <a:defRPr/>
            </a:pPr>
            <a:r>
              <a:rPr lang="zh-CN" altLang="en-US" sz="3332" kern="0" dirty="0">
                <a:solidFill>
                  <a:prstClr val="white"/>
                </a:solidFill>
                <a:effectLst>
                  <a:glow rad="63500">
                    <a:prstClr val="white">
                      <a:lumMod val="65000"/>
                      <a:alpha val="40000"/>
                    </a:prstClr>
                  </a:glow>
                </a:effectLst>
                <a:latin typeface="微软雅黑" pitchFamily="34" charset="-122"/>
                <a:ea typeface="微软雅黑" pitchFamily="34" charset="-122"/>
              </a:rPr>
              <a:t>第二部份</a:t>
            </a:r>
          </a:p>
        </p:txBody>
      </p:sp>
      <p:sp>
        <p:nvSpPr>
          <p:cNvPr id="22" name="矩形 21"/>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latin typeface="方正兰亭大黑_GBK" pitchFamily="2" charset="-122"/>
                <a:ea typeface="方正兰亭大黑_GBK" pitchFamily="2" charset="-122"/>
              </a:rPr>
              <a:t>工作完成情况</a:t>
            </a:r>
          </a:p>
        </p:txBody>
      </p:sp>
      <p:sp>
        <p:nvSpPr>
          <p:cNvPr id="23" name="矩形 22"/>
          <p:cNvSpPr/>
          <p:nvPr/>
        </p:nvSpPr>
        <p:spPr>
          <a:xfrm>
            <a:off x="6599612" y="3124294"/>
            <a:ext cx="3660703" cy="540490"/>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rPr>
              <a:t>Work completion</a:t>
            </a:r>
            <a:endParaRPr lang="zh-CN" altLang="en-US"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6651064" y="3733706"/>
            <a:ext cx="4000713"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fontAlgn="base">
              <a:spcBef>
                <a:spcPct val="0"/>
              </a:spcBef>
              <a:spcAft>
                <a:spcPct val="0"/>
              </a:spcAft>
            </a:pPr>
            <a:r>
              <a:rPr lang="zh-CN" altLang="en-US" sz="1599" dirty="0">
                <a:solidFill>
                  <a:srgbClr val="7F7F7F">
                    <a:lumMod val="50000"/>
                  </a:srgbClr>
                </a:solidFill>
              </a:rPr>
              <a:t>★ 已完成的项目及概况     </a:t>
            </a:r>
            <a:endParaRPr lang="en-US" altLang="zh-CN" sz="1599" dirty="0">
              <a:solidFill>
                <a:srgbClr val="7F7F7F">
                  <a:lumMod val="50000"/>
                </a:srgbClr>
              </a:solidFill>
            </a:endParaRPr>
          </a:p>
          <a:p>
            <a:pPr defTabSz="1218804" fontAlgn="base">
              <a:spcBef>
                <a:spcPct val="0"/>
              </a:spcBef>
              <a:spcAft>
                <a:spcPct val="0"/>
              </a:spcAft>
            </a:pPr>
            <a:r>
              <a:rPr lang="zh-CN" altLang="en-US" sz="1599" dirty="0">
                <a:solidFill>
                  <a:srgbClr val="7F7F7F">
                    <a:lumMod val="50000"/>
                  </a:srgbClr>
                </a:solidFill>
              </a:rPr>
              <a:t>★ 未完成的项目及概况</a:t>
            </a:r>
          </a:p>
          <a:p>
            <a:pPr defTabSz="1218804" fontAlgn="base">
              <a:spcBef>
                <a:spcPct val="0"/>
              </a:spcBef>
              <a:spcAft>
                <a:spcPct val="0"/>
              </a:spcAft>
            </a:pPr>
            <a:r>
              <a:rPr lang="zh-CN" altLang="en-US" sz="1599" dirty="0">
                <a:solidFill>
                  <a:srgbClr val="7F7F7F">
                    <a:lumMod val="50000"/>
                  </a:srgbClr>
                </a:solidFill>
              </a:rPr>
              <a:t>★ 团队核心力量展示</a:t>
            </a:r>
          </a:p>
        </p:txBody>
      </p:sp>
    </p:spTree>
    <p:extLst>
      <p:ext uri="{BB962C8B-B14F-4D97-AF65-F5344CB8AC3E}">
        <p14:creationId xmlns:p14="http://schemas.microsoft.com/office/powerpoint/2010/main" val="802323659"/>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09813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已完成的项目及概况</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51" name="六边形 50"/>
          <p:cNvSpPr/>
          <p:nvPr/>
        </p:nvSpPr>
        <p:spPr>
          <a:xfrm rot="5400000">
            <a:off x="3899659" y="2063345"/>
            <a:ext cx="3864783" cy="3331709"/>
          </a:xfrm>
          <a:prstGeom prst="hexagon">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52" name="Freeform 6"/>
          <p:cNvSpPr>
            <a:spLocks/>
          </p:cNvSpPr>
          <p:nvPr/>
        </p:nvSpPr>
        <p:spPr bwMode="auto">
          <a:xfrm>
            <a:off x="6544211" y="2942172"/>
            <a:ext cx="1375639" cy="158750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282D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3" name="Freeform 7"/>
          <p:cNvSpPr>
            <a:spLocks/>
          </p:cNvSpPr>
          <p:nvPr/>
        </p:nvSpPr>
        <p:spPr bwMode="auto">
          <a:xfrm>
            <a:off x="3691386" y="2942172"/>
            <a:ext cx="1374053" cy="158750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9BD2"/>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4" name="Freeform 8"/>
          <p:cNvSpPr>
            <a:spLocks/>
          </p:cNvSpPr>
          <p:nvPr/>
        </p:nvSpPr>
        <p:spPr bwMode="auto">
          <a:xfrm>
            <a:off x="4403800" y="1702333"/>
            <a:ext cx="1374053"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5" name="Freeform 9"/>
          <p:cNvSpPr>
            <a:spLocks/>
          </p:cNvSpPr>
          <p:nvPr/>
        </p:nvSpPr>
        <p:spPr bwMode="auto">
          <a:xfrm>
            <a:off x="5833385" y="1702333"/>
            <a:ext cx="1374053"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6" name="Freeform 10"/>
          <p:cNvSpPr>
            <a:spLocks/>
          </p:cNvSpPr>
          <p:nvPr/>
        </p:nvSpPr>
        <p:spPr bwMode="auto">
          <a:xfrm>
            <a:off x="4403800" y="4174071"/>
            <a:ext cx="1374053"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7" name="Freeform 11"/>
          <p:cNvSpPr>
            <a:spLocks/>
          </p:cNvSpPr>
          <p:nvPr/>
        </p:nvSpPr>
        <p:spPr bwMode="auto">
          <a:xfrm>
            <a:off x="5833385" y="4174071"/>
            <a:ext cx="1374053"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8" name="Freeform 13"/>
          <p:cNvSpPr>
            <a:spLocks noEditPoints="1"/>
          </p:cNvSpPr>
          <p:nvPr/>
        </p:nvSpPr>
        <p:spPr bwMode="auto">
          <a:xfrm>
            <a:off x="4097573" y="3435884"/>
            <a:ext cx="612454" cy="60483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9" name="Freeform 14"/>
          <p:cNvSpPr>
            <a:spLocks noEditPoints="1"/>
          </p:cNvSpPr>
          <p:nvPr/>
        </p:nvSpPr>
        <p:spPr bwMode="auto">
          <a:xfrm>
            <a:off x="4892491" y="2132547"/>
            <a:ext cx="439507" cy="60007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60" name="Freeform 15"/>
          <p:cNvSpPr>
            <a:spLocks noEditPoints="1"/>
          </p:cNvSpPr>
          <p:nvPr/>
        </p:nvSpPr>
        <p:spPr bwMode="auto">
          <a:xfrm>
            <a:off x="6172931" y="2199221"/>
            <a:ext cx="698133" cy="598489"/>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61" name="Freeform 17"/>
          <p:cNvSpPr>
            <a:spLocks noEditPoints="1"/>
          </p:cNvSpPr>
          <p:nvPr/>
        </p:nvSpPr>
        <p:spPr bwMode="auto">
          <a:xfrm>
            <a:off x="6908549" y="3432709"/>
            <a:ext cx="612454" cy="614364"/>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62" name="TextBox 61"/>
          <p:cNvSpPr txBox="1"/>
          <p:nvPr/>
        </p:nvSpPr>
        <p:spPr>
          <a:xfrm>
            <a:off x="1584605" y="2005119"/>
            <a:ext cx="1996297" cy="399939"/>
          </a:xfrm>
          <a:prstGeom prst="rect">
            <a:avLst/>
          </a:prstGeom>
          <a:noFill/>
        </p:spPr>
        <p:txBody>
          <a:bodyPr wrap="square" lIns="91400" tIns="45699" rIns="91400" bIns="45699" rtlCol="0">
            <a:spAutoFit/>
          </a:bodyPr>
          <a:lstStyle/>
          <a:p>
            <a:pPr algn="r" defTabSz="1218804">
              <a:defRPr/>
            </a:pPr>
            <a:r>
              <a:rPr lang="zh-CN" altLang="en-US" sz="1999" b="1" kern="0" dirty="0">
                <a:solidFill>
                  <a:srgbClr val="484849"/>
                </a:solidFill>
                <a:latin typeface="微软雅黑"/>
                <a:ea typeface="微软雅黑"/>
              </a:rPr>
              <a:t>项目一完成情况</a:t>
            </a:r>
          </a:p>
        </p:txBody>
      </p:sp>
      <p:sp>
        <p:nvSpPr>
          <p:cNvPr id="63" name="TextBox 62"/>
          <p:cNvSpPr txBox="1"/>
          <p:nvPr/>
        </p:nvSpPr>
        <p:spPr>
          <a:xfrm>
            <a:off x="915999" y="2398548"/>
            <a:ext cx="2664903" cy="584477"/>
          </a:xfrm>
          <a:prstGeom prst="rect">
            <a:avLst/>
          </a:prstGeom>
          <a:noFill/>
        </p:spPr>
        <p:txBody>
          <a:bodyPr wrap="square" lIns="91400" tIns="45699" rIns="91400" bIns="45699" rtlCol="0">
            <a:spAutoFit/>
          </a:bodyPr>
          <a:lstStyle/>
          <a:p>
            <a:pPr algn="r" defTabSz="1218804">
              <a:defRPr/>
            </a:pPr>
            <a:r>
              <a:rPr lang="zh-CN" altLang="en-US" sz="1599" kern="0" dirty="0">
                <a:solidFill>
                  <a:srgbClr val="484849"/>
                </a:solidFill>
                <a:latin typeface="微软雅黑"/>
                <a:ea typeface="微软雅黑"/>
              </a:rPr>
              <a:t>请在这里输入段落文本内容请在这里输入段落文本内容</a:t>
            </a:r>
          </a:p>
        </p:txBody>
      </p:sp>
      <p:sp>
        <p:nvSpPr>
          <p:cNvPr id="64" name="TextBox 63"/>
          <p:cNvSpPr txBox="1"/>
          <p:nvPr/>
        </p:nvSpPr>
        <p:spPr>
          <a:xfrm>
            <a:off x="8204825" y="1940381"/>
            <a:ext cx="1996297" cy="399939"/>
          </a:xfrm>
          <a:prstGeom prst="rect">
            <a:avLst/>
          </a:prstGeom>
          <a:noFill/>
        </p:spPr>
        <p:txBody>
          <a:bodyPr wrap="square" lIns="91400" tIns="45699" rIns="91400" bIns="45699" rtlCol="0">
            <a:spAutoFit/>
          </a:bodyPr>
          <a:lstStyle/>
          <a:p>
            <a:pPr defTabSz="1218804">
              <a:defRPr/>
            </a:pPr>
            <a:r>
              <a:rPr lang="zh-CN" altLang="en-US" sz="1999" b="1" kern="0" dirty="0">
                <a:solidFill>
                  <a:srgbClr val="484849"/>
                </a:solidFill>
                <a:latin typeface="微软雅黑"/>
                <a:ea typeface="微软雅黑"/>
              </a:rPr>
              <a:t>项目四完成情况</a:t>
            </a:r>
          </a:p>
        </p:txBody>
      </p:sp>
      <p:sp>
        <p:nvSpPr>
          <p:cNvPr id="65" name="TextBox 64"/>
          <p:cNvSpPr txBox="1"/>
          <p:nvPr/>
        </p:nvSpPr>
        <p:spPr>
          <a:xfrm>
            <a:off x="8204824" y="2333809"/>
            <a:ext cx="2664903" cy="584477"/>
          </a:xfrm>
          <a:prstGeom prst="rect">
            <a:avLst/>
          </a:prstGeom>
          <a:noFill/>
        </p:spPr>
        <p:txBody>
          <a:bodyPr wrap="square" lIns="91400" tIns="45699" rIns="91400" bIns="45699" rtlCol="0">
            <a:spAutoFit/>
          </a:bodyPr>
          <a:lstStyle/>
          <a:p>
            <a:pPr defTabSz="1218804">
              <a:defRPr/>
            </a:pPr>
            <a:r>
              <a:rPr lang="zh-CN" altLang="en-US" sz="1599" kern="0" dirty="0">
                <a:solidFill>
                  <a:srgbClr val="484849"/>
                </a:solidFill>
                <a:latin typeface="微软雅黑"/>
                <a:ea typeface="微软雅黑"/>
              </a:rPr>
              <a:t>请在这里输入段落文本内容请在这里输入段落文本内容</a:t>
            </a:r>
          </a:p>
        </p:txBody>
      </p:sp>
      <p:sp>
        <p:nvSpPr>
          <p:cNvPr id="66" name="TextBox 65"/>
          <p:cNvSpPr txBox="1"/>
          <p:nvPr/>
        </p:nvSpPr>
        <p:spPr>
          <a:xfrm>
            <a:off x="1483037" y="3343512"/>
            <a:ext cx="1996297" cy="399939"/>
          </a:xfrm>
          <a:prstGeom prst="rect">
            <a:avLst/>
          </a:prstGeom>
          <a:noFill/>
        </p:spPr>
        <p:txBody>
          <a:bodyPr wrap="square" lIns="91400" tIns="45699" rIns="91400" bIns="45699" rtlCol="0">
            <a:spAutoFit/>
          </a:bodyPr>
          <a:lstStyle/>
          <a:p>
            <a:pPr algn="r" defTabSz="1218804">
              <a:defRPr/>
            </a:pPr>
            <a:r>
              <a:rPr lang="zh-CN" altLang="en-US" sz="1999" b="1" kern="0" dirty="0">
                <a:solidFill>
                  <a:srgbClr val="484849"/>
                </a:solidFill>
                <a:latin typeface="微软雅黑"/>
                <a:ea typeface="微软雅黑"/>
              </a:rPr>
              <a:t>项目二完成情况</a:t>
            </a:r>
          </a:p>
        </p:txBody>
      </p:sp>
      <p:sp>
        <p:nvSpPr>
          <p:cNvPr id="67" name="TextBox 66"/>
          <p:cNvSpPr txBox="1"/>
          <p:nvPr/>
        </p:nvSpPr>
        <p:spPr>
          <a:xfrm>
            <a:off x="814430" y="3736940"/>
            <a:ext cx="2664903" cy="584477"/>
          </a:xfrm>
          <a:prstGeom prst="rect">
            <a:avLst/>
          </a:prstGeom>
          <a:noFill/>
        </p:spPr>
        <p:txBody>
          <a:bodyPr wrap="square" lIns="91400" tIns="45699" rIns="91400" bIns="45699" rtlCol="0">
            <a:spAutoFit/>
          </a:bodyPr>
          <a:lstStyle/>
          <a:p>
            <a:pPr algn="r" defTabSz="1218804">
              <a:defRPr/>
            </a:pPr>
            <a:r>
              <a:rPr lang="zh-CN" altLang="en-US" sz="1599" kern="0" dirty="0">
                <a:solidFill>
                  <a:srgbClr val="484849"/>
                </a:solidFill>
                <a:latin typeface="微软雅黑"/>
                <a:ea typeface="微软雅黑"/>
              </a:rPr>
              <a:t>请在这里输入段落文本内容请在这里输入段落文本内容</a:t>
            </a:r>
          </a:p>
        </p:txBody>
      </p:sp>
      <p:sp>
        <p:nvSpPr>
          <p:cNvPr id="68" name="TextBox 67"/>
          <p:cNvSpPr txBox="1"/>
          <p:nvPr/>
        </p:nvSpPr>
        <p:spPr>
          <a:xfrm>
            <a:off x="8204825" y="4683581"/>
            <a:ext cx="1996297" cy="399939"/>
          </a:xfrm>
          <a:prstGeom prst="rect">
            <a:avLst/>
          </a:prstGeom>
          <a:noFill/>
        </p:spPr>
        <p:txBody>
          <a:bodyPr wrap="square" lIns="91400" tIns="45699" rIns="91400" bIns="45699" rtlCol="0">
            <a:spAutoFit/>
          </a:bodyPr>
          <a:lstStyle/>
          <a:p>
            <a:pPr defTabSz="1218804">
              <a:defRPr/>
            </a:pPr>
            <a:r>
              <a:rPr lang="zh-CN" altLang="en-US" sz="1999" b="1" kern="0" dirty="0">
                <a:solidFill>
                  <a:srgbClr val="484849"/>
                </a:solidFill>
                <a:latin typeface="微软雅黑"/>
                <a:ea typeface="微软雅黑"/>
              </a:rPr>
              <a:t>项目六完成情况</a:t>
            </a:r>
          </a:p>
        </p:txBody>
      </p:sp>
      <p:sp>
        <p:nvSpPr>
          <p:cNvPr id="69" name="TextBox 68"/>
          <p:cNvSpPr txBox="1"/>
          <p:nvPr/>
        </p:nvSpPr>
        <p:spPr>
          <a:xfrm>
            <a:off x="8204824" y="5077009"/>
            <a:ext cx="2664903" cy="584477"/>
          </a:xfrm>
          <a:prstGeom prst="rect">
            <a:avLst/>
          </a:prstGeom>
          <a:noFill/>
        </p:spPr>
        <p:txBody>
          <a:bodyPr wrap="square" lIns="91400" tIns="45699" rIns="91400" bIns="45699" rtlCol="0">
            <a:spAutoFit/>
          </a:bodyPr>
          <a:lstStyle/>
          <a:p>
            <a:pPr defTabSz="1218804">
              <a:defRPr/>
            </a:pPr>
            <a:r>
              <a:rPr lang="zh-CN" altLang="en-US" sz="1599" kern="0" dirty="0">
                <a:solidFill>
                  <a:srgbClr val="484849"/>
                </a:solidFill>
                <a:latin typeface="微软雅黑"/>
                <a:ea typeface="微软雅黑"/>
              </a:rPr>
              <a:t>请在这里输入段落文本内容请在这里输入段落文本内容</a:t>
            </a:r>
          </a:p>
        </p:txBody>
      </p:sp>
      <p:sp>
        <p:nvSpPr>
          <p:cNvPr id="70" name="TextBox 69"/>
          <p:cNvSpPr txBox="1"/>
          <p:nvPr/>
        </p:nvSpPr>
        <p:spPr>
          <a:xfrm>
            <a:off x="1584605" y="4764085"/>
            <a:ext cx="1996297" cy="399939"/>
          </a:xfrm>
          <a:prstGeom prst="rect">
            <a:avLst/>
          </a:prstGeom>
          <a:noFill/>
        </p:spPr>
        <p:txBody>
          <a:bodyPr wrap="square" lIns="91400" tIns="45699" rIns="91400" bIns="45699" rtlCol="0">
            <a:spAutoFit/>
          </a:bodyPr>
          <a:lstStyle/>
          <a:p>
            <a:pPr algn="r" defTabSz="1218804">
              <a:defRPr/>
            </a:pPr>
            <a:r>
              <a:rPr lang="zh-CN" altLang="en-US" sz="1999" b="1" kern="0" dirty="0">
                <a:solidFill>
                  <a:srgbClr val="484849"/>
                </a:solidFill>
                <a:latin typeface="微软雅黑"/>
                <a:ea typeface="微软雅黑"/>
              </a:rPr>
              <a:t>项目三完成情况</a:t>
            </a:r>
          </a:p>
        </p:txBody>
      </p:sp>
      <p:sp>
        <p:nvSpPr>
          <p:cNvPr id="71" name="TextBox 70"/>
          <p:cNvSpPr txBox="1"/>
          <p:nvPr/>
        </p:nvSpPr>
        <p:spPr>
          <a:xfrm>
            <a:off x="915999" y="5157514"/>
            <a:ext cx="2664903" cy="584477"/>
          </a:xfrm>
          <a:prstGeom prst="rect">
            <a:avLst/>
          </a:prstGeom>
          <a:noFill/>
        </p:spPr>
        <p:txBody>
          <a:bodyPr wrap="square" lIns="91400" tIns="45699" rIns="91400" bIns="45699" rtlCol="0">
            <a:spAutoFit/>
          </a:bodyPr>
          <a:lstStyle/>
          <a:p>
            <a:pPr algn="r" defTabSz="1218804">
              <a:defRPr/>
            </a:pPr>
            <a:r>
              <a:rPr lang="zh-CN" altLang="en-US" sz="1599" kern="0" dirty="0">
                <a:solidFill>
                  <a:srgbClr val="484849"/>
                </a:solidFill>
                <a:latin typeface="微软雅黑"/>
                <a:ea typeface="微软雅黑"/>
              </a:rPr>
              <a:t>请在这里输入段落文本内容请在这里输入段落文本内容</a:t>
            </a:r>
          </a:p>
        </p:txBody>
      </p:sp>
      <p:sp>
        <p:nvSpPr>
          <p:cNvPr id="72" name="TextBox 71"/>
          <p:cNvSpPr txBox="1"/>
          <p:nvPr/>
        </p:nvSpPr>
        <p:spPr>
          <a:xfrm>
            <a:off x="8228942" y="3261620"/>
            <a:ext cx="1996297" cy="399939"/>
          </a:xfrm>
          <a:prstGeom prst="rect">
            <a:avLst/>
          </a:prstGeom>
          <a:noFill/>
        </p:spPr>
        <p:txBody>
          <a:bodyPr wrap="square" lIns="91400" tIns="45699" rIns="91400" bIns="45699" rtlCol="0">
            <a:spAutoFit/>
          </a:bodyPr>
          <a:lstStyle/>
          <a:p>
            <a:pPr defTabSz="1218804">
              <a:defRPr/>
            </a:pPr>
            <a:r>
              <a:rPr lang="zh-CN" altLang="en-US" sz="1999" b="1" kern="0" dirty="0">
                <a:solidFill>
                  <a:srgbClr val="484849"/>
                </a:solidFill>
                <a:latin typeface="微软雅黑"/>
                <a:ea typeface="微软雅黑"/>
              </a:rPr>
              <a:t>项目五完成情况</a:t>
            </a:r>
          </a:p>
        </p:txBody>
      </p:sp>
      <p:sp>
        <p:nvSpPr>
          <p:cNvPr id="73" name="TextBox 72"/>
          <p:cNvSpPr txBox="1"/>
          <p:nvPr/>
        </p:nvSpPr>
        <p:spPr>
          <a:xfrm>
            <a:off x="8228942" y="3655048"/>
            <a:ext cx="2664903" cy="584477"/>
          </a:xfrm>
          <a:prstGeom prst="rect">
            <a:avLst/>
          </a:prstGeom>
          <a:noFill/>
        </p:spPr>
        <p:txBody>
          <a:bodyPr wrap="square" lIns="91400" tIns="45699" rIns="91400" bIns="45699" rtlCol="0">
            <a:spAutoFit/>
          </a:bodyPr>
          <a:lstStyle/>
          <a:p>
            <a:pPr defTabSz="1218804">
              <a:defRPr/>
            </a:pPr>
            <a:r>
              <a:rPr lang="zh-CN" altLang="en-US" sz="1599" kern="0" dirty="0">
                <a:solidFill>
                  <a:srgbClr val="484849"/>
                </a:solidFill>
                <a:latin typeface="微软雅黑"/>
                <a:ea typeface="微软雅黑"/>
              </a:rPr>
              <a:t>请在这里输入段落文本内容请在这里输入段落文本内容</a:t>
            </a:r>
          </a:p>
        </p:txBody>
      </p:sp>
      <p:grpSp>
        <p:nvGrpSpPr>
          <p:cNvPr id="74" name="组合 73"/>
          <p:cNvGrpSpPr/>
          <p:nvPr/>
        </p:nvGrpSpPr>
        <p:grpSpPr>
          <a:xfrm>
            <a:off x="6184472" y="4655367"/>
            <a:ext cx="675050" cy="626497"/>
            <a:chOff x="5928340" y="670992"/>
            <a:chExt cx="506444" cy="470018"/>
          </a:xfrm>
          <a:solidFill>
            <a:schemeClr val="bg1"/>
          </a:solidFill>
        </p:grpSpPr>
        <p:sp>
          <p:nvSpPr>
            <p:cNvPr id="7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7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7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grpSp>
      <p:grpSp>
        <p:nvGrpSpPr>
          <p:cNvPr id="78" name="组合 77"/>
          <p:cNvGrpSpPr/>
          <p:nvPr/>
        </p:nvGrpSpPr>
        <p:grpSpPr>
          <a:xfrm>
            <a:off x="4762723" y="4645905"/>
            <a:ext cx="570977" cy="624313"/>
            <a:chOff x="697828" y="4453123"/>
            <a:chExt cx="229831" cy="251300"/>
          </a:xfrm>
        </p:grpSpPr>
        <p:sp>
          <p:nvSpPr>
            <p:cNvPr id="79"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81" name="Rectangle 666"/>
            <p:cNvSpPr>
              <a:spLocks noChangeArrowheads="1"/>
            </p:cNvSpPr>
            <p:nvPr/>
          </p:nvSpPr>
          <p:spPr bwMode="auto">
            <a:xfrm>
              <a:off x="718073" y="4643682"/>
              <a:ext cx="33343" cy="60741"/>
            </a:xfrm>
            <a:prstGeom prst="rect">
              <a:avLst/>
            </a:prstGeom>
            <a:solidFill>
              <a:schemeClr val="bg1"/>
            </a:solidFill>
            <a:ln>
              <a:noFill/>
            </a:ln>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82" name="Rectangle 667"/>
            <p:cNvSpPr>
              <a:spLocks noChangeArrowheads="1"/>
            </p:cNvSpPr>
            <p:nvPr/>
          </p:nvSpPr>
          <p:spPr bwMode="auto">
            <a:xfrm>
              <a:off x="772851" y="4613906"/>
              <a:ext cx="33343" cy="90515"/>
            </a:xfrm>
            <a:prstGeom prst="rect">
              <a:avLst/>
            </a:prstGeom>
            <a:solidFill>
              <a:schemeClr val="bg1"/>
            </a:solidFill>
            <a:ln>
              <a:noFill/>
            </a:ln>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83" name="Rectangle 668"/>
            <p:cNvSpPr>
              <a:spLocks noChangeArrowheads="1"/>
            </p:cNvSpPr>
            <p:nvPr/>
          </p:nvSpPr>
          <p:spPr bwMode="auto">
            <a:xfrm>
              <a:off x="828820" y="4584131"/>
              <a:ext cx="33343" cy="120291"/>
            </a:xfrm>
            <a:prstGeom prst="rect">
              <a:avLst/>
            </a:prstGeom>
            <a:solidFill>
              <a:schemeClr val="bg1"/>
            </a:solidFill>
            <a:ln>
              <a:noFill/>
            </a:ln>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84" name="Rectangle 669"/>
            <p:cNvSpPr>
              <a:spLocks noChangeArrowheads="1"/>
            </p:cNvSpPr>
            <p:nvPr/>
          </p:nvSpPr>
          <p:spPr bwMode="auto">
            <a:xfrm>
              <a:off x="883598" y="4554357"/>
              <a:ext cx="33343" cy="150065"/>
            </a:xfrm>
            <a:prstGeom prst="rect">
              <a:avLst/>
            </a:prstGeom>
            <a:solidFill>
              <a:schemeClr val="bg1"/>
            </a:solidFill>
            <a:ln>
              <a:noFill/>
            </a:ln>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grpSp>
    </p:spTree>
    <p:extLst>
      <p:ext uri="{BB962C8B-B14F-4D97-AF65-F5344CB8AC3E}">
        <p14:creationId xmlns:p14="http://schemas.microsoft.com/office/powerpoint/2010/main" val="3894143950"/>
      </p:ext>
    </p:extLst>
  </p:cSld>
  <p:clrMapOvr>
    <a:masterClrMapping/>
  </p:clrMapOvr>
  <p:transition spd="slow" advTm="900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14:presetBounceEnd="40000">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14:bounceEnd="40000">
                                          <p:cBhvr additive="base">
                                            <p:cTn id="31"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14:bounceEnd="40000">
                                          <p:cBhvr additive="base">
                                            <p:cTn id="35"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14:presetBounceEnd="40000">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14:bounceEnd="40000">
                                          <p:cBhvr additive="base">
                                            <p:cTn id="39"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14:presetBounceEnd="40000">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14:bounceEnd="40000">
                                          <p:cBhvr additive="base">
                                            <p:cTn id="43"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14:presetBounceEnd="40000">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14:bounceEnd="40000">
                                          <p:cBhvr additive="base">
                                            <p:cTn id="47"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14:presetBounceEnd="40000">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14:bounceEnd="40000">
                                          <p:cBhvr additive="base">
                                            <p:cTn id="51"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0-#ppt_w/2"/>
                                              </p:val>
                                            </p:tav>
                                            <p:tav tm="100000">
                                              <p:val>
                                                <p:strVal val="#ppt_x"/>
                                              </p:val>
                                            </p:tav>
                                          </p:tavLst>
                                        </p:anim>
                                        <p:anim calcmode="lin" valueType="num">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1+#ppt_w/2"/>
                                              </p:val>
                                            </p:tav>
                                            <p:tav tm="100000">
                                              <p:val>
                                                <p:strVal val="#ppt_x"/>
                                              </p:val>
                                            </p:tav>
                                          </p:tavLst>
                                        </p:anim>
                                        <p:anim calcmode="lin" valueType="num">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1+#ppt_w/2"/>
                                              </p:val>
                                            </p:tav>
                                            <p:tav tm="100000">
                                              <p:val>
                                                <p:strVal val="#ppt_x"/>
                                              </p:val>
                                            </p:tav>
                                          </p:tavLst>
                                        </p:anim>
                                        <p:anim calcmode="lin" valueType="num">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1+#ppt_w/2"/>
                                              </p:val>
                                            </p:tav>
                                            <p:tav tm="100000">
                                              <p:val>
                                                <p:strVal val="#ppt_x"/>
                                              </p:val>
                                            </p:tav>
                                          </p:tavLst>
                                        </p:anim>
                                        <p:anim calcmode="lin" valueType="num">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0-#ppt_w/2"/>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0-#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09813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已完成的项目及概况</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grpSp>
        <p:nvGrpSpPr>
          <p:cNvPr id="11" name="组合 10"/>
          <p:cNvGrpSpPr/>
          <p:nvPr/>
        </p:nvGrpSpPr>
        <p:grpSpPr>
          <a:xfrm>
            <a:off x="7095291" y="1803901"/>
            <a:ext cx="4383848" cy="4164315"/>
            <a:chOff x="-877094" y="-4168775"/>
            <a:chExt cx="4612482" cy="4381500"/>
          </a:xfrm>
        </p:grpSpPr>
        <p:sp>
          <p:nvSpPr>
            <p:cNvPr id="12" name="圆角矩形 11"/>
            <p:cNvSpPr/>
            <p:nvPr/>
          </p:nvSpPr>
          <p:spPr>
            <a:xfrm>
              <a:off x="-877094" y="-4168775"/>
              <a:ext cx="1447800" cy="990600"/>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3" name="圆角矩形 12"/>
            <p:cNvSpPr/>
            <p:nvPr/>
          </p:nvSpPr>
          <p:spPr>
            <a:xfrm>
              <a:off x="-877094" y="-3048000"/>
              <a:ext cx="1447800" cy="99060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4" name="圆角矩形 13"/>
            <p:cNvSpPr/>
            <p:nvPr/>
          </p:nvSpPr>
          <p:spPr>
            <a:xfrm>
              <a:off x="2287588" y="-1930400"/>
              <a:ext cx="1447800" cy="990600"/>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4" name="圆角矩形 23"/>
              <p:cNvSpPr/>
              <p:nvPr/>
            </p:nvSpPr>
            <p:spPr>
              <a:xfrm>
                <a:off x="5515769" y="43894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5" name="圆角矩形 24"/>
              <p:cNvSpPr/>
              <p:nvPr/>
            </p:nvSpPr>
            <p:spPr>
              <a:xfrm>
                <a:off x="3940176" y="1559719"/>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9" name="圆角矩形 18"/>
              <p:cNvSpPr/>
              <p:nvPr/>
            </p:nvSpPr>
            <p:spPr>
              <a:xfrm>
                <a:off x="5515769" y="3829844"/>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0" name="圆角矩形 19"/>
              <p:cNvSpPr/>
              <p:nvPr/>
            </p:nvSpPr>
            <p:spPr>
              <a:xfrm>
                <a:off x="3940176" y="26773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7" name="圆角矩形 16"/>
            <p:cNvSpPr/>
            <p:nvPr/>
          </p:nvSpPr>
          <p:spPr>
            <a:xfrm>
              <a:off x="700088" y="-4168775"/>
              <a:ext cx="1447800" cy="990600"/>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28" name="Rectangle 15"/>
          <p:cNvSpPr>
            <a:spLocks noChangeArrowheads="1"/>
          </p:cNvSpPr>
          <p:nvPr/>
        </p:nvSpPr>
        <p:spPr bwMode="auto">
          <a:xfrm>
            <a:off x="896937" y="5246791"/>
            <a:ext cx="5694773" cy="960564"/>
          </a:xfrm>
          <a:prstGeom prst="rect">
            <a:avLst/>
          </a:prstGeom>
          <a:solidFill>
            <a:srgbClr val="484849">
              <a:lumMod val="20000"/>
              <a:lumOff val="80000"/>
            </a:srgbClr>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9" name="Rectangle 11"/>
          <p:cNvSpPr>
            <a:spLocks noChangeArrowheads="1"/>
          </p:cNvSpPr>
          <p:nvPr/>
        </p:nvSpPr>
        <p:spPr bwMode="auto">
          <a:xfrm>
            <a:off x="896937" y="3665161"/>
            <a:ext cx="5694774" cy="982663"/>
          </a:xfrm>
          <a:prstGeom prst="rect">
            <a:avLst/>
          </a:prstGeom>
          <a:solidFill>
            <a:srgbClr val="484849">
              <a:lumMod val="20000"/>
              <a:lumOff val="80000"/>
            </a:srgbClr>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30" name="Rectangle 8"/>
          <p:cNvSpPr>
            <a:spLocks noChangeArrowheads="1"/>
          </p:cNvSpPr>
          <p:nvPr/>
        </p:nvSpPr>
        <p:spPr bwMode="auto">
          <a:xfrm>
            <a:off x="896938" y="1778456"/>
            <a:ext cx="5694773" cy="1244269"/>
          </a:xfrm>
          <a:prstGeom prst="rect">
            <a:avLst/>
          </a:prstGeom>
          <a:solidFill>
            <a:srgbClr val="484849">
              <a:lumMod val="20000"/>
              <a:lumOff val="80000"/>
            </a:srgbClr>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31" name="TextBox 30"/>
          <p:cNvSpPr txBox="1"/>
          <p:nvPr/>
        </p:nvSpPr>
        <p:spPr>
          <a:xfrm>
            <a:off x="979118" y="1499196"/>
            <a:ext cx="2574663" cy="502531"/>
          </a:xfrm>
          <a:prstGeom prst="rect">
            <a:avLst/>
          </a:prstGeom>
          <a:noFill/>
        </p:spPr>
        <p:txBody>
          <a:bodyPr wrap="none" lIns="91400" tIns="45699" rIns="91400" bIns="45699" rtlCol="0">
            <a:spAutoFit/>
          </a:bodyPr>
          <a:lstStyle/>
          <a:p>
            <a:pPr defTabSz="1218804">
              <a:defRPr/>
            </a:pPr>
            <a:r>
              <a:rPr lang="zh-CN" altLang="en-US" sz="2666" b="1" kern="0" dirty="0">
                <a:solidFill>
                  <a:srgbClr val="7F7F7F">
                    <a:lumMod val="50000"/>
                  </a:srgbClr>
                </a:solidFill>
                <a:latin typeface="微软雅黑"/>
                <a:ea typeface="微软雅黑"/>
              </a:rPr>
              <a:t>项目一完成情况</a:t>
            </a:r>
          </a:p>
        </p:txBody>
      </p:sp>
      <p:sp>
        <p:nvSpPr>
          <p:cNvPr id="32" name="TextBox 31"/>
          <p:cNvSpPr txBox="1"/>
          <p:nvPr/>
        </p:nvSpPr>
        <p:spPr>
          <a:xfrm>
            <a:off x="1080687" y="3343966"/>
            <a:ext cx="2574663" cy="502531"/>
          </a:xfrm>
          <a:prstGeom prst="rect">
            <a:avLst/>
          </a:prstGeom>
          <a:noFill/>
        </p:spPr>
        <p:txBody>
          <a:bodyPr wrap="none" lIns="91400" tIns="45699" rIns="91400" bIns="45699"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defTabSz="1218804"/>
            <a:r>
              <a:rPr lang="zh-CN" altLang="en-US" sz="2666" b="1" dirty="0">
                <a:solidFill>
                  <a:srgbClr val="7F7F7F">
                    <a:lumMod val="50000"/>
                  </a:srgbClr>
                </a:solidFill>
              </a:rPr>
              <a:t>项目二完成情况</a:t>
            </a:r>
          </a:p>
        </p:txBody>
      </p:sp>
      <p:sp>
        <p:nvSpPr>
          <p:cNvPr id="33" name="TextBox 32"/>
          <p:cNvSpPr txBox="1"/>
          <p:nvPr/>
        </p:nvSpPr>
        <p:spPr>
          <a:xfrm>
            <a:off x="1103267" y="4952530"/>
            <a:ext cx="2574663" cy="502531"/>
          </a:xfrm>
          <a:prstGeom prst="rect">
            <a:avLst/>
          </a:prstGeom>
          <a:noFill/>
        </p:spPr>
        <p:txBody>
          <a:bodyPr wrap="none" lIns="91400" tIns="45699" rIns="91400" bIns="45699"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defTabSz="1218804"/>
            <a:r>
              <a:rPr lang="zh-CN" altLang="en-US" sz="2666" b="1" dirty="0">
                <a:solidFill>
                  <a:srgbClr val="7F7F7F">
                    <a:lumMod val="50000"/>
                  </a:srgbClr>
                </a:solidFill>
              </a:rPr>
              <a:t>项目三完成情况</a:t>
            </a:r>
          </a:p>
        </p:txBody>
      </p:sp>
      <p:sp>
        <p:nvSpPr>
          <p:cNvPr id="34" name="TextBox 33"/>
          <p:cNvSpPr txBox="1"/>
          <p:nvPr/>
        </p:nvSpPr>
        <p:spPr>
          <a:xfrm>
            <a:off x="1017568" y="2094806"/>
            <a:ext cx="5574142" cy="707652"/>
          </a:xfrm>
          <a:prstGeom prst="rect">
            <a:avLst/>
          </a:prstGeom>
          <a:noFill/>
        </p:spPr>
        <p:txBody>
          <a:bodyPr wrap="square" lIns="91400" tIns="45699" rIns="91400" bIns="45699" rtlCol="0">
            <a:spAutoFit/>
          </a:bodyPr>
          <a:lstStyle/>
          <a:p>
            <a:pPr defTabSz="1218804">
              <a:defRPr/>
            </a:pPr>
            <a:r>
              <a:rPr lang="zh-CN" altLang="en-US" sz="1333" kern="0" dirty="0">
                <a:solidFill>
                  <a:srgbClr val="484849"/>
                </a:solidFill>
                <a:latin typeface="微软雅黑"/>
                <a:ea typeface="微软雅黑"/>
              </a:rPr>
              <a:t>这里可以添加主要内容这里可以添加主要内容这里可以添加主要内容这里可以添加主要内容可以添加主要内容这里可以添加主要内容可以添加主要内容这里可以添加主要内容</a:t>
            </a:r>
          </a:p>
        </p:txBody>
      </p:sp>
      <p:sp>
        <p:nvSpPr>
          <p:cNvPr id="35" name="TextBox 34"/>
          <p:cNvSpPr txBox="1"/>
          <p:nvPr/>
        </p:nvSpPr>
        <p:spPr>
          <a:xfrm>
            <a:off x="1017568" y="3954160"/>
            <a:ext cx="5574142" cy="502531"/>
          </a:xfrm>
          <a:prstGeom prst="rect">
            <a:avLst/>
          </a:prstGeom>
          <a:noFill/>
        </p:spPr>
        <p:txBody>
          <a:bodyPr wrap="square" lIns="91400" tIns="45699" rIns="91400" bIns="45699" rtlCol="0">
            <a:spAutoFit/>
          </a:bodyPr>
          <a:lstStyle/>
          <a:p>
            <a:pPr defTabSz="1218804">
              <a:defRPr/>
            </a:pPr>
            <a:r>
              <a:rPr lang="zh-CN" altLang="en-US" sz="1333" kern="0" dirty="0">
                <a:solidFill>
                  <a:srgbClr val="484849"/>
                </a:solidFill>
                <a:latin typeface="微软雅黑"/>
                <a:ea typeface="微软雅黑"/>
              </a:rPr>
              <a:t>这里可以添加主要内容这里可以添加主要内容这里可以添加主要内容这里可以添加主要内容可以添加主要内容这里可以添加</a:t>
            </a:r>
          </a:p>
        </p:txBody>
      </p:sp>
      <p:sp>
        <p:nvSpPr>
          <p:cNvPr id="36" name="TextBox 35"/>
          <p:cNvSpPr txBox="1"/>
          <p:nvPr/>
        </p:nvSpPr>
        <p:spPr>
          <a:xfrm>
            <a:off x="1131271" y="5501685"/>
            <a:ext cx="5460440" cy="502531"/>
          </a:xfrm>
          <a:prstGeom prst="rect">
            <a:avLst/>
          </a:prstGeom>
          <a:noFill/>
        </p:spPr>
        <p:txBody>
          <a:bodyPr wrap="square" lIns="91400" tIns="45699" rIns="91400" bIns="45699" rtlCol="0">
            <a:spAutoFit/>
          </a:bodyPr>
          <a:lstStyle/>
          <a:p>
            <a:pPr defTabSz="1218804">
              <a:defRPr/>
            </a:pPr>
            <a:r>
              <a:rPr lang="zh-CN" altLang="en-US" sz="1333" kern="0" dirty="0">
                <a:solidFill>
                  <a:srgbClr val="484849"/>
                </a:solidFill>
                <a:latin typeface="微软雅黑"/>
                <a:ea typeface="微软雅黑"/>
              </a:rPr>
              <a:t>这里可以添加主要内容这里可以添加主要内容这里可以添加主要内容这里可以添加主要内容可以添加主要内容这里可以添加</a:t>
            </a:r>
          </a:p>
        </p:txBody>
      </p:sp>
    </p:spTree>
    <p:extLst>
      <p:ext uri="{BB962C8B-B14F-4D97-AF65-F5344CB8AC3E}">
        <p14:creationId xmlns:p14="http://schemas.microsoft.com/office/powerpoint/2010/main" val="3486898426"/>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10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1+#ppt_w/2"/>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27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p:stCondLst>
                              <p:cond delay="3200"/>
                            </p:stCondLst>
                            <p:childTnLst>
                              <p:par>
                                <p:cTn id="50" presetID="22" presetClass="entr" presetSubtype="1"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up)">
                                      <p:cBhvr>
                                        <p:cTn id="52" dur="500"/>
                                        <p:tgtEl>
                                          <p:spTgt spid="34"/>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up)">
                                      <p:cBhvr>
                                        <p:cTn id="55" dur="500"/>
                                        <p:tgtEl>
                                          <p:spTgt spid="35"/>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up)">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09813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已完成的项目及概况</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44" name="矩形 9"/>
          <p:cNvSpPr/>
          <p:nvPr/>
        </p:nvSpPr>
        <p:spPr>
          <a:xfrm>
            <a:off x="823" y="2026921"/>
            <a:ext cx="12188238" cy="3580260"/>
          </a:xfrm>
          <a:custGeom>
            <a:avLst/>
            <a:gdLst/>
            <a:ahLst/>
            <a:cxnLst/>
            <a:rect l="l" t="t" r="r" b="b"/>
            <a:pathLst>
              <a:path w="144016" h="869444">
                <a:moveTo>
                  <a:pt x="0" y="0"/>
                </a:moveTo>
                <a:lnTo>
                  <a:pt x="144016" y="0"/>
                </a:lnTo>
                <a:lnTo>
                  <a:pt x="144016" y="869444"/>
                </a:lnTo>
                <a:lnTo>
                  <a:pt x="0" y="869444"/>
                </a:lnTo>
                <a:close/>
              </a:path>
            </a:pathLst>
          </a:custGeom>
          <a:solidFill>
            <a:srgbClr val="333333"/>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45" name="矩形 9"/>
          <p:cNvSpPr/>
          <p:nvPr/>
        </p:nvSpPr>
        <p:spPr>
          <a:xfrm>
            <a:off x="823" y="3938904"/>
            <a:ext cx="12188238" cy="1668278"/>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46" name="矩形 9"/>
          <p:cNvSpPr/>
          <p:nvPr/>
        </p:nvSpPr>
        <p:spPr>
          <a:xfrm>
            <a:off x="823" y="2026920"/>
            <a:ext cx="12188238" cy="1668278"/>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47" name="椭圆 46"/>
          <p:cNvSpPr/>
          <p:nvPr/>
        </p:nvSpPr>
        <p:spPr>
          <a:xfrm>
            <a:off x="1199909"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48" name="椭圆 47"/>
          <p:cNvSpPr/>
          <p:nvPr/>
        </p:nvSpPr>
        <p:spPr>
          <a:xfrm>
            <a:off x="1847698"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nvGrpSpPr>
          <p:cNvPr id="49" name="组合 48"/>
          <p:cNvGrpSpPr/>
          <p:nvPr/>
        </p:nvGrpSpPr>
        <p:grpSpPr>
          <a:xfrm>
            <a:off x="2495488" y="3594503"/>
            <a:ext cx="445099" cy="445099"/>
            <a:chOff x="612948" y="3577580"/>
            <a:chExt cx="333927" cy="333927"/>
          </a:xfrm>
        </p:grpSpPr>
        <p:sp>
          <p:nvSpPr>
            <p:cNvPr id="50" name="椭圆 49"/>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85" name="椭圆 8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86" name="椭圆 85"/>
          <p:cNvSpPr/>
          <p:nvPr/>
        </p:nvSpPr>
        <p:spPr>
          <a:xfrm>
            <a:off x="3492405"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94" name="椭圆 93"/>
          <p:cNvSpPr/>
          <p:nvPr/>
        </p:nvSpPr>
        <p:spPr>
          <a:xfrm>
            <a:off x="4140195"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nvGrpSpPr>
          <p:cNvPr id="95" name="组合 94"/>
          <p:cNvGrpSpPr/>
          <p:nvPr/>
        </p:nvGrpSpPr>
        <p:grpSpPr>
          <a:xfrm>
            <a:off x="4787984" y="3594503"/>
            <a:ext cx="445099" cy="445099"/>
            <a:chOff x="612948" y="3577580"/>
            <a:chExt cx="333927" cy="333927"/>
          </a:xfrm>
        </p:grpSpPr>
        <p:sp>
          <p:nvSpPr>
            <p:cNvPr id="96" name="椭圆 9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97" name="椭圆 9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98" name="椭圆 97"/>
          <p:cNvSpPr/>
          <p:nvPr/>
        </p:nvSpPr>
        <p:spPr>
          <a:xfrm>
            <a:off x="5784902"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99" name="椭圆 98"/>
          <p:cNvSpPr/>
          <p:nvPr/>
        </p:nvSpPr>
        <p:spPr>
          <a:xfrm>
            <a:off x="6432691"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nvGrpSpPr>
          <p:cNvPr id="100" name="组合 99"/>
          <p:cNvGrpSpPr/>
          <p:nvPr/>
        </p:nvGrpSpPr>
        <p:grpSpPr>
          <a:xfrm>
            <a:off x="7080481" y="3594503"/>
            <a:ext cx="445099" cy="445099"/>
            <a:chOff x="612948" y="3577580"/>
            <a:chExt cx="333927" cy="333927"/>
          </a:xfrm>
        </p:grpSpPr>
        <p:sp>
          <p:nvSpPr>
            <p:cNvPr id="101" name="椭圆 10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02" name="椭圆 10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03" name="椭圆 102"/>
          <p:cNvSpPr/>
          <p:nvPr/>
        </p:nvSpPr>
        <p:spPr>
          <a:xfrm>
            <a:off x="8077398"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04" name="椭圆 103"/>
          <p:cNvSpPr/>
          <p:nvPr/>
        </p:nvSpPr>
        <p:spPr>
          <a:xfrm>
            <a:off x="8725187"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nvGrpSpPr>
          <p:cNvPr id="105" name="组合 104"/>
          <p:cNvGrpSpPr/>
          <p:nvPr/>
        </p:nvGrpSpPr>
        <p:grpSpPr>
          <a:xfrm>
            <a:off x="9372977" y="3594503"/>
            <a:ext cx="445099" cy="445099"/>
            <a:chOff x="612948" y="3577580"/>
            <a:chExt cx="333927" cy="333927"/>
          </a:xfrm>
        </p:grpSpPr>
        <p:sp>
          <p:nvSpPr>
            <p:cNvPr id="106" name="椭圆 10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07" name="椭圆 10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08" name="椭圆 107"/>
          <p:cNvSpPr/>
          <p:nvPr/>
        </p:nvSpPr>
        <p:spPr>
          <a:xfrm>
            <a:off x="10369894"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09" name="椭圆 108"/>
          <p:cNvSpPr/>
          <p:nvPr/>
        </p:nvSpPr>
        <p:spPr>
          <a:xfrm>
            <a:off x="11017678"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nvGrpSpPr>
          <p:cNvPr id="110" name="组合 109"/>
          <p:cNvGrpSpPr/>
          <p:nvPr/>
        </p:nvGrpSpPr>
        <p:grpSpPr>
          <a:xfrm>
            <a:off x="1991633" y="1603887"/>
            <a:ext cx="1452806" cy="1769968"/>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1" name="组合 110"/>
            <p:cNvGrpSpPr/>
            <p:nvPr/>
          </p:nvGrpSpPr>
          <p:grpSpPr>
            <a:xfrm>
              <a:off x="1493568" y="909219"/>
              <a:ext cx="1089941" cy="1327886"/>
              <a:chOff x="345230" y="2368798"/>
              <a:chExt cx="873970" cy="1064766"/>
            </a:xfrm>
          </p:grpSpPr>
          <p:sp>
            <p:nvSpPr>
              <p:cNvPr id="11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1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282D0">
                      <a:shade val="30000"/>
                      <a:satMod val="115000"/>
                    </a:srgbClr>
                  </a:gs>
                  <a:gs pos="50000">
                    <a:srgbClr val="0282D0">
                      <a:shade val="67500"/>
                      <a:satMod val="115000"/>
                    </a:srgbClr>
                  </a:gs>
                  <a:gs pos="100000">
                    <a:srgbClr val="0282D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12" name="矩形 111"/>
            <p:cNvSpPr/>
            <p:nvPr/>
          </p:nvSpPr>
          <p:spPr>
            <a:xfrm>
              <a:off x="1716205" y="1048544"/>
              <a:ext cx="658075" cy="684871"/>
            </a:xfrm>
            <a:prstGeom prst="rect">
              <a:avLst/>
            </a:prstGeom>
            <a:ln>
              <a:noFill/>
            </a:ln>
            <a:effectLst/>
            <a:sp3d prstMaterial="softEdge">
              <a:bevelT w="127000" prst="artDeco"/>
            </a:sp3d>
          </p:spPr>
          <p:txBody>
            <a:bodyPr wrap="none">
              <a:spAutoFit/>
            </a:bodyPr>
            <a:lstStyle/>
            <a:p>
              <a:pPr algn="ctr" defTabSz="1218804" fontAlgn="base">
                <a:spcBef>
                  <a:spcPct val="0"/>
                </a:spcBef>
                <a:spcAft>
                  <a:spcPct val="0"/>
                </a:spcAft>
                <a:defRPr/>
              </a:pPr>
              <a:r>
                <a:rPr lang="en-US" altLang="zh-CN" sz="5332" b="1" dirty="0">
                  <a:solidFill>
                    <a:prstClr val="white"/>
                  </a:solidFill>
                  <a:latin typeface="Swis721 BlkCn BT" pitchFamily="34" charset="0"/>
                  <a:ea typeface="方正兰亭中黑_GBK" pitchFamily="2" charset="-122"/>
                  <a:cs typeface="Arial" pitchFamily="34" charset="0"/>
                </a:rPr>
                <a:t>01</a:t>
              </a:r>
            </a:p>
          </p:txBody>
        </p:sp>
      </p:grpSp>
      <p:grpSp>
        <p:nvGrpSpPr>
          <p:cNvPr id="115" name="组合 114"/>
          <p:cNvGrpSpPr/>
          <p:nvPr/>
        </p:nvGrpSpPr>
        <p:grpSpPr>
          <a:xfrm>
            <a:off x="4284129" y="4299817"/>
            <a:ext cx="1452806" cy="1769969"/>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6" name="组合 115"/>
            <p:cNvGrpSpPr/>
            <p:nvPr/>
          </p:nvGrpSpPr>
          <p:grpSpPr>
            <a:xfrm flipV="1">
              <a:off x="3175660" y="909219"/>
              <a:ext cx="1089941" cy="1327886"/>
              <a:chOff x="345230" y="2368798"/>
              <a:chExt cx="873970" cy="1064766"/>
            </a:xfrm>
          </p:grpSpPr>
          <p:sp>
            <p:nvSpPr>
              <p:cNvPr id="11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282D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1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17" name="矩形 116"/>
            <p:cNvSpPr/>
            <p:nvPr/>
          </p:nvSpPr>
          <p:spPr>
            <a:xfrm>
              <a:off x="3380695" y="1366087"/>
              <a:ext cx="658075" cy="684870"/>
            </a:xfrm>
            <a:prstGeom prst="rect">
              <a:avLst/>
            </a:prstGeom>
            <a:ln>
              <a:noFill/>
            </a:ln>
            <a:effectLst/>
            <a:sp3d prstMaterial="softEdge">
              <a:bevelT w="127000" prst="artDeco"/>
            </a:sp3d>
          </p:spPr>
          <p:txBody>
            <a:bodyPr wrap="none">
              <a:spAutoFit/>
            </a:bodyPr>
            <a:lstStyle/>
            <a:p>
              <a:pPr algn="ctr" defTabSz="1218804" fontAlgn="base">
                <a:spcBef>
                  <a:spcPct val="0"/>
                </a:spcBef>
                <a:spcAft>
                  <a:spcPct val="0"/>
                </a:spcAft>
                <a:defRPr/>
              </a:pPr>
              <a:r>
                <a:rPr lang="en-US" altLang="zh-CN" sz="5332" b="1" dirty="0">
                  <a:solidFill>
                    <a:prstClr val="white"/>
                  </a:solidFill>
                  <a:latin typeface="Swis721 BlkCn BT" pitchFamily="34" charset="0"/>
                  <a:ea typeface="方正兰亭中黑_GBK" pitchFamily="2" charset="-122"/>
                  <a:cs typeface="Arial" pitchFamily="34" charset="0"/>
                </a:rPr>
                <a:t>02</a:t>
              </a:r>
            </a:p>
          </p:txBody>
        </p:sp>
      </p:grpSp>
      <p:grpSp>
        <p:nvGrpSpPr>
          <p:cNvPr id="120" name="组合 119"/>
          <p:cNvGrpSpPr/>
          <p:nvPr/>
        </p:nvGrpSpPr>
        <p:grpSpPr>
          <a:xfrm>
            <a:off x="6576626" y="1603887"/>
            <a:ext cx="1452806" cy="1769968"/>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1" name="组合 120"/>
            <p:cNvGrpSpPr/>
            <p:nvPr/>
          </p:nvGrpSpPr>
          <p:grpSpPr>
            <a:xfrm>
              <a:off x="1493568" y="909219"/>
              <a:ext cx="1089941" cy="1327886"/>
              <a:chOff x="345230" y="2368798"/>
              <a:chExt cx="873970" cy="1064766"/>
            </a:xfrm>
          </p:grpSpPr>
          <p:sp>
            <p:nvSpPr>
              <p:cNvPr id="12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9BD2"/>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2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22" name="矩形 121"/>
            <p:cNvSpPr/>
            <p:nvPr/>
          </p:nvSpPr>
          <p:spPr>
            <a:xfrm>
              <a:off x="1698128" y="1048544"/>
              <a:ext cx="658075" cy="684871"/>
            </a:xfrm>
            <a:prstGeom prst="rect">
              <a:avLst/>
            </a:prstGeom>
            <a:ln>
              <a:noFill/>
            </a:ln>
            <a:effectLst/>
            <a:sp3d prstMaterial="softEdge">
              <a:bevelT w="127000" prst="artDeco"/>
            </a:sp3d>
          </p:spPr>
          <p:txBody>
            <a:bodyPr wrap="none">
              <a:spAutoFit/>
            </a:bodyPr>
            <a:lstStyle/>
            <a:p>
              <a:pPr algn="ctr" defTabSz="1218804" fontAlgn="base">
                <a:spcBef>
                  <a:spcPct val="0"/>
                </a:spcBef>
                <a:spcAft>
                  <a:spcPct val="0"/>
                </a:spcAft>
                <a:defRPr/>
              </a:pPr>
              <a:r>
                <a:rPr lang="en-US" altLang="zh-CN" sz="5332" b="1" dirty="0">
                  <a:solidFill>
                    <a:prstClr val="white"/>
                  </a:solidFill>
                  <a:latin typeface="Swis721 BlkCn BT" pitchFamily="34" charset="0"/>
                  <a:ea typeface="方正兰亭中黑_GBK" pitchFamily="2" charset="-122"/>
                  <a:cs typeface="Arial" pitchFamily="34" charset="0"/>
                </a:rPr>
                <a:t>03</a:t>
              </a:r>
            </a:p>
          </p:txBody>
        </p:sp>
      </p:grpSp>
      <p:grpSp>
        <p:nvGrpSpPr>
          <p:cNvPr id="125" name="组合 124"/>
          <p:cNvGrpSpPr/>
          <p:nvPr/>
        </p:nvGrpSpPr>
        <p:grpSpPr>
          <a:xfrm>
            <a:off x="8869122" y="4299817"/>
            <a:ext cx="1452806" cy="1769969"/>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6" name="组合 125"/>
            <p:cNvGrpSpPr/>
            <p:nvPr/>
          </p:nvGrpSpPr>
          <p:grpSpPr>
            <a:xfrm flipV="1">
              <a:off x="6653277" y="909219"/>
              <a:ext cx="1089941" cy="1327886"/>
              <a:chOff x="345230" y="2368798"/>
              <a:chExt cx="873970" cy="1064766"/>
            </a:xfrm>
            <a:grpFill/>
          </p:grpSpPr>
          <p:sp>
            <p:nvSpPr>
              <p:cNvPr id="12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67B4"/>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2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67B4">
                      <a:shade val="30000"/>
                      <a:satMod val="115000"/>
                    </a:srgbClr>
                  </a:gs>
                  <a:gs pos="50000">
                    <a:srgbClr val="0067B4">
                      <a:shade val="67500"/>
                      <a:satMod val="115000"/>
                    </a:srgbClr>
                  </a:gs>
                  <a:gs pos="100000">
                    <a:srgbClr val="0067B4">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27" name="矩形 126"/>
            <p:cNvSpPr/>
            <p:nvPr/>
          </p:nvSpPr>
          <p:spPr>
            <a:xfrm>
              <a:off x="6854777" y="1366087"/>
              <a:ext cx="658075" cy="684870"/>
            </a:xfrm>
            <a:prstGeom prst="rect">
              <a:avLst/>
            </a:prstGeom>
            <a:noFill/>
            <a:ln>
              <a:noFill/>
            </a:ln>
            <a:effectLst/>
            <a:sp3d prstMaterial="softEdge">
              <a:bevelT w="127000" prst="artDeco"/>
            </a:sp3d>
          </p:spPr>
          <p:txBody>
            <a:bodyPr wrap="none">
              <a:spAutoFit/>
            </a:bodyPr>
            <a:lstStyle/>
            <a:p>
              <a:pPr algn="ctr" defTabSz="1218804" fontAlgn="base">
                <a:spcBef>
                  <a:spcPct val="0"/>
                </a:spcBef>
                <a:spcAft>
                  <a:spcPct val="0"/>
                </a:spcAft>
                <a:defRPr/>
              </a:pPr>
              <a:r>
                <a:rPr lang="en-US" altLang="zh-CN" sz="5332" b="1" dirty="0">
                  <a:solidFill>
                    <a:prstClr val="white"/>
                  </a:solidFill>
                  <a:latin typeface="Swis721 BlkCn BT" pitchFamily="34" charset="0"/>
                  <a:ea typeface="方正兰亭中黑_GBK" pitchFamily="2" charset="-122"/>
                  <a:cs typeface="Arial" pitchFamily="34" charset="0"/>
                </a:rPr>
                <a:t>04</a:t>
              </a:r>
            </a:p>
          </p:txBody>
        </p:sp>
      </p:grpSp>
      <p:sp>
        <p:nvSpPr>
          <p:cNvPr id="130" name="Rectangle 13" descr="FD1DDF730CE4456e89755B07FE1653D0# #Rectangle 13"/>
          <p:cNvSpPr>
            <a:spLocks noChangeArrowheads="1"/>
          </p:cNvSpPr>
          <p:nvPr/>
        </p:nvSpPr>
        <p:spPr bwMode="auto">
          <a:xfrm>
            <a:off x="3645682" y="1989979"/>
            <a:ext cx="19461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defTabSz="1218804" eaLnBrk="1" fontAlgn="base" hangingPunct="1">
              <a:spcBef>
                <a:spcPct val="0"/>
              </a:spcBef>
              <a:spcAft>
                <a:spcPct val="0"/>
              </a:spcAft>
              <a:buNone/>
              <a:defRPr/>
            </a:pPr>
            <a:r>
              <a:rPr lang="zh-CN" altLang="en-US" sz="2133" b="1" dirty="0">
                <a:solidFill>
                  <a:prstClr val="black">
                    <a:lumMod val="65000"/>
                    <a:lumOff val="35000"/>
                  </a:prstClr>
                </a:solidFill>
                <a:latin typeface="方正兰亭中黑_GBK" pitchFamily="2" charset="-122"/>
                <a:ea typeface="方正兰亭中黑_GBK" pitchFamily="2" charset="-122"/>
              </a:rPr>
              <a:t>项目一</a:t>
            </a:r>
            <a:endParaRPr lang="en-US" altLang="zh-CN" sz="2133" b="1" dirty="0">
              <a:solidFill>
                <a:prstClr val="black">
                  <a:lumMod val="65000"/>
                  <a:lumOff val="35000"/>
                </a:prstClr>
              </a:solidFill>
              <a:latin typeface="方正兰亭中黑_GBK" pitchFamily="2" charset="-122"/>
              <a:ea typeface="方正兰亭中黑_GBK" pitchFamily="2" charset="-122"/>
            </a:endParaRPr>
          </a:p>
        </p:txBody>
      </p:sp>
      <p:sp>
        <p:nvSpPr>
          <p:cNvPr id="131" name="Rectangle 13" descr="FD1DDF730CE4456e89755B07FE1653D0# #Rectangle 13"/>
          <p:cNvSpPr>
            <a:spLocks noChangeArrowheads="1"/>
          </p:cNvSpPr>
          <p:nvPr/>
        </p:nvSpPr>
        <p:spPr bwMode="auto">
          <a:xfrm>
            <a:off x="3645680" y="2346819"/>
            <a:ext cx="2316433" cy="54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04" eaLnBrk="1" fontAlgn="base" hangingPunct="1">
              <a:spcBef>
                <a:spcPct val="0"/>
              </a:spcBef>
              <a:spcAft>
                <a:spcPct val="0"/>
              </a:spcAft>
              <a:buNone/>
              <a:defRPr/>
            </a:pPr>
            <a:r>
              <a:rPr lang="zh-CN" altLang="en-US" sz="1466" dirty="0">
                <a:solidFill>
                  <a:prstClr val="black">
                    <a:lumMod val="75000"/>
                    <a:lumOff val="25000"/>
                  </a:prstClr>
                </a:solidFill>
                <a:latin typeface="方正兰亭黑_GBK" pitchFamily="2" charset="-122"/>
                <a:ea typeface="方正兰亭黑_GBK" pitchFamily="2" charset="-122"/>
              </a:rPr>
              <a:t>此处添加目标扼要说明，</a:t>
            </a:r>
            <a:endParaRPr lang="en-US" altLang="zh-CN" sz="1466" dirty="0">
              <a:solidFill>
                <a:prstClr val="black">
                  <a:lumMod val="75000"/>
                  <a:lumOff val="25000"/>
                </a:prstClr>
              </a:solidFill>
              <a:latin typeface="方正兰亭黑_GBK" pitchFamily="2" charset="-122"/>
              <a:ea typeface="方正兰亭黑_GBK" pitchFamily="2" charset="-122"/>
            </a:endParaRPr>
          </a:p>
          <a:p>
            <a:pPr algn="just" defTabSz="1218804" eaLnBrk="1" fontAlgn="base" hangingPunct="1">
              <a:spcBef>
                <a:spcPct val="0"/>
              </a:spcBef>
              <a:spcAft>
                <a:spcPct val="0"/>
              </a:spcAft>
              <a:buNone/>
              <a:defRPr/>
            </a:pPr>
            <a:r>
              <a:rPr lang="zh-CN" altLang="en-US" sz="1466" dirty="0">
                <a:solidFill>
                  <a:prstClr val="black">
                    <a:lumMod val="75000"/>
                    <a:lumOff val="25000"/>
                  </a:prstClr>
                </a:solidFill>
                <a:latin typeface="方正兰亭黑_GBK" pitchFamily="2" charset="-122"/>
                <a:ea typeface="方正兰亭黑_GBK" pitchFamily="2" charset="-122"/>
              </a:rPr>
              <a:t>添加简短说明文字。</a:t>
            </a:r>
            <a:endParaRPr lang="en-US" altLang="zh-CN" sz="1466" dirty="0">
              <a:solidFill>
                <a:prstClr val="black">
                  <a:lumMod val="75000"/>
                  <a:lumOff val="25000"/>
                </a:prstClr>
              </a:solidFill>
              <a:latin typeface="方正兰亭黑_GBK" pitchFamily="2" charset="-122"/>
              <a:ea typeface="方正兰亭黑_GBK" pitchFamily="2" charset="-122"/>
            </a:endParaRPr>
          </a:p>
        </p:txBody>
      </p:sp>
      <p:sp>
        <p:nvSpPr>
          <p:cNvPr id="132" name="Rectangle 13" descr="FD1DDF730CE4456e89755B07FE1653D0# #Rectangle 13"/>
          <p:cNvSpPr>
            <a:spLocks noChangeArrowheads="1"/>
          </p:cNvSpPr>
          <p:nvPr/>
        </p:nvSpPr>
        <p:spPr bwMode="auto">
          <a:xfrm>
            <a:off x="1744944" y="4647824"/>
            <a:ext cx="19461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defTabSz="1218804" eaLnBrk="1" fontAlgn="base" hangingPunct="1">
              <a:spcBef>
                <a:spcPct val="0"/>
              </a:spcBef>
              <a:spcAft>
                <a:spcPct val="0"/>
              </a:spcAft>
              <a:buNone/>
              <a:defRPr/>
            </a:pPr>
            <a:r>
              <a:rPr lang="zh-CN" altLang="en-US" sz="2133" b="1" dirty="0">
                <a:solidFill>
                  <a:prstClr val="black">
                    <a:lumMod val="65000"/>
                    <a:lumOff val="35000"/>
                  </a:prstClr>
                </a:solidFill>
                <a:latin typeface="方正兰亭中黑_GBK" pitchFamily="2" charset="-122"/>
                <a:ea typeface="方正兰亭中黑_GBK" pitchFamily="2" charset="-122"/>
              </a:rPr>
              <a:t>项目二</a:t>
            </a:r>
            <a:endParaRPr lang="en-US" altLang="zh-CN" sz="2133" b="1" dirty="0">
              <a:solidFill>
                <a:prstClr val="black">
                  <a:lumMod val="65000"/>
                  <a:lumOff val="35000"/>
                </a:prstClr>
              </a:solidFill>
              <a:latin typeface="方正兰亭中黑_GBK" pitchFamily="2" charset="-122"/>
              <a:ea typeface="方正兰亭中黑_GBK" pitchFamily="2" charset="-122"/>
            </a:endParaRPr>
          </a:p>
        </p:txBody>
      </p:sp>
      <p:sp>
        <p:nvSpPr>
          <p:cNvPr id="133" name="Rectangle 13" descr="FD1DDF730CE4456e89755B07FE1653D0# #Rectangle 13"/>
          <p:cNvSpPr>
            <a:spLocks noChangeArrowheads="1"/>
          </p:cNvSpPr>
          <p:nvPr/>
        </p:nvSpPr>
        <p:spPr bwMode="auto">
          <a:xfrm>
            <a:off x="1744942" y="5004664"/>
            <a:ext cx="2316433" cy="54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04" eaLnBrk="1" fontAlgn="base" hangingPunct="1">
              <a:spcBef>
                <a:spcPct val="0"/>
              </a:spcBef>
              <a:spcAft>
                <a:spcPct val="0"/>
              </a:spcAft>
              <a:buNone/>
              <a:defRPr/>
            </a:pPr>
            <a:r>
              <a:rPr lang="zh-CN" altLang="en-US" sz="1466" dirty="0">
                <a:solidFill>
                  <a:prstClr val="black">
                    <a:lumMod val="75000"/>
                    <a:lumOff val="25000"/>
                  </a:prstClr>
                </a:solidFill>
                <a:latin typeface="方正兰亭黑_GBK" pitchFamily="2" charset="-122"/>
                <a:ea typeface="方正兰亭黑_GBK" pitchFamily="2" charset="-122"/>
              </a:rPr>
              <a:t>此处添加目标扼要说明，</a:t>
            </a:r>
            <a:endParaRPr lang="en-US" altLang="zh-CN" sz="1466" dirty="0">
              <a:solidFill>
                <a:prstClr val="black">
                  <a:lumMod val="75000"/>
                  <a:lumOff val="25000"/>
                </a:prstClr>
              </a:solidFill>
              <a:latin typeface="方正兰亭黑_GBK" pitchFamily="2" charset="-122"/>
              <a:ea typeface="方正兰亭黑_GBK" pitchFamily="2" charset="-122"/>
            </a:endParaRPr>
          </a:p>
          <a:p>
            <a:pPr algn="just" defTabSz="1218804" eaLnBrk="1" fontAlgn="base" hangingPunct="1">
              <a:spcBef>
                <a:spcPct val="0"/>
              </a:spcBef>
              <a:spcAft>
                <a:spcPct val="0"/>
              </a:spcAft>
              <a:buNone/>
              <a:defRPr/>
            </a:pPr>
            <a:r>
              <a:rPr lang="zh-CN" altLang="en-US" sz="1466" dirty="0">
                <a:solidFill>
                  <a:prstClr val="black">
                    <a:lumMod val="75000"/>
                    <a:lumOff val="25000"/>
                  </a:prstClr>
                </a:solidFill>
                <a:latin typeface="方正兰亭黑_GBK" pitchFamily="2" charset="-122"/>
                <a:ea typeface="方正兰亭黑_GBK" pitchFamily="2" charset="-122"/>
              </a:rPr>
              <a:t>添加简短说明文字。</a:t>
            </a:r>
            <a:endParaRPr lang="en-US" altLang="zh-CN" sz="1466" dirty="0">
              <a:solidFill>
                <a:prstClr val="black">
                  <a:lumMod val="75000"/>
                  <a:lumOff val="25000"/>
                </a:prstClr>
              </a:solidFill>
              <a:latin typeface="方正兰亭黑_GBK" pitchFamily="2" charset="-122"/>
              <a:ea typeface="方正兰亭黑_GBK" pitchFamily="2" charset="-122"/>
            </a:endParaRPr>
          </a:p>
        </p:txBody>
      </p:sp>
      <p:sp>
        <p:nvSpPr>
          <p:cNvPr id="134" name="Rectangle 13" descr="FD1DDF730CE4456e89755B07FE1653D0# #Rectangle 13"/>
          <p:cNvSpPr>
            <a:spLocks noChangeArrowheads="1"/>
          </p:cNvSpPr>
          <p:nvPr/>
        </p:nvSpPr>
        <p:spPr bwMode="auto">
          <a:xfrm>
            <a:off x="8294956" y="1989979"/>
            <a:ext cx="19461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defTabSz="1218804" eaLnBrk="1" fontAlgn="base" hangingPunct="1">
              <a:spcBef>
                <a:spcPct val="0"/>
              </a:spcBef>
              <a:spcAft>
                <a:spcPct val="0"/>
              </a:spcAft>
              <a:buNone/>
              <a:defRPr/>
            </a:pPr>
            <a:r>
              <a:rPr lang="zh-CN" altLang="en-US" sz="2133" b="1" dirty="0">
                <a:solidFill>
                  <a:prstClr val="black">
                    <a:lumMod val="65000"/>
                    <a:lumOff val="35000"/>
                  </a:prstClr>
                </a:solidFill>
                <a:latin typeface="方正兰亭中黑_GBK" pitchFamily="2" charset="-122"/>
                <a:ea typeface="方正兰亭中黑_GBK" pitchFamily="2" charset="-122"/>
              </a:rPr>
              <a:t>项目三</a:t>
            </a:r>
            <a:endParaRPr lang="en-US" altLang="zh-CN" sz="2133" b="1" dirty="0">
              <a:solidFill>
                <a:prstClr val="black">
                  <a:lumMod val="65000"/>
                  <a:lumOff val="35000"/>
                </a:prstClr>
              </a:solidFill>
              <a:latin typeface="方正兰亭中黑_GBK" pitchFamily="2" charset="-122"/>
              <a:ea typeface="方正兰亭中黑_GBK" pitchFamily="2" charset="-122"/>
            </a:endParaRPr>
          </a:p>
        </p:txBody>
      </p:sp>
      <p:sp>
        <p:nvSpPr>
          <p:cNvPr id="135" name="Rectangle 13" descr="FD1DDF730CE4456e89755B07FE1653D0# #Rectangle 13"/>
          <p:cNvSpPr>
            <a:spLocks noChangeArrowheads="1"/>
          </p:cNvSpPr>
          <p:nvPr/>
        </p:nvSpPr>
        <p:spPr bwMode="auto">
          <a:xfrm>
            <a:off x="8294954" y="2346819"/>
            <a:ext cx="2316433" cy="54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04" eaLnBrk="1" fontAlgn="base" hangingPunct="1">
              <a:spcBef>
                <a:spcPct val="0"/>
              </a:spcBef>
              <a:spcAft>
                <a:spcPct val="0"/>
              </a:spcAft>
              <a:buNone/>
              <a:defRPr/>
            </a:pPr>
            <a:r>
              <a:rPr lang="zh-CN" altLang="en-US" sz="1466" dirty="0">
                <a:solidFill>
                  <a:prstClr val="black">
                    <a:lumMod val="75000"/>
                    <a:lumOff val="25000"/>
                  </a:prstClr>
                </a:solidFill>
                <a:latin typeface="方正兰亭黑_GBK" pitchFamily="2" charset="-122"/>
                <a:ea typeface="方正兰亭黑_GBK" pitchFamily="2" charset="-122"/>
              </a:rPr>
              <a:t>此处添加目标扼要说明，</a:t>
            </a:r>
            <a:endParaRPr lang="en-US" altLang="zh-CN" sz="1466" dirty="0">
              <a:solidFill>
                <a:prstClr val="black">
                  <a:lumMod val="75000"/>
                  <a:lumOff val="25000"/>
                </a:prstClr>
              </a:solidFill>
              <a:latin typeface="方正兰亭黑_GBK" pitchFamily="2" charset="-122"/>
              <a:ea typeface="方正兰亭黑_GBK" pitchFamily="2" charset="-122"/>
            </a:endParaRPr>
          </a:p>
          <a:p>
            <a:pPr algn="just" defTabSz="1218804" eaLnBrk="1" fontAlgn="base" hangingPunct="1">
              <a:spcBef>
                <a:spcPct val="0"/>
              </a:spcBef>
              <a:spcAft>
                <a:spcPct val="0"/>
              </a:spcAft>
              <a:buNone/>
              <a:defRPr/>
            </a:pPr>
            <a:r>
              <a:rPr lang="zh-CN" altLang="en-US" sz="1466" dirty="0">
                <a:solidFill>
                  <a:prstClr val="black">
                    <a:lumMod val="75000"/>
                    <a:lumOff val="25000"/>
                  </a:prstClr>
                </a:solidFill>
                <a:latin typeface="方正兰亭黑_GBK" pitchFamily="2" charset="-122"/>
                <a:ea typeface="方正兰亭黑_GBK" pitchFamily="2" charset="-122"/>
              </a:rPr>
              <a:t>添加简短说明文字。</a:t>
            </a:r>
            <a:endParaRPr lang="en-US" altLang="zh-CN" sz="1466" dirty="0">
              <a:solidFill>
                <a:prstClr val="black">
                  <a:lumMod val="75000"/>
                  <a:lumOff val="25000"/>
                </a:prstClr>
              </a:solidFill>
              <a:latin typeface="方正兰亭黑_GBK" pitchFamily="2" charset="-122"/>
              <a:ea typeface="方正兰亭黑_GBK" pitchFamily="2" charset="-122"/>
            </a:endParaRPr>
          </a:p>
        </p:txBody>
      </p:sp>
      <p:sp>
        <p:nvSpPr>
          <p:cNvPr id="136" name="Rectangle 13" descr="FD1DDF730CE4456e89755B07FE1653D0# #Rectangle 13"/>
          <p:cNvSpPr>
            <a:spLocks noChangeArrowheads="1"/>
          </p:cNvSpPr>
          <p:nvPr/>
        </p:nvSpPr>
        <p:spPr bwMode="auto">
          <a:xfrm>
            <a:off x="6394219" y="4647824"/>
            <a:ext cx="19461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defTabSz="1218804" eaLnBrk="1" fontAlgn="base" hangingPunct="1">
              <a:spcBef>
                <a:spcPct val="0"/>
              </a:spcBef>
              <a:spcAft>
                <a:spcPct val="0"/>
              </a:spcAft>
              <a:buNone/>
              <a:defRPr/>
            </a:pPr>
            <a:r>
              <a:rPr lang="zh-CN" altLang="en-US" sz="2133" b="1" dirty="0">
                <a:solidFill>
                  <a:prstClr val="black">
                    <a:lumMod val="65000"/>
                    <a:lumOff val="35000"/>
                  </a:prstClr>
                </a:solidFill>
                <a:latin typeface="方正兰亭中黑_GBK" pitchFamily="2" charset="-122"/>
                <a:ea typeface="方正兰亭中黑_GBK" pitchFamily="2" charset="-122"/>
              </a:rPr>
              <a:t>项目四</a:t>
            </a:r>
            <a:endParaRPr lang="en-US" altLang="zh-CN" sz="2133" b="1" dirty="0">
              <a:solidFill>
                <a:prstClr val="black">
                  <a:lumMod val="65000"/>
                  <a:lumOff val="35000"/>
                </a:prstClr>
              </a:solidFill>
              <a:latin typeface="方正兰亭中黑_GBK" pitchFamily="2" charset="-122"/>
              <a:ea typeface="方正兰亭中黑_GBK" pitchFamily="2" charset="-122"/>
            </a:endParaRPr>
          </a:p>
        </p:txBody>
      </p:sp>
      <p:sp>
        <p:nvSpPr>
          <p:cNvPr id="137" name="Rectangle 13" descr="FD1DDF730CE4456e89755B07FE1653D0# #Rectangle 13"/>
          <p:cNvSpPr>
            <a:spLocks noChangeArrowheads="1"/>
          </p:cNvSpPr>
          <p:nvPr/>
        </p:nvSpPr>
        <p:spPr bwMode="auto">
          <a:xfrm>
            <a:off x="6394217" y="5004664"/>
            <a:ext cx="2316433" cy="54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04" eaLnBrk="1" fontAlgn="base" hangingPunct="1">
              <a:spcBef>
                <a:spcPct val="0"/>
              </a:spcBef>
              <a:spcAft>
                <a:spcPct val="0"/>
              </a:spcAft>
              <a:buNone/>
              <a:defRPr/>
            </a:pPr>
            <a:r>
              <a:rPr lang="zh-CN" altLang="en-US" sz="1466" dirty="0">
                <a:solidFill>
                  <a:prstClr val="black">
                    <a:lumMod val="75000"/>
                    <a:lumOff val="25000"/>
                  </a:prstClr>
                </a:solidFill>
                <a:latin typeface="方正兰亭黑_GBK" pitchFamily="2" charset="-122"/>
                <a:ea typeface="方正兰亭黑_GBK" pitchFamily="2" charset="-122"/>
              </a:rPr>
              <a:t>此处添加目标扼要说明，</a:t>
            </a:r>
            <a:endParaRPr lang="en-US" altLang="zh-CN" sz="1466" dirty="0">
              <a:solidFill>
                <a:prstClr val="black">
                  <a:lumMod val="75000"/>
                  <a:lumOff val="25000"/>
                </a:prstClr>
              </a:solidFill>
              <a:latin typeface="方正兰亭黑_GBK" pitchFamily="2" charset="-122"/>
              <a:ea typeface="方正兰亭黑_GBK" pitchFamily="2" charset="-122"/>
            </a:endParaRPr>
          </a:p>
          <a:p>
            <a:pPr algn="just" defTabSz="1218804" eaLnBrk="1" fontAlgn="base" hangingPunct="1">
              <a:spcBef>
                <a:spcPct val="0"/>
              </a:spcBef>
              <a:spcAft>
                <a:spcPct val="0"/>
              </a:spcAft>
              <a:buNone/>
              <a:defRPr/>
            </a:pPr>
            <a:r>
              <a:rPr lang="zh-CN" altLang="en-US" sz="1466" dirty="0">
                <a:solidFill>
                  <a:prstClr val="black">
                    <a:lumMod val="75000"/>
                    <a:lumOff val="25000"/>
                  </a:prstClr>
                </a:solidFill>
                <a:latin typeface="方正兰亭黑_GBK" pitchFamily="2" charset="-122"/>
                <a:ea typeface="方正兰亭黑_GBK" pitchFamily="2" charset="-122"/>
              </a:rPr>
              <a:t>添加简短说明文字。</a:t>
            </a:r>
            <a:endParaRPr lang="en-US" altLang="zh-CN" sz="1466" dirty="0">
              <a:solidFill>
                <a:prstClr val="black">
                  <a:lumMod val="75000"/>
                  <a:lumOff val="25000"/>
                </a:prstClr>
              </a:solidFill>
              <a:latin typeface="方正兰亭黑_GBK" pitchFamily="2" charset="-122"/>
              <a:ea typeface="方正兰亭黑_GBK" pitchFamily="2" charset="-122"/>
            </a:endParaRPr>
          </a:p>
        </p:txBody>
      </p:sp>
      <p:sp>
        <p:nvSpPr>
          <p:cNvPr id="138" name="椭圆 137"/>
          <p:cNvSpPr/>
          <p:nvPr/>
        </p:nvSpPr>
        <p:spPr>
          <a:xfrm>
            <a:off x="528041"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39" name="椭圆 138"/>
          <p:cNvSpPr/>
          <p:nvPr/>
        </p:nvSpPr>
        <p:spPr>
          <a:xfrm>
            <a:off x="11634143" y="3769066"/>
            <a:ext cx="95970" cy="9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Tree>
    <p:extLst>
      <p:ext uri="{BB962C8B-B14F-4D97-AF65-F5344CB8AC3E}">
        <p14:creationId xmlns:p14="http://schemas.microsoft.com/office/powerpoint/2010/main" val="1201873701"/>
      </p:ext>
    </p:extLst>
  </p:cSld>
  <p:clrMapOvr>
    <a:masterClrMapping/>
  </p:clrMapOvr>
  <p:transition spd="slow" advTm="11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up)">
                                      <p:cBhvr>
                                        <p:cTn id="29" dur="500"/>
                                        <p:tgtEl>
                                          <p:spTgt spid="4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8"/>
                                        </p:tgtEl>
                                        <p:attrNameLst>
                                          <p:attrName>style.visibility</p:attrName>
                                        </p:attrNameLst>
                                      </p:cBhvr>
                                      <p:to>
                                        <p:strVal val="visible"/>
                                      </p:to>
                                    </p:set>
                                    <p:animEffect transition="in" filter="fade">
                                      <p:cBhvr>
                                        <p:cTn id="36" dur="250"/>
                                        <p:tgtEl>
                                          <p:spTgt spid="138"/>
                                        </p:tgtEl>
                                      </p:cBhvr>
                                    </p:animEffect>
                                  </p:childTnLst>
                                </p:cTn>
                              </p:par>
                            </p:childTnLst>
                          </p:cTn>
                        </p:par>
                        <p:par>
                          <p:cTn id="37" fill="hold">
                            <p:stCondLst>
                              <p:cond delay="2750"/>
                            </p:stCondLst>
                            <p:childTnLst>
                              <p:par>
                                <p:cTn id="38" presetID="1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25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250"/>
                                        <p:tgtEl>
                                          <p:spTgt spid="48"/>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250"/>
                                        <p:tgtEl>
                                          <p:spTgt spid="49"/>
                                        </p:tgtEl>
                                      </p:cBhvr>
                                    </p:animEffect>
                                  </p:childTnLst>
                                </p:cTn>
                              </p:par>
                            </p:childTnLst>
                          </p:cTn>
                        </p:par>
                        <p:par>
                          <p:cTn id="49" fill="hold">
                            <p:stCondLst>
                              <p:cond delay="3500"/>
                            </p:stCondLst>
                            <p:childTnLst>
                              <p:par>
                                <p:cTn id="50" presetID="42" presetClass="entr" presetSubtype="0"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anim calcmode="lin" valueType="num">
                                      <p:cBhvr>
                                        <p:cTn id="53" dur="500" fill="hold"/>
                                        <p:tgtEl>
                                          <p:spTgt spid="110"/>
                                        </p:tgtEl>
                                        <p:attrNameLst>
                                          <p:attrName>ppt_x</p:attrName>
                                        </p:attrNameLst>
                                      </p:cBhvr>
                                      <p:tavLst>
                                        <p:tav tm="0">
                                          <p:val>
                                            <p:strVal val="#ppt_x"/>
                                          </p:val>
                                        </p:tav>
                                        <p:tav tm="100000">
                                          <p:val>
                                            <p:strVal val="#ppt_x"/>
                                          </p:val>
                                        </p:tav>
                                      </p:tavLst>
                                    </p:anim>
                                    <p:anim calcmode="lin" valueType="num">
                                      <p:cBhvr>
                                        <p:cTn id="54" dur="500" fill="hold"/>
                                        <p:tgtEl>
                                          <p:spTgt spid="110"/>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30"/>
                                        </p:tgtEl>
                                        <p:attrNameLst>
                                          <p:attrName>style.visibility</p:attrName>
                                        </p:attrNameLst>
                                      </p:cBhvr>
                                      <p:to>
                                        <p:strVal val="visible"/>
                                      </p:to>
                                    </p:set>
                                    <p:animEffect transition="in" filter="wipe(left)">
                                      <p:cBhvr>
                                        <p:cTn id="58" dur="500"/>
                                        <p:tgtEl>
                                          <p:spTgt spid="13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1"/>
                                        </p:tgtEl>
                                        <p:attrNameLst>
                                          <p:attrName>style.visibility</p:attrName>
                                        </p:attrNameLst>
                                      </p:cBhvr>
                                      <p:to>
                                        <p:strVal val="visible"/>
                                      </p:to>
                                    </p:set>
                                    <p:animEffect transition="in" filter="wipe(left)">
                                      <p:cBhvr>
                                        <p:cTn id="61" dur="500"/>
                                        <p:tgtEl>
                                          <p:spTgt spid="131"/>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250"/>
                                        <p:tgtEl>
                                          <p:spTgt spid="86"/>
                                        </p:tgtEl>
                                      </p:cBhvr>
                                    </p:animEffect>
                                  </p:childTnLst>
                                </p:cTn>
                              </p:par>
                            </p:childTnLst>
                          </p:cTn>
                        </p:par>
                        <p:par>
                          <p:cTn id="66" fill="hold">
                            <p:stCondLst>
                              <p:cond delay="475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250"/>
                                        <p:tgtEl>
                                          <p:spTgt spid="94"/>
                                        </p:tgtEl>
                                      </p:cBhvr>
                                    </p:animEffect>
                                  </p:childTnLst>
                                </p:cTn>
                              </p:par>
                            </p:childTnLst>
                          </p:cTn>
                        </p:par>
                        <p:par>
                          <p:cTn id="70" fill="hold">
                            <p:stCondLst>
                              <p:cond delay="5000"/>
                            </p:stCondLst>
                            <p:childTnLst>
                              <p:par>
                                <p:cTn id="71" presetID="10" presetClass="entr" presetSubtype="0" fill="hold" nodeType="after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fade">
                                      <p:cBhvr>
                                        <p:cTn id="73" dur="250"/>
                                        <p:tgtEl>
                                          <p:spTgt spid="95"/>
                                        </p:tgtEl>
                                      </p:cBhvr>
                                    </p:animEffect>
                                  </p:childTnLst>
                                </p:cTn>
                              </p:par>
                            </p:childTnLst>
                          </p:cTn>
                        </p:par>
                        <p:par>
                          <p:cTn id="74" fill="hold">
                            <p:stCondLst>
                              <p:cond delay="5250"/>
                            </p:stCondLst>
                            <p:childTnLst>
                              <p:par>
                                <p:cTn id="75" presetID="47" presetClass="entr" presetSubtype="0" fill="hold" nodeType="afterEffect">
                                  <p:stCondLst>
                                    <p:cond delay="0"/>
                                  </p:stCondLst>
                                  <p:childTnLst>
                                    <p:set>
                                      <p:cBhvr>
                                        <p:cTn id="76" dur="1" fill="hold">
                                          <p:stCondLst>
                                            <p:cond delay="0"/>
                                          </p:stCondLst>
                                        </p:cTn>
                                        <p:tgtEl>
                                          <p:spTgt spid="115"/>
                                        </p:tgtEl>
                                        <p:attrNameLst>
                                          <p:attrName>style.visibility</p:attrName>
                                        </p:attrNameLst>
                                      </p:cBhvr>
                                      <p:to>
                                        <p:strVal val="visible"/>
                                      </p:to>
                                    </p:set>
                                    <p:animEffect transition="in" filter="fade">
                                      <p:cBhvr>
                                        <p:cTn id="77" dur="500"/>
                                        <p:tgtEl>
                                          <p:spTgt spid="115"/>
                                        </p:tgtEl>
                                      </p:cBhvr>
                                    </p:animEffect>
                                    <p:anim calcmode="lin" valueType="num">
                                      <p:cBhvr>
                                        <p:cTn id="78" dur="500" fill="hold"/>
                                        <p:tgtEl>
                                          <p:spTgt spid="115"/>
                                        </p:tgtEl>
                                        <p:attrNameLst>
                                          <p:attrName>ppt_x</p:attrName>
                                        </p:attrNameLst>
                                      </p:cBhvr>
                                      <p:tavLst>
                                        <p:tav tm="0">
                                          <p:val>
                                            <p:strVal val="#ppt_x"/>
                                          </p:val>
                                        </p:tav>
                                        <p:tav tm="100000">
                                          <p:val>
                                            <p:strVal val="#ppt_x"/>
                                          </p:val>
                                        </p:tav>
                                      </p:tavLst>
                                    </p:anim>
                                    <p:anim calcmode="lin" valueType="num">
                                      <p:cBhvr>
                                        <p:cTn id="79" dur="500" fill="hold"/>
                                        <p:tgtEl>
                                          <p:spTgt spid="115"/>
                                        </p:tgtEl>
                                        <p:attrNameLst>
                                          <p:attrName>ppt_y</p:attrName>
                                        </p:attrNameLst>
                                      </p:cBhvr>
                                      <p:tavLst>
                                        <p:tav tm="0">
                                          <p:val>
                                            <p:strVal val="#ppt_y-.1"/>
                                          </p:val>
                                        </p:tav>
                                        <p:tav tm="100000">
                                          <p:val>
                                            <p:strVal val="#ppt_y"/>
                                          </p:val>
                                        </p:tav>
                                      </p:tavLst>
                                    </p:anim>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133"/>
                                        </p:tgtEl>
                                        <p:attrNameLst>
                                          <p:attrName>style.visibility</p:attrName>
                                        </p:attrNameLst>
                                      </p:cBhvr>
                                      <p:to>
                                        <p:strVal val="visible"/>
                                      </p:to>
                                    </p:set>
                                    <p:animEffect transition="in" filter="wipe(left)">
                                      <p:cBhvr>
                                        <p:cTn id="83" dur="500"/>
                                        <p:tgtEl>
                                          <p:spTgt spid="13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left)">
                                      <p:cBhvr>
                                        <p:cTn id="86" dur="500"/>
                                        <p:tgtEl>
                                          <p:spTgt spid="132"/>
                                        </p:tgtEl>
                                      </p:cBhvr>
                                    </p:animEffect>
                                  </p:childTnLst>
                                </p:cTn>
                              </p:par>
                            </p:childTnLst>
                          </p:cTn>
                        </p:par>
                        <p:par>
                          <p:cTn id="87" fill="hold">
                            <p:stCondLst>
                              <p:cond delay="6250"/>
                            </p:stCondLst>
                            <p:childTnLst>
                              <p:par>
                                <p:cTn id="88" presetID="10" presetClass="entr" presetSubtype="0" fill="hold" grpId="0"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fade">
                                      <p:cBhvr>
                                        <p:cTn id="90" dur="250"/>
                                        <p:tgtEl>
                                          <p:spTgt spid="98"/>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99"/>
                                        </p:tgtEl>
                                        <p:attrNameLst>
                                          <p:attrName>style.visibility</p:attrName>
                                        </p:attrNameLst>
                                      </p:cBhvr>
                                      <p:to>
                                        <p:strVal val="visible"/>
                                      </p:to>
                                    </p:set>
                                    <p:animEffect transition="in" filter="fade">
                                      <p:cBhvr>
                                        <p:cTn id="94" dur="250"/>
                                        <p:tgtEl>
                                          <p:spTgt spid="99"/>
                                        </p:tgtEl>
                                      </p:cBhvr>
                                    </p:animEffect>
                                  </p:childTnLst>
                                </p:cTn>
                              </p:par>
                            </p:childTnLst>
                          </p:cTn>
                        </p:par>
                        <p:par>
                          <p:cTn id="95" fill="hold">
                            <p:stCondLst>
                              <p:cond delay="6750"/>
                            </p:stCondLst>
                            <p:childTnLst>
                              <p:par>
                                <p:cTn id="96" presetID="10" presetClass="entr" presetSubtype="0" fill="hold" nodeType="afterEffect">
                                  <p:stCondLst>
                                    <p:cond delay="0"/>
                                  </p:stCondLst>
                                  <p:childTnLst>
                                    <p:set>
                                      <p:cBhvr>
                                        <p:cTn id="97" dur="1" fill="hold">
                                          <p:stCondLst>
                                            <p:cond delay="0"/>
                                          </p:stCondLst>
                                        </p:cTn>
                                        <p:tgtEl>
                                          <p:spTgt spid="100"/>
                                        </p:tgtEl>
                                        <p:attrNameLst>
                                          <p:attrName>style.visibility</p:attrName>
                                        </p:attrNameLst>
                                      </p:cBhvr>
                                      <p:to>
                                        <p:strVal val="visible"/>
                                      </p:to>
                                    </p:set>
                                    <p:animEffect transition="in" filter="fade">
                                      <p:cBhvr>
                                        <p:cTn id="98" dur="250"/>
                                        <p:tgtEl>
                                          <p:spTgt spid="100"/>
                                        </p:tgtEl>
                                      </p:cBhvr>
                                    </p:animEffect>
                                  </p:childTnLst>
                                </p:cTn>
                              </p:par>
                            </p:childTnLst>
                          </p:cTn>
                        </p:par>
                        <p:par>
                          <p:cTn id="99" fill="hold">
                            <p:stCondLst>
                              <p:cond delay="7000"/>
                            </p:stCondLst>
                            <p:childTnLst>
                              <p:par>
                                <p:cTn id="100" presetID="42" presetClass="entr" presetSubtype="0" fill="hold" nodeType="after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anim calcmode="lin" valueType="num">
                                      <p:cBhvr>
                                        <p:cTn id="103" dur="500" fill="hold"/>
                                        <p:tgtEl>
                                          <p:spTgt spid="120"/>
                                        </p:tgtEl>
                                        <p:attrNameLst>
                                          <p:attrName>ppt_x</p:attrName>
                                        </p:attrNameLst>
                                      </p:cBhvr>
                                      <p:tavLst>
                                        <p:tav tm="0">
                                          <p:val>
                                            <p:strVal val="#ppt_x"/>
                                          </p:val>
                                        </p:tav>
                                        <p:tav tm="100000">
                                          <p:val>
                                            <p:strVal val="#ppt_x"/>
                                          </p:val>
                                        </p:tav>
                                      </p:tavLst>
                                    </p:anim>
                                    <p:anim calcmode="lin" valueType="num">
                                      <p:cBhvr>
                                        <p:cTn id="104" dur="500" fill="hold"/>
                                        <p:tgtEl>
                                          <p:spTgt spid="120"/>
                                        </p:tgtEl>
                                        <p:attrNameLst>
                                          <p:attrName>ppt_y</p:attrName>
                                        </p:attrNameLst>
                                      </p:cBhvr>
                                      <p:tavLst>
                                        <p:tav tm="0">
                                          <p:val>
                                            <p:strVal val="#ppt_y+.1"/>
                                          </p:val>
                                        </p:tav>
                                        <p:tav tm="100000">
                                          <p:val>
                                            <p:strVal val="#ppt_y"/>
                                          </p:val>
                                        </p:tav>
                                      </p:tavLst>
                                    </p:anim>
                                  </p:childTnLst>
                                </p:cTn>
                              </p:par>
                            </p:childTnLst>
                          </p:cTn>
                        </p:par>
                        <p:par>
                          <p:cTn id="105" fill="hold">
                            <p:stCondLst>
                              <p:cond delay="7500"/>
                            </p:stCondLst>
                            <p:childTnLst>
                              <p:par>
                                <p:cTn id="106" presetID="22" presetClass="entr" presetSubtype="8" fill="hold" grpId="0" nodeType="afterEffect">
                                  <p:stCondLst>
                                    <p:cond delay="0"/>
                                  </p:stCondLst>
                                  <p:childTnLst>
                                    <p:set>
                                      <p:cBhvr>
                                        <p:cTn id="107" dur="1" fill="hold">
                                          <p:stCondLst>
                                            <p:cond delay="0"/>
                                          </p:stCondLst>
                                        </p:cTn>
                                        <p:tgtEl>
                                          <p:spTgt spid="135"/>
                                        </p:tgtEl>
                                        <p:attrNameLst>
                                          <p:attrName>style.visibility</p:attrName>
                                        </p:attrNameLst>
                                      </p:cBhvr>
                                      <p:to>
                                        <p:strVal val="visible"/>
                                      </p:to>
                                    </p:set>
                                    <p:animEffect transition="in" filter="wipe(left)">
                                      <p:cBhvr>
                                        <p:cTn id="108" dur="500"/>
                                        <p:tgtEl>
                                          <p:spTgt spid="135"/>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wipe(left)">
                                      <p:cBhvr>
                                        <p:cTn id="111" dur="500"/>
                                        <p:tgtEl>
                                          <p:spTgt spid="134"/>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103"/>
                                        </p:tgtEl>
                                        <p:attrNameLst>
                                          <p:attrName>style.visibility</p:attrName>
                                        </p:attrNameLst>
                                      </p:cBhvr>
                                      <p:to>
                                        <p:strVal val="visible"/>
                                      </p:to>
                                    </p:set>
                                    <p:animEffect transition="in" filter="fade">
                                      <p:cBhvr>
                                        <p:cTn id="115" dur="250"/>
                                        <p:tgtEl>
                                          <p:spTgt spid="103"/>
                                        </p:tgtEl>
                                      </p:cBhvr>
                                    </p:animEffect>
                                  </p:childTnLst>
                                </p:cTn>
                              </p:par>
                            </p:childTnLst>
                          </p:cTn>
                        </p:par>
                        <p:par>
                          <p:cTn id="116" fill="hold">
                            <p:stCondLst>
                              <p:cond delay="8250"/>
                            </p:stCondLst>
                            <p:childTnLst>
                              <p:par>
                                <p:cTn id="117" presetID="10" presetClass="entr" presetSubtype="0" fill="hold" grpId="0" nodeType="afterEffect">
                                  <p:stCondLst>
                                    <p:cond delay="0"/>
                                  </p:stCondLst>
                                  <p:childTnLst>
                                    <p:set>
                                      <p:cBhvr>
                                        <p:cTn id="118" dur="1" fill="hold">
                                          <p:stCondLst>
                                            <p:cond delay="0"/>
                                          </p:stCondLst>
                                        </p:cTn>
                                        <p:tgtEl>
                                          <p:spTgt spid="104"/>
                                        </p:tgtEl>
                                        <p:attrNameLst>
                                          <p:attrName>style.visibility</p:attrName>
                                        </p:attrNameLst>
                                      </p:cBhvr>
                                      <p:to>
                                        <p:strVal val="visible"/>
                                      </p:to>
                                    </p:set>
                                    <p:animEffect transition="in" filter="fade">
                                      <p:cBhvr>
                                        <p:cTn id="119" dur="250"/>
                                        <p:tgtEl>
                                          <p:spTgt spid="104"/>
                                        </p:tgtEl>
                                      </p:cBhvr>
                                    </p:animEffect>
                                  </p:childTnLst>
                                </p:cTn>
                              </p:par>
                            </p:childTnLst>
                          </p:cTn>
                        </p:par>
                        <p:par>
                          <p:cTn id="120" fill="hold">
                            <p:stCondLst>
                              <p:cond delay="8500"/>
                            </p:stCondLst>
                            <p:childTnLst>
                              <p:par>
                                <p:cTn id="121" presetID="10" presetClass="entr" presetSubtype="0" fill="hold" nodeType="afterEffect">
                                  <p:stCondLst>
                                    <p:cond delay="0"/>
                                  </p:stCondLst>
                                  <p:childTnLst>
                                    <p:set>
                                      <p:cBhvr>
                                        <p:cTn id="122" dur="1" fill="hold">
                                          <p:stCondLst>
                                            <p:cond delay="0"/>
                                          </p:stCondLst>
                                        </p:cTn>
                                        <p:tgtEl>
                                          <p:spTgt spid="105"/>
                                        </p:tgtEl>
                                        <p:attrNameLst>
                                          <p:attrName>style.visibility</p:attrName>
                                        </p:attrNameLst>
                                      </p:cBhvr>
                                      <p:to>
                                        <p:strVal val="visible"/>
                                      </p:to>
                                    </p:set>
                                    <p:animEffect transition="in" filter="fade">
                                      <p:cBhvr>
                                        <p:cTn id="123" dur="250"/>
                                        <p:tgtEl>
                                          <p:spTgt spid="105"/>
                                        </p:tgtEl>
                                      </p:cBhvr>
                                    </p:animEffect>
                                  </p:childTnLst>
                                </p:cTn>
                              </p:par>
                            </p:childTnLst>
                          </p:cTn>
                        </p:par>
                        <p:par>
                          <p:cTn id="124" fill="hold">
                            <p:stCondLst>
                              <p:cond delay="8750"/>
                            </p:stCondLst>
                            <p:childTnLst>
                              <p:par>
                                <p:cTn id="125" presetID="47" presetClass="entr" presetSubtype="0" fill="hold" nodeType="afterEffect">
                                  <p:stCondLst>
                                    <p:cond delay="0"/>
                                  </p:stCondLst>
                                  <p:childTnLst>
                                    <p:set>
                                      <p:cBhvr>
                                        <p:cTn id="126" dur="1" fill="hold">
                                          <p:stCondLst>
                                            <p:cond delay="0"/>
                                          </p:stCondLst>
                                        </p:cTn>
                                        <p:tgtEl>
                                          <p:spTgt spid="125"/>
                                        </p:tgtEl>
                                        <p:attrNameLst>
                                          <p:attrName>style.visibility</p:attrName>
                                        </p:attrNameLst>
                                      </p:cBhvr>
                                      <p:to>
                                        <p:strVal val="visible"/>
                                      </p:to>
                                    </p:set>
                                    <p:animEffect transition="in" filter="fade">
                                      <p:cBhvr>
                                        <p:cTn id="127" dur="500"/>
                                        <p:tgtEl>
                                          <p:spTgt spid="125"/>
                                        </p:tgtEl>
                                      </p:cBhvr>
                                    </p:animEffect>
                                    <p:anim calcmode="lin" valueType="num">
                                      <p:cBhvr>
                                        <p:cTn id="128" dur="500" fill="hold"/>
                                        <p:tgtEl>
                                          <p:spTgt spid="125"/>
                                        </p:tgtEl>
                                        <p:attrNameLst>
                                          <p:attrName>ppt_x</p:attrName>
                                        </p:attrNameLst>
                                      </p:cBhvr>
                                      <p:tavLst>
                                        <p:tav tm="0">
                                          <p:val>
                                            <p:strVal val="#ppt_x"/>
                                          </p:val>
                                        </p:tav>
                                        <p:tav tm="100000">
                                          <p:val>
                                            <p:strVal val="#ppt_x"/>
                                          </p:val>
                                        </p:tav>
                                      </p:tavLst>
                                    </p:anim>
                                    <p:anim calcmode="lin" valueType="num">
                                      <p:cBhvr>
                                        <p:cTn id="129" dur="500" fill="hold"/>
                                        <p:tgtEl>
                                          <p:spTgt spid="125"/>
                                        </p:tgtEl>
                                        <p:attrNameLst>
                                          <p:attrName>ppt_y</p:attrName>
                                        </p:attrNameLst>
                                      </p:cBhvr>
                                      <p:tavLst>
                                        <p:tav tm="0">
                                          <p:val>
                                            <p:strVal val="#ppt_y-.1"/>
                                          </p:val>
                                        </p:tav>
                                        <p:tav tm="100000">
                                          <p:val>
                                            <p:strVal val="#ppt_y"/>
                                          </p:val>
                                        </p:tav>
                                      </p:tavLst>
                                    </p:anim>
                                  </p:childTnLst>
                                </p:cTn>
                              </p:par>
                            </p:childTnLst>
                          </p:cTn>
                        </p:par>
                        <p:par>
                          <p:cTn id="130" fill="hold">
                            <p:stCondLst>
                              <p:cond delay="9250"/>
                            </p:stCondLst>
                            <p:childTnLst>
                              <p:par>
                                <p:cTn id="131" presetID="22" presetClass="entr" presetSubtype="8" fill="hold" grpId="0" nodeType="afterEffect">
                                  <p:stCondLst>
                                    <p:cond delay="0"/>
                                  </p:stCondLst>
                                  <p:childTnLst>
                                    <p:set>
                                      <p:cBhvr>
                                        <p:cTn id="132" dur="1" fill="hold">
                                          <p:stCondLst>
                                            <p:cond delay="0"/>
                                          </p:stCondLst>
                                        </p:cTn>
                                        <p:tgtEl>
                                          <p:spTgt spid="137"/>
                                        </p:tgtEl>
                                        <p:attrNameLst>
                                          <p:attrName>style.visibility</p:attrName>
                                        </p:attrNameLst>
                                      </p:cBhvr>
                                      <p:to>
                                        <p:strVal val="visible"/>
                                      </p:to>
                                    </p:set>
                                    <p:animEffect transition="in" filter="wipe(left)">
                                      <p:cBhvr>
                                        <p:cTn id="133" dur="500"/>
                                        <p:tgtEl>
                                          <p:spTgt spid="137"/>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wipe(left)">
                                      <p:cBhvr>
                                        <p:cTn id="136" dur="500"/>
                                        <p:tgtEl>
                                          <p:spTgt spid="136"/>
                                        </p:tgtEl>
                                      </p:cBhvr>
                                    </p:animEffect>
                                  </p:childTnLst>
                                </p:cTn>
                              </p:par>
                            </p:childTnLst>
                          </p:cTn>
                        </p:par>
                        <p:par>
                          <p:cTn id="137" fill="hold">
                            <p:stCondLst>
                              <p:cond delay="9750"/>
                            </p:stCondLst>
                            <p:childTnLst>
                              <p:par>
                                <p:cTn id="138" presetID="10" presetClass="entr" presetSubtype="0" fill="hold" grpId="0" nodeType="afterEffect">
                                  <p:stCondLst>
                                    <p:cond delay="0"/>
                                  </p:stCondLst>
                                  <p:childTnLst>
                                    <p:set>
                                      <p:cBhvr>
                                        <p:cTn id="139" dur="1" fill="hold">
                                          <p:stCondLst>
                                            <p:cond delay="0"/>
                                          </p:stCondLst>
                                        </p:cTn>
                                        <p:tgtEl>
                                          <p:spTgt spid="108"/>
                                        </p:tgtEl>
                                        <p:attrNameLst>
                                          <p:attrName>style.visibility</p:attrName>
                                        </p:attrNameLst>
                                      </p:cBhvr>
                                      <p:to>
                                        <p:strVal val="visible"/>
                                      </p:to>
                                    </p:set>
                                    <p:animEffect transition="in" filter="fade">
                                      <p:cBhvr>
                                        <p:cTn id="140" dur="250"/>
                                        <p:tgtEl>
                                          <p:spTgt spid="108"/>
                                        </p:tgtEl>
                                      </p:cBhvr>
                                    </p:animEffect>
                                  </p:childTnLst>
                                </p:cTn>
                              </p:par>
                            </p:childTnLst>
                          </p:cTn>
                        </p:par>
                        <p:par>
                          <p:cTn id="141" fill="hold">
                            <p:stCondLst>
                              <p:cond delay="10000"/>
                            </p:stCondLst>
                            <p:childTnLst>
                              <p:par>
                                <p:cTn id="142" presetID="10" presetClass="entr" presetSubtype="0" fill="hold" grpId="0" nodeType="afterEffect">
                                  <p:stCondLst>
                                    <p:cond delay="0"/>
                                  </p:stCondLst>
                                  <p:childTnLst>
                                    <p:set>
                                      <p:cBhvr>
                                        <p:cTn id="143" dur="1" fill="hold">
                                          <p:stCondLst>
                                            <p:cond delay="0"/>
                                          </p:stCondLst>
                                        </p:cTn>
                                        <p:tgtEl>
                                          <p:spTgt spid="109"/>
                                        </p:tgtEl>
                                        <p:attrNameLst>
                                          <p:attrName>style.visibility</p:attrName>
                                        </p:attrNameLst>
                                      </p:cBhvr>
                                      <p:to>
                                        <p:strVal val="visible"/>
                                      </p:to>
                                    </p:set>
                                    <p:animEffect transition="in" filter="fade">
                                      <p:cBhvr>
                                        <p:cTn id="144" dur="250"/>
                                        <p:tgtEl>
                                          <p:spTgt spid="109"/>
                                        </p:tgtEl>
                                      </p:cBhvr>
                                    </p:animEffect>
                                  </p:childTnLst>
                                </p:cTn>
                              </p:par>
                            </p:childTnLst>
                          </p:cTn>
                        </p:par>
                        <p:par>
                          <p:cTn id="145" fill="hold">
                            <p:stCondLst>
                              <p:cond delay="10250"/>
                            </p:stCondLst>
                            <p:childTnLst>
                              <p:par>
                                <p:cTn id="146" presetID="10" presetClass="entr" presetSubtype="0" fill="hold" grpId="0" nodeType="afterEffect">
                                  <p:stCondLst>
                                    <p:cond delay="0"/>
                                  </p:stCondLst>
                                  <p:childTnLst>
                                    <p:set>
                                      <p:cBhvr>
                                        <p:cTn id="147" dur="1" fill="hold">
                                          <p:stCondLst>
                                            <p:cond delay="0"/>
                                          </p:stCondLst>
                                        </p:cTn>
                                        <p:tgtEl>
                                          <p:spTgt spid="139"/>
                                        </p:tgtEl>
                                        <p:attrNameLst>
                                          <p:attrName>style.visibility</p:attrName>
                                        </p:attrNameLst>
                                      </p:cBhvr>
                                      <p:to>
                                        <p:strVal val="visible"/>
                                      </p:to>
                                    </p:set>
                                    <p:animEffect transition="in" filter="fade">
                                      <p:cBhvr>
                                        <p:cTn id="148"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09813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未完成的项目及概况</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cxnSp>
        <p:nvCxnSpPr>
          <p:cNvPr id="151" name="直接连接符 150"/>
          <p:cNvCxnSpPr/>
          <p:nvPr/>
        </p:nvCxnSpPr>
        <p:spPr>
          <a:xfrm>
            <a:off x="6734228" y="1659754"/>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3408401" y="1963762"/>
            <a:ext cx="2877483" cy="363048"/>
            <a:chOff x="3249264" y="1751685"/>
            <a:chExt cx="2994025" cy="363047"/>
          </a:xfrm>
        </p:grpSpPr>
        <p:grpSp>
          <p:nvGrpSpPr>
            <p:cNvPr id="153" name="组合 152"/>
            <p:cNvGrpSpPr/>
            <p:nvPr/>
          </p:nvGrpSpPr>
          <p:grpSpPr>
            <a:xfrm>
              <a:off x="3249264" y="1776444"/>
              <a:ext cx="2994025" cy="314202"/>
              <a:chOff x="2940050" y="2132898"/>
              <a:chExt cx="2994025" cy="314202"/>
            </a:xfrm>
          </p:grpSpPr>
          <p:sp>
            <p:nvSpPr>
              <p:cNvPr id="155" name="圆角矩形 154"/>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6" name="圆角矩形 155"/>
              <p:cNvSpPr/>
              <p:nvPr/>
            </p:nvSpPr>
            <p:spPr>
              <a:xfrm>
                <a:off x="2940050" y="2132898"/>
                <a:ext cx="21082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4" name="文本框 4"/>
            <p:cNvSpPr txBox="1"/>
            <p:nvPr/>
          </p:nvSpPr>
          <p:spPr>
            <a:xfrm>
              <a:off x="5335260" y="1751685"/>
              <a:ext cx="673754" cy="363047"/>
            </a:xfrm>
            <a:prstGeom prst="rect">
              <a:avLst/>
            </a:prstGeom>
            <a:noFill/>
          </p:spPr>
          <p:txBody>
            <a:bodyPr wrap="square" rtlCol="0">
              <a:spAutoFit/>
            </a:bodyPr>
            <a:lstStyle/>
            <a:p>
              <a:pPr algn="ctr" defTabSz="1218804" fontAlgn="base">
                <a:lnSpc>
                  <a:spcPct val="120000"/>
                </a:lnSpc>
                <a:spcBef>
                  <a:spcPct val="0"/>
                </a:spcBef>
                <a:spcAft>
                  <a:spcPct val="0"/>
                </a:spcAft>
              </a:pPr>
              <a:r>
                <a:rPr lang="en-US" altLang="zh-CN" sz="1466" b="1"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466" b="1" baseline="-300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7" name="组合 156"/>
          <p:cNvGrpSpPr/>
          <p:nvPr/>
        </p:nvGrpSpPr>
        <p:grpSpPr>
          <a:xfrm>
            <a:off x="3408401" y="2374825"/>
            <a:ext cx="2877483" cy="363048"/>
            <a:chOff x="3249264" y="2162753"/>
            <a:chExt cx="2994025" cy="363048"/>
          </a:xfrm>
        </p:grpSpPr>
        <p:grpSp>
          <p:nvGrpSpPr>
            <p:cNvPr id="158" name="组合 157"/>
            <p:cNvGrpSpPr/>
            <p:nvPr/>
          </p:nvGrpSpPr>
          <p:grpSpPr>
            <a:xfrm>
              <a:off x="3249264" y="2178703"/>
              <a:ext cx="2994025" cy="314618"/>
              <a:chOff x="2940050" y="2519659"/>
              <a:chExt cx="2994025" cy="314618"/>
            </a:xfrm>
          </p:grpSpPr>
          <p:sp>
            <p:nvSpPr>
              <p:cNvPr id="160" name="圆角矩形 15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1" name="圆角矩形 160"/>
              <p:cNvSpPr/>
              <p:nvPr/>
            </p:nvSpPr>
            <p:spPr>
              <a:xfrm>
                <a:off x="2940051" y="2519659"/>
                <a:ext cx="8890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black">
                      <a:lumMod val="75000"/>
                      <a:lumOff val="25000"/>
                    </a:prst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9" name="文本框 9"/>
            <p:cNvSpPr txBox="1"/>
            <p:nvPr/>
          </p:nvSpPr>
          <p:spPr>
            <a:xfrm>
              <a:off x="4118872" y="2162753"/>
              <a:ext cx="673754" cy="363048"/>
            </a:xfrm>
            <a:prstGeom prst="rect">
              <a:avLst/>
            </a:prstGeom>
            <a:noFill/>
          </p:spPr>
          <p:txBody>
            <a:bodyPr wrap="square" rtlCol="0">
              <a:spAutoFit/>
            </a:bodyPr>
            <a:lstStyle/>
            <a:p>
              <a:pPr algn="ctr" defTabSz="1218804" fontAlgn="base">
                <a:lnSpc>
                  <a:spcPct val="120000"/>
                </a:lnSpc>
                <a:spcBef>
                  <a:spcPct val="0"/>
                </a:spcBef>
                <a:spcAft>
                  <a:spcPct val="0"/>
                </a:spcAft>
              </a:pPr>
              <a:r>
                <a:rPr lang="en-US" altLang="zh-CN" sz="1466" b="1"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466" b="1" baseline="-300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2" name="组合 161"/>
          <p:cNvGrpSpPr/>
          <p:nvPr/>
        </p:nvGrpSpPr>
        <p:grpSpPr>
          <a:xfrm>
            <a:off x="3403408" y="4145025"/>
            <a:ext cx="2894335" cy="363048"/>
            <a:chOff x="3244272" y="3932941"/>
            <a:chExt cx="3011560" cy="363046"/>
          </a:xfrm>
        </p:grpSpPr>
        <p:sp>
          <p:nvSpPr>
            <p:cNvPr id="163" name="圆角矩形 162"/>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64" name="圆角矩形 163"/>
            <p:cNvSpPr/>
            <p:nvPr/>
          </p:nvSpPr>
          <p:spPr>
            <a:xfrm>
              <a:off x="3244272" y="3971332"/>
              <a:ext cx="1201953"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65" name="文本框 15"/>
            <p:cNvSpPr txBox="1"/>
            <p:nvPr/>
          </p:nvSpPr>
          <p:spPr>
            <a:xfrm>
              <a:off x="4418923" y="3932941"/>
              <a:ext cx="907693" cy="363046"/>
            </a:xfrm>
            <a:prstGeom prst="rect">
              <a:avLst/>
            </a:prstGeom>
            <a:noFill/>
          </p:spPr>
          <p:txBody>
            <a:bodyPr wrap="square" rtlCol="0">
              <a:spAutoFit/>
            </a:bodyPr>
            <a:lstStyle/>
            <a:p>
              <a:pPr algn="ctr" defTabSz="1218804" fontAlgn="base">
                <a:lnSpc>
                  <a:spcPct val="120000"/>
                </a:lnSpc>
                <a:spcBef>
                  <a:spcPct val="0"/>
                </a:spcBef>
                <a:spcAft>
                  <a:spcPct val="0"/>
                </a:spcAft>
              </a:pPr>
              <a:r>
                <a:rPr lang="en-US" altLang="zh-CN" sz="1466" b="1"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466" b="1"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6" name="组合 165"/>
          <p:cNvGrpSpPr/>
          <p:nvPr/>
        </p:nvGrpSpPr>
        <p:grpSpPr>
          <a:xfrm>
            <a:off x="3403413" y="4537054"/>
            <a:ext cx="2891434" cy="363048"/>
            <a:chOff x="3244272" y="4324968"/>
            <a:chExt cx="3008542" cy="363045"/>
          </a:xfrm>
        </p:grpSpPr>
        <p:sp>
          <p:nvSpPr>
            <p:cNvPr id="167" name="圆角矩形 166"/>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68" name="圆角矩形 167"/>
            <p:cNvSpPr/>
            <p:nvPr/>
          </p:nvSpPr>
          <p:spPr>
            <a:xfrm>
              <a:off x="3244272" y="4362651"/>
              <a:ext cx="2108200"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69" name="文本框 19"/>
            <p:cNvSpPr txBox="1"/>
            <p:nvPr/>
          </p:nvSpPr>
          <p:spPr>
            <a:xfrm>
              <a:off x="5326613" y="4324968"/>
              <a:ext cx="673754" cy="363045"/>
            </a:xfrm>
            <a:prstGeom prst="rect">
              <a:avLst/>
            </a:prstGeom>
            <a:noFill/>
          </p:spPr>
          <p:txBody>
            <a:bodyPr wrap="square" rtlCol="0">
              <a:spAutoFit/>
            </a:bodyPr>
            <a:lstStyle/>
            <a:p>
              <a:pPr algn="ctr" defTabSz="1218804" fontAlgn="base">
                <a:lnSpc>
                  <a:spcPct val="120000"/>
                </a:lnSpc>
                <a:spcBef>
                  <a:spcPct val="0"/>
                </a:spcBef>
                <a:spcAft>
                  <a:spcPct val="0"/>
                </a:spcAft>
              </a:pPr>
              <a:r>
                <a:rPr lang="en-US" altLang="zh-CN" sz="1466" b="1"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466" b="1"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0" name="组合 169"/>
          <p:cNvGrpSpPr/>
          <p:nvPr/>
        </p:nvGrpSpPr>
        <p:grpSpPr>
          <a:xfrm>
            <a:off x="1443333" y="1659754"/>
            <a:ext cx="2158163" cy="2196000"/>
            <a:chOff x="471707" y="1675770"/>
            <a:chExt cx="2158455" cy="2196000"/>
          </a:xfrm>
          <a:solidFill>
            <a:srgbClr val="00B0F0"/>
          </a:solidFill>
        </p:grpSpPr>
        <p:grpSp>
          <p:nvGrpSpPr>
            <p:cNvPr id="171" name="组合 170"/>
            <p:cNvGrpSpPr>
              <a:grpSpLocks noChangeAspect="1"/>
            </p:cNvGrpSpPr>
            <p:nvPr/>
          </p:nvGrpSpPr>
          <p:grpSpPr>
            <a:xfrm>
              <a:off x="471707" y="1675770"/>
              <a:ext cx="2158455" cy="2196000"/>
              <a:chOff x="5397500" y="5734050"/>
              <a:chExt cx="365125" cy="371476"/>
            </a:xfrm>
            <a:grpFill/>
          </p:grpSpPr>
          <p:sp>
            <p:nvSpPr>
              <p:cNvPr id="17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7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2" name="组合 171"/>
            <p:cNvGrpSpPr>
              <a:grpSpLocks noChangeAspect="1"/>
            </p:cNvGrpSpPr>
            <p:nvPr/>
          </p:nvGrpSpPr>
          <p:grpSpPr>
            <a:xfrm>
              <a:off x="1735995" y="2108076"/>
              <a:ext cx="462003" cy="468000"/>
              <a:chOff x="2665061" y="4979202"/>
              <a:chExt cx="284308" cy="288000"/>
            </a:xfrm>
            <a:grpFill/>
          </p:grpSpPr>
          <p:sp>
            <p:nvSpPr>
              <p:cNvPr id="17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533"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8" name="组合 177"/>
          <p:cNvGrpSpPr/>
          <p:nvPr/>
        </p:nvGrpSpPr>
        <p:grpSpPr>
          <a:xfrm>
            <a:off x="1453408" y="3873785"/>
            <a:ext cx="2158163" cy="2196000"/>
            <a:chOff x="478903" y="4355475"/>
            <a:chExt cx="2158455" cy="2196000"/>
          </a:xfrm>
          <a:solidFill>
            <a:srgbClr val="0067B4"/>
          </a:solidFill>
        </p:grpSpPr>
        <p:grpSp>
          <p:nvGrpSpPr>
            <p:cNvPr id="179" name="组合 178"/>
            <p:cNvGrpSpPr>
              <a:grpSpLocks noChangeAspect="1"/>
            </p:cNvGrpSpPr>
            <p:nvPr/>
          </p:nvGrpSpPr>
          <p:grpSpPr>
            <a:xfrm>
              <a:off x="1795203" y="4733013"/>
              <a:ext cx="366333" cy="576000"/>
              <a:chOff x="2257888" y="5547128"/>
              <a:chExt cx="137373" cy="216000"/>
            </a:xfrm>
            <a:grpFill/>
          </p:grpSpPr>
          <p:sp>
            <p:nvSpPr>
              <p:cNvPr id="18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algn="ctr" defTabSz="1218804" fontAlgn="base">
                  <a:spcBef>
                    <a:spcPct val="0"/>
                  </a:spcBef>
                  <a:spcAft>
                    <a:spcPct val="0"/>
                  </a:spcAft>
                </a:pPr>
                <a:endParaRPr lang="zh-CN" altLang="en-US" sz="2533" b="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algn="ctr" defTabSz="1218804" fontAlgn="base">
                  <a:spcBef>
                    <a:spcPct val="0"/>
                  </a:spcBef>
                  <a:spcAft>
                    <a:spcPct val="0"/>
                  </a:spcAft>
                </a:pPr>
                <a:endParaRPr lang="zh-CN" altLang="en-US" sz="2533" b="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0" name="组合 179"/>
            <p:cNvGrpSpPr>
              <a:grpSpLocks noChangeAspect="1"/>
            </p:cNvGrpSpPr>
            <p:nvPr/>
          </p:nvGrpSpPr>
          <p:grpSpPr>
            <a:xfrm>
              <a:off x="478903" y="4355475"/>
              <a:ext cx="2158455" cy="2196000"/>
              <a:chOff x="5397500" y="5734050"/>
              <a:chExt cx="365125" cy="371476"/>
            </a:xfrm>
            <a:grpFill/>
          </p:grpSpPr>
          <p:sp>
            <p:nvSpPr>
              <p:cNvPr id="18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algn="ctr" defTabSz="1218804" fontAlgn="base">
                  <a:spcBef>
                    <a:spcPct val="0"/>
                  </a:spcBef>
                  <a:spcAft>
                    <a:spcPct val="0"/>
                  </a:spcAft>
                </a:pPr>
                <a:endParaRPr lang="zh-CN" altLang="en-US" sz="2533" b="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algn="ctr" defTabSz="1218804" fontAlgn="base">
                  <a:spcBef>
                    <a:spcPct val="0"/>
                  </a:spcBef>
                  <a:spcAft>
                    <a:spcPct val="0"/>
                  </a:spcAft>
                </a:pPr>
                <a:endParaRPr lang="zh-CN" altLang="en-US" sz="2533" b="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algn="ctr" defTabSz="1218804" fontAlgn="base">
                  <a:spcBef>
                    <a:spcPct val="0"/>
                  </a:spcBef>
                  <a:spcAft>
                    <a:spcPct val="0"/>
                  </a:spcAft>
                </a:pPr>
                <a:endParaRPr lang="zh-CN" altLang="en-US" sz="2533" b="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86" name="矩形 185"/>
          <p:cNvSpPr/>
          <p:nvPr/>
        </p:nvSpPr>
        <p:spPr>
          <a:xfrm>
            <a:off x="7214368" y="1692607"/>
            <a:ext cx="1635331" cy="440996"/>
          </a:xfrm>
          <a:prstGeom prst="rect">
            <a:avLst/>
          </a:prstGeom>
        </p:spPr>
        <p:txBody>
          <a:bodyPr wrap="none" lIns="91414" tIns="45709" rIns="91414" bIns="45709">
            <a:spAutoFit/>
          </a:bodyPr>
          <a:lstStyle/>
          <a:p>
            <a:pPr algn="ctr" defTabSz="1218804" fontAlgn="base">
              <a:spcBef>
                <a:spcPct val="0"/>
              </a:spcBef>
              <a:spcAft>
                <a:spcPct val="0"/>
              </a:spcAft>
            </a:pPr>
            <a:r>
              <a:rPr lang="zh-CN" altLang="en-US" sz="2266" b="1" dirty="0">
                <a:solidFill>
                  <a:srgbClr val="333333"/>
                </a:solidFill>
                <a:latin typeface="微软雅黑" pitchFamily="34" charset="-122"/>
                <a:ea typeface="微软雅黑" pitchFamily="34" charset="-122"/>
              </a:rPr>
              <a:t>未完成项目</a:t>
            </a:r>
            <a:endParaRPr lang="en-US" altLang="zh-CN" sz="2266" b="1" dirty="0">
              <a:solidFill>
                <a:srgbClr val="333333"/>
              </a:solidFill>
              <a:latin typeface="微软雅黑" pitchFamily="34" charset="-122"/>
              <a:ea typeface="微软雅黑" pitchFamily="34" charset="-122"/>
            </a:endParaRPr>
          </a:p>
        </p:txBody>
      </p:sp>
      <p:sp>
        <p:nvSpPr>
          <p:cNvPr id="187" name="矩形 47"/>
          <p:cNvSpPr>
            <a:spLocks noChangeArrowheads="1"/>
          </p:cNvSpPr>
          <p:nvPr/>
        </p:nvSpPr>
        <p:spPr bwMode="auto">
          <a:xfrm>
            <a:off x="7248665" y="2080905"/>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lnSpc>
                <a:spcPct val="120000"/>
              </a:lnSpc>
              <a:spcBef>
                <a:spcPct val="0"/>
              </a:spcBef>
              <a:spcAft>
                <a:spcPct val="0"/>
              </a:spcAft>
              <a:buNone/>
            </a:pPr>
            <a:r>
              <a:rPr lang="zh-CN" altLang="en-US" sz="1466"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88" name="矩形 187"/>
          <p:cNvSpPr/>
          <p:nvPr/>
        </p:nvSpPr>
        <p:spPr>
          <a:xfrm>
            <a:off x="7249553" y="3216533"/>
            <a:ext cx="1345188" cy="440996"/>
          </a:xfrm>
          <a:prstGeom prst="rect">
            <a:avLst/>
          </a:prstGeom>
        </p:spPr>
        <p:txBody>
          <a:bodyPr wrap="none" lIns="91414" tIns="45709" rIns="91414" bIns="45709">
            <a:spAutoFit/>
          </a:bodyPr>
          <a:lstStyle/>
          <a:p>
            <a:pPr algn="ctr" defTabSz="1218804" fontAlgn="base">
              <a:spcBef>
                <a:spcPct val="0"/>
              </a:spcBef>
              <a:spcAft>
                <a:spcPct val="0"/>
              </a:spcAft>
            </a:pPr>
            <a:r>
              <a:rPr lang="zh-CN" altLang="en-US" sz="2266" b="1" dirty="0">
                <a:solidFill>
                  <a:srgbClr val="333333"/>
                </a:solidFill>
                <a:latin typeface="微软雅黑" pitchFamily="34" charset="-122"/>
                <a:ea typeface="微软雅黑" pitchFamily="34" charset="-122"/>
              </a:rPr>
              <a:t>添加标题</a:t>
            </a:r>
            <a:endParaRPr lang="en-US" altLang="zh-CN" sz="2266" b="1" dirty="0">
              <a:solidFill>
                <a:srgbClr val="333333"/>
              </a:solidFill>
              <a:latin typeface="微软雅黑" pitchFamily="34" charset="-122"/>
              <a:ea typeface="微软雅黑" pitchFamily="34" charset="-122"/>
            </a:endParaRPr>
          </a:p>
        </p:txBody>
      </p:sp>
      <p:sp>
        <p:nvSpPr>
          <p:cNvPr id="189" name="矩形 47"/>
          <p:cNvSpPr>
            <a:spLocks noChangeArrowheads="1"/>
          </p:cNvSpPr>
          <p:nvPr/>
        </p:nvSpPr>
        <p:spPr bwMode="auto">
          <a:xfrm>
            <a:off x="7248665" y="3604830"/>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lnSpc>
                <a:spcPct val="120000"/>
              </a:lnSpc>
              <a:spcBef>
                <a:spcPct val="0"/>
              </a:spcBef>
              <a:spcAft>
                <a:spcPct val="0"/>
              </a:spcAft>
              <a:buNone/>
            </a:pPr>
            <a:r>
              <a:rPr lang="zh-CN" altLang="en-US" sz="1466"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90" name="矩形 189"/>
          <p:cNvSpPr/>
          <p:nvPr/>
        </p:nvSpPr>
        <p:spPr>
          <a:xfrm>
            <a:off x="7249553" y="4740457"/>
            <a:ext cx="1345188" cy="440996"/>
          </a:xfrm>
          <a:prstGeom prst="rect">
            <a:avLst/>
          </a:prstGeom>
        </p:spPr>
        <p:txBody>
          <a:bodyPr wrap="none" lIns="91414" tIns="45709" rIns="91414" bIns="45709">
            <a:spAutoFit/>
          </a:bodyPr>
          <a:lstStyle/>
          <a:p>
            <a:pPr algn="ctr" defTabSz="1218804" fontAlgn="base">
              <a:spcBef>
                <a:spcPct val="0"/>
              </a:spcBef>
              <a:spcAft>
                <a:spcPct val="0"/>
              </a:spcAft>
            </a:pPr>
            <a:r>
              <a:rPr lang="zh-CN" altLang="en-US" sz="2266" b="1" dirty="0">
                <a:solidFill>
                  <a:srgbClr val="333333"/>
                </a:solidFill>
                <a:latin typeface="微软雅黑" pitchFamily="34" charset="-122"/>
                <a:ea typeface="微软雅黑" pitchFamily="34" charset="-122"/>
              </a:rPr>
              <a:t>添加标题</a:t>
            </a:r>
            <a:endParaRPr lang="en-US" altLang="zh-CN" sz="2266" b="1" dirty="0">
              <a:solidFill>
                <a:srgbClr val="333333"/>
              </a:solidFill>
              <a:latin typeface="微软雅黑" pitchFamily="34" charset="-122"/>
              <a:ea typeface="微软雅黑" pitchFamily="34" charset="-122"/>
            </a:endParaRPr>
          </a:p>
        </p:txBody>
      </p:sp>
      <p:sp>
        <p:nvSpPr>
          <p:cNvPr id="191" name="矩形 47"/>
          <p:cNvSpPr>
            <a:spLocks noChangeArrowheads="1"/>
          </p:cNvSpPr>
          <p:nvPr/>
        </p:nvSpPr>
        <p:spPr bwMode="auto">
          <a:xfrm>
            <a:off x="7248665" y="5128753"/>
            <a:ext cx="3621062"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lnSpc>
                <a:spcPct val="120000"/>
              </a:lnSpc>
              <a:spcBef>
                <a:spcPct val="0"/>
              </a:spcBef>
              <a:spcAft>
                <a:spcPct val="0"/>
              </a:spcAft>
              <a:buNone/>
            </a:pPr>
            <a:r>
              <a:rPr lang="zh-CN" altLang="en-US" sz="1466" dirty="0">
                <a:solidFill>
                  <a:srgbClr val="333333"/>
                </a:solidFill>
                <a:sym typeface="微软雅黑" pitchFamily="34" charset="-122"/>
              </a:rPr>
              <a:t>在此录入上述图表的综合描述说明，在此录入上述图表的综合描述说明，在此录入上述图表的描述说明。</a:t>
            </a:r>
          </a:p>
        </p:txBody>
      </p:sp>
      <p:sp>
        <p:nvSpPr>
          <p:cNvPr id="192" name="矩形 191"/>
          <p:cNvSpPr/>
          <p:nvPr/>
        </p:nvSpPr>
        <p:spPr>
          <a:xfrm>
            <a:off x="3501160" y="1562091"/>
            <a:ext cx="1210535" cy="399959"/>
          </a:xfrm>
          <a:prstGeom prst="rect">
            <a:avLst/>
          </a:prstGeom>
        </p:spPr>
        <p:txBody>
          <a:bodyPr wrap="none" lIns="91414" tIns="45709" rIns="91414" bIns="45709">
            <a:spAutoFit/>
          </a:bodyPr>
          <a:lstStyle/>
          <a:p>
            <a:pPr algn="ctr" defTabSz="1218804" fontAlgn="base">
              <a:spcBef>
                <a:spcPct val="0"/>
              </a:spcBef>
              <a:spcAft>
                <a:spcPct val="0"/>
              </a:spcAft>
            </a:pPr>
            <a:r>
              <a:rPr lang="zh-CN" altLang="en-US" sz="1999" b="1" dirty="0">
                <a:solidFill>
                  <a:prstClr val="black">
                    <a:lumMod val="65000"/>
                    <a:lumOff val="35000"/>
                  </a:prstClr>
                </a:solidFill>
                <a:latin typeface="微软雅黑" pitchFamily="34" charset="-122"/>
                <a:ea typeface="微软雅黑" pitchFamily="34" charset="-122"/>
              </a:rPr>
              <a:t>项目之一</a:t>
            </a:r>
            <a:endParaRPr lang="en-US" altLang="zh-CN" sz="1999" b="1" dirty="0">
              <a:solidFill>
                <a:prstClr val="black">
                  <a:lumMod val="65000"/>
                  <a:lumOff val="35000"/>
                </a:prstClr>
              </a:solidFill>
              <a:latin typeface="微软雅黑" pitchFamily="34" charset="-122"/>
              <a:ea typeface="微软雅黑" pitchFamily="34" charset="-122"/>
            </a:endParaRPr>
          </a:p>
        </p:txBody>
      </p:sp>
      <p:sp>
        <p:nvSpPr>
          <p:cNvPr id="193" name="矩形 47"/>
          <p:cNvSpPr>
            <a:spLocks noChangeArrowheads="1"/>
          </p:cNvSpPr>
          <p:nvPr/>
        </p:nvSpPr>
        <p:spPr bwMode="auto">
          <a:xfrm>
            <a:off x="3485460" y="2744164"/>
            <a:ext cx="28122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804" fontAlgn="base">
              <a:lnSpc>
                <a:spcPct val="120000"/>
              </a:lnSpc>
              <a:spcBef>
                <a:spcPct val="0"/>
              </a:spcBef>
              <a:spcAft>
                <a:spcPct val="0"/>
              </a:spcAft>
              <a:buNone/>
            </a:pPr>
            <a:r>
              <a:rPr lang="zh-CN" altLang="en-US" sz="1200" b="1" dirty="0">
                <a:solidFill>
                  <a:prstClr val="black">
                    <a:lumMod val="65000"/>
                    <a:lumOff val="35000"/>
                  </a:prstClr>
                </a:solidFill>
                <a:sym typeface="微软雅黑" pitchFamily="34" charset="-122"/>
              </a:rPr>
              <a:t>在此录入上述图表的描述说明，在此录入上述图表的描述说明。</a:t>
            </a:r>
          </a:p>
        </p:txBody>
      </p:sp>
      <p:sp>
        <p:nvSpPr>
          <p:cNvPr id="194" name="矩形 193"/>
          <p:cNvSpPr/>
          <p:nvPr/>
        </p:nvSpPr>
        <p:spPr>
          <a:xfrm>
            <a:off x="3501159" y="3767473"/>
            <a:ext cx="1210535" cy="399959"/>
          </a:xfrm>
          <a:prstGeom prst="rect">
            <a:avLst/>
          </a:prstGeom>
        </p:spPr>
        <p:txBody>
          <a:bodyPr wrap="none" lIns="91414" tIns="45709" rIns="91414" bIns="45709">
            <a:spAutoFit/>
          </a:bodyPr>
          <a:lstStyle/>
          <a:p>
            <a:pPr algn="ctr" defTabSz="1218804" fontAlgn="base">
              <a:spcBef>
                <a:spcPct val="0"/>
              </a:spcBef>
              <a:spcAft>
                <a:spcPct val="0"/>
              </a:spcAft>
            </a:pPr>
            <a:r>
              <a:rPr lang="zh-CN" altLang="en-US" sz="1999" b="1" dirty="0">
                <a:solidFill>
                  <a:prstClr val="black">
                    <a:lumMod val="65000"/>
                    <a:lumOff val="35000"/>
                  </a:prstClr>
                </a:solidFill>
                <a:latin typeface="微软雅黑" pitchFamily="34" charset="-122"/>
                <a:ea typeface="微软雅黑" pitchFamily="34" charset="-122"/>
              </a:rPr>
              <a:t>项目之二</a:t>
            </a:r>
            <a:endParaRPr lang="en-US" altLang="zh-CN" sz="1999" b="1" dirty="0">
              <a:solidFill>
                <a:prstClr val="black">
                  <a:lumMod val="65000"/>
                  <a:lumOff val="35000"/>
                </a:prstClr>
              </a:solidFill>
              <a:latin typeface="微软雅黑" pitchFamily="34" charset="-122"/>
              <a:ea typeface="微软雅黑" pitchFamily="34" charset="-122"/>
            </a:endParaRPr>
          </a:p>
        </p:txBody>
      </p:sp>
      <p:sp>
        <p:nvSpPr>
          <p:cNvPr id="195" name="矩形 47"/>
          <p:cNvSpPr>
            <a:spLocks noChangeArrowheads="1"/>
          </p:cNvSpPr>
          <p:nvPr/>
        </p:nvSpPr>
        <p:spPr bwMode="auto">
          <a:xfrm>
            <a:off x="3485460" y="4933781"/>
            <a:ext cx="2812284" cy="5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4" tIns="45709" rIns="91414" bIns="45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804" fontAlgn="base">
              <a:lnSpc>
                <a:spcPct val="120000"/>
              </a:lnSpc>
              <a:spcBef>
                <a:spcPct val="0"/>
              </a:spcBef>
              <a:spcAft>
                <a:spcPct val="0"/>
              </a:spcAft>
              <a:buNone/>
            </a:pPr>
            <a:r>
              <a:rPr lang="zh-CN" altLang="en-US" sz="1200" b="1" dirty="0">
                <a:solidFill>
                  <a:prstClr val="black">
                    <a:lumMod val="65000"/>
                    <a:lumOff val="35000"/>
                  </a:prst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234236080"/>
      </p:ext>
    </p:extLst>
  </p:cSld>
  <p:clrMapOvr>
    <a:masterClrMapping/>
  </p:clrMapOvr>
  <p:transition spd="slow" advTm="11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250"/>
                                  </p:stCondLst>
                                  <p:childTnLst>
                                    <p:set>
                                      <p:cBhvr>
                                        <p:cTn id="24" dur="1" fill="hold">
                                          <p:stCondLst>
                                            <p:cond delay="0"/>
                                          </p:stCondLst>
                                        </p:cTn>
                                        <p:tgtEl>
                                          <p:spTgt spid="170"/>
                                        </p:tgtEl>
                                        <p:attrNameLst>
                                          <p:attrName>style.visibility</p:attrName>
                                        </p:attrNameLst>
                                      </p:cBhvr>
                                      <p:to>
                                        <p:strVal val="visible"/>
                                      </p:to>
                                    </p:set>
                                    <p:anim calcmode="lin" valueType="num">
                                      <p:cBhvr>
                                        <p:cTn id="25" dur="350" fill="hold"/>
                                        <p:tgtEl>
                                          <p:spTgt spid="170"/>
                                        </p:tgtEl>
                                        <p:attrNameLst>
                                          <p:attrName>ppt_w</p:attrName>
                                        </p:attrNameLst>
                                      </p:cBhvr>
                                      <p:tavLst>
                                        <p:tav tm="0">
                                          <p:val>
                                            <p:fltVal val="0"/>
                                          </p:val>
                                        </p:tav>
                                        <p:tav tm="100000">
                                          <p:val>
                                            <p:strVal val="#ppt_w"/>
                                          </p:val>
                                        </p:tav>
                                      </p:tavLst>
                                    </p:anim>
                                    <p:anim calcmode="lin" valueType="num">
                                      <p:cBhvr>
                                        <p:cTn id="26" dur="350" fill="hold"/>
                                        <p:tgtEl>
                                          <p:spTgt spid="170"/>
                                        </p:tgtEl>
                                        <p:attrNameLst>
                                          <p:attrName>ppt_h</p:attrName>
                                        </p:attrNameLst>
                                      </p:cBhvr>
                                      <p:tavLst>
                                        <p:tav tm="0">
                                          <p:val>
                                            <p:fltVal val="0"/>
                                          </p:val>
                                        </p:tav>
                                        <p:tav tm="100000">
                                          <p:val>
                                            <p:strVal val="#ppt_h"/>
                                          </p:val>
                                        </p:tav>
                                      </p:tavLst>
                                    </p:anim>
                                    <p:animEffect transition="in" filter="fade">
                                      <p:cBhvr>
                                        <p:cTn id="27" dur="350"/>
                                        <p:tgtEl>
                                          <p:spTgt spid="170"/>
                                        </p:tgtEl>
                                      </p:cBhvr>
                                    </p:animEffect>
                                  </p:childTnLst>
                                </p:cTn>
                              </p:par>
                              <p:par>
                                <p:cTn id="28" presetID="22" presetClass="entr" presetSubtype="8" fill="hold" nodeType="withEffect">
                                  <p:stCondLst>
                                    <p:cond delay="1000"/>
                                  </p:stCondLst>
                                  <p:childTnLst>
                                    <p:set>
                                      <p:cBhvr>
                                        <p:cTn id="29" dur="1" fill="hold">
                                          <p:stCondLst>
                                            <p:cond delay="0"/>
                                          </p:stCondLst>
                                        </p:cTn>
                                        <p:tgtEl>
                                          <p:spTgt spid="152"/>
                                        </p:tgtEl>
                                        <p:attrNameLst>
                                          <p:attrName>style.visibility</p:attrName>
                                        </p:attrNameLst>
                                      </p:cBhvr>
                                      <p:to>
                                        <p:strVal val="visible"/>
                                      </p:to>
                                    </p:set>
                                    <p:animEffect transition="in" filter="wipe(left)">
                                      <p:cBhvr>
                                        <p:cTn id="30" dur="500"/>
                                        <p:tgtEl>
                                          <p:spTgt spid="152"/>
                                        </p:tgtEl>
                                      </p:cBhvr>
                                    </p:animEffect>
                                  </p:childTnLst>
                                </p:cTn>
                              </p:par>
                              <p:par>
                                <p:cTn id="31" presetID="22" presetClass="entr" presetSubtype="8" fill="hold" nodeType="withEffect">
                                  <p:stCondLst>
                                    <p:cond delay="1900"/>
                                  </p:stCondLst>
                                  <p:childTnLst>
                                    <p:set>
                                      <p:cBhvr>
                                        <p:cTn id="32" dur="1" fill="hold">
                                          <p:stCondLst>
                                            <p:cond delay="0"/>
                                          </p:stCondLst>
                                        </p:cTn>
                                        <p:tgtEl>
                                          <p:spTgt spid="157"/>
                                        </p:tgtEl>
                                        <p:attrNameLst>
                                          <p:attrName>style.visibility</p:attrName>
                                        </p:attrNameLst>
                                      </p:cBhvr>
                                      <p:to>
                                        <p:strVal val="visible"/>
                                      </p:to>
                                    </p:set>
                                    <p:animEffect transition="in" filter="wipe(left)">
                                      <p:cBhvr>
                                        <p:cTn id="33" dur="500"/>
                                        <p:tgtEl>
                                          <p:spTgt spid="157"/>
                                        </p:tgtEl>
                                      </p:cBhvr>
                                    </p:animEffect>
                                  </p:childTnLst>
                                </p:cTn>
                              </p:par>
                              <p:par>
                                <p:cTn id="34" presetID="22" presetClass="entr" presetSubtype="4" fill="hold" grpId="0" nodeType="withEffect">
                                  <p:stCondLst>
                                    <p:cond delay="2750"/>
                                  </p:stCondLst>
                                  <p:childTnLst>
                                    <p:set>
                                      <p:cBhvr>
                                        <p:cTn id="35" dur="1" fill="hold">
                                          <p:stCondLst>
                                            <p:cond delay="0"/>
                                          </p:stCondLst>
                                        </p:cTn>
                                        <p:tgtEl>
                                          <p:spTgt spid="192"/>
                                        </p:tgtEl>
                                        <p:attrNameLst>
                                          <p:attrName>style.visibility</p:attrName>
                                        </p:attrNameLst>
                                      </p:cBhvr>
                                      <p:to>
                                        <p:strVal val="visible"/>
                                      </p:to>
                                    </p:set>
                                    <p:animEffect transition="in" filter="wipe(down)">
                                      <p:cBhvr>
                                        <p:cTn id="36" dur="500"/>
                                        <p:tgtEl>
                                          <p:spTgt spid="192"/>
                                        </p:tgtEl>
                                      </p:cBhvr>
                                    </p:animEffect>
                                  </p:childTnLst>
                                </p:cTn>
                              </p:par>
                              <p:par>
                                <p:cTn id="37" presetID="22" presetClass="entr" presetSubtype="1" fill="hold" grpId="0" nodeType="withEffect">
                                  <p:stCondLst>
                                    <p:cond delay="2750"/>
                                  </p:stCondLst>
                                  <p:childTnLst>
                                    <p:set>
                                      <p:cBhvr>
                                        <p:cTn id="38" dur="1" fill="hold">
                                          <p:stCondLst>
                                            <p:cond delay="0"/>
                                          </p:stCondLst>
                                        </p:cTn>
                                        <p:tgtEl>
                                          <p:spTgt spid="193"/>
                                        </p:tgtEl>
                                        <p:attrNameLst>
                                          <p:attrName>style.visibility</p:attrName>
                                        </p:attrNameLst>
                                      </p:cBhvr>
                                      <p:to>
                                        <p:strVal val="visible"/>
                                      </p:to>
                                    </p:set>
                                    <p:animEffect transition="in" filter="wipe(up)">
                                      <p:cBhvr>
                                        <p:cTn id="39" dur="500"/>
                                        <p:tgtEl>
                                          <p:spTgt spid="193"/>
                                        </p:tgtEl>
                                      </p:cBhvr>
                                    </p:animEffect>
                                  </p:childTnLst>
                                </p:cTn>
                              </p:par>
                              <p:par>
                                <p:cTn id="40" presetID="53" presetClass="entr" presetSubtype="16" fill="hold" nodeType="withEffect">
                                  <p:stCondLst>
                                    <p:cond delay="3500"/>
                                  </p:stCondLst>
                                  <p:childTnLst>
                                    <p:set>
                                      <p:cBhvr>
                                        <p:cTn id="41" dur="1" fill="hold">
                                          <p:stCondLst>
                                            <p:cond delay="0"/>
                                          </p:stCondLst>
                                        </p:cTn>
                                        <p:tgtEl>
                                          <p:spTgt spid="178"/>
                                        </p:tgtEl>
                                        <p:attrNameLst>
                                          <p:attrName>style.visibility</p:attrName>
                                        </p:attrNameLst>
                                      </p:cBhvr>
                                      <p:to>
                                        <p:strVal val="visible"/>
                                      </p:to>
                                    </p:set>
                                    <p:anim calcmode="lin" valueType="num">
                                      <p:cBhvr>
                                        <p:cTn id="42" dur="350" fill="hold"/>
                                        <p:tgtEl>
                                          <p:spTgt spid="178"/>
                                        </p:tgtEl>
                                        <p:attrNameLst>
                                          <p:attrName>ppt_w</p:attrName>
                                        </p:attrNameLst>
                                      </p:cBhvr>
                                      <p:tavLst>
                                        <p:tav tm="0">
                                          <p:val>
                                            <p:fltVal val="0"/>
                                          </p:val>
                                        </p:tav>
                                        <p:tav tm="100000">
                                          <p:val>
                                            <p:strVal val="#ppt_w"/>
                                          </p:val>
                                        </p:tav>
                                      </p:tavLst>
                                    </p:anim>
                                    <p:anim calcmode="lin" valueType="num">
                                      <p:cBhvr>
                                        <p:cTn id="43" dur="350" fill="hold"/>
                                        <p:tgtEl>
                                          <p:spTgt spid="178"/>
                                        </p:tgtEl>
                                        <p:attrNameLst>
                                          <p:attrName>ppt_h</p:attrName>
                                        </p:attrNameLst>
                                      </p:cBhvr>
                                      <p:tavLst>
                                        <p:tav tm="0">
                                          <p:val>
                                            <p:fltVal val="0"/>
                                          </p:val>
                                        </p:tav>
                                        <p:tav tm="100000">
                                          <p:val>
                                            <p:strVal val="#ppt_h"/>
                                          </p:val>
                                        </p:tav>
                                      </p:tavLst>
                                    </p:anim>
                                    <p:animEffect transition="in" filter="fade">
                                      <p:cBhvr>
                                        <p:cTn id="44" dur="350"/>
                                        <p:tgtEl>
                                          <p:spTgt spid="178"/>
                                        </p:tgtEl>
                                      </p:cBhvr>
                                    </p:animEffect>
                                  </p:childTnLst>
                                </p:cTn>
                              </p:par>
                              <p:par>
                                <p:cTn id="45" presetID="22" presetClass="entr" presetSubtype="8" fill="hold" nodeType="withEffect">
                                  <p:stCondLst>
                                    <p:cond delay="4200"/>
                                  </p:stCondLst>
                                  <p:childTnLst>
                                    <p:set>
                                      <p:cBhvr>
                                        <p:cTn id="46" dur="1" fill="hold">
                                          <p:stCondLst>
                                            <p:cond delay="0"/>
                                          </p:stCondLst>
                                        </p:cTn>
                                        <p:tgtEl>
                                          <p:spTgt spid="162"/>
                                        </p:tgtEl>
                                        <p:attrNameLst>
                                          <p:attrName>style.visibility</p:attrName>
                                        </p:attrNameLst>
                                      </p:cBhvr>
                                      <p:to>
                                        <p:strVal val="visible"/>
                                      </p:to>
                                    </p:set>
                                    <p:animEffect transition="in" filter="wipe(left)">
                                      <p:cBhvr>
                                        <p:cTn id="47" dur="500"/>
                                        <p:tgtEl>
                                          <p:spTgt spid="162"/>
                                        </p:tgtEl>
                                      </p:cBhvr>
                                    </p:animEffect>
                                  </p:childTnLst>
                                </p:cTn>
                              </p:par>
                              <p:par>
                                <p:cTn id="48" presetID="22" presetClass="entr" presetSubtype="8" fill="hold" nodeType="withEffect">
                                  <p:stCondLst>
                                    <p:cond delay="5100"/>
                                  </p:stCondLst>
                                  <p:childTnLst>
                                    <p:set>
                                      <p:cBhvr>
                                        <p:cTn id="49" dur="1" fill="hold">
                                          <p:stCondLst>
                                            <p:cond delay="0"/>
                                          </p:stCondLst>
                                        </p:cTn>
                                        <p:tgtEl>
                                          <p:spTgt spid="166"/>
                                        </p:tgtEl>
                                        <p:attrNameLst>
                                          <p:attrName>style.visibility</p:attrName>
                                        </p:attrNameLst>
                                      </p:cBhvr>
                                      <p:to>
                                        <p:strVal val="visible"/>
                                      </p:to>
                                    </p:set>
                                    <p:animEffect transition="in" filter="wipe(left)">
                                      <p:cBhvr>
                                        <p:cTn id="50" dur="500"/>
                                        <p:tgtEl>
                                          <p:spTgt spid="166"/>
                                        </p:tgtEl>
                                      </p:cBhvr>
                                    </p:animEffect>
                                  </p:childTnLst>
                                </p:cTn>
                              </p:par>
                              <p:par>
                                <p:cTn id="51" presetID="22" presetClass="entr" presetSubtype="4" fill="hold" grpId="0" nodeType="withEffect">
                                  <p:stCondLst>
                                    <p:cond delay="6000"/>
                                  </p:stCondLst>
                                  <p:childTnLst>
                                    <p:set>
                                      <p:cBhvr>
                                        <p:cTn id="52" dur="1" fill="hold">
                                          <p:stCondLst>
                                            <p:cond delay="0"/>
                                          </p:stCondLst>
                                        </p:cTn>
                                        <p:tgtEl>
                                          <p:spTgt spid="194"/>
                                        </p:tgtEl>
                                        <p:attrNameLst>
                                          <p:attrName>style.visibility</p:attrName>
                                        </p:attrNameLst>
                                      </p:cBhvr>
                                      <p:to>
                                        <p:strVal val="visible"/>
                                      </p:to>
                                    </p:set>
                                    <p:animEffect transition="in" filter="wipe(down)">
                                      <p:cBhvr>
                                        <p:cTn id="53" dur="500"/>
                                        <p:tgtEl>
                                          <p:spTgt spid="194"/>
                                        </p:tgtEl>
                                      </p:cBhvr>
                                    </p:animEffect>
                                  </p:childTnLst>
                                </p:cTn>
                              </p:par>
                              <p:par>
                                <p:cTn id="54" presetID="22" presetClass="entr" presetSubtype="1" fill="hold" grpId="0" nodeType="withEffect">
                                  <p:stCondLst>
                                    <p:cond delay="6000"/>
                                  </p:stCondLst>
                                  <p:childTnLst>
                                    <p:set>
                                      <p:cBhvr>
                                        <p:cTn id="55" dur="1" fill="hold">
                                          <p:stCondLst>
                                            <p:cond delay="0"/>
                                          </p:stCondLst>
                                        </p:cTn>
                                        <p:tgtEl>
                                          <p:spTgt spid="195"/>
                                        </p:tgtEl>
                                        <p:attrNameLst>
                                          <p:attrName>style.visibility</p:attrName>
                                        </p:attrNameLst>
                                      </p:cBhvr>
                                      <p:to>
                                        <p:strVal val="visible"/>
                                      </p:to>
                                    </p:set>
                                    <p:animEffect transition="in" filter="wipe(up)">
                                      <p:cBhvr>
                                        <p:cTn id="56" dur="500"/>
                                        <p:tgtEl>
                                          <p:spTgt spid="195"/>
                                        </p:tgtEl>
                                      </p:cBhvr>
                                    </p:animEffect>
                                  </p:childTnLst>
                                </p:cTn>
                              </p:par>
                              <p:par>
                                <p:cTn id="57" presetID="16" presetClass="entr" presetSubtype="26" fill="hold" nodeType="withEffect">
                                  <p:stCondLst>
                                    <p:cond delay="6700"/>
                                  </p:stCondLst>
                                  <p:childTnLst>
                                    <p:set>
                                      <p:cBhvr>
                                        <p:cTn id="58" dur="1" fill="hold">
                                          <p:stCondLst>
                                            <p:cond delay="0"/>
                                          </p:stCondLst>
                                        </p:cTn>
                                        <p:tgtEl>
                                          <p:spTgt spid="151"/>
                                        </p:tgtEl>
                                        <p:attrNameLst>
                                          <p:attrName>style.visibility</p:attrName>
                                        </p:attrNameLst>
                                      </p:cBhvr>
                                      <p:to>
                                        <p:strVal val="visible"/>
                                      </p:to>
                                    </p:set>
                                    <p:animEffect transition="in" filter="barn(inHorizontal)">
                                      <p:cBhvr>
                                        <p:cTn id="59" dur="250"/>
                                        <p:tgtEl>
                                          <p:spTgt spid="151"/>
                                        </p:tgtEl>
                                      </p:cBhvr>
                                    </p:animEffect>
                                  </p:childTnLst>
                                </p:cTn>
                              </p:par>
                            </p:childTnLst>
                          </p:cTn>
                        </p:par>
                        <p:par>
                          <p:cTn id="60" fill="hold">
                            <p:stCondLst>
                              <p:cond delay="8450"/>
                            </p:stCondLst>
                            <p:childTnLst>
                              <p:par>
                                <p:cTn id="61" presetID="10" presetClass="entr" presetSubtype="0" fill="hold" grpId="0" nodeType="afterEffect">
                                  <p:stCondLst>
                                    <p:cond delay="0"/>
                                  </p:stCondLst>
                                  <p:childTnLst>
                                    <p:set>
                                      <p:cBhvr>
                                        <p:cTn id="62" dur="1" fill="hold">
                                          <p:stCondLst>
                                            <p:cond delay="0"/>
                                          </p:stCondLst>
                                        </p:cTn>
                                        <p:tgtEl>
                                          <p:spTgt spid="186"/>
                                        </p:tgtEl>
                                        <p:attrNameLst>
                                          <p:attrName>style.visibility</p:attrName>
                                        </p:attrNameLst>
                                      </p:cBhvr>
                                      <p:to>
                                        <p:strVal val="visible"/>
                                      </p:to>
                                    </p:set>
                                    <p:animEffect transition="in" filter="fade">
                                      <p:cBhvr>
                                        <p:cTn id="63" dur="500"/>
                                        <p:tgtEl>
                                          <p:spTgt spid="18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7"/>
                                        </p:tgtEl>
                                        <p:attrNameLst>
                                          <p:attrName>style.visibility</p:attrName>
                                        </p:attrNameLst>
                                      </p:cBhvr>
                                      <p:to>
                                        <p:strVal val="visible"/>
                                      </p:to>
                                    </p:set>
                                    <p:animEffect transition="in" filter="fade">
                                      <p:cBhvr>
                                        <p:cTn id="66" dur="500"/>
                                        <p:tgtEl>
                                          <p:spTgt spid="187"/>
                                        </p:tgtEl>
                                      </p:cBhvr>
                                    </p:animEffect>
                                  </p:childTnLst>
                                </p:cTn>
                              </p:par>
                            </p:childTnLst>
                          </p:cTn>
                        </p:par>
                        <p:par>
                          <p:cTn id="67" fill="hold">
                            <p:stCondLst>
                              <p:cond delay="8950"/>
                            </p:stCondLst>
                            <p:childTnLst>
                              <p:par>
                                <p:cTn id="68" presetID="10" presetClass="entr" presetSubtype="0" fill="hold" grpId="0" nodeType="afterEffect">
                                  <p:stCondLst>
                                    <p:cond delay="500"/>
                                  </p:stCondLst>
                                  <p:childTnLst>
                                    <p:set>
                                      <p:cBhvr>
                                        <p:cTn id="69" dur="1" fill="hold">
                                          <p:stCondLst>
                                            <p:cond delay="0"/>
                                          </p:stCondLst>
                                        </p:cTn>
                                        <p:tgtEl>
                                          <p:spTgt spid="188"/>
                                        </p:tgtEl>
                                        <p:attrNameLst>
                                          <p:attrName>style.visibility</p:attrName>
                                        </p:attrNameLst>
                                      </p:cBhvr>
                                      <p:to>
                                        <p:strVal val="visible"/>
                                      </p:to>
                                    </p:set>
                                    <p:animEffect transition="in" filter="fade">
                                      <p:cBhvr>
                                        <p:cTn id="70" dur="500"/>
                                        <p:tgtEl>
                                          <p:spTgt spid="188"/>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89"/>
                                        </p:tgtEl>
                                        <p:attrNameLst>
                                          <p:attrName>style.visibility</p:attrName>
                                        </p:attrNameLst>
                                      </p:cBhvr>
                                      <p:to>
                                        <p:strVal val="visible"/>
                                      </p:to>
                                    </p:set>
                                    <p:animEffect transition="in" filter="fade">
                                      <p:cBhvr>
                                        <p:cTn id="73" dur="500"/>
                                        <p:tgtEl>
                                          <p:spTgt spid="189"/>
                                        </p:tgtEl>
                                      </p:cBhvr>
                                    </p:animEffect>
                                  </p:childTnLst>
                                </p:cTn>
                              </p:par>
                            </p:childTnLst>
                          </p:cTn>
                        </p:par>
                        <p:par>
                          <p:cTn id="74" fill="hold">
                            <p:stCondLst>
                              <p:cond delay="9950"/>
                            </p:stCondLst>
                            <p:childTnLst>
                              <p:par>
                                <p:cTn id="75" presetID="10" presetClass="entr" presetSubtype="0" fill="hold" grpId="0" nodeType="afterEffect">
                                  <p:stCondLst>
                                    <p:cond delay="500"/>
                                  </p:stCondLst>
                                  <p:childTnLst>
                                    <p:set>
                                      <p:cBhvr>
                                        <p:cTn id="76" dur="1" fill="hold">
                                          <p:stCondLst>
                                            <p:cond delay="0"/>
                                          </p:stCondLst>
                                        </p:cTn>
                                        <p:tgtEl>
                                          <p:spTgt spid="190"/>
                                        </p:tgtEl>
                                        <p:attrNameLst>
                                          <p:attrName>style.visibility</p:attrName>
                                        </p:attrNameLst>
                                      </p:cBhvr>
                                      <p:to>
                                        <p:strVal val="visible"/>
                                      </p:to>
                                    </p:set>
                                    <p:animEffect transition="in" filter="fade">
                                      <p:cBhvr>
                                        <p:cTn id="77" dur="500"/>
                                        <p:tgtEl>
                                          <p:spTgt spid="190"/>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191"/>
                                        </p:tgtEl>
                                        <p:attrNameLst>
                                          <p:attrName>style.visibility</p:attrName>
                                        </p:attrNameLst>
                                      </p:cBhvr>
                                      <p:to>
                                        <p:strVal val="visible"/>
                                      </p:to>
                                    </p:set>
                                    <p:animEffect transition="in" filter="fade">
                                      <p:cBhvr>
                                        <p:cTn id="80"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09813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未完成的项目及概况</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cxnSp>
        <p:nvCxnSpPr>
          <p:cNvPr id="119" name="直接连接符 118"/>
          <p:cNvCxnSpPr/>
          <p:nvPr/>
        </p:nvCxnSpPr>
        <p:spPr>
          <a:xfrm>
            <a:off x="-99688" y="5941129"/>
            <a:ext cx="12594513"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2428583" y="5756159"/>
            <a:ext cx="313626" cy="313626"/>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1669129" y="1846620"/>
            <a:ext cx="1777214" cy="3720253"/>
            <a:chOff x="1115616" y="1077584"/>
            <a:chExt cx="1224136" cy="2562492"/>
          </a:xfrm>
        </p:grpSpPr>
        <p:sp>
          <p:nvSpPr>
            <p:cNvPr id="122" name="任意多边形 1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sp>
          <p:nvSpPr>
            <p:cNvPr id="123" name="圆角矩形 122"/>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sp>
          <p:nvSpPr>
            <p:cNvPr id="124" name="矩形 1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r>
                <a:rPr lang="zh-CN" altLang="en-US" sz="1866" b="1" dirty="0">
                  <a:solidFill>
                    <a:srgbClr val="7F7F7F">
                      <a:lumMod val="50000"/>
                    </a:srgbClr>
                  </a:solidFill>
                  <a:latin typeface="微软雅黑" panose="020B0503020204020204" pitchFamily="34" charset="-122"/>
                  <a:ea typeface="微软雅黑" panose="020B0503020204020204" pitchFamily="34" charset="-122"/>
                </a:rPr>
                <a:t>项目一</a:t>
              </a:r>
            </a:p>
          </p:txBody>
        </p:sp>
        <p:sp>
          <p:nvSpPr>
            <p:cNvPr id="125" name="文本框 16"/>
            <p:cNvSpPr txBox="1"/>
            <p:nvPr/>
          </p:nvSpPr>
          <p:spPr>
            <a:xfrm>
              <a:off x="1368152" y="1253361"/>
              <a:ext cx="683569" cy="572210"/>
            </a:xfrm>
            <a:prstGeom prst="rect">
              <a:avLst/>
            </a:prstGeom>
            <a:noFill/>
          </p:spPr>
          <p:txBody>
            <a:bodyPr wrap="square" rtlCol="0">
              <a:spAutoFit/>
            </a:bodyPr>
            <a:lstStyle/>
            <a:p>
              <a:pPr algn="ctr" defTabSz="1218804" fontAlgn="base">
                <a:spcBef>
                  <a:spcPct val="0"/>
                </a:spcBef>
                <a:spcAft>
                  <a:spcPct val="0"/>
                </a:spcAft>
              </a:pPr>
              <a:r>
                <a:rPr lang="zh-CN" altLang="en-US" sz="2399" b="1" dirty="0">
                  <a:solidFill>
                    <a:prstClr val="white"/>
                  </a:solidFill>
                  <a:latin typeface="微软雅黑" panose="020B0503020204020204" pitchFamily="34" charset="-122"/>
                  <a:ea typeface="微软雅黑" panose="020B0503020204020204" pitchFamily="34" charset="-122"/>
                </a:rPr>
                <a:t>添加标题</a:t>
              </a:r>
            </a:p>
          </p:txBody>
        </p:sp>
        <p:sp>
          <p:nvSpPr>
            <p:cNvPr id="126" name="文本框 17"/>
            <p:cNvSpPr txBox="1"/>
            <p:nvPr/>
          </p:nvSpPr>
          <p:spPr>
            <a:xfrm>
              <a:off x="1257000" y="2214035"/>
              <a:ext cx="938732" cy="1080645"/>
            </a:xfrm>
            <a:prstGeom prst="rect">
              <a:avLst/>
            </a:prstGeom>
            <a:noFill/>
          </p:spPr>
          <p:txBody>
            <a:bodyPr wrap="square" rtlCol="0">
              <a:spAutoFit/>
            </a:bodyPr>
            <a:lstStyle/>
            <a:p>
              <a:pPr algn="ctr" defTabSz="1218804" fontAlgn="base">
                <a:lnSpc>
                  <a:spcPct val="150000"/>
                </a:lnSpc>
                <a:spcBef>
                  <a:spcPct val="0"/>
                </a:spcBef>
                <a:spcAft>
                  <a:spcPct val="0"/>
                </a:spcAft>
              </a:pPr>
              <a:r>
                <a:rPr lang="zh-CN" altLang="en-US" sz="1599" b="1" dirty="0">
                  <a:solidFill>
                    <a:prstClr val="white"/>
                  </a:solidFill>
                  <a:latin typeface="微软雅黑" panose="020B0503020204020204" pitchFamily="34" charset="-122"/>
                  <a:ea typeface="微软雅黑" panose="020B0503020204020204" pitchFamily="34" charset="-122"/>
                </a:rPr>
                <a:t>单击此处添加文本，单击此处添加文本</a:t>
              </a:r>
            </a:p>
          </p:txBody>
        </p:sp>
      </p:grpSp>
      <p:sp>
        <p:nvSpPr>
          <p:cNvPr id="127" name="椭圆 126"/>
          <p:cNvSpPr/>
          <p:nvPr/>
        </p:nvSpPr>
        <p:spPr>
          <a:xfrm>
            <a:off x="4772594" y="5756159"/>
            <a:ext cx="313626" cy="313626"/>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4013143" y="1846620"/>
            <a:ext cx="1777214" cy="3720253"/>
            <a:chOff x="1115616" y="1077584"/>
            <a:chExt cx="1224136" cy="2562492"/>
          </a:xfrm>
        </p:grpSpPr>
        <p:sp>
          <p:nvSpPr>
            <p:cNvPr id="129" name="任意多边形 1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sp>
          <p:nvSpPr>
            <p:cNvPr id="130" name="圆角矩形 129"/>
            <p:cNvSpPr/>
            <p:nvPr/>
          </p:nvSpPr>
          <p:spPr>
            <a:xfrm>
              <a:off x="1259632" y="1216298"/>
              <a:ext cx="936104" cy="2088232"/>
            </a:xfrm>
            <a:prstGeom prst="roundRect">
              <a:avLst>
                <a:gd name="adj" fmla="val 14632"/>
              </a:avLst>
            </a:prstGeom>
            <a:solidFill>
              <a:srgbClr val="009BD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sp>
          <p:nvSpPr>
            <p:cNvPr id="131" name="矩形 1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r>
                <a:rPr lang="zh-CN" altLang="en-US" sz="1866" b="1" dirty="0">
                  <a:solidFill>
                    <a:srgbClr val="202A36"/>
                  </a:solidFill>
                  <a:latin typeface="微软雅黑" panose="020B0503020204020204" pitchFamily="34" charset="-122"/>
                  <a:ea typeface="微软雅黑" panose="020B0503020204020204" pitchFamily="34" charset="-122"/>
                </a:rPr>
                <a:t>项目二</a:t>
              </a:r>
            </a:p>
          </p:txBody>
        </p:sp>
        <p:sp>
          <p:nvSpPr>
            <p:cNvPr id="132" name="文本框 24"/>
            <p:cNvSpPr txBox="1"/>
            <p:nvPr/>
          </p:nvSpPr>
          <p:spPr>
            <a:xfrm>
              <a:off x="1368152" y="1253361"/>
              <a:ext cx="683569" cy="572210"/>
            </a:xfrm>
            <a:prstGeom prst="rect">
              <a:avLst/>
            </a:prstGeom>
            <a:noFill/>
          </p:spPr>
          <p:txBody>
            <a:bodyPr wrap="square" rtlCol="0">
              <a:spAutoFit/>
            </a:bodyPr>
            <a:lstStyle/>
            <a:p>
              <a:pPr algn="ctr" defTabSz="1218804" fontAlgn="base">
                <a:spcBef>
                  <a:spcPct val="0"/>
                </a:spcBef>
                <a:spcAft>
                  <a:spcPct val="0"/>
                </a:spcAft>
              </a:pPr>
              <a:r>
                <a:rPr lang="zh-CN" altLang="en-US" sz="2399" b="1" dirty="0">
                  <a:solidFill>
                    <a:prstClr val="white"/>
                  </a:solidFill>
                  <a:latin typeface="微软雅黑" panose="020B0503020204020204" pitchFamily="34" charset="-122"/>
                  <a:ea typeface="微软雅黑" panose="020B0503020204020204" pitchFamily="34" charset="-122"/>
                </a:rPr>
                <a:t>添加标题</a:t>
              </a:r>
            </a:p>
          </p:txBody>
        </p:sp>
        <p:sp>
          <p:nvSpPr>
            <p:cNvPr id="133" name="文本框 25"/>
            <p:cNvSpPr txBox="1"/>
            <p:nvPr/>
          </p:nvSpPr>
          <p:spPr>
            <a:xfrm>
              <a:off x="1257000" y="2214035"/>
              <a:ext cx="938732" cy="1080645"/>
            </a:xfrm>
            <a:prstGeom prst="rect">
              <a:avLst/>
            </a:prstGeom>
            <a:noFill/>
          </p:spPr>
          <p:txBody>
            <a:bodyPr wrap="square" rtlCol="0">
              <a:spAutoFit/>
            </a:bodyPr>
            <a:lstStyle/>
            <a:p>
              <a:pPr algn="ctr" defTabSz="1218804" fontAlgn="base">
                <a:lnSpc>
                  <a:spcPct val="150000"/>
                </a:lnSpc>
                <a:spcBef>
                  <a:spcPct val="0"/>
                </a:spcBef>
                <a:spcAft>
                  <a:spcPct val="0"/>
                </a:spcAft>
              </a:pPr>
              <a:r>
                <a:rPr lang="zh-CN" altLang="en-US" sz="1599" b="1" dirty="0">
                  <a:solidFill>
                    <a:prstClr val="white"/>
                  </a:solidFill>
                  <a:latin typeface="微软雅黑" panose="020B0503020204020204" pitchFamily="34" charset="-122"/>
                  <a:ea typeface="微软雅黑" panose="020B0503020204020204" pitchFamily="34" charset="-122"/>
                </a:rPr>
                <a:t>单击此处添加文本，单击此处添加文本</a:t>
              </a:r>
            </a:p>
          </p:txBody>
        </p:sp>
      </p:grpSp>
      <p:sp>
        <p:nvSpPr>
          <p:cNvPr id="134" name="椭圆 133"/>
          <p:cNvSpPr/>
          <p:nvPr/>
        </p:nvSpPr>
        <p:spPr>
          <a:xfrm>
            <a:off x="7116609" y="5756159"/>
            <a:ext cx="313626" cy="313626"/>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6357158" y="1846620"/>
            <a:ext cx="1777214" cy="3720253"/>
            <a:chOff x="1115616" y="1077584"/>
            <a:chExt cx="1224136" cy="2562492"/>
          </a:xfrm>
        </p:grpSpPr>
        <p:sp>
          <p:nvSpPr>
            <p:cNvPr id="136" name="任意多边形 13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sp>
          <p:nvSpPr>
            <p:cNvPr id="137" name="圆角矩形 136"/>
            <p:cNvSpPr/>
            <p:nvPr/>
          </p:nvSpPr>
          <p:spPr>
            <a:xfrm>
              <a:off x="1259632" y="1216298"/>
              <a:ext cx="936104" cy="2088232"/>
            </a:xfrm>
            <a:prstGeom prst="roundRect">
              <a:avLst>
                <a:gd name="adj" fmla="val 14632"/>
              </a:avLst>
            </a:prstGeom>
            <a:solidFill>
              <a:srgbClr val="0282D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sp>
          <p:nvSpPr>
            <p:cNvPr id="138" name="矩形 13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r>
                <a:rPr lang="zh-CN" altLang="en-US" sz="1866" b="1" dirty="0">
                  <a:solidFill>
                    <a:srgbClr val="7F7F7F">
                      <a:lumMod val="50000"/>
                    </a:srgbClr>
                  </a:solidFill>
                  <a:latin typeface="微软雅黑" panose="020B0503020204020204" pitchFamily="34" charset="-122"/>
                  <a:ea typeface="微软雅黑" panose="020B0503020204020204" pitchFamily="34" charset="-122"/>
                </a:rPr>
                <a:t>项目三</a:t>
              </a:r>
            </a:p>
          </p:txBody>
        </p:sp>
        <p:sp>
          <p:nvSpPr>
            <p:cNvPr id="139" name="文本框 31"/>
            <p:cNvSpPr txBox="1"/>
            <p:nvPr/>
          </p:nvSpPr>
          <p:spPr>
            <a:xfrm>
              <a:off x="1368152" y="1253361"/>
              <a:ext cx="683569" cy="572210"/>
            </a:xfrm>
            <a:prstGeom prst="rect">
              <a:avLst/>
            </a:prstGeom>
            <a:noFill/>
          </p:spPr>
          <p:txBody>
            <a:bodyPr wrap="square" rtlCol="0">
              <a:spAutoFit/>
            </a:bodyPr>
            <a:lstStyle/>
            <a:p>
              <a:pPr algn="ctr" defTabSz="1218804" fontAlgn="base">
                <a:spcBef>
                  <a:spcPct val="0"/>
                </a:spcBef>
                <a:spcAft>
                  <a:spcPct val="0"/>
                </a:spcAft>
              </a:pPr>
              <a:r>
                <a:rPr lang="zh-CN" altLang="en-US" sz="2399" b="1" dirty="0">
                  <a:solidFill>
                    <a:prstClr val="white"/>
                  </a:solidFill>
                  <a:latin typeface="微软雅黑" panose="020B0503020204020204" pitchFamily="34" charset="-122"/>
                  <a:ea typeface="微软雅黑" panose="020B0503020204020204" pitchFamily="34" charset="-122"/>
                </a:rPr>
                <a:t>添加标题</a:t>
              </a:r>
            </a:p>
          </p:txBody>
        </p:sp>
        <p:sp>
          <p:nvSpPr>
            <p:cNvPr id="140" name="文本框 32"/>
            <p:cNvSpPr txBox="1"/>
            <p:nvPr/>
          </p:nvSpPr>
          <p:spPr>
            <a:xfrm>
              <a:off x="1257000" y="2214035"/>
              <a:ext cx="938732" cy="1080645"/>
            </a:xfrm>
            <a:prstGeom prst="rect">
              <a:avLst/>
            </a:prstGeom>
            <a:noFill/>
          </p:spPr>
          <p:txBody>
            <a:bodyPr wrap="square" rtlCol="0">
              <a:spAutoFit/>
            </a:bodyPr>
            <a:lstStyle/>
            <a:p>
              <a:pPr algn="ctr" defTabSz="1218804" fontAlgn="base">
                <a:lnSpc>
                  <a:spcPct val="150000"/>
                </a:lnSpc>
                <a:spcBef>
                  <a:spcPct val="0"/>
                </a:spcBef>
                <a:spcAft>
                  <a:spcPct val="0"/>
                </a:spcAft>
              </a:pPr>
              <a:r>
                <a:rPr lang="zh-CN" altLang="en-US" sz="1599" b="1" dirty="0">
                  <a:solidFill>
                    <a:prstClr val="white"/>
                  </a:solidFill>
                  <a:latin typeface="微软雅黑" panose="020B0503020204020204" pitchFamily="34" charset="-122"/>
                  <a:ea typeface="微软雅黑" panose="020B0503020204020204" pitchFamily="34" charset="-122"/>
                </a:rPr>
                <a:t>单击此处添加文本，单击此处添加文本</a:t>
              </a:r>
            </a:p>
          </p:txBody>
        </p:sp>
      </p:grpSp>
      <p:sp>
        <p:nvSpPr>
          <p:cNvPr id="141" name="椭圆 140"/>
          <p:cNvSpPr/>
          <p:nvPr/>
        </p:nvSpPr>
        <p:spPr>
          <a:xfrm>
            <a:off x="9460625" y="5756159"/>
            <a:ext cx="313626" cy="313626"/>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grpSp>
        <p:nvGrpSpPr>
          <p:cNvPr id="142" name="组合 141"/>
          <p:cNvGrpSpPr/>
          <p:nvPr/>
        </p:nvGrpSpPr>
        <p:grpSpPr>
          <a:xfrm>
            <a:off x="8701172" y="1846620"/>
            <a:ext cx="1777214" cy="3720253"/>
            <a:chOff x="1115616" y="1077584"/>
            <a:chExt cx="1224136" cy="2562492"/>
          </a:xfrm>
        </p:grpSpPr>
        <p:sp>
          <p:nvSpPr>
            <p:cNvPr id="143" name="任意多边形 14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sp>
          <p:nvSpPr>
            <p:cNvPr id="144" name="圆角矩形 143"/>
            <p:cNvSpPr/>
            <p:nvPr/>
          </p:nvSpPr>
          <p:spPr>
            <a:xfrm>
              <a:off x="1259632" y="1216298"/>
              <a:ext cx="936104" cy="2088232"/>
            </a:xfrm>
            <a:prstGeom prst="roundRect">
              <a:avLst>
                <a:gd name="adj" fmla="val 14632"/>
              </a:avLst>
            </a:prstGeom>
            <a:solidFill>
              <a:srgbClr val="0067B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微软雅黑" panose="020B0503020204020204" pitchFamily="34" charset="-122"/>
                <a:ea typeface="微软雅黑" panose="020B0503020204020204" pitchFamily="34" charset="-122"/>
              </a:endParaRPr>
            </a:p>
          </p:txBody>
        </p:sp>
        <p:sp>
          <p:nvSpPr>
            <p:cNvPr id="145" name="矩形 14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r>
                <a:rPr lang="zh-CN" altLang="en-US" sz="1866" b="1" dirty="0">
                  <a:solidFill>
                    <a:srgbClr val="202A36"/>
                  </a:solidFill>
                  <a:latin typeface="微软雅黑" panose="020B0503020204020204" pitchFamily="34" charset="-122"/>
                  <a:ea typeface="微软雅黑" panose="020B0503020204020204" pitchFamily="34" charset="-122"/>
                </a:rPr>
                <a:t>项目四</a:t>
              </a:r>
            </a:p>
          </p:txBody>
        </p:sp>
        <p:sp>
          <p:nvSpPr>
            <p:cNvPr id="146" name="文本框 38"/>
            <p:cNvSpPr txBox="1"/>
            <p:nvPr/>
          </p:nvSpPr>
          <p:spPr>
            <a:xfrm>
              <a:off x="1368152" y="1253361"/>
              <a:ext cx="683569" cy="572210"/>
            </a:xfrm>
            <a:prstGeom prst="rect">
              <a:avLst/>
            </a:prstGeom>
            <a:noFill/>
          </p:spPr>
          <p:txBody>
            <a:bodyPr wrap="square" rtlCol="0">
              <a:spAutoFit/>
            </a:bodyPr>
            <a:lstStyle/>
            <a:p>
              <a:pPr algn="ctr" defTabSz="1218804" fontAlgn="base">
                <a:spcBef>
                  <a:spcPct val="0"/>
                </a:spcBef>
                <a:spcAft>
                  <a:spcPct val="0"/>
                </a:spcAft>
              </a:pPr>
              <a:r>
                <a:rPr lang="zh-CN" altLang="en-US" sz="2399" b="1" dirty="0">
                  <a:solidFill>
                    <a:prstClr val="white"/>
                  </a:solidFill>
                  <a:latin typeface="微软雅黑" panose="020B0503020204020204" pitchFamily="34" charset="-122"/>
                  <a:ea typeface="微软雅黑" panose="020B0503020204020204" pitchFamily="34" charset="-122"/>
                </a:rPr>
                <a:t>添加标题</a:t>
              </a:r>
            </a:p>
          </p:txBody>
        </p:sp>
        <p:sp>
          <p:nvSpPr>
            <p:cNvPr id="147" name="文本框 39"/>
            <p:cNvSpPr txBox="1"/>
            <p:nvPr/>
          </p:nvSpPr>
          <p:spPr>
            <a:xfrm>
              <a:off x="1257000" y="2214035"/>
              <a:ext cx="938732" cy="1080645"/>
            </a:xfrm>
            <a:prstGeom prst="rect">
              <a:avLst/>
            </a:prstGeom>
            <a:noFill/>
          </p:spPr>
          <p:txBody>
            <a:bodyPr wrap="square" rtlCol="0">
              <a:spAutoFit/>
            </a:bodyPr>
            <a:lstStyle/>
            <a:p>
              <a:pPr algn="ctr" defTabSz="1218804" fontAlgn="base">
                <a:lnSpc>
                  <a:spcPct val="150000"/>
                </a:lnSpc>
                <a:spcBef>
                  <a:spcPct val="0"/>
                </a:spcBef>
                <a:spcAft>
                  <a:spcPct val="0"/>
                </a:spcAft>
              </a:pPr>
              <a:r>
                <a:rPr lang="zh-CN" altLang="en-US" sz="1599" b="1" dirty="0">
                  <a:solidFill>
                    <a:prstClr val="white"/>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1031054976"/>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wipe(left)">
                                      <p:cBhvr>
                                        <p:cTn id="25" dur="500"/>
                                        <p:tgtEl>
                                          <p:spTgt spid="119"/>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anim calcmode="lin" valueType="num">
                                      <p:cBhvr>
                                        <p:cTn id="30" dur="500" fill="hold"/>
                                        <p:tgtEl>
                                          <p:spTgt spid="120"/>
                                        </p:tgtEl>
                                        <p:attrNameLst>
                                          <p:attrName>ppt_x</p:attrName>
                                        </p:attrNameLst>
                                      </p:cBhvr>
                                      <p:tavLst>
                                        <p:tav tm="0">
                                          <p:val>
                                            <p:strVal val="#ppt_x"/>
                                          </p:val>
                                        </p:tav>
                                        <p:tav tm="100000">
                                          <p:val>
                                            <p:strVal val="#ppt_x"/>
                                          </p:val>
                                        </p:tav>
                                      </p:tavLst>
                                    </p:anim>
                                    <p:anim calcmode="lin" valueType="num">
                                      <p:cBhvr>
                                        <p:cTn id="31" dur="500" fill="hold"/>
                                        <p:tgtEl>
                                          <p:spTgt spid="12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anim calcmode="lin" valueType="num">
                                      <p:cBhvr>
                                        <p:cTn id="35" dur="500" fill="hold"/>
                                        <p:tgtEl>
                                          <p:spTgt spid="121"/>
                                        </p:tgtEl>
                                        <p:attrNameLst>
                                          <p:attrName>ppt_x</p:attrName>
                                        </p:attrNameLst>
                                      </p:cBhvr>
                                      <p:tavLst>
                                        <p:tav tm="0">
                                          <p:val>
                                            <p:strVal val="#ppt_x"/>
                                          </p:val>
                                        </p:tav>
                                        <p:tav tm="100000">
                                          <p:val>
                                            <p:strVal val="#ppt_x"/>
                                          </p:val>
                                        </p:tav>
                                      </p:tavLst>
                                    </p:anim>
                                    <p:anim calcmode="lin" valueType="num">
                                      <p:cBhvr>
                                        <p:cTn id="36" dur="500" fill="hold"/>
                                        <p:tgtEl>
                                          <p:spTgt spid="1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30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anim calcmode="lin" valueType="num">
                                      <p:cBhvr>
                                        <p:cTn id="40" dur="500" fill="hold"/>
                                        <p:tgtEl>
                                          <p:spTgt spid="127"/>
                                        </p:tgtEl>
                                        <p:attrNameLst>
                                          <p:attrName>ppt_x</p:attrName>
                                        </p:attrNameLst>
                                      </p:cBhvr>
                                      <p:tavLst>
                                        <p:tav tm="0">
                                          <p:val>
                                            <p:strVal val="#ppt_x"/>
                                          </p:val>
                                        </p:tav>
                                        <p:tav tm="100000">
                                          <p:val>
                                            <p:strVal val="#ppt_x"/>
                                          </p:val>
                                        </p:tav>
                                      </p:tavLst>
                                    </p:anim>
                                    <p:anim calcmode="lin" valueType="num">
                                      <p:cBhvr>
                                        <p:cTn id="41" dur="500" fill="hold"/>
                                        <p:tgtEl>
                                          <p:spTgt spid="127"/>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500"/>
                                        <p:tgtEl>
                                          <p:spTgt spid="128"/>
                                        </p:tgtEl>
                                      </p:cBhvr>
                                    </p:animEffect>
                                    <p:anim calcmode="lin" valueType="num">
                                      <p:cBhvr>
                                        <p:cTn id="45" dur="500" fill="hold"/>
                                        <p:tgtEl>
                                          <p:spTgt spid="128"/>
                                        </p:tgtEl>
                                        <p:attrNameLst>
                                          <p:attrName>ppt_x</p:attrName>
                                        </p:attrNameLst>
                                      </p:cBhvr>
                                      <p:tavLst>
                                        <p:tav tm="0">
                                          <p:val>
                                            <p:strVal val="#ppt_x"/>
                                          </p:val>
                                        </p:tav>
                                        <p:tav tm="100000">
                                          <p:val>
                                            <p:strVal val="#ppt_x"/>
                                          </p:val>
                                        </p:tav>
                                      </p:tavLst>
                                    </p:anim>
                                    <p:anim calcmode="lin" valueType="num">
                                      <p:cBhvr>
                                        <p:cTn id="46" dur="5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600"/>
                                  </p:stCondLst>
                                  <p:childTnLst>
                                    <p:set>
                                      <p:cBhvr>
                                        <p:cTn id="48" dur="1" fill="hold">
                                          <p:stCondLst>
                                            <p:cond delay="0"/>
                                          </p:stCondLst>
                                        </p:cTn>
                                        <p:tgtEl>
                                          <p:spTgt spid="134"/>
                                        </p:tgtEl>
                                        <p:attrNameLst>
                                          <p:attrName>style.visibility</p:attrName>
                                        </p:attrNameLst>
                                      </p:cBhvr>
                                      <p:to>
                                        <p:strVal val="visible"/>
                                      </p:to>
                                    </p:set>
                                    <p:animEffect transition="in" filter="fade">
                                      <p:cBhvr>
                                        <p:cTn id="49" dur="500"/>
                                        <p:tgtEl>
                                          <p:spTgt spid="134"/>
                                        </p:tgtEl>
                                      </p:cBhvr>
                                    </p:animEffect>
                                    <p:anim calcmode="lin" valueType="num">
                                      <p:cBhvr>
                                        <p:cTn id="50" dur="500" fill="hold"/>
                                        <p:tgtEl>
                                          <p:spTgt spid="134"/>
                                        </p:tgtEl>
                                        <p:attrNameLst>
                                          <p:attrName>ppt_x</p:attrName>
                                        </p:attrNameLst>
                                      </p:cBhvr>
                                      <p:tavLst>
                                        <p:tav tm="0">
                                          <p:val>
                                            <p:strVal val="#ppt_x"/>
                                          </p:val>
                                        </p:tav>
                                        <p:tav tm="100000">
                                          <p:val>
                                            <p:strVal val="#ppt_x"/>
                                          </p:val>
                                        </p:tav>
                                      </p:tavLst>
                                    </p:anim>
                                    <p:anim calcmode="lin" valueType="num">
                                      <p:cBhvr>
                                        <p:cTn id="51" dur="500" fill="hold"/>
                                        <p:tgtEl>
                                          <p:spTgt spid="1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anim calcmode="lin" valueType="num">
                                      <p:cBhvr>
                                        <p:cTn id="55" dur="500" fill="hold"/>
                                        <p:tgtEl>
                                          <p:spTgt spid="135"/>
                                        </p:tgtEl>
                                        <p:attrNameLst>
                                          <p:attrName>ppt_x</p:attrName>
                                        </p:attrNameLst>
                                      </p:cBhvr>
                                      <p:tavLst>
                                        <p:tav tm="0">
                                          <p:val>
                                            <p:strVal val="#ppt_x"/>
                                          </p:val>
                                        </p:tav>
                                        <p:tav tm="100000">
                                          <p:val>
                                            <p:strVal val="#ppt_x"/>
                                          </p:val>
                                        </p:tav>
                                      </p:tavLst>
                                    </p:anim>
                                    <p:anim calcmode="lin" valueType="num">
                                      <p:cBhvr>
                                        <p:cTn id="56" dur="500" fill="hold"/>
                                        <p:tgtEl>
                                          <p:spTgt spid="1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900"/>
                                  </p:stCondLst>
                                  <p:childTnLst>
                                    <p:set>
                                      <p:cBhvr>
                                        <p:cTn id="58" dur="1" fill="hold">
                                          <p:stCondLst>
                                            <p:cond delay="0"/>
                                          </p:stCondLst>
                                        </p:cTn>
                                        <p:tgtEl>
                                          <p:spTgt spid="141"/>
                                        </p:tgtEl>
                                        <p:attrNameLst>
                                          <p:attrName>style.visibility</p:attrName>
                                        </p:attrNameLst>
                                      </p:cBhvr>
                                      <p:to>
                                        <p:strVal val="visible"/>
                                      </p:to>
                                    </p:set>
                                    <p:animEffect transition="in" filter="fade">
                                      <p:cBhvr>
                                        <p:cTn id="59" dur="500"/>
                                        <p:tgtEl>
                                          <p:spTgt spid="141"/>
                                        </p:tgtEl>
                                      </p:cBhvr>
                                    </p:animEffect>
                                    <p:anim calcmode="lin" valueType="num">
                                      <p:cBhvr>
                                        <p:cTn id="60" dur="500" fill="hold"/>
                                        <p:tgtEl>
                                          <p:spTgt spid="141"/>
                                        </p:tgtEl>
                                        <p:attrNameLst>
                                          <p:attrName>ppt_x</p:attrName>
                                        </p:attrNameLst>
                                      </p:cBhvr>
                                      <p:tavLst>
                                        <p:tav tm="0">
                                          <p:val>
                                            <p:strVal val="#ppt_x"/>
                                          </p:val>
                                        </p:tav>
                                        <p:tav tm="100000">
                                          <p:val>
                                            <p:strVal val="#ppt_x"/>
                                          </p:val>
                                        </p:tav>
                                      </p:tavLst>
                                    </p:anim>
                                    <p:anim calcmode="lin" valueType="num">
                                      <p:cBhvr>
                                        <p:cTn id="61" dur="500" fill="hold"/>
                                        <p:tgtEl>
                                          <p:spTgt spid="141"/>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900"/>
                                  </p:stCondLst>
                                  <p:childTnLst>
                                    <p:set>
                                      <p:cBhvr>
                                        <p:cTn id="63" dur="1" fill="hold">
                                          <p:stCondLst>
                                            <p:cond delay="0"/>
                                          </p:stCondLst>
                                        </p:cTn>
                                        <p:tgtEl>
                                          <p:spTgt spid="142"/>
                                        </p:tgtEl>
                                        <p:attrNameLst>
                                          <p:attrName>style.visibility</p:attrName>
                                        </p:attrNameLst>
                                      </p:cBhvr>
                                      <p:to>
                                        <p:strVal val="visible"/>
                                      </p:to>
                                    </p:set>
                                    <p:animEffect transition="in" filter="fade">
                                      <p:cBhvr>
                                        <p:cTn id="64" dur="500"/>
                                        <p:tgtEl>
                                          <p:spTgt spid="142"/>
                                        </p:tgtEl>
                                      </p:cBhvr>
                                    </p:animEffect>
                                    <p:anim calcmode="lin" valueType="num">
                                      <p:cBhvr>
                                        <p:cTn id="65" dur="500" fill="hold"/>
                                        <p:tgtEl>
                                          <p:spTgt spid="142"/>
                                        </p:tgtEl>
                                        <p:attrNameLst>
                                          <p:attrName>ppt_x</p:attrName>
                                        </p:attrNameLst>
                                      </p:cBhvr>
                                      <p:tavLst>
                                        <p:tav tm="0">
                                          <p:val>
                                            <p:strVal val="#ppt_x"/>
                                          </p:val>
                                        </p:tav>
                                        <p:tav tm="100000">
                                          <p:val>
                                            <p:strVal val="#ppt_x"/>
                                          </p:val>
                                        </p:tav>
                                      </p:tavLst>
                                    </p:anim>
                                    <p:anim calcmode="lin" valueType="num">
                                      <p:cBhvr>
                                        <p:cTn id="66" dur="5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团队核心力量展示</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pic>
        <p:nvPicPr>
          <p:cNvPr id="66"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822" y="3817288"/>
            <a:ext cx="4746282" cy="3040712"/>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a:extLst>
              <a:ext uri="{28A0092B-C50C-407E-A947-70E740481C1C}">
                <a14:useLocalDpi xmlns:a14="http://schemas.microsoft.com/office/drawing/2010/main" val="0"/>
              </a:ext>
            </a:extLst>
          </a:blip>
          <a:srcRect b="6415"/>
          <a:stretch/>
        </p:blipFill>
        <p:spPr bwMode="auto">
          <a:xfrm>
            <a:off x="822" y="3817288"/>
            <a:ext cx="4746282" cy="2963475"/>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5"/>
          <p:cNvSpPr>
            <a:spLocks noChangeArrowheads="1"/>
          </p:cNvSpPr>
          <p:nvPr/>
        </p:nvSpPr>
        <p:spPr bwMode="auto">
          <a:xfrm flipV="1">
            <a:off x="823" y="6679195"/>
            <a:ext cx="12190355" cy="203135"/>
          </a:xfrm>
          <a:prstGeom prst="rect">
            <a:avLst/>
          </a:prstGeom>
          <a:solidFill>
            <a:srgbClr val="0067B4"/>
          </a:solidFill>
          <a:ln>
            <a:noFill/>
          </a:ln>
          <a:effectLst/>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69" name="圆角矩形 68"/>
          <p:cNvSpPr/>
          <p:nvPr/>
        </p:nvSpPr>
        <p:spPr>
          <a:xfrm>
            <a:off x="1270913" y="1660165"/>
            <a:ext cx="9791218" cy="1953986"/>
          </a:xfrm>
          <a:prstGeom prst="roundRect">
            <a:avLst>
              <a:gd name="adj" fmla="val 0"/>
            </a:avLst>
          </a:prstGeom>
          <a:solidFill>
            <a:schemeClr val="bg1"/>
          </a:solidFill>
          <a:ln w="3175">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70" name="矩形 93"/>
          <p:cNvSpPr/>
          <p:nvPr/>
        </p:nvSpPr>
        <p:spPr>
          <a:xfrm>
            <a:off x="1220705" y="1600764"/>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71" name="矩形 93"/>
          <p:cNvSpPr/>
          <p:nvPr/>
        </p:nvSpPr>
        <p:spPr>
          <a:xfrm rot="10800000">
            <a:off x="10731075" y="3327431"/>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72" name="矩形 71"/>
          <p:cNvSpPr/>
          <p:nvPr/>
        </p:nvSpPr>
        <p:spPr>
          <a:xfrm>
            <a:off x="1525410" y="1702333"/>
            <a:ext cx="9397627" cy="1784143"/>
          </a:xfrm>
          <a:prstGeom prst="rect">
            <a:avLst/>
          </a:prstGeom>
        </p:spPr>
        <p:txBody>
          <a:bodyPr wrap="square">
            <a:spAutoFit/>
          </a:bodyPr>
          <a:lstStyle/>
          <a:p>
            <a:pPr defTabSz="1218804" fontAlgn="base" latinLnBrk="1">
              <a:lnSpc>
                <a:spcPct val="150000"/>
              </a:lnSpc>
              <a:spcBef>
                <a:spcPct val="0"/>
              </a:spcBef>
              <a:spcAft>
                <a:spcPct val="0"/>
              </a:spcAft>
            </a:pPr>
            <a:r>
              <a:rPr lang="zh-CN" altLang="en-US" sz="1466" dirty="0">
                <a:solidFill>
                  <a:srgbClr val="7F7F7F">
                    <a:lumMod val="75000"/>
                  </a:srgb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466" dirty="0">
                <a:solidFill>
                  <a:srgbClr val="7F7F7F">
                    <a:lumMod val="75000"/>
                  </a:srgbClr>
                </a:solidFill>
                <a:latin typeface="微软雅黑" pitchFamily="34" charset="-122"/>
                <a:ea typeface="微软雅黑" pitchFamily="34" charset="-122"/>
              </a:rPr>
              <a:t>.</a:t>
            </a:r>
            <a:r>
              <a:rPr lang="zh-CN" altLang="en-US" sz="1466" dirty="0">
                <a:solidFill>
                  <a:srgbClr val="7F7F7F">
                    <a:lumMod val="75000"/>
                  </a:srgb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defTabSz="1218804" fontAlgn="base" latinLnBrk="1">
              <a:lnSpc>
                <a:spcPct val="150000"/>
              </a:lnSpc>
              <a:spcBef>
                <a:spcPct val="0"/>
              </a:spcBef>
              <a:spcAft>
                <a:spcPct val="0"/>
              </a:spcAft>
            </a:pPr>
            <a:r>
              <a:rPr lang="zh-CN" altLang="en-US" sz="1466" dirty="0">
                <a:solidFill>
                  <a:srgbClr val="7F7F7F">
                    <a:lumMod val="75000"/>
                  </a:srgb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73" name="组合 72"/>
          <p:cNvGrpSpPr/>
          <p:nvPr/>
        </p:nvGrpSpPr>
        <p:grpSpPr>
          <a:xfrm>
            <a:off x="7619531" y="4391053"/>
            <a:ext cx="1339161" cy="1154451"/>
            <a:chOff x="5715794" y="3294305"/>
            <a:chExt cx="1004681" cy="866105"/>
          </a:xfrm>
        </p:grpSpPr>
        <p:sp>
          <p:nvSpPr>
            <p:cNvPr id="74" name="六边形 73"/>
            <p:cNvSpPr/>
            <p:nvPr/>
          </p:nvSpPr>
          <p:spPr>
            <a:xfrm>
              <a:off x="5715794" y="3294305"/>
              <a:ext cx="1004681" cy="866105"/>
            </a:xfrm>
            <a:prstGeom prst="hexagon">
              <a:avLst/>
            </a:prstGeom>
            <a:solidFill>
              <a:srgbClr val="0282D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75" name="矩形 74"/>
            <p:cNvSpPr/>
            <p:nvPr/>
          </p:nvSpPr>
          <p:spPr>
            <a:xfrm>
              <a:off x="5842915" y="3412452"/>
              <a:ext cx="750438" cy="623247"/>
            </a:xfrm>
            <a:prstGeom prst="rect">
              <a:avLst/>
            </a:prstGeom>
          </p:spPr>
          <p:txBody>
            <a:bodyPr wrap="square">
              <a:spAutoFit/>
            </a:bodyPr>
            <a:lstStyle/>
            <a:p>
              <a:pPr algn="ctr" defTabSz="1218804" fontAlgn="base">
                <a:spcBef>
                  <a:spcPct val="0"/>
                </a:spcBef>
                <a:spcAft>
                  <a:spcPct val="0"/>
                </a:spcAft>
              </a:pPr>
              <a:r>
                <a:rPr lang="zh-CN" altLang="en-US" sz="2399" b="1" dirty="0">
                  <a:solidFill>
                    <a:prstClr val="white"/>
                  </a:solidFill>
                  <a:latin typeface="微软雅黑" pitchFamily="34" charset="-122"/>
                  <a:ea typeface="微软雅黑" pitchFamily="34" charset="-122"/>
                </a:rPr>
                <a:t>专业</a:t>
              </a:r>
              <a:endParaRPr lang="en-US" altLang="zh-CN" sz="2399" b="1" dirty="0">
                <a:solidFill>
                  <a:prstClr val="white"/>
                </a:solidFill>
                <a:latin typeface="微软雅黑" pitchFamily="34" charset="-122"/>
                <a:ea typeface="微软雅黑" pitchFamily="34" charset="-122"/>
              </a:endParaRPr>
            </a:p>
            <a:p>
              <a:pPr algn="ctr" defTabSz="1218804" fontAlgn="base">
                <a:spcBef>
                  <a:spcPct val="0"/>
                </a:spcBef>
                <a:spcAft>
                  <a:spcPct val="0"/>
                </a:spcAft>
              </a:pPr>
              <a:r>
                <a:rPr lang="zh-CN" altLang="en-US" sz="2399" b="1" dirty="0">
                  <a:solidFill>
                    <a:prstClr val="white"/>
                  </a:solidFill>
                  <a:latin typeface="微软雅黑" pitchFamily="34" charset="-122"/>
                  <a:ea typeface="微软雅黑" pitchFamily="34" charset="-122"/>
                </a:rPr>
                <a:t>技术</a:t>
              </a:r>
            </a:p>
          </p:txBody>
        </p:sp>
      </p:grpSp>
      <p:grpSp>
        <p:nvGrpSpPr>
          <p:cNvPr id="76" name="组合 75"/>
          <p:cNvGrpSpPr/>
          <p:nvPr/>
        </p:nvGrpSpPr>
        <p:grpSpPr>
          <a:xfrm>
            <a:off x="9733703" y="4241550"/>
            <a:ext cx="1339161" cy="1154450"/>
            <a:chOff x="7301913" y="3182144"/>
            <a:chExt cx="1004681" cy="866105"/>
          </a:xfrm>
        </p:grpSpPr>
        <p:sp>
          <p:nvSpPr>
            <p:cNvPr id="77" name="六边形 76"/>
            <p:cNvSpPr/>
            <p:nvPr/>
          </p:nvSpPr>
          <p:spPr>
            <a:xfrm>
              <a:off x="7301913" y="31821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78" name="矩形 77"/>
            <p:cNvSpPr/>
            <p:nvPr/>
          </p:nvSpPr>
          <p:spPr>
            <a:xfrm>
              <a:off x="7352573" y="3292031"/>
              <a:ext cx="903361" cy="623247"/>
            </a:xfrm>
            <a:prstGeom prst="rect">
              <a:avLst/>
            </a:prstGeom>
          </p:spPr>
          <p:txBody>
            <a:bodyPr wrap="square">
              <a:spAutoFit/>
            </a:bodyPr>
            <a:lstStyle/>
            <a:p>
              <a:pPr algn="ctr" defTabSz="1218804" fontAlgn="base">
                <a:spcBef>
                  <a:spcPct val="0"/>
                </a:spcBef>
                <a:spcAft>
                  <a:spcPct val="0"/>
                </a:spcAft>
              </a:pPr>
              <a:r>
                <a:rPr lang="zh-CN" altLang="en-US" sz="2399" b="1" dirty="0">
                  <a:solidFill>
                    <a:prstClr val="white"/>
                  </a:solidFill>
                  <a:latin typeface="微软雅黑" pitchFamily="34" charset="-122"/>
                  <a:ea typeface="微软雅黑" pitchFamily="34" charset="-122"/>
                </a:rPr>
                <a:t>共创</a:t>
              </a:r>
              <a:endParaRPr lang="en-US" altLang="zh-CN" sz="2399" b="1" dirty="0">
                <a:solidFill>
                  <a:prstClr val="white"/>
                </a:solidFill>
                <a:latin typeface="微软雅黑" pitchFamily="34" charset="-122"/>
                <a:ea typeface="微软雅黑" pitchFamily="34" charset="-122"/>
              </a:endParaRPr>
            </a:p>
            <a:p>
              <a:pPr algn="ctr" defTabSz="1218804" fontAlgn="base">
                <a:spcBef>
                  <a:spcPct val="0"/>
                </a:spcBef>
                <a:spcAft>
                  <a:spcPct val="0"/>
                </a:spcAft>
              </a:pPr>
              <a:r>
                <a:rPr lang="zh-CN" altLang="en-US" sz="2399" b="1" dirty="0">
                  <a:solidFill>
                    <a:prstClr val="white"/>
                  </a:solidFill>
                  <a:latin typeface="微软雅黑" pitchFamily="34" charset="-122"/>
                  <a:ea typeface="微软雅黑" pitchFamily="34" charset="-122"/>
                </a:rPr>
                <a:t>未来</a:t>
              </a:r>
            </a:p>
          </p:txBody>
        </p:sp>
      </p:grpSp>
      <p:grpSp>
        <p:nvGrpSpPr>
          <p:cNvPr id="79" name="组合 78"/>
          <p:cNvGrpSpPr/>
          <p:nvPr/>
        </p:nvGrpSpPr>
        <p:grpSpPr>
          <a:xfrm>
            <a:off x="6375503" y="4805967"/>
            <a:ext cx="1339161" cy="1154450"/>
            <a:chOff x="4782485" y="3605588"/>
            <a:chExt cx="1004681" cy="866105"/>
          </a:xfrm>
        </p:grpSpPr>
        <p:sp>
          <p:nvSpPr>
            <p:cNvPr id="81" name="六边形 80"/>
            <p:cNvSpPr/>
            <p:nvPr/>
          </p:nvSpPr>
          <p:spPr>
            <a:xfrm>
              <a:off x="4782485" y="3605588"/>
              <a:ext cx="1004681" cy="866105"/>
            </a:xfrm>
            <a:prstGeom prst="hexagon">
              <a:avLst/>
            </a:prstGeom>
            <a:solidFill>
              <a:srgbClr val="009BD2"/>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82" name="矩形 81"/>
            <p:cNvSpPr/>
            <p:nvPr/>
          </p:nvSpPr>
          <p:spPr>
            <a:xfrm>
              <a:off x="4896243" y="3735618"/>
              <a:ext cx="813558" cy="623248"/>
            </a:xfrm>
            <a:prstGeom prst="rect">
              <a:avLst/>
            </a:prstGeom>
          </p:spPr>
          <p:txBody>
            <a:bodyPr wrap="square">
              <a:spAutoFit/>
            </a:bodyPr>
            <a:lstStyle/>
            <a:p>
              <a:pPr algn="ctr" defTabSz="1218804" fontAlgn="base">
                <a:spcBef>
                  <a:spcPct val="0"/>
                </a:spcBef>
                <a:spcAft>
                  <a:spcPct val="0"/>
                </a:spcAft>
              </a:pPr>
              <a:r>
                <a:rPr lang="zh-CN" altLang="en-US" sz="2399" b="1" dirty="0">
                  <a:solidFill>
                    <a:prstClr val="white"/>
                  </a:solidFill>
                  <a:latin typeface="微软雅黑" pitchFamily="34" charset="-122"/>
                  <a:ea typeface="微软雅黑" pitchFamily="34" charset="-122"/>
                </a:rPr>
                <a:t>沸腾</a:t>
              </a:r>
              <a:endParaRPr lang="en-US" altLang="zh-CN" sz="2399" b="1" dirty="0">
                <a:solidFill>
                  <a:prstClr val="white"/>
                </a:solidFill>
                <a:latin typeface="微软雅黑" pitchFamily="34" charset="-122"/>
                <a:ea typeface="微软雅黑" pitchFamily="34" charset="-122"/>
              </a:endParaRPr>
            </a:p>
            <a:p>
              <a:pPr algn="ctr" defTabSz="1218804" fontAlgn="base">
                <a:spcBef>
                  <a:spcPct val="0"/>
                </a:spcBef>
                <a:spcAft>
                  <a:spcPct val="0"/>
                </a:spcAft>
              </a:pPr>
              <a:r>
                <a:rPr lang="zh-CN" altLang="en-US" sz="2399" b="1" dirty="0">
                  <a:solidFill>
                    <a:prstClr val="white"/>
                  </a:solidFill>
                  <a:latin typeface="微软雅黑" pitchFamily="34" charset="-122"/>
                  <a:ea typeface="微软雅黑" pitchFamily="34" charset="-122"/>
                </a:rPr>
                <a:t>理想</a:t>
              </a:r>
            </a:p>
          </p:txBody>
        </p:sp>
      </p:grpSp>
      <p:grpSp>
        <p:nvGrpSpPr>
          <p:cNvPr id="83" name="组合 82"/>
          <p:cNvGrpSpPr/>
          <p:nvPr/>
        </p:nvGrpSpPr>
        <p:grpSpPr>
          <a:xfrm>
            <a:off x="5264683" y="4139981"/>
            <a:ext cx="1339161" cy="1154450"/>
            <a:chOff x="3949113" y="3105944"/>
            <a:chExt cx="1004681" cy="866105"/>
          </a:xfrm>
        </p:grpSpPr>
        <p:sp>
          <p:nvSpPr>
            <p:cNvPr id="84" name="六边形 83"/>
            <p:cNvSpPr/>
            <p:nvPr/>
          </p:nvSpPr>
          <p:spPr>
            <a:xfrm>
              <a:off x="3949113" y="31059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85" name="矩形 84"/>
            <p:cNvSpPr/>
            <p:nvPr/>
          </p:nvSpPr>
          <p:spPr>
            <a:xfrm>
              <a:off x="4025313" y="3198596"/>
              <a:ext cx="870930" cy="623248"/>
            </a:xfrm>
            <a:prstGeom prst="rect">
              <a:avLst/>
            </a:prstGeom>
          </p:spPr>
          <p:txBody>
            <a:bodyPr wrap="square">
              <a:spAutoFit/>
            </a:bodyPr>
            <a:lstStyle/>
            <a:p>
              <a:pPr algn="ctr" defTabSz="1218804" fontAlgn="base">
                <a:spcBef>
                  <a:spcPct val="0"/>
                </a:spcBef>
                <a:spcAft>
                  <a:spcPct val="0"/>
                </a:spcAft>
              </a:pPr>
              <a:r>
                <a:rPr lang="zh-CN" altLang="en-US" sz="2399" b="1" dirty="0">
                  <a:solidFill>
                    <a:prstClr val="white"/>
                  </a:solidFill>
                  <a:latin typeface="微软雅黑" pitchFamily="34" charset="-122"/>
                  <a:ea typeface="微软雅黑" pitchFamily="34" charset="-122"/>
                </a:rPr>
                <a:t>燃烧</a:t>
              </a:r>
              <a:endParaRPr lang="en-US" altLang="zh-CN" sz="2399" b="1" dirty="0">
                <a:solidFill>
                  <a:prstClr val="white"/>
                </a:solidFill>
                <a:latin typeface="微软雅黑" pitchFamily="34" charset="-122"/>
                <a:ea typeface="微软雅黑" pitchFamily="34" charset="-122"/>
              </a:endParaRPr>
            </a:p>
            <a:p>
              <a:pPr algn="ctr" defTabSz="1218804" fontAlgn="base">
                <a:spcBef>
                  <a:spcPct val="0"/>
                </a:spcBef>
                <a:spcAft>
                  <a:spcPct val="0"/>
                </a:spcAft>
              </a:pPr>
              <a:r>
                <a:rPr lang="zh-CN" altLang="en-US" sz="2399" b="1" dirty="0">
                  <a:solidFill>
                    <a:prstClr val="white"/>
                  </a:solidFill>
                  <a:latin typeface="微软雅黑" pitchFamily="34" charset="-122"/>
                  <a:ea typeface="微软雅黑" pitchFamily="34" charset="-122"/>
                </a:rPr>
                <a:t>激情</a:t>
              </a:r>
            </a:p>
          </p:txBody>
        </p:sp>
      </p:grpSp>
      <p:grpSp>
        <p:nvGrpSpPr>
          <p:cNvPr id="86" name="组合 85"/>
          <p:cNvGrpSpPr/>
          <p:nvPr/>
        </p:nvGrpSpPr>
        <p:grpSpPr>
          <a:xfrm>
            <a:off x="8718017" y="5155665"/>
            <a:ext cx="1339161" cy="1154450"/>
            <a:chOff x="6539913" y="3867943"/>
            <a:chExt cx="1004681" cy="866105"/>
          </a:xfrm>
        </p:grpSpPr>
        <p:sp>
          <p:nvSpPr>
            <p:cNvPr id="94" name="六边形 93"/>
            <p:cNvSpPr/>
            <p:nvPr/>
          </p:nvSpPr>
          <p:spPr>
            <a:xfrm>
              <a:off x="6539913" y="3867943"/>
              <a:ext cx="1004681" cy="866105"/>
            </a:xfrm>
            <a:prstGeom prst="hexagon">
              <a:avLst/>
            </a:prstGeom>
            <a:solidFill>
              <a:srgbClr val="0067B4"/>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95" name="矩形 94"/>
            <p:cNvSpPr/>
            <p:nvPr/>
          </p:nvSpPr>
          <p:spPr>
            <a:xfrm>
              <a:off x="6678081" y="3967827"/>
              <a:ext cx="750438" cy="623247"/>
            </a:xfrm>
            <a:prstGeom prst="rect">
              <a:avLst/>
            </a:prstGeom>
          </p:spPr>
          <p:txBody>
            <a:bodyPr wrap="square">
              <a:spAutoFit/>
            </a:bodyPr>
            <a:lstStyle/>
            <a:p>
              <a:pPr algn="ctr" defTabSz="1218804" fontAlgn="base">
                <a:spcBef>
                  <a:spcPct val="0"/>
                </a:spcBef>
                <a:spcAft>
                  <a:spcPct val="0"/>
                </a:spcAft>
              </a:pPr>
              <a:r>
                <a:rPr lang="zh-CN" altLang="en-US" sz="2399" b="1" dirty="0">
                  <a:solidFill>
                    <a:prstClr val="white"/>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val="4242155625"/>
      </p:ext>
    </p:extLst>
  </p:cSld>
  <p:clrMapOvr>
    <a:masterClrMapping/>
  </p:clrMapOvr>
  <p:transition spd="slow" advTm="600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14:presetBounceEnd="40000">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14:bounceEnd="40000">
                                          <p:cBhvr additive="base">
                                            <p:cTn id="24" dur="500" fill="hold"/>
                                            <p:tgtEl>
                                              <p:spTgt spid="68"/>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ppt_x"/>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5" name="椭圆 14"/>
          <p:cNvSpPr/>
          <p:nvPr/>
        </p:nvSpPr>
        <p:spPr>
          <a:xfrm>
            <a:off x="1951412" y="1646942"/>
            <a:ext cx="2188333" cy="2188333"/>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6" name="椭圆 15"/>
          <p:cNvSpPr/>
          <p:nvPr/>
        </p:nvSpPr>
        <p:spPr>
          <a:xfrm>
            <a:off x="2066338" y="1761868"/>
            <a:ext cx="1958481" cy="1958481"/>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7" name="TextBox 16"/>
          <p:cNvSpPr txBox="1"/>
          <p:nvPr/>
        </p:nvSpPr>
        <p:spPr>
          <a:xfrm>
            <a:off x="8176558" y="-155341"/>
            <a:ext cx="3599062" cy="912879"/>
          </a:xfrm>
          <a:prstGeom prst="rect">
            <a:avLst/>
          </a:prstGeom>
          <a:noFill/>
        </p:spPr>
        <p:txBody>
          <a:bodyPr wrap="none" rtlCol="0">
            <a:spAutoFit/>
          </a:bodyPr>
          <a:lstStyle/>
          <a:p>
            <a:pPr algn="ctr" defTabSz="1218804" fontAlgn="base">
              <a:spcBef>
                <a:spcPct val="0"/>
              </a:spcBef>
              <a:spcAft>
                <a:spcPct val="0"/>
              </a:spcAft>
            </a:pPr>
            <a:r>
              <a:rPr lang="en-US" altLang="zh-CN" sz="5332" dirty="0">
                <a:solidFill>
                  <a:srgbClr val="FFFFFF">
                    <a:lumMod val="85000"/>
                  </a:srgbClr>
                </a:solidFill>
                <a:latin typeface="方正兰亭准黑_GBK" pitchFamily="2" charset="-122"/>
                <a:ea typeface="方正兰亭准黑_GBK" pitchFamily="2" charset="-122"/>
              </a:rPr>
              <a:t>TRANSITION</a:t>
            </a:r>
            <a:endParaRPr lang="zh-CN" altLang="en-US" sz="5332" dirty="0">
              <a:solidFill>
                <a:srgbClr val="FFFFFF">
                  <a:lumMod val="85000"/>
                </a:srgb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fontAlgn="base">
              <a:spcBef>
                <a:spcPct val="0"/>
              </a:spcBef>
              <a:spcAft>
                <a:spcPct val="0"/>
              </a:spcAft>
            </a:pPr>
            <a:r>
              <a:rPr lang="zh-CN" altLang="en-US" sz="2133" b="1" dirty="0">
                <a:solidFill>
                  <a:srgbClr val="0067B4"/>
                </a:solidFill>
                <a:latin typeface="微软雅黑" pitchFamily="34" charset="-122"/>
                <a:ea typeface="微软雅黑" pitchFamily="34" charset="-122"/>
                <a:cs typeface="宋体" pitchFamily="2" charset="-122"/>
              </a:rPr>
              <a:t>过渡页  </a:t>
            </a:r>
          </a:p>
          <a:p>
            <a:pPr algn="r" defTabSz="1217243" fontAlgn="base">
              <a:spcBef>
                <a:spcPct val="0"/>
              </a:spcBef>
              <a:spcAft>
                <a:spcPct val="0"/>
              </a:spcAft>
            </a:pPr>
            <a:r>
              <a:rPr lang="en-US" altLang="zh-CN" sz="1866" b="1" dirty="0">
                <a:solidFill>
                  <a:srgbClr val="0067B4"/>
                </a:solidFill>
                <a:latin typeface="Calibri" pitchFamily="34" charset="0"/>
                <a:ea typeface="黑体" pitchFamily="49" charset="-122"/>
                <a:cs typeface="宋体" pitchFamily="2" charset="-122"/>
              </a:rPr>
              <a:t>TRANSITION PAGE </a:t>
            </a:r>
            <a:endParaRPr lang="zh-CN" altLang="zh-CN" sz="1866" b="1" dirty="0">
              <a:solidFill>
                <a:srgbClr val="0067B4"/>
              </a:solidFill>
              <a:latin typeface="Arial" pitchFamily="34" charset="0"/>
              <a:ea typeface="黑体" pitchFamily="49" charset="-122"/>
              <a:cs typeface="宋体" pitchFamily="2" charset="-122"/>
            </a:endParaRPr>
          </a:p>
        </p:txBody>
      </p:sp>
      <p:sp>
        <p:nvSpPr>
          <p:cNvPr id="20" name="矩形 19"/>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latin typeface="Impact" pitchFamily="34" charset="0"/>
                <a:ea typeface="黑体" pitchFamily="49" charset="-122"/>
              </a:rPr>
              <a:t>03</a:t>
            </a:r>
            <a:endParaRPr lang="zh-CN" altLang="en-US" sz="10663" kern="0" dirty="0">
              <a:solidFill>
                <a:srgbClr val="0067B4"/>
              </a:solidFill>
              <a:effectLst>
                <a:glow rad="63500">
                  <a:prstClr val="white">
                    <a:lumMod val="65000"/>
                    <a:alpha val="40000"/>
                  </a:prstClr>
                </a:glow>
              </a:effectLst>
              <a:latin typeface="Impact" pitchFamily="34" charset="0"/>
              <a:ea typeface="黑体" pitchFamily="49" charset="-122"/>
            </a:endParaRPr>
          </a:p>
        </p:txBody>
      </p:sp>
      <p:sp>
        <p:nvSpPr>
          <p:cNvPr id="21" name="矩形 20"/>
          <p:cNvSpPr/>
          <p:nvPr/>
        </p:nvSpPr>
        <p:spPr>
          <a:xfrm>
            <a:off x="1525411" y="4004772"/>
            <a:ext cx="3148628" cy="643019"/>
          </a:xfrm>
          <a:prstGeom prst="rect">
            <a:avLst/>
          </a:prstGeom>
        </p:spPr>
        <p:txBody>
          <a:bodyPr wrap="square" lIns="128987" tIns="64495" rIns="128987" bIns="64495">
            <a:spAutoFit/>
          </a:bodyPr>
          <a:lstStyle/>
          <a:p>
            <a:pPr algn="ctr" defTabSz="1218804">
              <a:defRPr/>
            </a:pPr>
            <a:r>
              <a:rPr lang="zh-CN" altLang="en-US" sz="3332" kern="0" dirty="0">
                <a:solidFill>
                  <a:prstClr val="white"/>
                </a:solidFill>
                <a:effectLst>
                  <a:glow rad="63500">
                    <a:prstClr val="white">
                      <a:lumMod val="65000"/>
                      <a:alpha val="40000"/>
                    </a:prstClr>
                  </a:glow>
                </a:effectLst>
                <a:latin typeface="微软雅黑" pitchFamily="34" charset="-122"/>
                <a:ea typeface="微软雅黑" pitchFamily="34" charset="-122"/>
              </a:rPr>
              <a:t>第三部份</a:t>
            </a:r>
          </a:p>
        </p:txBody>
      </p:sp>
      <p:sp>
        <p:nvSpPr>
          <p:cNvPr id="22" name="矩形 21"/>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latin typeface="方正兰亭大黑_GBK" pitchFamily="2" charset="-122"/>
                <a:ea typeface="方正兰亭大黑_GBK" pitchFamily="2" charset="-122"/>
              </a:rPr>
              <a:t>成功项目展示</a:t>
            </a:r>
          </a:p>
        </p:txBody>
      </p:sp>
      <p:sp>
        <p:nvSpPr>
          <p:cNvPr id="23" name="矩形 22"/>
          <p:cNvSpPr/>
          <p:nvPr/>
        </p:nvSpPr>
        <p:spPr>
          <a:xfrm>
            <a:off x="6599612" y="3124294"/>
            <a:ext cx="4981096" cy="950731"/>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rPr>
              <a:t>Successful project presentation</a:t>
            </a:r>
            <a:endParaRPr lang="zh-CN" altLang="en-US"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6652396" y="3632137"/>
            <a:ext cx="2795369"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fontAlgn="base">
              <a:spcBef>
                <a:spcPct val="0"/>
              </a:spcBef>
              <a:spcAft>
                <a:spcPct val="0"/>
              </a:spcAft>
            </a:pPr>
            <a:r>
              <a:rPr lang="zh-CN" altLang="en-US" sz="1599" dirty="0">
                <a:solidFill>
                  <a:srgbClr val="7F7F7F">
                    <a:lumMod val="50000"/>
                  </a:srgbClr>
                </a:solidFill>
              </a:rPr>
              <a:t>★ 成功项目展示之一     </a:t>
            </a:r>
          </a:p>
          <a:p>
            <a:pPr defTabSz="1218804" fontAlgn="base">
              <a:spcBef>
                <a:spcPct val="0"/>
              </a:spcBef>
              <a:spcAft>
                <a:spcPct val="0"/>
              </a:spcAft>
            </a:pPr>
            <a:r>
              <a:rPr lang="zh-CN" altLang="en-US" sz="1599" dirty="0">
                <a:solidFill>
                  <a:srgbClr val="7F7F7F">
                    <a:lumMod val="50000"/>
                  </a:srgbClr>
                </a:solidFill>
              </a:rPr>
              <a:t>★ 成功项目展示之二</a:t>
            </a:r>
            <a:endParaRPr lang="en-US" altLang="zh-CN" sz="1599" dirty="0">
              <a:solidFill>
                <a:srgbClr val="7F7F7F">
                  <a:lumMod val="50000"/>
                </a:srgbClr>
              </a:solidFill>
            </a:endParaRPr>
          </a:p>
          <a:p>
            <a:pPr defTabSz="1218804" fontAlgn="base">
              <a:spcBef>
                <a:spcPct val="0"/>
              </a:spcBef>
              <a:spcAft>
                <a:spcPct val="0"/>
              </a:spcAft>
            </a:pPr>
            <a:r>
              <a:rPr lang="zh-CN" altLang="en-US" sz="1599" dirty="0">
                <a:solidFill>
                  <a:srgbClr val="7F7F7F">
                    <a:lumMod val="50000"/>
                  </a:srgbClr>
                </a:solidFill>
              </a:rPr>
              <a:t>★ 成功项目展示之三</a:t>
            </a:r>
          </a:p>
        </p:txBody>
      </p:sp>
    </p:spTree>
    <p:extLst>
      <p:ext uri="{BB962C8B-B14F-4D97-AF65-F5344CB8AC3E}">
        <p14:creationId xmlns:p14="http://schemas.microsoft.com/office/powerpoint/2010/main" val="3809110388"/>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823" y="5873189"/>
            <a:ext cx="12194134" cy="1018668"/>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18"/>
          <p:cNvSpPr>
            <a:spLocks noChangeArrowheads="1"/>
          </p:cNvSpPr>
          <p:nvPr/>
        </p:nvSpPr>
        <p:spPr bwMode="auto">
          <a:xfrm>
            <a:off x="1421812" y="834494"/>
            <a:ext cx="1618331" cy="943626"/>
          </a:xfrm>
          <a:prstGeom prst="rect">
            <a:avLst/>
          </a:prstGeom>
          <a:noFill/>
          <a:ln w="9525">
            <a:noFill/>
            <a:bevel/>
            <a:headEnd/>
            <a:tailEnd/>
          </a:ln>
        </p:spPr>
        <p:txBody>
          <a:bodyPr wrap="none" lIns="121890" tIns="60945" rIns="121890" bIns="60945">
            <a:spAutoFit/>
          </a:bodyPr>
          <a:lstStyle/>
          <a:p>
            <a:pPr algn="ctr" defTabSz="1218804">
              <a:defRPr/>
            </a:pPr>
            <a:r>
              <a:rPr lang="zh-CN" altLang="en-US" sz="5332" b="1" kern="0" dirty="0">
                <a:solidFill>
                  <a:srgbClr val="0067B4"/>
                </a:solidFill>
                <a:latin typeface="方正兰亭黑_GBK" pitchFamily="2" charset="-122"/>
                <a:ea typeface="方正兰亭黑_GBK" pitchFamily="2" charset="-122"/>
                <a:sym typeface="方正兰亭黑_GBK" pitchFamily="2" charset="-122"/>
              </a:rPr>
              <a:t>前言</a:t>
            </a:r>
            <a:endParaRPr lang="zh-CN" altLang="en-US" sz="2399" b="1" kern="0" dirty="0">
              <a:solidFill>
                <a:srgbClr val="0067B4"/>
              </a:solidFill>
              <a:latin typeface="Arial" pitchFamily="34" charset="0"/>
              <a:ea typeface="黑体" pitchFamily="49" charset="-122"/>
            </a:endParaRPr>
          </a:p>
        </p:txBody>
      </p:sp>
      <p:sp>
        <p:nvSpPr>
          <p:cNvPr id="24" name="前言"/>
          <p:cNvSpPr>
            <a:spLocks noChangeArrowheads="1"/>
          </p:cNvSpPr>
          <p:nvPr/>
        </p:nvSpPr>
        <p:spPr bwMode="auto">
          <a:xfrm>
            <a:off x="2947361" y="1199618"/>
            <a:ext cx="2177779" cy="574294"/>
          </a:xfrm>
          <a:prstGeom prst="rect">
            <a:avLst/>
          </a:prstGeom>
          <a:noFill/>
          <a:ln w="9525">
            <a:noFill/>
            <a:bevel/>
            <a:headEnd/>
            <a:tailEnd/>
          </a:ln>
        </p:spPr>
        <p:txBody>
          <a:bodyPr wrap="none" lIns="121890" tIns="60945" rIns="121890" bIns="60945">
            <a:spAutoFit/>
          </a:bodyPr>
          <a:lstStyle/>
          <a:p>
            <a:pPr algn="ctr" defTabSz="1218804" fontAlgn="base">
              <a:spcBef>
                <a:spcPct val="0"/>
              </a:spcBef>
              <a:spcAft>
                <a:spcPct val="0"/>
              </a:spcAft>
            </a:pPr>
            <a:r>
              <a:rPr lang="en-US" altLang="zh-CN" sz="2932" dirty="0">
                <a:solidFill>
                  <a:srgbClr val="0067B4"/>
                </a:solidFill>
                <a:latin typeface="Impact" pitchFamily="34" charset="0"/>
                <a:ea typeface="方正兰亭黑_GBK" pitchFamily="2" charset="-122"/>
                <a:sym typeface="Impact" pitchFamily="34" charset="0"/>
              </a:rPr>
              <a:t>Introduction</a:t>
            </a:r>
            <a:endParaRPr lang="zh-CN" altLang="en-US" sz="2932" dirty="0">
              <a:solidFill>
                <a:srgbClr val="0067B4"/>
              </a:solidFill>
              <a:latin typeface="Impact" pitchFamily="34" charset="0"/>
              <a:ea typeface="方正兰亭黑_GBK" pitchFamily="2" charset="-122"/>
              <a:sym typeface="Impact" pitchFamily="34" charset="0"/>
            </a:endParaRPr>
          </a:p>
        </p:txBody>
      </p:sp>
      <p:sp>
        <p:nvSpPr>
          <p:cNvPr id="27" name="矩形 5"/>
          <p:cNvSpPr>
            <a:spLocks noChangeArrowheads="1"/>
          </p:cNvSpPr>
          <p:nvPr/>
        </p:nvSpPr>
        <p:spPr bwMode="auto">
          <a:xfrm>
            <a:off x="1427794" y="1807632"/>
            <a:ext cx="9336414" cy="3684587"/>
          </a:xfrm>
          <a:prstGeom prst="rect">
            <a:avLst/>
          </a:prstGeom>
          <a:noFill/>
          <a:ln w="19050">
            <a:solidFill>
              <a:srgbClr val="0067B4"/>
            </a:solidFill>
            <a:bevel/>
            <a:headEnd/>
            <a:tailEnd/>
          </a:ln>
        </p:spPr>
        <p:txBody>
          <a:bodyPr lIns="91424" tIns="45713" rIns="91424" bIns="45713" anchor="ctr"/>
          <a:lstStyle/>
          <a:p>
            <a:pPr algn="ctr" defTabSz="1218804" fontAlgn="base">
              <a:spcBef>
                <a:spcPct val="0"/>
              </a:spcBef>
              <a:spcAft>
                <a:spcPct val="0"/>
              </a:spcAft>
            </a:pPr>
            <a:endParaRPr lang="zh-CN" altLang="zh-CN" sz="2399" b="1">
              <a:solidFill>
                <a:srgbClr val="FFFFFF"/>
              </a:solidFill>
              <a:latin typeface="宋体" pitchFamily="2" charset="-122"/>
              <a:ea typeface="黑体" pitchFamily="49" charset="-122"/>
              <a:sym typeface="宋体" pitchFamily="2" charset="-122"/>
            </a:endParaRPr>
          </a:p>
        </p:txBody>
      </p:sp>
      <p:sp>
        <p:nvSpPr>
          <p:cNvPr id="28" name="Rectangle 11"/>
          <p:cNvSpPr>
            <a:spLocks noChangeArrowheads="1"/>
          </p:cNvSpPr>
          <p:nvPr/>
        </p:nvSpPr>
        <p:spPr bwMode="auto">
          <a:xfrm>
            <a:off x="1728549" y="2117411"/>
            <a:ext cx="8545084" cy="3050797"/>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6735" tIns="48368" rIns="96735" bIns="48368">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defTabSz="1218804" eaLnBrk="0" hangingPunct="0">
              <a:lnSpc>
                <a:spcPct val="150000"/>
              </a:lnSpc>
            </a:pPr>
            <a:r>
              <a:rPr lang="zh-CN" altLang="en-US" sz="1599" dirty="0">
                <a:solidFill>
                  <a:srgbClr val="7F7F7F">
                    <a:lumMod val="75000"/>
                  </a:srgbClr>
                </a:solidFill>
                <a:latin typeface="微软雅黑" pitchFamily="34" charset="-122"/>
                <a:ea typeface="微软雅黑" pitchFamily="34" charset="-122"/>
                <a:sym typeface="微软雅黑" pitchFamily="34" charset="-122"/>
              </a:rPr>
              <a:t>       岁月流转，时光飞逝，转眼间</a:t>
            </a:r>
            <a:r>
              <a:rPr lang="en-US" altLang="zh-CN" sz="1599" dirty="0">
                <a:solidFill>
                  <a:srgbClr val="7F7F7F">
                    <a:lumMod val="75000"/>
                  </a:srgbClr>
                </a:solidFill>
                <a:latin typeface="微软雅黑" pitchFamily="34" charset="-122"/>
                <a:ea typeface="微软雅黑" pitchFamily="34" charset="-122"/>
                <a:sym typeface="微软雅黑" pitchFamily="34" charset="-122"/>
              </a:rPr>
              <a:t>201X</a:t>
            </a:r>
            <a:r>
              <a:rPr lang="zh-CN" altLang="en-US" sz="1599" dirty="0">
                <a:solidFill>
                  <a:srgbClr val="7F7F7F">
                    <a:lumMod val="75000"/>
                  </a:srgbClr>
                </a:solidFill>
                <a:latin typeface="微软雅黑" pitchFamily="34" charset="-122"/>
                <a:ea typeface="微软雅黑" pitchFamily="34" charset="-122"/>
                <a:sym typeface="微软雅黑" pitchFamily="34" charset="-122"/>
              </a:rPr>
              <a:t>年的工作又接近尾声。</a:t>
            </a:r>
          </a:p>
          <a:p>
            <a:pPr defTabSz="1218804" eaLnBrk="0" hangingPunct="0">
              <a:lnSpc>
                <a:spcPct val="150000"/>
              </a:lnSpc>
            </a:pPr>
            <a:r>
              <a:rPr lang="zh-CN" altLang="en-US" sz="1599" dirty="0">
                <a:solidFill>
                  <a:srgbClr val="7F7F7F">
                    <a:lumMod val="75000"/>
                  </a:srgb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599" dirty="0">
                <a:solidFill>
                  <a:srgbClr val="7F7F7F">
                    <a:lumMod val="75000"/>
                  </a:srgbClr>
                </a:solidFill>
                <a:latin typeface="微软雅黑" pitchFamily="34" charset="-122"/>
                <a:ea typeface="微软雅黑" pitchFamily="34" charset="-122"/>
                <a:sym typeface="微软雅黑" pitchFamily="34" charset="-122"/>
              </a:rPr>
              <a:t>3</a:t>
            </a:r>
            <a:r>
              <a:rPr lang="zh-CN" altLang="en-US" sz="1599" dirty="0">
                <a:solidFill>
                  <a:srgbClr val="7F7F7F">
                    <a:lumMod val="75000"/>
                  </a:srgbClr>
                </a:solidFill>
                <a:latin typeface="微软雅黑" pitchFamily="34" charset="-122"/>
                <a:ea typeface="微软雅黑" pitchFamily="34" charset="-122"/>
                <a:sym typeface="微软雅黑" pitchFamily="34" charset="-122"/>
              </a:rPr>
              <a:t>亿元，标志着公司迈上了一个新台阶，步入了一个新的发展阶段。</a:t>
            </a:r>
          </a:p>
          <a:p>
            <a:pPr defTabSz="1218804" eaLnBrk="0" hangingPunct="0">
              <a:lnSpc>
                <a:spcPct val="150000"/>
              </a:lnSpc>
            </a:pPr>
            <a:r>
              <a:rPr lang="zh-CN" altLang="en-US" sz="1599" dirty="0">
                <a:solidFill>
                  <a:srgbClr val="7F7F7F">
                    <a:lumMod val="75000"/>
                  </a:srgbClr>
                </a:solidFill>
                <a:latin typeface="微软雅黑" pitchFamily="34" charset="-122"/>
                <a:ea typeface="微软雅黑" pitchFamily="34" charset="-122"/>
                <a:sym typeface="微软雅黑" pitchFamily="34" charset="-122"/>
              </a:rPr>
              <a:t>       新起点、新希望。站在</a:t>
            </a:r>
            <a:r>
              <a:rPr lang="en-US" altLang="zh-CN" sz="1599" dirty="0">
                <a:solidFill>
                  <a:srgbClr val="7F7F7F">
                    <a:lumMod val="75000"/>
                  </a:srgbClr>
                </a:solidFill>
                <a:latin typeface="微软雅黑" pitchFamily="34" charset="-122"/>
                <a:ea typeface="微软雅黑" pitchFamily="34" charset="-122"/>
                <a:sym typeface="微软雅黑" pitchFamily="34" charset="-122"/>
              </a:rPr>
              <a:t>2016</a:t>
            </a:r>
            <a:r>
              <a:rPr lang="zh-CN" altLang="en-US" sz="1599" dirty="0">
                <a:solidFill>
                  <a:srgbClr val="7F7F7F">
                    <a:lumMod val="75000"/>
                  </a:srgb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111687" y="5310063"/>
            <a:ext cx="1527732" cy="1083686"/>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854817">
            <a:off x="8974383" y="5241990"/>
            <a:ext cx="1658244" cy="1050718"/>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44294" y="2900885"/>
            <a:ext cx="2962260" cy="398145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14064" y="2862785"/>
            <a:ext cx="3057511" cy="4019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451823"/>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25"/>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6"/>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6"/>
                                        </p:tgtEl>
                                      </p:cBhvr>
                                    </p:animEffect>
                                    <p:set>
                                      <p:cBhvr>
                                        <p:cTn id="32" dur="1" fill="hold">
                                          <p:stCondLst>
                                            <p:cond delay="299"/>
                                          </p:stCondLst>
                                        </p:cTn>
                                        <p:tgtEl>
                                          <p:spTgt spid="26"/>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25"/>
                                        </p:tgtEl>
                                      </p:cBhvr>
                                    </p:animEffect>
                                    <p:set>
                                      <p:cBhvr>
                                        <p:cTn id="35" dur="1" fill="hold">
                                          <p:stCondLst>
                                            <p:cond delay="299"/>
                                          </p:stCondLst>
                                        </p:cTn>
                                        <p:tgtEl>
                                          <p:spTgt spid="25"/>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Effect transition="in" filter="barn(outVertical)">
                                      <p:cBhvr>
                                        <p:cTn id="38" dur="500"/>
                                        <p:tgtEl>
                                          <p:spTgt spid="27"/>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42" dur="1000"/>
                                        <p:tgtEl>
                                          <p:spTgt spid="28">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5" dur="1000"/>
                                        <p:tgtEl>
                                          <p:spTgt spid="28">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8" dur="1000"/>
                                        <p:tgtEl>
                                          <p:spTgt spid="28">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Scale>
                                      <p:cBhvr>
                                        <p:cTn id="52"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29"/>
                                        </p:tgtEl>
                                        <p:attrNameLst>
                                          <p:attrName>ppt_x</p:attrName>
                                          <p:attrName>ppt_y</p:attrName>
                                        </p:attrNameLst>
                                      </p:cBhvr>
                                    </p:animMotion>
                                    <p:animEffect transition="in" filter="fade">
                                      <p:cBhvr>
                                        <p:cTn id="54" dur="500"/>
                                        <p:tgtEl>
                                          <p:spTgt spid="29"/>
                                        </p:tgtEl>
                                      </p:cBhvr>
                                    </p:animEffect>
                                  </p:childTnLst>
                                </p:cTn>
                              </p:par>
                              <p:par>
                                <p:cTn id="55" presetID="52" presetClass="entr" presetSubtype="0" fill="hold" nodeType="withEffect">
                                  <p:stCondLst>
                                    <p:cond delay="500"/>
                                  </p:stCondLst>
                                  <p:childTnLst>
                                    <p:set>
                                      <p:cBhvr>
                                        <p:cTn id="56" dur="1" fill="hold">
                                          <p:stCondLst>
                                            <p:cond delay="0"/>
                                          </p:stCondLst>
                                        </p:cTn>
                                        <p:tgtEl>
                                          <p:spTgt spid="33"/>
                                        </p:tgtEl>
                                        <p:attrNameLst>
                                          <p:attrName>style.visibility</p:attrName>
                                        </p:attrNameLst>
                                      </p:cBhvr>
                                      <p:to>
                                        <p:strVal val="visible"/>
                                      </p:to>
                                    </p:set>
                                    <p:animScale>
                                      <p:cBhvr>
                                        <p:cTn id="57"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33"/>
                                        </p:tgtEl>
                                        <p:attrNameLst>
                                          <p:attrName>ppt_x</p:attrName>
                                          <p:attrName>ppt_y</p:attrName>
                                        </p:attrNameLst>
                                      </p:cBhvr>
                                    </p:animMotion>
                                    <p:animEffect transition="in" filter="fade">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成功项目展示之一</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11" name="平行四边形 10"/>
          <p:cNvSpPr/>
          <p:nvPr/>
        </p:nvSpPr>
        <p:spPr>
          <a:xfrm>
            <a:off x="1332665" y="1702333"/>
            <a:ext cx="2534021" cy="1828236"/>
          </a:xfrm>
          <a:prstGeom prst="parallelogram">
            <a:avLst/>
          </a:prstGeom>
          <a:blipFill>
            <a:blip r:embed="rId3"/>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2" name="平行四边形 11"/>
          <p:cNvSpPr/>
          <p:nvPr/>
        </p:nvSpPr>
        <p:spPr>
          <a:xfrm>
            <a:off x="3663548" y="1702333"/>
            <a:ext cx="2534021" cy="1828236"/>
          </a:xfrm>
          <a:prstGeom prst="parallelogram">
            <a:avLst/>
          </a:prstGeom>
          <a:blipFill>
            <a:blip r:embed="rId4"/>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3" name="平行四边形 12"/>
          <p:cNvSpPr/>
          <p:nvPr/>
        </p:nvSpPr>
        <p:spPr>
          <a:xfrm>
            <a:off x="5999627" y="1702333"/>
            <a:ext cx="2534021" cy="1828236"/>
          </a:xfrm>
          <a:prstGeom prst="parallelogram">
            <a:avLst/>
          </a:prstGeom>
          <a:blipFill>
            <a:blip r:embed="rId5"/>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4" name="平行四边形 13"/>
          <p:cNvSpPr/>
          <p:nvPr/>
        </p:nvSpPr>
        <p:spPr>
          <a:xfrm>
            <a:off x="8335706" y="1702333"/>
            <a:ext cx="2534021" cy="1828236"/>
          </a:xfrm>
          <a:prstGeom prst="parallelogram">
            <a:avLst/>
          </a:prstGeom>
          <a:blipFill>
            <a:blip r:embed="rId6"/>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5" name="矩形 9"/>
          <p:cNvSpPr>
            <a:spLocks noChangeArrowheads="1"/>
          </p:cNvSpPr>
          <p:nvPr/>
        </p:nvSpPr>
        <p:spPr bwMode="auto">
          <a:xfrm>
            <a:off x="8736785" y="3835275"/>
            <a:ext cx="1540266" cy="46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algn="ctr" defTabSz="1218804" fontAlgn="base">
              <a:spcBef>
                <a:spcPct val="0"/>
              </a:spcBef>
              <a:spcAft>
                <a:spcPct val="0"/>
              </a:spcAft>
            </a:pPr>
            <a:r>
              <a:rPr lang="zh-CN" altLang="en-US" sz="2399" b="1" dirty="0">
                <a:solidFill>
                  <a:srgbClr val="0067B4"/>
                </a:solidFill>
                <a:latin typeface="微软雅黑" pitchFamily="34" charset="-122"/>
                <a:ea typeface="微软雅黑" pitchFamily="34" charset="-122"/>
              </a:rPr>
              <a:t>项目一</a:t>
            </a:r>
          </a:p>
        </p:txBody>
      </p:sp>
      <p:grpSp>
        <p:nvGrpSpPr>
          <p:cNvPr id="16" name="组合 15"/>
          <p:cNvGrpSpPr/>
          <p:nvPr/>
        </p:nvGrpSpPr>
        <p:grpSpPr>
          <a:xfrm>
            <a:off x="8635216" y="4263211"/>
            <a:ext cx="1641835" cy="338437"/>
            <a:chOff x="6401594" y="3274594"/>
            <a:chExt cx="1231756" cy="253906"/>
          </a:xfrm>
        </p:grpSpPr>
        <p:sp>
          <p:nvSpPr>
            <p:cNvPr id="17" name="圆角矩形 1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8" name="矩形 9"/>
            <p:cNvSpPr>
              <a:spLocks noChangeArrowheads="1"/>
            </p:cNvSpPr>
            <p:nvPr/>
          </p:nvSpPr>
          <p:spPr bwMode="auto">
            <a:xfrm>
              <a:off x="6477794" y="3274594"/>
              <a:ext cx="1155556"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algn="ctr" defTabSz="1218804" fontAlgn="base">
                <a:spcBef>
                  <a:spcPct val="0"/>
                </a:spcBef>
                <a:spcAft>
                  <a:spcPct val="0"/>
                </a:spcAft>
              </a:pPr>
              <a:r>
                <a:rPr lang="zh-CN" altLang="en-US" sz="1599" dirty="0">
                  <a:solidFill>
                    <a:prstClr val="white"/>
                  </a:solidFill>
                  <a:latin typeface="微软雅黑" pitchFamily="34" charset="-122"/>
                  <a:ea typeface="微软雅黑" pitchFamily="34" charset="-122"/>
                </a:rPr>
                <a:t>添加详细文字</a:t>
              </a:r>
            </a:p>
          </p:txBody>
        </p:sp>
      </p:grpSp>
      <p:sp>
        <p:nvSpPr>
          <p:cNvPr id="19" name="矩形 1"/>
          <p:cNvSpPr>
            <a:spLocks noChangeArrowheads="1"/>
          </p:cNvSpPr>
          <p:nvPr/>
        </p:nvSpPr>
        <p:spPr bwMode="auto">
          <a:xfrm>
            <a:off x="8533649" y="4562145"/>
            <a:ext cx="192980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20" name="矩形 9"/>
          <p:cNvSpPr>
            <a:spLocks noChangeArrowheads="1"/>
          </p:cNvSpPr>
          <p:nvPr/>
        </p:nvSpPr>
        <p:spPr bwMode="auto">
          <a:xfrm>
            <a:off x="6299140" y="3835275"/>
            <a:ext cx="1540266" cy="46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algn="ctr" defTabSz="1218804" fontAlgn="base">
              <a:spcBef>
                <a:spcPct val="0"/>
              </a:spcBef>
              <a:spcAft>
                <a:spcPct val="0"/>
              </a:spcAft>
            </a:pPr>
            <a:r>
              <a:rPr lang="zh-CN" altLang="en-US" sz="2399" b="1" dirty="0">
                <a:solidFill>
                  <a:srgbClr val="0067B4"/>
                </a:solidFill>
                <a:latin typeface="微软雅黑" pitchFamily="34" charset="-122"/>
                <a:ea typeface="微软雅黑" pitchFamily="34" charset="-122"/>
              </a:rPr>
              <a:t>项目二</a:t>
            </a:r>
          </a:p>
        </p:txBody>
      </p:sp>
      <p:grpSp>
        <p:nvGrpSpPr>
          <p:cNvPr id="21" name="组合 20"/>
          <p:cNvGrpSpPr/>
          <p:nvPr/>
        </p:nvGrpSpPr>
        <p:grpSpPr>
          <a:xfrm>
            <a:off x="6197571" y="4263211"/>
            <a:ext cx="1641835" cy="338437"/>
            <a:chOff x="6401594" y="3274594"/>
            <a:chExt cx="1231756" cy="253906"/>
          </a:xfrm>
        </p:grpSpPr>
        <p:sp>
          <p:nvSpPr>
            <p:cNvPr id="22" name="圆角矩形 2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3" name="矩形 9"/>
            <p:cNvSpPr>
              <a:spLocks noChangeArrowheads="1"/>
            </p:cNvSpPr>
            <p:nvPr/>
          </p:nvSpPr>
          <p:spPr bwMode="auto">
            <a:xfrm>
              <a:off x="6477794" y="3274594"/>
              <a:ext cx="1155556"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algn="ctr" defTabSz="1218804" fontAlgn="base">
                <a:spcBef>
                  <a:spcPct val="0"/>
                </a:spcBef>
                <a:spcAft>
                  <a:spcPct val="0"/>
                </a:spcAft>
              </a:pPr>
              <a:r>
                <a:rPr lang="zh-CN" altLang="en-US" sz="1599" dirty="0">
                  <a:solidFill>
                    <a:prstClr val="white"/>
                  </a:solidFill>
                  <a:latin typeface="微软雅黑" pitchFamily="34" charset="-122"/>
                  <a:ea typeface="微软雅黑" pitchFamily="34" charset="-122"/>
                </a:rPr>
                <a:t>添加详细文字</a:t>
              </a:r>
            </a:p>
          </p:txBody>
        </p:sp>
      </p:grpSp>
      <p:sp>
        <p:nvSpPr>
          <p:cNvPr id="24" name="矩形 1"/>
          <p:cNvSpPr>
            <a:spLocks noChangeArrowheads="1"/>
          </p:cNvSpPr>
          <p:nvPr/>
        </p:nvSpPr>
        <p:spPr bwMode="auto">
          <a:xfrm>
            <a:off x="6096004" y="4562145"/>
            <a:ext cx="192980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25" name="矩形 9"/>
          <p:cNvSpPr>
            <a:spLocks noChangeArrowheads="1"/>
          </p:cNvSpPr>
          <p:nvPr/>
        </p:nvSpPr>
        <p:spPr bwMode="auto">
          <a:xfrm>
            <a:off x="3861490" y="3835275"/>
            <a:ext cx="1540266" cy="46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algn="ctr" defTabSz="1218804" fontAlgn="base">
              <a:spcBef>
                <a:spcPct val="0"/>
              </a:spcBef>
              <a:spcAft>
                <a:spcPct val="0"/>
              </a:spcAft>
            </a:pPr>
            <a:r>
              <a:rPr lang="zh-CN" altLang="en-US" sz="2399" b="1" dirty="0">
                <a:solidFill>
                  <a:srgbClr val="0067B4"/>
                </a:solidFill>
                <a:latin typeface="微软雅黑" pitchFamily="34" charset="-122"/>
                <a:ea typeface="微软雅黑" pitchFamily="34" charset="-122"/>
              </a:rPr>
              <a:t>项目三</a:t>
            </a:r>
          </a:p>
        </p:txBody>
      </p:sp>
      <p:grpSp>
        <p:nvGrpSpPr>
          <p:cNvPr id="26" name="组合 25"/>
          <p:cNvGrpSpPr/>
          <p:nvPr/>
        </p:nvGrpSpPr>
        <p:grpSpPr>
          <a:xfrm>
            <a:off x="3759921" y="4263211"/>
            <a:ext cx="1641835" cy="338437"/>
            <a:chOff x="6401594" y="3274594"/>
            <a:chExt cx="1231756" cy="253906"/>
          </a:xfrm>
        </p:grpSpPr>
        <p:sp>
          <p:nvSpPr>
            <p:cNvPr id="27" name="圆角矩形 2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8" name="矩形 9"/>
            <p:cNvSpPr>
              <a:spLocks noChangeArrowheads="1"/>
            </p:cNvSpPr>
            <p:nvPr/>
          </p:nvSpPr>
          <p:spPr bwMode="auto">
            <a:xfrm>
              <a:off x="6477794" y="3274594"/>
              <a:ext cx="1155556"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algn="ctr" defTabSz="1218804" fontAlgn="base">
                <a:spcBef>
                  <a:spcPct val="0"/>
                </a:spcBef>
                <a:spcAft>
                  <a:spcPct val="0"/>
                </a:spcAft>
              </a:pPr>
              <a:r>
                <a:rPr lang="zh-CN" altLang="en-US" sz="1599" dirty="0">
                  <a:solidFill>
                    <a:prstClr val="white"/>
                  </a:solidFill>
                  <a:latin typeface="微软雅黑" pitchFamily="34" charset="-122"/>
                  <a:ea typeface="微软雅黑" pitchFamily="34" charset="-122"/>
                </a:rPr>
                <a:t>添加详细文字</a:t>
              </a:r>
            </a:p>
          </p:txBody>
        </p:sp>
      </p:grpSp>
      <p:sp>
        <p:nvSpPr>
          <p:cNvPr id="29" name="矩形 1"/>
          <p:cNvSpPr>
            <a:spLocks noChangeArrowheads="1"/>
          </p:cNvSpPr>
          <p:nvPr/>
        </p:nvSpPr>
        <p:spPr bwMode="auto">
          <a:xfrm>
            <a:off x="3658354" y="4562145"/>
            <a:ext cx="192980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0" name="矩形 9"/>
          <p:cNvSpPr>
            <a:spLocks noChangeArrowheads="1"/>
          </p:cNvSpPr>
          <p:nvPr/>
        </p:nvSpPr>
        <p:spPr bwMode="auto">
          <a:xfrm>
            <a:off x="1525413" y="3835275"/>
            <a:ext cx="1540266" cy="46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algn="ctr" defTabSz="1218804" fontAlgn="base">
              <a:spcBef>
                <a:spcPct val="0"/>
              </a:spcBef>
              <a:spcAft>
                <a:spcPct val="0"/>
              </a:spcAft>
            </a:pPr>
            <a:r>
              <a:rPr lang="zh-CN" altLang="en-US" sz="2399" b="1" dirty="0">
                <a:solidFill>
                  <a:srgbClr val="0067B4"/>
                </a:solidFill>
                <a:latin typeface="微软雅黑" pitchFamily="34" charset="-122"/>
                <a:ea typeface="微软雅黑" pitchFamily="34" charset="-122"/>
              </a:rPr>
              <a:t>项目四</a:t>
            </a:r>
          </a:p>
        </p:txBody>
      </p:sp>
      <p:grpSp>
        <p:nvGrpSpPr>
          <p:cNvPr id="31" name="组合 30"/>
          <p:cNvGrpSpPr/>
          <p:nvPr/>
        </p:nvGrpSpPr>
        <p:grpSpPr>
          <a:xfrm>
            <a:off x="1423844" y="4263211"/>
            <a:ext cx="1641835" cy="338437"/>
            <a:chOff x="6401594" y="3274594"/>
            <a:chExt cx="1231756" cy="253906"/>
          </a:xfrm>
        </p:grpSpPr>
        <p:sp>
          <p:nvSpPr>
            <p:cNvPr id="32" name="圆角矩形 3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33" name="矩形 9"/>
            <p:cNvSpPr>
              <a:spLocks noChangeArrowheads="1"/>
            </p:cNvSpPr>
            <p:nvPr/>
          </p:nvSpPr>
          <p:spPr bwMode="auto">
            <a:xfrm>
              <a:off x="6477794" y="3274594"/>
              <a:ext cx="1155556"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699" rIns="91400" bIns="45699">
              <a:spAutoFit/>
            </a:bodyPr>
            <a:lstStyle/>
            <a:p>
              <a:pPr algn="ctr" defTabSz="1218804" fontAlgn="base">
                <a:spcBef>
                  <a:spcPct val="0"/>
                </a:spcBef>
                <a:spcAft>
                  <a:spcPct val="0"/>
                </a:spcAft>
              </a:pPr>
              <a:r>
                <a:rPr lang="zh-CN" altLang="en-US" sz="1599" dirty="0">
                  <a:solidFill>
                    <a:prstClr val="white"/>
                  </a:solidFill>
                  <a:latin typeface="微软雅黑" pitchFamily="34" charset="-122"/>
                  <a:ea typeface="微软雅黑" pitchFamily="34" charset="-122"/>
                </a:rPr>
                <a:t>添加详细文字</a:t>
              </a:r>
            </a:p>
          </p:txBody>
        </p:sp>
      </p:grpSp>
      <p:sp>
        <p:nvSpPr>
          <p:cNvPr id="34" name="矩形 1"/>
          <p:cNvSpPr>
            <a:spLocks noChangeArrowheads="1"/>
          </p:cNvSpPr>
          <p:nvPr/>
        </p:nvSpPr>
        <p:spPr bwMode="auto">
          <a:xfrm>
            <a:off x="1322277" y="4562145"/>
            <a:ext cx="192980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141769"/>
      </p:ext>
    </p:extLst>
  </p:cSld>
  <p:clrMapOvr>
    <a:masterClrMapping/>
  </p:clrMapOvr>
  <p:transition spd="slow" advTm="900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14:presetBounceEnd="34000">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14:bounceEnd="34000">
                                          <p:cBhvr additive="base">
                                            <p:cTn id="25"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14:presetBounceEnd="34000">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14:bounceEnd="34000">
                                          <p:cBhvr additive="base">
                                            <p:cTn id="29"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34000">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14:bounceEnd="34000">
                                          <p:cBhvr additive="base">
                                            <p:cTn id="33"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14:presetBounceEnd="34000">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14:bounceEnd="34000">
                                          <p:cBhvr additive="base">
                                            <p:cTn id="37"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6212701" y="1345722"/>
            <a:ext cx="0" cy="5512280"/>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成功项目展示之二</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196" name="Oval 7"/>
          <p:cNvSpPr/>
          <p:nvPr/>
        </p:nvSpPr>
        <p:spPr>
          <a:xfrm>
            <a:off x="6096471" y="2029509"/>
            <a:ext cx="232464" cy="23249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en-US" sz="1466" b="1">
              <a:solidFill>
                <a:srgbClr val="FFC000">
                  <a:lumMod val="75000"/>
                </a:srgbClr>
              </a:solidFill>
              <a:latin typeface="微软雅黑" pitchFamily="34" charset="-122"/>
              <a:ea typeface="微软雅黑" pitchFamily="34" charset="-122"/>
            </a:endParaRPr>
          </a:p>
        </p:txBody>
      </p:sp>
      <p:sp>
        <p:nvSpPr>
          <p:cNvPr id="197" name="Oval 8"/>
          <p:cNvSpPr/>
          <p:nvPr/>
        </p:nvSpPr>
        <p:spPr>
          <a:xfrm>
            <a:off x="6096467" y="2910233"/>
            <a:ext cx="232464" cy="23249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en-US" sz="1466" b="1">
              <a:solidFill>
                <a:srgbClr val="FFC000">
                  <a:lumMod val="75000"/>
                </a:srgbClr>
              </a:solidFill>
              <a:latin typeface="微软雅黑" pitchFamily="34" charset="-122"/>
              <a:ea typeface="微软雅黑" pitchFamily="34" charset="-122"/>
            </a:endParaRPr>
          </a:p>
        </p:txBody>
      </p:sp>
      <p:sp>
        <p:nvSpPr>
          <p:cNvPr id="198" name="Oval 9"/>
          <p:cNvSpPr/>
          <p:nvPr/>
        </p:nvSpPr>
        <p:spPr>
          <a:xfrm>
            <a:off x="6096471" y="3741370"/>
            <a:ext cx="232464" cy="23249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en-US" sz="1466" b="1">
              <a:solidFill>
                <a:srgbClr val="FFC000">
                  <a:lumMod val="75000"/>
                </a:srgbClr>
              </a:solidFill>
              <a:latin typeface="微软雅黑" pitchFamily="34" charset="-122"/>
              <a:ea typeface="微软雅黑" pitchFamily="34" charset="-122"/>
            </a:endParaRPr>
          </a:p>
        </p:txBody>
      </p:sp>
      <p:sp>
        <p:nvSpPr>
          <p:cNvPr id="199" name="Oval 10"/>
          <p:cNvSpPr/>
          <p:nvPr/>
        </p:nvSpPr>
        <p:spPr>
          <a:xfrm>
            <a:off x="6096471" y="4673085"/>
            <a:ext cx="232464" cy="23249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en-US" sz="1466" b="1">
              <a:solidFill>
                <a:srgbClr val="FFC000">
                  <a:lumMod val="75000"/>
                </a:srgbClr>
              </a:solidFill>
              <a:latin typeface="微软雅黑" pitchFamily="34" charset="-122"/>
              <a:ea typeface="微软雅黑" pitchFamily="34" charset="-122"/>
            </a:endParaRPr>
          </a:p>
        </p:txBody>
      </p:sp>
      <p:sp>
        <p:nvSpPr>
          <p:cNvPr id="200" name="Oval 11"/>
          <p:cNvSpPr/>
          <p:nvPr/>
        </p:nvSpPr>
        <p:spPr>
          <a:xfrm>
            <a:off x="6096468" y="5572171"/>
            <a:ext cx="232464" cy="23249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en-US" sz="1466" b="1">
              <a:solidFill>
                <a:srgbClr val="FFC000">
                  <a:lumMod val="75000"/>
                </a:srgbClr>
              </a:solidFill>
              <a:latin typeface="微软雅黑" pitchFamily="34" charset="-122"/>
              <a:ea typeface="微软雅黑" pitchFamily="34" charset="-122"/>
            </a:endParaRPr>
          </a:p>
        </p:txBody>
      </p:sp>
      <p:grpSp>
        <p:nvGrpSpPr>
          <p:cNvPr id="201" name="Group 72"/>
          <p:cNvGrpSpPr/>
          <p:nvPr/>
        </p:nvGrpSpPr>
        <p:grpSpPr>
          <a:xfrm>
            <a:off x="3455215" y="5153981"/>
            <a:ext cx="2489498" cy="1158362"/>
            <a:chOff x="2101796" y="4606597"/>
            <a:chExt cx="3535402" cy="952107"/>
          </a:xfrm>
          <a:solidFill>
            <a:srgbClr val="0067B4"/>
          </a:solidFill>
        </p:grpSpPr>
        <p:sp>
          <p:nvSpPr>
            <p:cNvPr id="202"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sp>
          <p:nvSpPr>
            <p:cNvPr id="203"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grpSp>
      <p:sp>
        <p:nvSpPr>
          <p:cNvPr id="204" name="Rectangle 94"/>
          <p:cNvSpPr/>
          <p:nvPr/>
        </p:nvSpPr>
        <p:spPr>
          <a:xfrm>
            <a:off x="4101210" y="5821918"/>
            <a:ext cx="1678718" cy="317893"/>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466" b="1" dirty="0">
                <a:solidFill>
                  <a:prstClr val="white"/>
                </a:solidFill>
                <a:latin typeface="微软雅黑" pitchFamily="34" charset="-122"/>
                <a:ea typeface="微软雅黑" pitchFamily="34" charset="-122"/>
              </a:rPr>
              <a:t>单击此处添加标题</a:t>
            </a:r>
            <a:endParaRPr lang="id-ID" sz="1466" b="1" dirty="0">
              <a:solidFill>
                <a:prstClr val="white"/>
              </a:solidFill>
              <a:latin typeface="微软雅黑" pitchFamily="34" charset="-122"/>
              <a:ea typeface="微软雅黑" pitchFamily="34" charset="-122"/>
            </a:endParaRPr>
          </a:p>
        </p:txBody>
      </p:sp>
      <p:sp>
        <p:nvSpPr>
          <p:cNvPr id="205" name="Rectangle 96"/>
          <p:cNvSpPr/>
          <p:nvPr/>
        </p:nvSpPr>
        <p:spPr>
          <a:xfrm>
            <a:off x="4012160" y="5268679"/>
            <a:ext cx="1728614" cy="338412"/>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599" b="1" dirty="0">
                <a:solidFill>
                  <a:prstClr val="white">
                    <a:lumMod val="95000"/>
                  </a:prstClr>
                </a:solidFill>
                <a:latin typeface="微软雅黑" pitchFamily="34" charset="-122"/>
                <a:ea typeface="微软雅黑" pitchFamily="34" charset="-122"/>
              </a:rPr>
              <a:t>项目展示</a:t>
            </a:r>
            <a:r>
              <a:rPr lang="en-US" altLang="zh-CN" sz="1599" b="1" dirty="0">
                <a:solidFill>
                  <a:prstClr val="white">
                    <a:lumMod val="95000"/>
                  </a:prstClr>
                </a:solidFill>
                <a:latin typeface="微软雅黑" pitchFamily="34" charset="-122"/>
                <a:ea typeface="微软雅黑" pitchFamily="34" charset="-122"/>
              </a:rPr>
              <a:t>01</a:t>
            </a:r>
            <a:endParaRPr lang="id-ID" sz="1599" b="1" dirty="0">
              <a:solidFill>
                <a:prstClr val="white">
                  <a:lumMod val="95000"/>
                </a:prstClr>
              </a:solidFill>
              <a:latin typeface="微软雅黑" pitchFamily="34" charset="-122"/>
              <a:ea typeface="微软雅黑" pitchFamily="34" charset="-122"/>
            </a:endParaRPr>
          </a:p>
        </p:txBody>
      </p:sp>
      <p:cxnSp>
        <p:nvCxnSpPr>
          <p:cNvPr id="206" name="直接连接符 205"/>
          <p:cNvCxnSpPr/>
          <p:nvPr/>
        </p:nvCxnSpPr>
        <p:spPr>
          <a:xfrm>
            <a:off x="3904572" y="5691754"/>
            <a:ext cx="1902037"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08" name="Group 72"/>
          <p:cNvGrpSpPr/>
          <p:nvPr/>
        </p:nvGrpSpPr>
        <p:grpSpPr>
          <a:xfrm>
            <a:off x="3556784" y="3312937"/>
            <a:ext cx="2387930" cy="1158362"/>
            <a:chOff x="1718835" y="4606597"/>
            <a:chExt cx="3918363" cy="952107"/>
          </a:xfrm>
          <a:solidFill>
            <a:srgbClr val="0067B4"/>
          </a:solidFill>
        </p:grpSpPr>
        <p:sp>
          <p:nvSpPr>
            <p:cNvPr id="209"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sp>
          <p:nvSpPr>
            <p:cNvPr id="210" name="Rectangle 74"/>
            <p:cNvSpPr/>
            <p:nvPr/>
          </p:nvSpPr>
          <p:spPr>
            <a:xfrm>
              <a:off x="1718835" y="4606597"/>
              <a:ext cx="372005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grpSp>
      <p:sp>
        <p:nvSpPr>
          <p:cNvPr id="211" name="Rectangle 94"/>
          <p:cNvSpPr/>
          <p:nvPr/>
        </p:nvSpPr>
        <p:spPr>
          <a:xfrm>
            <a:off x="4101210" y="3980875"/>
            <a:ext cx="1678718" cy="317893"/>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466" b="1" dirty="0">
                <a:solidFill>
                  <a:prstClr val="white"/>
                </a:solidFill>
                <a:latin typeface="微软雅黑" pitchFamily="34" charset="-122"/>
                <a:ea typeface="微软雅黑" pitchFamily="34" charset="-122"/>
              </a:rPr>
              <a:t>单击此处添加标题</a:t>
            </a:r>
            <a:endParaRPr lang="id-ID" sz="1466" b="1" dirty="0">
              <a:solidFill>
                <a:prstClr val="white"/>
              </a:solidFill>
              <a:latin typeface="微软雅黑" pitchFamily="34" charset="-122"/>
              <a:ea typeface="微软雅黑" pitchFamily="34" charset="-122"/>
            </a:endParaRPr>
          </a:p>
        </p:txBody>
      </p:sp>
      <p:sp>
        <p:nvSpPr>
          <p:cNvPr id="212" name="Rectangle 96"/>
          <p:cNvSpPr/>
          <p:nvPr/>
        </p:nvSpPr>
        <p:spPr>
          <a:xfrm>
            <a:off x="4012160" y="3427637"/>
            <a:ext cx="1728614" cy="338412"/>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599" b="1" dirty="0">
                <a:solidFill>
                  <a:prstClr val="white">
                    <a:lumMod val="95000"/>
                  </a:prstClr>
                </a:solidFill>
                <a:latin typeface="微软雅黑" pitchFamily="34" charset="-122"/>
                <a:ea typeface="微软雅黑" pitchFamily="34" charset="-122"/>
              </a:rPr>
              <a:t>项目展示</a:t>
            </a:r>
            <a:r>
              <a:rPr lang="en-US" altLang="zh-CN" sz="1599" b="1" dirty="0">
                <a:solidFill>
                  <a:prstClr val="white">
                    <a:lumMod val="95000"/>
                  </a:prstClr>
                </a:solidFill>
                <a:latin typeface="微软雅黑" pitchFamily="34" charset="-122"/>
                <a:ea typeface="微软雅黑" pitchFamily="34" charset="-122"/>
              </a:rPr>
              <a:t>03</a:t>
            </a:r>
            <a:endParaRPr lang="id-ID" sz="1599" b="1" dirty="0">
              <a:solidFill>
                <a:prstClr val="white">
                  <a:lumMod val="95000"/>
                </a:prstClr>
              </a:solidFill>
              <a:latin typeface="微软雅黑" pitchFamily="34" charset="-122"/>
              <a:ea typeface="微软雅黑" pitchFamily="34" charset="-122"/>
            </a:endParaRPr>
          </a:p>
        </p:txBody>
      </p:sp>
      <p:cxnSp>
        <p:nvCxnSpPr>
          <p:cNvPr id="213" name="直接连接符 212"/>
          <p:cNvCxnSpPr/>
          <p:nvPr/>
        </p:nvCxnSpPr>
        <p:spPr>
          <a:xfrm>
            <a:off x="3904572" y="3850711"/>
            <a:ext cx="1902037"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15" name="Group 72"/>
          <p:cNvGrpSpPr/>
          <p:nvPr/>
        </p:nvGrpSpPr>
        <p:grpSpPr>
          <a:xfrm>
            <a:off x="3455216" y="1592451"/>
            <a:ext cx="2489497" cy="1158362"/>
            <a:chOff x="1552173" y="4606597"/>
            <a:chExt cx="4085025" cy="952107"/>
          </a:xfrm>
          <a:solidFill>
            <a:srgbClr val="0067B4"/>
          </a:solidFill>
        </p:grpSpPr>
        <p:sp>
          <p:nvSpPr>
            <p:cNvPr id="216"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sp>
          <p:nvSpPr>
            <p:cNvPr id="217" name="Rectangle 74"/>
            <p:cNvSpPr/>
            <p:nvPr/>
          </p:nvSpPr>
          <p:spPr>
            <a:xfrm>
              <a:off x="1552173" y="4606597"/>
              <a:ext cx="3886712"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grpSp>
      <p:sp>
        <p:nvSpPr>
          <p:cNvPr id="218" name="Rectangle 94"/>
          <p:cNvSpPr/>
          <p:nvPr/>
        </p:nvSpPr>
        <p:spPr>
          <a:xfrm>
            <a:off x="4101208" y="2260388"/>
            <a:ext cx="1678718" cy="317893"/>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466" b="1" dirty="0">
                <a:solidFill>
                  <a:prstClr val="white"/>
                </a:solidFill>
                <a:latin typeface="微软雅黑" pitchFamily="34" charset="-122"/>
                <a:ea typeface="微软雅黑" pitchFamily="34" charset="-122"/>
              </a:rPr>
              <a:t>单击此处添加标题</a:t>
            </a:r>
            <a:endParaRPr lang="id-ID" sz="1466" b="1" dirty="0">
              <a:solidFill>
                <a:prstClr val="white"/>
              </a:solidFill>
              <a:latin typeface="微软雅黑" pitchFamily="34" charset="-122"/>
              <a:ea typeface="微软雅黑" pitchFamily="34" charset="-122"/>
            </a:endParaRPr>
          </a:p>
        </p:txBody>
      </p:sp>
      <p:sp>
        <p:nvSpPr>
          <p:cNvPr id="219" name="Rectangle 96"/>
          <p:cNvSpPr/>
          <p:nvPr/>
        </p:nvSpPr>
        <p:spPr>
          <a:xfrm>
            <a:off x="4012159" y="1707149"/>
            <a:ext cx="1728614" cy="338412"/>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599" b="1" dirty="0">
                <a:solidFill>
                  <a:prstClr val="white">
                    <a:lumMod val="95000"/>
                  </a:prstClr>
                </a:solidFill>
                <a:latin typeface="微软雅黑" pitchFamily="34" charset="-122"/>
                <a:ea typeface="微软雅黑" pitchFamily="34" charset="-122"/>
              </a:rPr>
              <a:t>项目展示</a:t>
            </a:r>
            <a:r>
              <a:rPr lang="en-US" altLang="zh-CN" sz="1599" b="1" dirty="0">
                <a:solidFill>
                  <a:prstClr val="white">
                    <a:lumMod val="95000"/>
                  </a:prstClr>
                </a:solidFill>
                <a:latin typeface="微软雅黑" pitchFamily="34" charset="-122"/>
                <a:ea typeface="微软雅黑" pitchFamily="34" charset="-122"/>
              </a:rPr>
              <a:t>05</a:t>
            </a:r>
            <a:endParaRPr lang="id-ID" sz="1599" b="1" dirty="0">
              <a:solidFill>
                <a:prstClr val="white">
                  <a:lumMod val="95000"/>
                </a:prstClr>
              </a:solidFill>
              <a:latin typeface="微软雅黑" pitchFamily="34" charset="-122"/>
              <a:ea typeface="微软雅黑" pitchFamily="34" charset="-122"/>
            </a:endParaRPr>
          </a:p>
        </p:txBody>
      </p:sp>
      <p:cxnSp>
        <p:nvCxnSpPr>
          <p:cNvPr id="220" name="直接连接符 219"/>
          <p:cNvCxnSpPr/>
          <p:nvPr/>
        </p:nvCxnSpPr>
        <p:spPr>
          <a:xfrm>
            <a:off x="3904571" y="2130224"/>
            <a:ext cx="1902037"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2" name="Group 72"/>
          <p:cNvGrpSpPr/>
          <p:nvPr/>
        </p:nvGrpSpPr>
        <p:grpSpPr>
          <a:xfrm rot="10800000">
            <a:off x="6480671" y="4245668"/>
            <a:ext cx="2459249" cy="1158362"/>
            <a:chOff x="1601807" y="4606597"/>
            <a:chExt cx="4035391" cy="952107"/>
          </a:xfrm>
          <a:solidFill>
            <a:srgbClr val="0067B4"/>
          </a:solidFill>
        </p:grpSpPr>
        <p:sp>
          <p:nvSpPr>
            <p:cNvPr id="223" name="Isosceles Triangle 73"/>
            <p:cNvSpPr/>
            <p:nvPr/>
          </p:nvSpPr>
          <p:spPr>
            <a:xfrm rot="5400000">
              <a:off x="5328847" y="496135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sp>
          <p:nvSpPr>
            <p:cNvPr id="224" name="Rectangle 74"/>
            <p:cNvSpPr/>
            <p:nvPr/>
          </p:nvSpPr>
          <p:spPr>
            <a:xfrm>
              <a:off x="1601807" y="4606597"/>
              <a:ext cx="383708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grpSp>
      <p:sp>
        <p:nvSpPr>
          <p:cNvPr id="225" name="Rectangle 94"/>
          <p:cNvSpPr/>
          <p:nvPr/>
        </p:nvSpPr>
        <p:spPr>
          <a:xfrm>
            <a:off x="6791713" y="4913605"/>
            <a:ext cx="1678718" cy="317893"/>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466" b="1" dirty="0">
                <a:solidFill>
                  <a:prstClr val="white"/>
                </a:solidFill>
                <a:latin typeface="微软雅黑" pitchFamily="34" charset="-122"/>
                <a:ea typeface="微软雅黑" pitchFamily="34" charset="-122"/>
              </a:rPr>
              <a:t>单击此处添加标题</a:t>
            </a:r>
            <a:endParaRPr lang="id-ID" sz="1466" b="1" dirty="0">
              <a:solidFill>
                <a:prstClr val="white"/>
              </a:solidFill>
              <a:latin typeface="微软雅黑" pitchFamily="34" charset="-122"/>
              <a:ea typeface="微软雅黑" pitchFamily="34" charset="-122"/>
            </a:endParaRPr>
          </a:p>
        </p:txBody>
      </p:sp>
      <p:sp>
        <p:nvSpPr>
          <p:cNvPr id="226" name="Rectangle 96"/>
          <p:cNvSpPr/>
          <p:nvPr/>
        </p:nvSpPr>
        <p:spPr>
          <a:xfrm>
            <a:off x="6702663" y="4360367"/>
            <a:ext cx="1728614" cy="338412"/>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599" b="1" dirty="0">
                <a:solidFill>
                  <a:prstClr val="white">
                    <a:lumMod val="95000"/>
                  </a:prstClr>
                </a:solidFill>
                <a:latin typeface="微软雅黑" pitchFamily="34" charset="-122"/>
                <a:ea typeface="微软雅黑" pitchFamily="34" charset="-122"/>
              </a:rPr>
              <a:t>项目展示</a:t>
            </a:r>
            <a:r>
              <a:rPr lang="en-US" altLang="zh-CN" sz="1599" b="1" dirty="0">
                <a:solidFill>
                  <a:prstClr val="white">
                    <a:lumMod val="95000"/>
                  </a:prstClr>
                </a:solidFill>
                <a:latin typeface="微软雅黑" pitchFamily="34" charset="-122"/>
                <a:ea typeface="微软雅黑" pitchFamily="34" charset="-122"/>
              </a:rPr>
              <a:t>02</a:t>
            </a:r>
            <a:endParaRPr lang="id-ID" sz="1599" b="1" dirty="0">
              <a:solidFill>
                <a:prstClr val="white">
                  <a:lumMod val="95000"/>
                </a:prstClr>
              </a:solidFill>
              <a:latin typeface="微软雅黑" pitchFamily="34" charset="-122"/>
              <a:ea typeface="微软雅黑" pitchFamily="34" charset="-122"/>
            </a:endParaRPr>
          </a:p>
        </p:txBody>
      </p:sp>
      <p:cxnSp>
        <p:nvCxnSpPr>
          <p:cNvPr id="227" name="直接连接符 226"/>
          <p:cNvCxnSpPr/>
          <p:nvPr/>
        </p:nvCxnSpPr>
        <p:spPr>
          <a:xfrm>
            <a:off x="6595075" y="4794128"/>
            <a:ext cx="1902037"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9" name="Group 72"/>
          <p:cNvGrpSpPr/>
          <p:nvPr/>
        </p:nvGrpSpPr>
        <p:grpSpPr>
          <a:xfrm rot="10800000">
            <a:off x="6480669" y="2490752"/>
            <a:ext cx="2459253" cy="1158362"/>
            <a:chOff x="2101796" y="4606597"/>
            <a:chExt cx="3535402" cy="952107"/>
          </a:xfrm>
          <a:solidFill>
            <a:srgbClr val="0067B4"/>
          </a:solidFill>
        </p:grpSpPr>
        <p:sp>
          <p:nvSpPr>
            <p:cNvPr id="230" name="Isosceles Triangle 73"/>
            <p:cNvSpPr/>
            <p:nvPr/>
          </p:nvSpPr>
          <p:spPr>
            <a:xfrm rot="5400000">
              <a:off x="5328847" y="4961359"/>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sp>
          <p:nvSpPr>
            <p:cNvPr id="231"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id-ID" sz="1333" b="1">
                <a:solidFill>
                  <a:prstClr val="white"/>
                </a:solidFill>
                <a:latin typeface="Palatino Linotype"/>
              </a:endParaRPr>
            </a:p>
          </p:txBody>
        </p:sp>
      </p:grpSp>
      <p:sp>
        <p:nvSpPr>
          <p:cNvPr id="232" name="Rectangle 94"/>
          <p:cNvSpPr/>
          <p:nvPr/>
        </p:nvSpPr>
        <p:spPr>
          <a:xfrm>
            <a:off x="6791711" y="3158691"/>
            <a:ext cx="1678718" cy="317893"/>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466" b="1" dirty="0">
                <a:solidFill>
                  <a:prstClr val="white"/>
                </a:solidFill>
                <a:latin typeface="微软雅黑" pitchFamily="34" charset="-122"/>
                <a:ea typeface="微软雅黑" pitchFamily="34" charset="-122"/>
              </a:rPr>
              <a:t>单击此处添加标题</a:t>
            </a:r>
            <a:endParaRPr lang="id-ID" sz="1466" b="1" dirty="0">
              <a:solidFill>
                <a:prstClr val="white"/>
              </a:solidFill>
              <a:latin typeface="微软雅黑" pitchFamily="34" charset="-122"/>
              <a:ea typeface="微软雅黑" pitchFamily="34" charset="-122"/>
            </a:endParaRPr>
          </a:p>
        </p:txBody>
      </p:sp>
      <p:sp>
        <p:nvSpPr>
          <p:cNvPr id="233" name="Rectangle 96"/>
          <p:cNvSpPr/>
          <p:nvPr/>
        </p:nvSpPr>
        <p:spPr>
          <a:xfrm>
            <a:off x="6702662" y="2605452"/>
            <a:ext cx="1728614" cy="338412"/>
          </a:xfrm>
          <a:prstGeom prst="rect">
            <a:avLst/>
          </a:prstGeom>
        </p:spPr>
        <p:txBody>
          <a:bodyPr wrap="square" lIns="91424" tIns="45713" rIns="91424" bIns="45713">
            <a:spAutoFit/>
          </a:bodyPr>
          <a:lstStyle/>
          <a:p>
            <a:pPr algn="ctr" defTabSz="1218804" fontAlgn="base">
              <a:spcBef>
                <a:spcPct val="0"/>
              </a:spcBef>
              <a:spcAft>
                <a:spcPct val="0"/>
              </a:spcAft>
            </a:pPr>
            <a:r>
              <a:rPr lang="zh-CN" altLang="en-US" sz="1599" b="1" dirty="0">
                <a:solidFill>
                  <a:prstClr val="white">
                    <a:lumMod val="95000"/>
                  </a:prstClr>
                </a:solidFill>
                <a:latin typeface="微软雅黑" pitchFamily="34" charset="-122"/>
                <a:ea typeface="微软雅黑" pitchFamily="34" charset="-122"/>
              </a:rPr>
              <a:t>项目展示</a:t>
            </a:r>
            <a:r>
              <a:rPr lang="en-US" altLang="zh-CN" sz="1599" b="1" dirty="0">
                <a:solidFill>
                  <a:prstClr val="white">
                    <a:lumMod val="95000"/>
                  </a:prstClr>
                </a:solidFill>
                <a:latin typeface="微软雅黑" pitchFamily="34" charset="-122"/>
                <a:ea typeface="微软雅黑" pitchFamily="34" charset="-122"/>
              </a:rPr>
              <a:t>04</a:t>
            </a:r>
            <a:endParaRPr lang="id-ID" sz="1599" b="1" dirty="0">
              <a:solidFill>
                <a:prstClr val="white">
                  <a:lumMod val="95000"/>
                </a:prstClr>
              </a:solidFill>
              <a:latin typeface="微软雅黑" pitchFamily="34" charset="-122"/>
              <a:ea typeface="微软雅黑" pitchFamily="34" charset="-122"/>
            </a:endParaRPr>
          </a:p>
        </p:txBody>
      </p:sp>
      <p:cxnSp>
        <p:nvCxnSpPr>
          <p:cNvPr id="234" name="直接连接符 233"/>
          <p:cNvCxnSpPr/>
          <p:nvPr/>
        </p:nvCxnSpPr>
        <p:spPr>
          <a:xfrm>
            <a:off x="6595074" y="3039212"/>
            <a:ext cx="1902037"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8514965" y="2311745"/>
            <a:ext cx="1846919" cy="1454658"/>
          </a:xfrm>
          <a:prstGeom prst="hexagon">
            <a:avLst/>
          </a:prstGeom>
          <a:blipFill>
            <a:blip r:embed="rId3"/>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36" name="六边形 235"/>
          <p:cNvSpPr/>
          <p:nvPr/>
        </p:nvSpPr>
        <p:spPr>
          <a:xfrm>
            <a:off x="8514965" y="4107284"/>
            <a:ext cx="1846919" cy="1454658"/>
          </a:xfrm>
          <a:prstGeom prst="hexagon">
            <a:avLst/>
          </a:prstGeom>
          <a:blipFill>
            <a:blip r:embed="rId4"/>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37" name="六边形 236"/>
          <p:cNvSpPr/>
          <p:nvPr/>
        </p:nvSpPr>
        <p:spPr>
          <a:xfrm>
            <a:off x="2191967" y="1435151"/>
            <a:ext cx="1846919" cy="1454658"/>
          </a:xfrm>
          <a:prstGeom prst="hexagon">
            <a:avLst/>
          </a:prstGeom>
          <a:blipFill>
            <a:blip r:embed="rId5"/>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38" name="六边形 237"/>
          <p:cNvSpPr/>
          <p:nvPr/>
        </p:nvSpPr>
        <p:spPr>
          <a:xfrm>
            <a:off x="2191967" y="3158690"/>
            <a:ext cx="1846919" cy="1454658"/>
          </a:xfrm>
          <a:prstGeom prst="hexagon">
            <a:avLst/>
          </a:prstGeom>
          <a:blipFill>
            <a:blip r:embed="rId6"/>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39" name="六边形 238"/>
          <p:cNvSpPr/>
          <p:nvPr/>
        </p:nvSpPr>
        <p:spPr>
          <a:xfrm>
            <a:off x="2191967" y="4999283"/>
            <a:ext cx="1846919" cy="1454658"/>
          </a:xfrm>
          <a:prstGeom prst="hexagon">
            <a:avLst/>
          </a:prstGeom>
          <a:blipFill>
            <a:blip r:embed="rId7"/>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Tree>
    <p:extLst>
      <p:ext uri="{BB962C8B-B14F-4D97-AF65-F5344CB8AC3E}">
        <p14:creationId xmlns:p14="http://schemas.microsoft.com/office/powerpoint/2010/main" val="3905828545"/>
      </p:ext>
    </p:extLst>
  </p:cSld>
  <p:clrMapOvr>
    <a:masterClrMapping/>
  </p:clrMapOvr>
  <p:transition spd="slow" advTm="11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195"/>
                                        </p:tgtEl>
                                        <p:attrNameLst>
                                          <p:attrName>style.visibility</p:attrName>
                                        </p:attrNameLst>
                                      </p:cBhvr>
                                      <p:to>
                                        <p:strVal val="visible"/>
                                      </p:to>
                                    </p:set>
                                    <p:anim calcmode="lin" valueType="num">
                                      <p:cBhvr additive="base">
                                        <p:cTn id="25" dur="250" fill="hold"/>
                                        <p:tgtEl>
                                          <p:spTgt spid="195"/>
                                        </p:tgtEl>
                                        <p:attrNameLst>
                                          <p:attrName>ppt_x</p:attrName>
                                        </p:attrNameLst>
                                      </p:cBhvr>
                                      <p:tavLst>
                                        <p:tav tm="0">
                                          <p:val>
                                            <p:strVal val="#ppt_x"/>
                                          </p:val>
                                        </p:tav>
                                        <p:tav tm="100000">
                                          <p:val>
                                            <p:strVal val="#ppt_x"/>
                                          </p:val>
                                        </p:tav>
                                      </p:tavLst>
                                    </p:anim>
                                    <p:anim calcmode="lin" valueType="num">
                                      <p:cBhvr additive="base">
                                        <p:cTn id="26" dur="250" fill="hold"/>
                                        <p:tgtEl>
                                          <p:spTgt spid="195"/>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200"/>
                                        </p:tgtEl>
                                        <p:attrNameLst>
                                          <p:attrName>style.visibility</p:attrName>
                                        </p:attrNameLst>
                                      </p:cBhvr>
                                      <p:to>
                                        <p:strVal val="visible"/>
                                      </p:to>
                                    </p:set>
                                    <p:anim calcmode="lin" valueType="num">
                                      <p:cBhvr additive="base">
                                        <p:cTn id="30" dur="250" fill="hold"/>
                                        <p:tgtEl>
                                          <p:spTgt spid="200"/>
                                        </p:tgtEl>
                                        <p:attrNameLst>
                                          <p:attrName>ppt_x</p:attrName>
                                        </p:attrNameLst>
                                      </p:cBhvr>
                                      <p:tavLst>
                                        <p:tav tm="0">
                                          <p:val>
                                            <p:strVal val="#ppt_x"/>
                                          </p:val>
                                        </p:tav>
                                        <p:tav tm="100000">
                                          <p:val>
                                            <p:strVal val="#ppt_x"/>
                                          </p:val>
                                        </p:tav>
                                      </p:tavLst>
                                    </p:anim>
                                    <p:anim calcmode="lin" valueType="num">
                                      <p:cBhvr additive="base">
                                        <p:cTn id="31" dur="250" fill="hold"/>
                                        <p:tgtEl>
                                          <p:spTgt spid="20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201"/>
                                        </p:tgtEl>
                                        <p:attrNameLst>
                                          <p:attrName>style.visibility</p:attrName>
                                        </p:attrNameLst>
                                      </p:cBhvr>
                                      <p:to>
                                        <p:strVal val="visible"/>
                                      </p:to>
                                    </p:set>
                                    <p:anim calcmode="lin" valueType="num">
                                      <p:cBhvr additive="base">
                                        <p:cTn id="35" dur="500"/>
                                        <p:tgtEl>
                                          <p:spTgt spid="201"/>
                                        </p:tgtEl>
                                        <p:attrNameLst>
                                          <p:attrName>ppt_x</p:attrName>
                                        </p:attrNameLst>
                                      </p:cBhvr>
                                      <p:tavLst>
                                        <p:tav tm="0">
                                          <p:val>
                                            <p:strVal val="#ppt_x-#ppt_w*1.125000"/>
                                          </p:val>
                                        </p:tav>
                                        <p:tav tm="100000">
                                          <p:val>
                                            <p:strVal val="#ppt_x"/>
                                          </p:val>
                                        </p:tav>
                                      </p:tavLst>
                                    </p:anim>
                                    <p:animEffect transition="in" filter="wipe(right)">
                                      <p:cBhvr>
                                        <p:cTn id="36" dur="500"/>
                                        <p:tgtEl>
                                          <p:spTgt spid="20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39"/>
                                        </p:tgtEl>
                                        <p:attrNameLst>
                                          <p:attrName>style.visibility</p:attrName>
                                        </p:attrNameLst>
                                      </p:cBhvr>
                                      <p:to>
                                        <p:strVal val="visible"/>
                                      </p:to>
                                    </p:set>
                                    <p:anim calcmode="lin" valueType="num">
                                      <p:cBhvr>
                                        <p:cTn id="39" dur="500" fill="hold"/>
                                        <p:tgtEl>
                                          <p:spTgt spid="239"/>
                                        </p:tgtEl>
                                        <p:attrNameLst>
                                          <p:attrName>ppt_w</p:attrName>
                                        </p:attrNameLst>
                                      </p:cBhvr>
                                      <p:tavLst>
                                        <p:tav tm="0">
                                          <p:val>
                                            <p:fltVal val="0"/>
                                          </p:val>
                                        </p:tav>
                                        <p:tav tm="100000">
                                          <p:val>
                                            <p:strVal val="#ppt_w"/>
                                          </p:val>
                                        </p:tav>
                                      </p:tavLst>
                                    </p:anim>
                                    <p:anim calcmode="lin" valueType="num">
                                      <p:cBhvr>
                                        <p:cTn id="40" dur="500" fill="hold"/>
                                        <p:tgtEl>
                                          <p:spTgt spid="239"/>
                                        </p:tgtEl>
                                        <p:attrNameLst>
                                          <p:attrName>ppt_h</p:attrName>
                                        </p:attrNameLst>
                                      </p:cBhvr>
                                      <p:tavLst>
                                        <p:tav tm="0">
                                          <p:val>
                                            <p:fltVal val="0"/>
                                          </p:val>
                                        </p:tav>
                                        <p:tav tm="100000">
                                          <p:val>
                                            <p:strVal val="#ppt_h"/>
                                          </p:val>
                                        </p:tav>
                                      </p:tavLst>
                                    </p:anim>
                                    <p:animEffect transition="in" filter="fade">
                                      <p:cBhvr>
                                        <p:cTn id="41" dur="500"/>
                                        <p:tgtEl>
                                          <p:spTgt spid="239"/>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05"/>
                                        </p:tgtEl>
                                        <p:attrNameLst>
                                          <p:attrName>style.visibility</p:attrName>
                                        </p:attrNameLst>
                                      </p:cBhvr>
                                      <p:to>
                                        <p:strVal val="visible"/>
                                      </p:to>
                                    </p:set>
                                    <p:animEffect transition="in" filter="wipe(left)">
                                      <p:cBhvr>
                                        <p:cTn id="45" dur="500"/>
                                        <p:tgtEl>
                                          <p:spTgt spid="205"/>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04"/>
                                        </p:tgtEl>
                                        <p:attrNameLst>
                                          <p:attrName>style.visibility</p:attrName>
                                        </p:attrNameLst>
                                      </p:cBhvr>
                                      <p:to>
                                        <p:strVal val="visible"/>
                                      </p:to>
                                    </p:set>
                                    <p:animEffect transition="in" filter="wipe(left)">
                                      <p:cBhvr>
                                        <p:cTn id="49" dur="500"/>
                                        <p:tgtEl>
                                          <p:spTgt spid="204"/>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199"/>
                                        </p:tgtEl>
                                        <p:attrNameLst>
                                          <p:attrName>style.visibility</p:attrName>
                                        </p:attrNameLst>
                                      </p:cBhvr>
                                      <p:to>
                                        <p:strVal val="visible"/>
                                      </p:to>
                                    </p:set>
                                    <p:anim calcmode="lin" valueType="num">
                                      <p:cBhvr additive="base">
                                        <p:cTn id="52" dur="250" fill="hold"/>
                                        <p:tgtEl>
                                          <p:spTgt spid="199"/>
                                        </p:tgtEl>
                                        <p:attrNameLst>
                                          <p:attrName>ppt_x</p:attrName>
                                        </p:attrNameLst>
                                      </p:cBhvr>
                                      <p:tavLst>
                                        <p:tav tm="0">
                                          <p:val>
                                            <p:strVal val="#ppt_x"/>
                                          </p:val>
                                        </p:tav>
                                        <p:tav tm="100000">
                                          <p:val>
                                            <p:strVal val="#ppt_x"/>
                                          </p:val>
                                        </p:tav>
                                      </p:tavLst>
                                    </p:anim>
                                    <p:anim calcmode="lin" valueType="num">
                                      <p:cBhvr additive="base">
                                        <p:cTn id="53" dur="250" fill="hold"/>
                                        <p:tgtEl>
                                          <p:spTgt spid="19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12" presetClass="entr" presetSubtype="2" fill="hold" nodeType="afterEffect">
                                  <p:stCondLst>
                                    <p:cond delay="0"/>
                                  </p:stCondLst>
                                  <p:childTnLst>
                                    <p:set>
                                      <p:cBhvr>
                                        <p:cTn id="56" dur="1" fill="hold">
                                          <p:stCondLst>
                                            <p:cond delay="0"/>
                                          </p:stCondLst>
                                        </p:cTn>
                                        <p:tgtEl>
                                          <p:spTgt spid="222"/>
                                        </p:tgtEl>
                                        <p:attrNameLst>
                                          <p:attrName>style.visibility</p:attrName>
                                        </p:attrNameLst>
                                      </p:cBhvr>
                                      <p:to>
                                        <p:strVal val="visible"/>
                                      </p:to>
                                    </p:set>
                                    <p:anim calcmode="lin" valueType="num">
                                      <p:cBhvr additive="base">
                                        <p:cTn id="57" dur="500"/>
                                        <p:tgtEl>
                                          <p:spTgt spid="222"/>
                                        </p:tgtEl>
                                        <p:attrNameLst>
                                          <p:attrName>ppt_x</p:attrName>
                                        </p:attrNameLst>
                                      </p:cBhvr>
                                      <p:tavLst>
                                        <p:tav tm="0">
                                          <p:val>
                                            <p:strVal val="#ppt_x+#ppt_w*1.125000"/>
                                          </p:val>
                                        </p:tav>
                                        <p:tav tm="100000">
                                          <p:val>
                                            <p:strVal val="#ppt_x"/>
                                          </p:val>
                                        </p:tav>
                                      </p:tavLst>
                                    </p:anim>
                                    <p:animEffect transition="in" filter="wipe(left)">
                                      <p:cBhvr>
                                        <p:cTn id="58" dur="500"/>
                                        <p:tgtEl>
                                          <p:spTgt spid="222"/>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36"/>
                                        </p:tgtEl>
                                        <p:attrNameLst>
                                          <p:attrName>style.visibility</p:attrName>
                                        </p:attrNameLst>
                                      </p:cBhvr>
                                      <p:to>
                                        <p:strVal val="visible"/>
                                      </p:to>
                                    </p:set>
                                    <p:anim calcmode="lin" valueType="num">
                                      <p:cBhvr>
                                        <p:cTn id="61" dur="500" fill="hold"/>
                                        <p:tgtEl>
                                          <p:spTgt spid="236"/>
                                        </p:tgtEl>
                                        <p:attrNameLst>
                                          <p:attrName>ppt_w</p:attrName>
                                        </p:attrNameLst>
                                      </p:cBhvr>
                                      <p:tavLst>
                                        <p:tav tm="0">
                                          <p:val>
                                            <p:fltVal val="0"/>
                                          </p:val>
                                        </p:tav>
                                        <p:tav tm="100000">
                                          <p:val>
                                            <p:strVal val="#ppt_w"/>
                                          </p:val>
                                        </p:tav>
                                      </p:tavLst>
                                    </p:anim>
                                    <p:anim calcmode="lin" valueType="num">
                                      <p:cBhvr>
                                        <p:cTn id="62" dur="500" fill="hold"/>
                                        <p:tgtEl>
                                          <p:spTgt spid="236"/>
                                        </p:tgtEl>
                                        <p:attrNameLst>
                                          <p:attrName>ppt_h</p:attrName>
                                        </p:attrNameLst>
                                      </p:cBhvr>
                                      <p:tavLst>
                                        <p:tav tm="0">
                                          <p:val>
                                            <p:fltVal val="0"/>
                                          </p:val>
                                        </p:tav>
                                        <p:tav tm="100000">
                                          <p:val>
                                            <p:strVal val="#ppt_h"/>
                                          </p:val>
                                        </p:tav>
                                      </p:tavLst>
                                    </p:anim>
                                    <p:animEffect transition="in" filter="fade">
                                      <p:cBhvr>
                                        <p:cTn id="63" dur="500"/>
                                        <p:tgtEl>
                                          <p:spTgt spid="236"/>
                                        </p:tgtEl>
                                      </p:cBhvr>
                                    </p:animEffect>
                                  </p:childTnLst>
                                </p:cTn>
                              </p:par>
                            </p:childTnLst>
                          </p:cTn>
                        </p:par>
                        <p:par>
                          <p:cTn id="64" fill="hold">
                            <p:stCondLst>
                              <p:cond delay="4000"/>
                            </p:stCondLst>
                            <p:childTnLst>
                              <p:par>
                                <p:cTn id="65" presetID="22" presetClass="entr" presetSubtype="8" fill="hold" grpId="0" nodeType="afterEffect">
                                  <p:stCondLst>
                                    <p:cond delay="0"/>
                                  </p:stCondLst>
                                  <p:childTnLst>
                                    <p:set>
                                      <p:cBhvr>
                                        <p:cTn id="66" dur="1" fill="hold">
                                          <p:stCondLst>
                                            <p:cond delay="0"/>
                                          </p:stCondLst>
                                        </p:cTn>
                                        <p:tgtEl>
                                          <p:spTgt spid="226"/>
                                        </p:tgtEl>
                                        <p:attrNameLst>
                                          <p:attrName>style.visibility</p:attrName>
                                        </p:attrNameLst>
                                      </p:cBhvr>
                                      <p:to>
                                        <p:strVal val="visible"/>
                                      </p:to>
                                    </p:set>
                                    <p:animEffect transition="in" filter="wipe(left)">
                                      <p:cBhvr>
                                        <p:cTn id="67" dur="500"/>
                                        <p:tgtEl>
                                          <p:spTgt spid="226"/>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225"/>
                                        </p:tgtEl>
                                        <p:attrNameLst>
                                          <p:attrName>style.visibility</p:attrName>
                                        </p:attrNameLst>
                                      </p:cBhvr>
                                      <p:to>
                                        <p:strVal val="visible"/>
                                      </p:to>
                                    </p:set>
                                    <p:animEffect transition="in" filter="wipe(left)">
                                      <p:cBhvr>
                                        <p:cTn id="71" dur="500"/>
                                        <p:tgtEl>
                                          <p:spTgt spid="225"/>
                                        </p:tgtEl>
                                      </p:cBhvr>
                                    </p:animEffect>
                                  </p:childTnLst>
                                </p:cTn>
                              </p:par>
                            </p:childTnLst>
                          </p:cTn>
                        </p:par>
                        <p:par>
                          <p:cTn id="72" fill="hold">
                            <p:stCondLst>
                              <p:cond delay="5000"/>
                            </p:stCondLst>
                            <p:childTnLst>
                              <p:par>
                                <p:cTn id="73" presetID="2" presetClass="entr" presetSubtype="4" fill="hold" grpId="0" nodeType="afterEffect">
                                  <p:stCondLst>
                                    <p:cond delay="0"/>
                                  </p:stCondLst>
                                  <p:childTnLst>
                                    <p:set>
                                      <p:cBhvr>
                                        <p:cTn id="74" dur="1" fill="hold">
                                          <p:stCondLst>
                                            <p:cond delay="0"/>
                                          </p:stCondLst>
                                        </p:cTn>
                                        <p:tgtEl>
                                          <p:spTgt spid="198"/>
                                        </p:tgtEl>
                                        <p:attrNameLst>
                                          <p:attrName>style.visibility</p:attrName>
                                        </p:attrNameLst>
                                      </p:cBhvr>
                                      <p:to>
                                        <p:strVal val="visible"/>
                                      </p:to>
                                    </p:set>
                                    <p:anim calcmode="lin" valueType="num">
                                      <p:cBhvr additive="base">
                                        <p:cTn id="75" dur="250" fill="hold"/>
                                        <p:tgtEl>
                                          <p:spTgt spid="198"/>
                                        </p:tgtEl>
                                        <p:attrNameLst>
                                          <p:attrName>ppt_x</p:attrName>
                                        </p:attrNameLst>
                                      </p:cBhvr>
                                      <p:tavLst>
                                        <p:tav tm="0">
                                          <p:val>
                                            <p:strVal val="#ppt_x"/>
                                          </p:val>
                                        </p:tav>
                                        <p:tav tm="100000">
                                          <p:val>
                                            <p:strVal val="#ppt_x"/>
                                          </p:val>
                                        </p:tav>
                                      </p:tavLst>
                                    </p:anim>
                                    <p:anim calcmode="lin" valueType="num">
                                      <p:cBhvr additive="base">
                                        <p:cTn id="76" dur="250" fill="hold"/>
                                        <p:tgtEl>
                                          <p:spTgt spid="198"/>
                                        </p:tgtEl>
                                        <p:attrNameLst>
                                          <p:attrName>ppt_y</p:attrName>
                                        </p:attrNameLst>
                                      </p:cBhvr>
                                      <p:tavLst>
                                        <p:tav tm="0">
                                          <p:val>
                                            <p:strVal val="1+#ppt_h/2"/>
                                          </p:val>
                                        </p:tav>
                                        <p:tav tm="100000">
                                          <p:val>
                                            <p:strVal val="#ppt_y"/>
                                          </p:val>
                                        </p:tav>
                                      </p:tavLst>
                                    </p:anim>
                                  </p:childTnLst>
                                </p:cTn>
                              </p:par>
                            </p:childTnLst>
                          </p:cTn>
                        </p:par>
                        <p:par>
                          <p:cTn id="77" fill="hold">
                            <p:stCondLst>
                              <p:cond delay="5250"/>
                            </p:stCondLst>
                            <p:childTnLst>
                              <p:par>
                                <p:cTn id="78" presetID="12" presetClass="entr" presetSubtype="8" fill="hold" nodeType="afterEffect">
                                  <p:stCondLst>
                                    <p:cond delay="0"/>
                                  </p:stCondLst>
                                  <p:childTnLst>
                                    <p:set>
                                      <p:cBhvr>
                                        <p:cTn id="79" dur="1" fill="hold">
                                          <p:stCondLst>
                                            <p:cond delay="0"/>
                                          </p:stCondLst>
                                        </p:cTn>
                                        <p:tgtEl>
                                          <p:spTgt spid="208"/>
                                        </p:tgtEl>
                                        <p:attrNameLst>
                                          <p:attrName>style.visibility</p:attrName>
                                        </p:attrNameLst>
                                      </p:cBhvr>
                                      <p:to>
                                        <p:strVal val="visible"/>
                                      </p:to>
                                    </p:set>
                                    <p:anim calcmode="lin" valueType="num">
                                      <p:cBhvr additive="base">
                                        <p:cTn id="80" dur="500"/>
                                        <p:tgtEl>
                                          <p:spTgt spid="208"/>
                                        </p:tgtEl>
                                        <p:attrNameLst>
                                          <p:attrName>ppt_x</p:attrName>
                                        </p:attrNameLst>
                                      </p:cBhvr>
                                      <p:tavLst>
                                        <p:tav tm="0">
                                          <p:val>
                                            <p:strVal val="#ppt_x-#ppt_w*1.125000"/>
                                          </p:val>
                                        </p:tav>
                                        <p:tav tm="100000">
                                          <p:val>
                                            <p:strVal val="#ppt_x"/>
                                          </p:val>
                                        </p:tav>
                                      </p:tavLst>
                                    </p:anim>
                                    <p:animEffect transition="in" filter="wipe(right)">
                                      <p:cBhvr>
                                        <p:cTn id="81" dur="500"/>
                                        <p:tgtEl>
                                          <p:spTgt spid="208"/>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38"/>
                                        </p:tgtEl>
                                        <p:attrNameLst>
                                          <p:attrName>style.visibility</p:attrName>
                                        </p:attrNameLst>
                                      </p:cBhvr>
                                      <p:to>
                                        <p:strVal val="visible"/>
                                      </p:to>
                                    </p:set>
                                    <p:anim calcmode="lin" valueType="num">
                                      <p:cBhvr>
                                        <p:cTn id="84" dur="500" fill="hold"/>
                                        <p:tgtEl>
                                          <p:spTgt spid="238"/>
                                        </p:tgtEl>
                                        <p:attrNameLst>
                                          <p:attrName>ppt_w</p:attrName>
                                        </p:attrNameLst>
                                      </p:cBhvr>
                                      <p:tavLst>
                                        <p:tav tm="0">
                                          <p:val>
                                            <p:fltVal val="0"/>
                                          </p:val>
                                        </p:tav>
                                        <p:tav tm="100000">
                                          <p:val>
                                            <p:strVal val="#ppt_w"/>
                                          </p:val>
                                        </p:tav>
                                      </p:tavLst>
                                    </p:anim>
                                    <p:anim calcmode="lin" valueType="num">
                                      <p:cBhvr>
                                        <p:cTn id="85" dur="500" fill="hold"/>
                                        <p:tgtEl>
                                          <p:spTgt spid="238"/>
                                        </p:tgtEl>
                                        <p:attrNameLst>
                                          <p:attrName>ppt_h</p:attrName>
                                        </p:attrNameLst>
                                      </p:cBhvr>
                                      <p:tavLst>
                                        <p:tav tm="0">
                                          <p:val>
                                            <p:fltVal val="0"/>
                                          </p:val>
                                        </p:tav>
                                        <p:tav tm="100000">
                                          <p:val>
                                            <p:strVal val="#ppt_h"/>
                                          </p:val>
                                        </p:tav>
                                      </p:tavLst>
                                    </p:anim>
                                    <p:animEffect transition="in" filter="fade">
                                      <p:cBhvr>
                                        <p:cTn id="86" dur="500"/>
                                        <p:tgtEl>
                                          <p:spTgt spid="238"/>
                                        </p:tgtEl>
                                      </p:cBhvr>
                                    </p:animEffect>
                                  </p:childTnLst>
                                </p:cTn>
                              </p:par>
                            </p:childTnLst>
                          </p:cTn>
                        </p:par>
                        <p:par>
                          <p:cTn id="87" fill="hold">
                            <p:stCondLst>
                              <p:cond delay="5750"/>
                            </p:stCondLst>
                            <p:childTnLst>
                              <p:par>
                                <p:cTn id="88" presetID="22" presetClass="entr" presetSubtype="8" fill="hold" grpId="0" nodeType="afterEffect">
                                  <p:stCondLst>
                                    <p:cond delay="0"/>
                                  </p:stCondLst>
                                  <p:childTnLst>
                                    <p:set>
                                      <p:cBhvr>
                                        <p:cTn id="89" dur="1" fill="hold">
                                          <p:stCondLst>
                                            <p:cond delay="0"/>
                                          </p:stCondLst>
                                        </p:cTn>
                                        <p:tgtEl>
                                          <p:spTgt spid="212"/>
                                        </p:tgtEl>
                                        <p:attrNameLst>
                                          <p:attrName>style.visibility</p:attrName>
                                        </p:attrNameLst>
                                      </p:cBhvr>
                                      <p:to>
                                        <p:strVal val="visible"/>
                                      </p:to>
                                    </p:set>
                                    <p:animEffect transition="in" filter="wipe(left)">
                                      <p:cBhvr>
                                        <p:cTn id="90" dur="500"/>
                                        <p:tgtEl>
                                          <p:spTgt spid="212"/>
                                        </p:tgtEl>
                                      </p:cBhvr>
                                    </p:animEffect>
                                  </p:childTnLst>
                                </p:cTn>
                              </p:par>
                            </p:childTnLst>
                          </p:cTn>
                        </p:par>
                        <p:par>
                          <p:cTn id="91" fill="hold">
                            <p:stCondLst>
                              <p:cond delay="6250"/>
                            </p:stCondLst>
                            <p:childTnLst>
                              <p:par>
                                <p:cTn id="92" presetID="22" presetClass="entr" presetSubtype="8" fill="hold" grpId="0" nodeType="after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wipe(left)">
                                      <p:cBhvr>
                                        <p:cTn id="94" dur="500"/>
                                        <p:tgtEl>
                                          <p:spTgt spid="211"/>
                                        </p:tgtEl>
                                      </p:cBhvr>
                                    </p:animEffect>
                                  </p:childTnLst>
                                </p:cTn>
                              </p:par>
                            </p:childTnLst>
                          </p:cTn>
                        </p:par>
                        <p:par>
                          <p:cTn id="95" fill="hold">
                            <p:stCondLst>
                              <p:cond delay="6750"/>
                            </p:stCondLst>
                            <p:childTnLst>
                              <p:par>
                                <p:cTn id="96" presetID="2" presetClass="entr" presetSubtype="4" fill="hold" grpId="0" nodeType="afterEffect">
                                  <p:stCondLst>
                                    <p:cond delay="0"/>
                                  </p:stCondLst>
                                  <p:childTnLst>
                                    <p:set>
                                      <p:cBhvr>
                                        <p:cTn id="97" dur="1" fill="hold">
                                          <p:stCondLst>
                                            <p:cond delay="0"/>
                                          </p:stCondLst>
                                        </p:cTn>
                                        <p:tgtEl>
                                          <p:spTgt spid="197"/>
                                        </p:tgtEl>
                                        <p:attrNameLst>
                                          <p:attrName>style.visibility</p:attrName>
                                        </p:attrNameLst>
                                      </p:cBhvr>
                                      <p:to>
                                        <p:strVal val="visible"/>
                                      </p:to>
                                    </p:set>
                                    <p:anim calcmode="lin" valueType="num">
                                      <p:cBhvr additive="base">
                                        <p:cTn id="98" dur="250" fill="hold"/>
                                        <p:tgtEl>
                                          <p:spTgt spid="197"/>
                                        </p:tgtEl>
                                        <p:attrNameLst>
                                          <p:attrName>ppt_x</p:attrName>
                                        </p:attrNameLst>
                                      </p:cBhvr>
                                      <p:tavLst>
                                        <p:tav tm="0">
                                          <p:val>
                                            <p:strVal val="#ppt_x"/>
                                          </p:val>
                                        </p:tav>
                                        <p:tav tm="100000">
                                          <p:val>
                                            <p:strVal val="#ppt_x"/>
                                          </p:val>
                                        </p:tav>
                                      </p:tavLst>
                                    </p:anim>
                                    <p:anim calcmode="lin" valueType="num">
                                      <p:cBhvr additive="base">
                                        <p:cTn id="99" dur="250" fill="hold"/>
                                        <p:tgtEl>
                                          <p:spTgt spid="197"/>
                                        </p:tgtEl>
                                        <p:attrNameLst>
                                          <p:attrName>ppt_y</p:attrName>
                                        </p:attrNameLst>
                                      </p:cBhvr>
                                      <p:tavLst>
                                        <p:tav tm="0">
                                          <p:val>
                                            <p:strVal val="1+#ppt_h/2"/>
                                          </p:val>
                                        </p:tav>
                                        <p:tav tm="100000">
                                          <p:val>
                                            <p:strVal val="#ppt_y"/>
                                          </p:val>
                                        </p:tav>
                                      </p:tavLst>
                                    </p:anim>
                                  </p:childTnLst>
                                </p:cTn>
                              </p:par>
                            </p:childTnLst>
                          </p:cTn>
                        </p:par>
                        <p:par>
                          <p:cTn id="100" fill="hold">
                            <p:stCondLst>
                              <p:cond delay="7000"/>
                            </p:stCondLst>
                            <p:childTnLst>
                              <p:par>
                                <p:cTn id="101" presetID="12" presetClass="entr" presetSubtype="2" fill="hold" nodeType="afterEffect">
                                  <p:stCondLst>
                                    <p:cond delay="0"/>
                                  </p:stCondLst>
                                  <p:childTnLst>
                                    <p:set>
                                      <p:cBhvr>
                                        <p:cTn id="102" dur="1" fill="hold">
                                          <p:stCondLst>
                                            <p:cond delay="0"/>
                                          </p:stCondLst>
                                        </p:cTn>
                                        <p:tgtEl>
                                          <p:spTgt spid="229"/>
                                        </p:tgtEl>
                                        <p:attrNameLst>
                                          <p:attrName>style.visibility</p:attrName>
                                        </p:attrNameLst>
                                      </p:cBhvr>
                                      <p:to>
                                        <p:strVal val="visible"/>
                                      </p:to>
                                    </p:set>
                                    <p:anim calcmode="lin" valueType="num">
                                      <p:cBhvr additive="base">
                                        <p:cTn id="103" dur="500"/>
                                        <p:tgtEl>
                                          <p:spTgt spid="229"/>
                                        </p:tgtEl>
                                        <p:attrNameLst>
                                          <p:attrName>ppt_x</p:attrName>
                                        </p:attrNameLst>
                                      </p:cBhvr>
                                      <p:tavLst>
                                        <p:tav tm="0">
                                          <p:val>
                                            <p:strVal val="#ppt_x+#ppt_w*1.125000"/>
                                          </p:val>
                                        </p:tav>
                                        <p:tav tm="100000">
                                          <p:val>
                                            <p:strVal val="#ppt_x"/>
                                          </p:val>
                                        </p:tav>
                                      </p:tavLst>
                                    </p:anim>
                                    <p:animEffect transition="in" filter="wipe(left)">
                                      <p:cBhvr>
                                        <p:cTn id="104" dur="500"/>
                                        <p:tgtEl>
                                          <p:spTgt spid="22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
                                        </p:tgtEl>
                                        <p:attrNameLst>
                                          <p:attrName>style.visibility</p:attrName>
                                        </p:attrNameLst>
                                      </p:cBhvr>
                                      <p:to>
                                        <p:strVal val="visible"/>
                                      </p:to>
                                    </p:set>
                                    <p:anim calcmode="lin" valueType="num">
                                      <p:cBhvr>
                                        <p:cTn id="107" dur="500" fill="hold"/>
                                        <p:tgtEl>
                                          <p:spTgt spid="2"/>
                                        </p:tgtEl>
                                        <p:attrNameLst>
                                          <p:attrName>ppt_w</p:attrName>
                                        </p:attrNameLst>
                                      </p:cBhvr>
                                      <p:tavLst>
                                        <p:tav tm="0">
                                          <p:val>
                                            <p:fltVal val="0"/>
                                          </p:val>
                                        </p:tav>
                                        <p:tav tm="100000">
                                          <p:val>
                                            <p:strVal val="#ppt_w"/>
                                          </p:val>
                                        </p:tav>
                                      </p:tavLst>
                                    </p:anim>
                                    <p:anim calcmode="lin" valueType="num">
                                      <p:cBhvr>
                                        <p:cTn id="108" dur="500" fill="hold"/>
                                        <p:tgtEl>
                                          <p:spTgt spid="2"/>
                                        </p:tgtEl>
                                        <p:attrNameLst>
                                          <p:attrName>ppt_h</p:attrName>
                                        </p:attrNameLst>
                                      </p:cBhvr>
                                      <p:tavLst>
                                        <p:tav tm="0">
                                          <p:val>
                                            <p:fltVal val="0"/>
                                          </p:val>
                                        </p:tav>
                                        <p:tav tm="100000">
                                          <p:val>
                                            <p:strVal val="#ppt_h"/>
                                          </p:val>
                                        </p:tav>
                                      </p:tavLst>
                                    </p:anim>
                                    <p:animEffect transition="in" filter="fade">
                                      <p:cBhvr>
                                        <p:cTn id="109" dur="500"/>
                                        <p:tgtEl>
                                          <p:spTgt spid="2"/>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233"/>
                                        </p:tgtEl>
                                        <p:attrNameLst>
                                          <p:attrName>style.visibility</p:attrName>
                                        </p:attrNameLst>
                                      </p:cBhvr>
                                      <p:to>
                                        <p:strVal val="visible"/>
                                      </p:to>
                                    </p:set>
                                    <p:animEffect transition="in" filter="wipe(left)">
                                      <p:cBhvr>
                                        <p:cTn id="113" dur="500"/>
                                        <p:tgtEl>
                                          <p:spTgt spid="233"/>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32"/>
                                        </p:tgtEl>
                                        <p:attrNameLst>
                                          <p:attrName>style.visibility</p:attrName>
                                        </p:attrNameLst>
                                      </p:cBhvr>
                                      <p:to>
                                        <p:strVal val="visible"/>
                                      </p:to>
                                    </p:set>
                                    <p:animEffect transition="in" filter="wipe(left)">
                                      <p:cBhvr>
                                        <p:cTn id="117" dur="500"/>
                                        <p:tgtEl>
                                          <p:spTgt spid="232"/>
                                        </p:tgtEl>
                                      </p:cBhvr>
                                    </p:animEffect>
                                  </p:childTnLst>
                                </p:cTn>
                              </p:par>
                            </p:childTnLst>
                          </p:cTn>
                        </p:par>
                        <p:par>
                          <p:cTn id="118" fill="hold">
                            <p:stCondLst>
                              <p:cond delay="8500"/>
                            </p:stCondLst>
                            <p:childTnLst>
                              <p:par>
                                <p:cTn id="119" presetID="2" presetClass="entr" presetSubtype="4" fill="hold" grpId="0" nodeType="afterEffect">
                                  <p:stCondLst>
                                    <p:cond delay="0"/>
                                  </p:stCondLst>
                                  <p:childTnLst>
                                    <p:set>
                                      <p:cBhvr>
                                        <p:cTn id="120" dur="1" fill="hold">
                                          <p:stCondLst>
                                            <p:cond delay="0"/>
                                          </p:stCondLst>
                                        </p:cTn>
                                        <p:tgtEl>
                                          <p:spTgt spid="196"/>
                                        </p:tgtEl>
                                        <p:attrNameLst>
                                          <p:attrName>style.visibility</p:attrName>
                                        </p:attrNameLst>
                                      </p:cBhvr>
                                      <p:to>
                                        <p:strVal val="visible"/>
                                      </p:to>
                                    </p:set>
                                    <p:anim calcmode="lin" valueType="num">
                                      <p:cBhvr additive="base">
                                        <p:cTn id="121" dur="250" fill="hold"/>
                                        <p:tgtEl>
                                          <p:spTgt spid="196"/>
                                        </p:tgtEl>
                                        <p:attrNameLst>
                                          <p:attrName>ppt_x</p:attrName>
                                        </p:attrNameLst>
                                      </p:cBhvr>
                                      <p:tavLst>
                                        <p:tav tm="0">
                                          <p:val>
                                            <p:strVal val="#ppt_x"/>
                                          </p:val>
                                        </p:tav>
                                        <p:tav tm="100000">
                                          <p:val>
                                            <p:strVal val="#ppt_x"/>
                                          </p:val>
                                        </p:tav>
                                      </p:tavLst>
                                    </p:anim>
                                    <p:anim calcmode="lin" valueType="num">
                                      <p:cBhvr additive="base">
                                        <p:cTn id="122" dur="250" fill="hold"/>
                                        <p:tgtEl>
                                          <p:spTgt spid="196"/>
                                        </p:tgtEl>
                                        <p:attrNameLst>
                                          <p:attrName>ppt_y</p:attrName>
                                        </p:attrNameLst>
                                      </p:cBhvr>
                                      <p:tavLst>
                                        <p:tav tm="0">
                                          <p:val>
                                            <p:strVal val="1+#ppt_h/2"/>
                                          </p:val>
                                        </p:tav>
                                        <p:tav tm="100000">
                                          <p:val>
                                            <p:strVal val="#ppt_y"/>
                                          </p:val>
                                        </p:tav>
                                      </p:tavLst>
                                    </p:anim>
                                  </p:childTnLst>
                                </p:cTn>
                              </p:par>
                            </p:childTnLst>
                          </p:cTn>
                        </p:par>
                        <p:par>
                          <p:cTn id="123" fill="hold">
                            <p:stCondLst>
                              <p:cond delay="8750"/>
                            </p:stCondLst>
                            <p:childTnLst>
                              <p:par>
                                <p:cTn id="124" presetID="12" presetClass="entr" presetSubtype="8" fill="hold" nodeType="afterEffect">
                                  <p:stCondLst>
                                    <p:cond delay="0"/>
                                  </p:stCondLst>
                                  <p:childTnLst>
                                    <p:set>
                                      <p:cBhvr>
                                        <p:cTn id="125" dur="1" fill="hold">
                                          <p:stCondLst>
                                            <p:cond delay="0"/>
                                          </p:stCondLst>
                                        </p:cTn>
                                        <p:tgtEl>
                                          <p:spTgt spid="215"/>
                                        </p:tgtEl>
                                        <p:attrNameLst>
                                          <p:attrName>style.visibility</p:attrName>
                                        </p:attrNameLst>
                                      </p:cBhvr>
                                      <p:to>
                                        <p:strVal val="visible"/>
                                      </p:to>
                                    </p:set>
                                    <p:anim calcmode="lin" valueType="num">
                                      <p:cBhvr additive="base">
                                        <p:cTn id="126" dur="500"/>
                                        <p:tgtEl>
                                          <p:spTgt spid="215"/>
                                        </p:tgtEl>
                                        <p:attrNameLst>
                                          <p:attrName>ppt_x</p:attrName>
                                        </p:attrNameLst>
                                      </p:cBhvr>
                                      <p:tavLst>
                                        <p:tav tm="0">
                                          <p:val>
                                            <p:strVal val="#ppt_x-#ppt_w*1.125000"/>
                                          </p:val>
                                        </p:tav>
                                        <p:tav tm="100000">
                                          <p:val>
                                            <p:strVal val="#ppt_x"/>
                                          </p:val>
                                        </p:tav>
                                      </p:tavLst>
                                    </p:anim>
                                    <p:animEffect transition="in" filter="wipe(right)">
                                      <p:cBhvr>
                                        <p:cTn id="127" dur="500"/>
                                        <p:tgtEl>
                                          <p:spTgt spid="215"/>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37"/>
                                        </p:tgtEl>
                                        <p:attrNameLst>
                                          <p:attrName>style.visibility</p:attrName>
                                        </p:attrNameLst>
                                      </p:cBhvr>
                                      <p:to>
                                        <p:strVal val="visible"/>
                                      </p:to>
                                    </p:set>
                                    <p:anim calcmode="lin" valueType="num">
                                      <p:cBhvr>
                                        <p:cTn id="130" dur="500" fill="hold"/>
                                        <p:tgtEl>
                                          <p:spTgt spid="237"/>
                                        </p:tgtEl>
                                        <p:attrNameLst>
                                          <p:attrName>ppt_w</p:attrName>
                                        </p:attrNameLst>
                                      </p:cBhvr>
                                      <p:tavLst>
                                        <p:tav tm="0">
                                          <p:val>
                                            <p:fltVal val="0"/>
                                          </p:val>
                                        </p:tav>
                                        <p:tav tm="100000">
                                          <p:val>
                                            <p:strVal val="#ppt_w"/>
                                          </p:val>
                                        </p:tav>
                                      </p:tavLst>
                                    </p:anim>
                                    <p:anim calcmode="lin" valueType="num">
                                      <p:cBhvr>
                                        <p:cTn id="131" dur="500" fill="hold"/>
                                        <p:tgtEl>
                                          <p:spTgt spid="237"/>
                                        </p:tgtEl>
                                        <p:attrNameLst>
                                          <p:attrName>ppt_h</p:attrName>
                                        </p:attrNameLst>
                                      </p:cBhvr>
                                      <p:tavLst>
                                        <p:tav tm="0">
                                          <p:val>
                                            <p:fltVal val="0"/>
                                          </p:val>
                                        </p:tav>
                                        <p:tav tm="100000">
                                          <p:val>
                                            <p:strVal val="#ppt_h"/>
                                          </p:val>
                                        </p:tav>
                                      </p:tavLst>
                                    </p:anim>
                                    <p:animEffect transition="in" filter="fade">
                                      <p:cBhvr>
                                        <p:cTn id="132" dur="500"/>
                                        <p:tgtEl>
                                          <p:spTgt spid="237"/>
                                        </p:tgtEl>
                                      </p:cBhvr>
                                    </p:animEffect>
                                  </p:childTnLst>
                                </p:cTn>
                              </p:par>
                            </p:childTnLst>
                          </p:cTn>
                        </p:par>
                        <p:par>
                          <p:cTn id="133" fill="hold">
                            <p:stCondLst>
                              <p:cond delay="9250"/>
                            </p:stCondLst>
                            <p:childTnLst>
                              <p:par>
                                <p:cTn id="134" presetID="22" presetClass="entr" presetSubtype="8" fill="hold" grpId="0" nodeType="afterEffect">
                                  <p:stCondLst>
                                    <p:cond delay="0"/>
                                  </p:stCondLst>
                                  <p:childTnLst>
                                    <p:set>
                                      <p:cBhvr>
                                        <p:cTn id="135" dur="1" fill="hold">
                                          <p:stCondLst>
                                            <p:cond delay="0"/>
                                          </p:stCondLst>
                                        </p:cTn>
                                        <p:tgtEl>
                                          <p:spTgt spid="219"/>
                                        </p:tgtEl>
                                        <p:attrNameLst>
                                          <p:attrName>style.visibility</p:attrName>
                                        </p:attrNameLst>
                                      </p:cBhvr>
                                      <p:to>
                                        <p:strVal val="visible"/>
                                      </p:to>
                                    </p:set>
                                    <p:animEffect transition="in" filter="wipe(left)">
                                      <p:cBhvr>
                                        <p:cTn id="136" dur="500"/>
                                        <p:tgtEl>
                                          <p:spTgt spid="219"/>
                                        </p:tgtEl>
                                      </p:cBhvr>
                                    </p:animEffect>
                                  </p:childTnLst>
                                </p:cTn>
                              </p:par>
                            </p:childTnLst>
                          </p:cTn>
                        </p:par>
                        <p:par>
                          <p:cTn id="137" fill="hold">
                            <p:stCondLst>
                              <p:cond delay="9750"/>
                            </p:stCondLst>
                            <p:childTnLst>
                              <p:par>
                                <p:cTn id="138" presetID="22" presetClass="entr" presetSubtype="8" fill="hold" grpId="0" nodeType="afterEffect">
                                  <p:stCondLst>
                                    <p:cond delay="0"/>
                                  </p:stCondLst>
                                  <p:childTnLst>
                                    <p:set>
                                      <p:cBhvr>
                                        <p:cTn id="139" dur="1" fill="hold">
                                          <p:stCondLst>
                                            <p:cond delay="0"/>
                                          </p:stCondLst>
                                        </p:cTn>
                                        <p:tgtEl>
                                          <p:spTgt spid="218"/>
                                        </p:tgtEl>
                                        <p:attrNameLst>
                                          <p:attrName>style.visibility</p:attrName>
                                        </p:attrNameLst>
                                      </p:cBhvr>
                                      <p:to>
                                        <p:strVal val="visible"/>
                                      </p:to>
                                    </p:set>
                                    <p:animEffect transition="in" filter="wipe(left)">
                                      <p:cBhvr>
                                        <p:cTn id="140"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成功项目展示之三</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pic>
        <p:nvPicPr>
          <p:cNvPr id="3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357822" y="1771612"/>
            <a:ext cx="3222419" cy="2030576"/>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969032" y="4023061"/>
            <a:ext cx="3262673" cy="2025107"/>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5588157" y="2311745"/>
            <a:ext cx="3870268" cy="2492971"/>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9143060" y="2786900"/>
            <a:ext cx="1922773" cy="2472321"/>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396639784"/>
      </p:ext>
    </p:extLst>
  </p:cSld>
  <p:clrMapOvr>
    <a:masterClrMapping/>
  </p:clrMapOvr>
  <p:transition spd="slow" advTm="8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000" fill="hold"/>
                                        <p:tgtEl>
                                          <p:spTgt spid="35"/>
                                        </p:tgtEl>
                                        <p:attrNameLst>
                                          <p:attrName>ppt_x</p:attrName>
                                        </p:attrNameLst>
                                      </p:cBhvr>
                                      <p:tavLst>
                                        <p:tav tm="0">
                                          <p:val>
                                            <p:strVal val="#ppt_x"/>
                                          </p:val>
                                        </p:tav>
                                        <p:tav tm="100000">
                                          <p:val>
                                            <p:strVal val="#ppt_x"/>
                                          </p:val>
                                        </p:tav>
                                      </p:tavLst>
                                    </p:anim>
                                    <p:anim calcmode="lin" valueType="num">
                                      <p:cBhvr additive="base">
                                        <p:cTn id="26" dur="1000" fill="hold"/>
                                        <p:tgtEl>
                                          <p:spTgt spid="35"/>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3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1000" fill="hold"/>
                                        <p:tgtEl>
                                          <p:spTgt spid="34"/>
                                        </p:tgtEl>
                                        <p:attrNameLst>
                                          <p:attrName>ppt_x</p:attrName>
                                        </p:attrNameLst>
                                      </p:cBhvr>
                                      <p:tavLst>
                                        <p:tav tm="0">
                                          <p:val>
                                            <p:strVal val="0-#ppt_w/2"/>
                                          </p:val>
                                        </p:tav>
                                        <p:tav tm="100000">
                                          <p:val>
                                            <p:strVal val="#ppt_x"/>
                                          </p:val>
                                        </p:tav>
                                      </p:tavLst>
                                    </p:anim>
                                    <p:anim calcmode="lin" valueType="num">
                                      <p:cBhvr additive="base">
                                        <p:cTn id="30" dur="1000" fill="hold"/>
                                        <p:tgtEl>
                                          <p:spTgt spid="34"/>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50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1000" fill="hold"/>
                                        <p:tgtEl>
                                          <p:spTgt spid="37"/>
                                        </p:tgtEl>
                                        <p:attrNameLst>
                                          <p:attrName>ppt_x</p:attrName>
                                        </p:attrNameLst>
                                      </p:cBhvr>
                                      <p:tavLst>
                                        <p:tav tm="0">
                                          <p:val>
                                            <p:strVal val="1+#ppt_w/2"/>
                                          </p:val>
                                        </p:tav>
                                        <p:tav tm="100000">
                                          <p:val>
                                            <p:strVal val="#ppt_x"/>
                                          </p:val>
                                        </p:tav>
                                      </p:tavLst>
                                    </p:anim>
                                    <p:anim calcmode="lin" valueType="num">
                                      <p:cBhvr additive="base">
                                        <p:cTn id="34" dur="10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3" fill="hold" nodeType="withEffect">
                                  <p:stCondLst>
                                    <p:cond delay="8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000" fill="hold"/>
                                        <p:tgtEl>
                                          <p:spTgt spid="36"/>
                                        </p:tgtEl>
                                        <p:attrNameLst>
                                          <p:attrName>ppt_x</p:attrName>
                                        </p:attrNameLst>
                                      </p:cBhvr>
                                      <p:tavLst>
                                        <p:tav tm="0">
                                          <p:val>
                                            <p:strVal val="1+#ppt_w/2"/>
                                          </p:val>
                                        </p:tav>
                                        <p:tav tm="100000">
                                          <p:val>
                                            <p:strVal val="#ppt_x"/>
                                          </p:val>
                                        </p:tav>
                                      </p:tavLst>
                                    </p:anim>
                                    <p:anim calcmode="lin" valueType="num">
                                      <p:cBhvr additive="base">
                                        <p:cTn id="38" dur="1000" fill="hold"/>
                                        <p:tgtEl>
                                          <p:spTgt spid="36"/>
                                        </p:tgtEl>
                                        <p:attrNameLst>
                                          <p:attrName>ppt_y</p:attrName>
                                        </p:attrNameLst>
                                      </p:cBhvr>
                                      <p:tavLst>
                                        <p:tav tm="0">
                                          <p:val>
                                            <p:strVal val="0-#ppt_h/2"/>
                                          </p:val>
                                        </p:tav>
                                        <p:tav tm="100000">
                                          <p:val>
                                            <p:strVal val="#ppt_y"/>
                                          </p:val>
                                        </p:tav>
                                      </p:tavLst>
                                    </p:anim>
                                  </p:childTnLst>
                                </p:cTn>
                              </p:par>
                              <p:par>
                                <p:cTn id="39" presetID="32" presetClass="emph" presetSubtype="0" repeatCount="3000" fill="hold" nodeType="withEffect">
                                  <p:stCondLst>
                                    <p:cond delay="0"/>
                                  </p:stCondLst>
                                  <p:childTnLst>
                                    <p:animRot by="120000">
                                      <p:cBhvr>
                                        <p:cTn id="40" dur="200" fill="hold">
                                          <p:stCondLst>
                                            <p:cond delay="0"/>
                                          </p:stCondLst>
                                        </p:cTn>
                                        <p:tgtEl>
                                          <p:spTgt spid="35"/>
                                        </p:tgtEl>
                                        <p:attrNameLst>
                                          <p:attrName>r</p:attrName>
                                        </p:attrNameLst>
                                      </p:cBhvr>
                                    </p:animRot>
                                    <p:animRot by="-240000">
                                      <p:cBhvr>
                                        <p:cTn id="41" dur="400" fill="hold">
                                          <p:stCondLst>
                                            <p:cond delay="400"/>
                                          </p:stCondLst>
                                        </p:cTn>
                                        <p:tgtEl>
                                          <p:spTgt spid="35"/>
                                        </p:tgtEl>
                                        <p:attrNameLst>
                                          <p:attrName>r</p:attrName>
                                        </p:attrNameLst>
                                      </p:cBhvr>
                                    </p:animRot>
                                    <p:animRot by="240000">
                                      <p:cBhvr>
                                        <p:cTn id="42" dur="400" fill="hold">
                                          <p:stCondLst>
                                            <p:cond delay="800"/>
                                          </p:stCondLst>
                                        </p:cTn>
                                        <p:tgtEl>
                                          <p:spTgt spid="35"/>
                                        </p:tgtEl>
                                        <p:attrNameLst>
                                          <p:attrName>r</p:attrName>
                                        </p:attrNameLst>
                                      </p:cBhvr>
                                    </p:animRot>
                                    <p:animRot by="-240000">
                                      <p:cBhvr>
                                        <p:cTn id="43" dur="400" fill="hold">
                                          <p:stCondLst>
                                            <p:cond delay="1200"/>
                                          </p:stCondLst>
                                        </p:cTn>
                                        <p:tgtEl>
                                          <p:spTgt spid="35"/>
                                        </p:tgtEl>
                                        <p:attrNameLst>
                                          <p:attrName>r</p:attrName>
                                        </p:attrNameLst>
                                      </p:cBhvr>
                                    </p:animRot>
                                    <p:animRot by="120000">
                                      <p:cBhvr>
                                        <p:cTn id="44" dur="400" fill="hold">
                                          <p:stCondLst>
                                            <p:cond delay="1600"/>
                                          </p:stCondLst>
                                        </p:cTn>
                                        <p:tgtEl>
                                          <p:spTgt spid="35"/>
                                        </p:tgtEl>
                                        <p:attrNameLst>
                                          <p:attrName>r</p:attrName>
                                        </p:attrNameLst>
                                      </p:cBhvr>
                                    </p:animRot>
                                  </p:childTnLst>
                                </p:cTn>
                              </p:par>
                              <p:par>
                                <p:cTn id="45" presetID="32" presetClass="emph" presetSubtype="0" repeatCount="3000" fill="hold" nodeType="withEffect">
                                  <p:stCondLst>
                                    <p:cond delay="0"/>
                                  </p:stCondLst>
                                  <p:childTnLst>
                                    <p:animRot by="120000">
                                      <p:cBhvr>
                                        <p:cTn id="46" dur="200" fill="hold">
                                          <p:stCondLst>
                                            <p:cond delay="0"/>
                                          </p:stCondLst>
                                        </p:cTn>
                                        <p:tgtEl>
                                          <p:spTgt spid="34"/>
                                        </p:tgtEl>
                                        <p:attrNameLst>
                                          <p:attrName>r</p:attrName>
                                        </p:attrNameLst>
                                      </p:cBhvr>
                                    </p:animRot>
                                    <p:animRot by="-240000">
                                      <p:cBhvr>
                                        <p:cTn id="47" dur="400" fill="hold">
                                          <p:stCondLst>
                                            <p:cond delay="400"/>
                                          </p:stCondLst>
                                        </p:cTn>
                                        <p:tgtEl>
                                          <p:spTgt spid="34"/>
                                        </p:tgtEl>
                                        <p:attrNameLst>
                                          <p:attrName>r</p:attrName>
                                        </p:attrNameLst>
                                      </p:cBhvr>
                                    </p:animRot>
                                    <p:animRot by="240000">
                                      <p:cBhvr>
                                        <p:cTn id="48" dur="400" fill="hold">
                                          <p:stCondLst>
                                            <p:cond delay="800"/>
                                          </p:stCondLst>
                                        </p:cTn>
                                        <p:tgtEl>
                                          <p:spTgt spid="34"/>
                                        </p:tgtEl>
                                        <p:attrNameLst>
                                          <p:attrName>r</p:attrName>
                                        </p:attrNameLst>
                                      </p:cBhvr>
                                    </p:animRot>
                                    <p:animRot by="-240000">
                                      <p:cBhvr>
                                        <p:cTn id="49" dur="400" fill="hold">
                                          <p:stCondLst>
                                            <p:cond delay="1200"/>
                                          </p:stCondLst>
                                        </p:cTn>
                                        <p:tgtEl>
                                          <p:spTgt spid="34"/>
                                        </p:tgtEl>
                                        <p:attrNameLst>
                                          <p:attrName>r</p:attrName>
                                        </p:attrNameLst>
                                      </p:cBhvr>
                                    </p:animRot>
                                    <p:animRot by="120000">
                                      <p:cBhvr>
                                        <p:cTn id="50" dur="400" fill="hold">
                                          <p:stCondLst>
                                            <p:cond delay="1600"/>
                                          </p:stCondLst>
                                        </p:cTn>
                                        <p:tgtEl>
                                          <p:spTgt spid="34"/>
                                        </p:tgtEl>
                                        <p:attrNameLst>
                                          <p:attrName>r</p:attrName>
                                        </p:attrNameLst>
                                      </p:cBhvr>
                                    </p:animRot>
                                  </p:childTnLst>
                                </p:cTn>
                              </p:par>
                              <p:par>
                                <p:cTn id="51" presetID="32" presetClass="emph" presetSubtype="0" repeatCount="3000" fill="hold" nodeType="withEffect">
                                  <p:stCondLst>
                                    <p:cond delay="0"/>
                                  </p:stCondLst>
                                  <p:childTnLst>
                                    <p:animRot by="120000">
                                      <p:cBhvr>
                                        <p:cTn id="52" dur="200" fill="hold">
                                          <p:stCondLst>
                                            <p:cond delay="0"/>
                                          </p:stCondLst>
                                        </p:cTn>
                                        <p:tgtEl>
                                          <p:spTgt spid="37"/>
                                        </p:tgtEl>
                                        <p:attrNameLst>
                                          <p:attrName>r</p:attrName>
                                        </p:attrNameLst>
                                      </p:cBhvr>
                                    </p:animRot>
                                    <p:animRot by="-240000">
                                      <p:cBhvr>
                                        <p:cTn id="53" dur="400" fill="hold">
                                          <p:stCondLst>
                                            <p:cond delay="400"/>
                                          </p:stCondLst>
                                        </p:cTn>
                                        <p:tgtEl>
                                          <p:spTgt spid="37"/>
                                        </p:tgtEl>
                                        <p:attrNameLst>
                                          <p:attrName>r</p:attrName>
                                        </p:attrNameLst>
                                      </p:cBhvr>
                                    </p:animRot>
                                    <p:animRot by="240000">
                                      <p:cBhvr>
                                        <p:cTn id="54" dur="400" fill="hold">
                                          <p:stCondLst>
                                            <p:cond delay="800"/>
                                          </p:stCondLst>
                                        </p:cTn>
                                        <p:tgtEl>
                                          <p:spTgt spid="37"/>
                                        </p:tgtEl>
                                        <p:attrNameLst>
                                          <p:attrName>r</p:attrName>
                                        </p:attrNameLst>
                                      </p:cBhvr>
                                    </p:animRot>
                                    <p:animRot by="-240000">
                                      <p:cBhvr>
                                        <p:cTn id="55" dur="400" fill="hold">
                                          <p:stCondLst>
                                            <p:cond delay="1200"/>
                                          </p:stCondLst>
                                        </p:cTn>
                                        <p:tgtEl>
                                          <p:spTgt spid="37"/>
                                        </p:tgtEl>
                                        <p:attrNameLst>
                                          <p:attrName>r</p:attrName>
                                        </p:attrNameLst>
                                      </p:cBhvr>
                                    </p:animRot>
                                    <p:animRot by="120000">
                                      <p:cBhvr>
                                        <p:cTn id="56" dur="400" fill="hold">
                                          <p:stCondLst>
                                            <p:cond delay="1600"/>
                                          </p:stCondLst>
                                        </p:cTn>
                                        <p:tgtEl>
                                          <p:spTgt spid="37"/>
                                        </p:tgtEl>
                                        <p:attrNameLst>
                                          <p:attrName>r</p:attrName>
                                        </p:attrNameLst>
                                      </p:cBhvr>
                                    </p:animRot>
                                  </p:childTnLst>
                                </p:cTn>
                              </p:par>
                              <p:par>
                                <p:cTn id="57" presetID="32" presetClass="emph" presetSubtype="0" repeatCount="3000" fill="hold" nodeType="withEffect">
                                  <p:stCondLst>
                                    <p:cond delay="0"/>
                                  </p:stCondLst>
                                  <p:childTnLst>
                                    <p:animRot by="120000">
                                      <p:cBhvr>
                                        <p:cTn id="58" dur="200" fill="hold">
                                          <p:stCondLst>
                                            <p:cond delay="0"/>
                                          </p:stCondLst>
                                        </p:cTn>
                                        <p:tgtEl>
                                          <p:spTgt spid="36"/>
                                        </p:tgtEl>
                                        <p:attrNameLst>
                                          <p:attrName>r</p:attrName>
                                        </p:attrNameLst>
                                      </p:cBhvr>
                                    </p:animRot>
                                    <p:animRot by="-240000">
                                      <p:cBhvr>
                                        <p:cTn id="59" dur="400" fill="hold">
                                          <p:stCondLst>
                                            <p:cond delay="400"/>
                                          </p:stCondLst>
                                        </p:cTn>
                                        <p:tgtEl>
                                          <p:spTgt spid="36"/>
                                        </p:tgtEl>
                                        <p:attrNameLst>
                                          <p:attrName>r</p:attrName>
                                        </p:attrNameLst>
                                      </p:cBhvr>
                                    </p:animRot>
                                    <p:animRot by="240000">
                                      <p:cBhvr>
                                        <p:cTn id="60" dur="400" fill="hold">
                                          <p:stCondLst>
                                            <p:cond delay="800"/>
                                          </p:stCondLst>
                                        </p:cTn>
                                        <p:tgtEl>
                                          <p:spTgt spid="36"/>
                                        </p:tgtEl>
                                        <p:attrNameLst>
                                          <p:attrName>r</p:attrName>
                                        </p:attrNameLst>
                                      </p:cBhvr>
                                    </p:animRot>
                                    <p:animRot by="-240000">
                                      <p:cBhvr>
                                        <p:cTn id="61" dur="400" fill="hold">
                                          <p:stCondLst>
                                            <p:cond delay="1200"/>
                                          </p:stCondLst>
                                        </p:cTn>
                                        <p:tgtEl>
                                          <p:spTgt spid="36"/>
                                        </p:tgtEl>
                                        <p:attrNameLst>
                                          <p:attrName>r</p:attrName>
                                        </p:attrNameLst>
                                      </p:cBhvr>
                                    </p:animRot>
                                    <p:animRot by="120000">
                                      <p:cBhvr>
                                        <p:cTn id="62"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5" name="椭圆 14"/>
          <p:cNvSpPr/>
          <p:nvPr/>
        </p:nvSpPr>
        <p:spPr>
          <a:xfrm>
            <a:off x="1951412" y="1646942"/>
            <a:ext cx="2188333" cy="2188333"/>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6" name="椭圆 15"/>
          <p:cNvSpPr/>
          <p:nvPr/>
        </p:nvSpPr>
        <p:spPr>
          <a:xfrm>
            <a:off x="2066338" y="1761868"/>
            <a:ext cx="1958481" cy="1958481"/>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7" name="TextBox 16"/>
          <p:cNvSpPr txBox="1"/>
          <p:nvPr/>
        </p:nvSpPr>
        <p:spPr>
          <a:xfrm>
            <a:off x="8176558" y="-155341"/>
            <a:ext cx="3599062" cy="912879"/>
          </a:xfrm>
          <a:prstGeom prst="rect">
            <a:avLst/>
          </a:prstGeom>
          <a:noFill/>
        </p:spPr>
        <p:txBody>
          <a:bodyPr wrap="none" rtlCol="0">
            <a:spAutoFit/>
          </a:bodyPr>
          <a:lstStyle/>
          <a:p>
            <a:pPr algn="ctr" defTabSz="1218804" fontAlgn="base">
              <a:spcBef>
                <a:spcPct val="0"/>
              </a:spcBef>
              <a:spcAft>
                <a:spcPct val="0"/>
              </a:spcAft>
            </a:pPr>
            <a:r>
              <a:rPr lang="en-US" altLang="zh-CN" sz="5332" dirty="0">
                <a:solidFill>
                  <a:srgbClr val="FFFFFF">
                    <a:lumMod val="85000"/>
                  </a:srgbClr>
                </a:solidFill>
                <a:latin typeface="方正兰亭准黑_GBK" pitchFamily="2" charset="-122"/>
                <a:ea typeface="方正兰亭准黑_GBK" pitchFamily="2" charset="-122"/>
              </a:rPr>
              <a:t>TRANSITION</a:t>
            </a:r>
            <a:endParaRPr lang="zh-CN" altLang="en-US" sz="5332" dirty="0">
              <a:solidFill>
                <a:srgbClr val="FFFFFF">
                  <a:lumMod val="85000"/>
                </a:srgb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fontAlgn="base">
              <a:spcBef>
                <a:spcPct val="0"/>
              </a:spcBef>
              <a:spcAft>
                <a:spcPct val="0"/>
              </a:spcAft>
            </a:pPr>
            <a:r>
              <a:rPr lang="zh-CN" altLang="en-US" sz="2133" b="1" dirty="0">
                <a:solidFill>
                  <a:srgbClr val="0067B4"/>
                </a:solidFill>
                <a:latin typeface="微软雅黑" pitchFamily="34" charset="-122"/>
                <a:ea typeface="微软雅黑" pitchFamily="34" charset="-122"/>
                <a:cs typeface="宋体" pitchFamily="2" charset="-122"/>
              </a:rPr>
              <a:t>过渡页  </a:t>
            </a:r>
          </a:p>
          <a:p>
            <a:pPr algn="r" defTabSz="1217243" fontAlgn="base">
              <a:spcBef>
                <a:spcPct val="0"/>
              </a:spcBef>
              <a:spcAft>
                <a:spcPct val="0"/>
              </a:spcAft>
            </a:pPr>
            <a:r>
              <a:rPr lang="en-US" altLang="zh-CN" sz="1866" b="1" dirty="0">
                <a:solidFill>
                  <a:srgbClr val="0067B4"/>
                </a:solidFill>
                <a:latin typeface="Calibri" pitchFamily="34" charset="0"/>
                <a:ea typeface="黑体" pitchFamily="49" charset="-122"/>
                <a:cs typeface="宋体" pitchFamily="2" charset="-122"/>
              </a:rPr>
              <a:t>TRANSITION PAGE </a:t>
            </a:r>
            <a:endParaRPr lang="zh-CN" altLang="zh-CN" sz="1866" b="1" dirty="0">
              <a:solidFill>
                <a:srgbClr val="0067B4"/>
              </a:solidFill>
              <a:latin typeface="Arial" pitchFamily="34" charset="0"/>
              <a:ea typeface="黑体" pitchFamily="49" charset="-122"/>
              <a:cs typeface="宋体" pitchFamily="2" charset="-122"/>
            </a:endParaRPr>
          </a:p>
        </p:txBody>
      </p:sp>
      <p:sp>
        <p:nvSpPr>
          <p:cNvPr id="20" name="矩形 19"/>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latin typeface="Impact" pitchFamily="34" charset="0"/>
                <a:ea typeface="黑体" pitchFamily="49" charset="-122"/>
              </a:rPr>
              <a:t>04</a:t>
            </a:r>
            <a:endParaRPr lang="zh-CN" altLang="en-US" sz="10663" kern="0" dirty="0">
              <a:solidFill>
                <a:srgbClr val="0067B4"/>
              </a:solidFill>
              <a:effectLst>
                <a:glow rad="63500">
                  <a:prstClr val="white">
                    <a:lumMod val="65000"/>
                    <a:alpha val="40000"/>
                  </a:prstClr>
                </a:glow>
              </a:effectLst>
              <a:latin typeface="Impact" pitchFamily="34" charset="0"/>
              <a:ea typeface="黑体" pitchFamily="49" charset="-122"/>
            </a:endParaRPr>
          </a:p>
        </p:txBody>
      </p:sp>
      <p:sp>
        <p:nvSpPr>
          <p:cNvPr id="21" name="矩形 20"/>
          <p:cNvSpPr/>
          <p:nvPr/>
        </p:nvSpPr>
        <p:spPr>
          <a:xfrm>
            <a:off x="1525411" y="4004772"/>
            <a:ext cx="3148628" cy="643019"/>
          </a:xfrm>
          <a:prstGeom prst="rect">
            <a:avLst/>
          </a:prstGeom>
        </p:spPr>
        <p:txBody>
          <a:bodyPr wrap="square" lIns="128987" tIns="64495" rIns="128987" bIns="64495">
            <a:spAutoFit/>
          </a:bodyPr>
          <a:lstStyle/>
          <a:p>
            <a:pPr algn="ctr" defTabSz="1218804">
              <a:defRPr/>
            </a:pPr>
            <a:r>
              <a:rPr lang="zh-CN" altLang="en-US" sz="3332" kern="0" dirty="0">
                <a:solidFill>
                  <a:prstClr val="white"/>
                </a:solidFill>
                <a:effectLst>
                  <a:glow rad="63500">
                    <a:prstClr val="white">
                      <a:lumMod val="65000"/>
                      <a:alpha val="40000"/>
                    </a:prstClr>
                  </a:glow>
                </a:effectLst>
                <a:latin typeface="微软雅黑" pitchFamily="34" charset="-122"/>
                <a:ea typeface="微软雅黑" pitchFamily="34" charset="-122"/>
              </a:rPr>
              <a:t>第四部份</a:t>
            </a:r>
          </a:p>
        </p:txBody>
      </p:sp>
      <p:sp>
        <p:nvSpPr>
          <p:cNvPr id="22" name="矩形 21"/>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latin typeface="方正兰亭大黑_GBK" pitchFamily="2" charset="-122"/>
                <a:ea typeface="方正兰亭大黑_GBK" pitchFamily="2" charset="-122"/>
              </a:rPr>
              <a:t>经验总结与不足</a:t>
            </a:r>
          </a:p>
        </p:txBody>
      </p:sp>
      <p:sp>
        <p:nvSpPr>
          <p:cNvPr id="23" name="矩形 22"/>
          <p:cNvSpPr/>
          <p:nvPr/>
        </p:nvSpPr>
        <p:spPr>
          <a:xfrm>
            <a:off x="6599612" y="3124294"/>
            <a:ext cx="4981096" cy="950731"/>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rPr>
              <a:t>Experience summary and deficiency</a:t>
            </a:r>
            <a:endParaRPr lang="zh-CN" altLang="en-US"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6651064" y="4038412"/>
            <a:ext cx="4000713"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fontAlgn="base">
              <a:spcBef>
                <a:spcPct val="0"/>
              </a:spcBef>
              <a:spcAft>
                <a:spcPct val="0"/>
              </a:spcAft>
            </a:pPr>
            <a:r>
              <a:rPr lang="zh-CN" altLang="en-US" sz="1599" dirty="0">
                <a:solidFill>
                  <a:srgbClr val="7F7F7F">
                    <a:lumMod val="50000"/>
                  </a:srgbClr>
                </a:solidFill>
              </a:rPr>
              <a:t>★ 经验总结</a:t>
            </a:r>
            <a:endParaRPr lang="en-US" altLang="zh-CN" sz="1599" dirty="0">
              <a:solidFill>
                <a:srgbClr val="7F7F7F">
                  <a:lumMod val="50000"/>
                </a:srgbClr>
              </a:solidFill>
            </a:endParaRPr>
          </a:p>
          <a:p>
            <a:pPr defTabSz="1218804" fontAlgn="base">
              <a:spcBef>
                <a:spcPct val="0"/>
              </a:spcBef>
              <a:spcAft>
                <a:spcPct val="0"/>
              </a:spcAft>
            </a:pPr>
            <a:r>
              <a:rPr lang="zh-CN" altLang="en-US" sz="1599" dirty="0">
                <a:solidFill>
                  <a:srgbClr val="7F7F7F">
                    <a:lumMod val="50000"/>
                  </a:srgbClr>
                </a:solidFill>
              </a:rPr>
              <a:t>★ 工作中存在的不足           </a:t>
            </a:r>
            <a:endParaRPr lang="en-US" altLang="zh-CN" sz="1599" dirty="0">
              <a:solidFill>
                <a:srgbClr val="7F7F7F">
                  <a:lumMod val="50000"/>
                </a:srgbClr>
              </a:solidFill>
            </a:endParaRPr>
          </a:p>
          <a:p>
            <a:pPr defTabSz="1218804" fontAlgn="base">
              <a:spcBef>
                <a:spcPct val="0"/>
              </a:spcBef>
              <a:spcAft>
                <a:spcPct val="0"/>
              </a:spcAft>
            </a:pPr>
            <a:r>
              <a:rPr lang="zh-CN" altLang="en-US" sz="1599" dirty="0">
                <a:solidFill>
                  <a:srgbClr val="7F7F7F">
                    <a:lumMod val="50000"/>
                  </a:srgbClr>
                </a:solidFill>
              </a:rPr>
              <a:t>★ 改进工作不足的方法及措施</a:t>
            </a:r>
          </a:p>
        </p:txBody>
      </p:sp>
    </p:spTree>
    <p:extLst>
      <p:ext uri="{BB962C8B-B14F-4D97-AF65-F5344CB8AC3E}">
        <p14:creationId xmlns:p14="http://schemas.microsoft.com/office/powerpoint/2010/main" val="1440438848"/>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195812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经验总结</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12" name="Oval 6"/>
          <p:cNvSpPr>
            <a:spLocks noChangeArrowheads="1"/>
          </p:cNvSpPr>
          <p:nvPr/>
        </p:nvSpPr>
        <p:spPr bwMode="auto">
          <a:xfrm>
            <a:off x="1637479" y="1426189"/>
            <a:ext cx="5022730" cy="5026450"/>
          </a:xfrm>
          <a:prstGeom prst="ellipse">
            <a:avLst/>
          </a:prstGeom>
          <a:noFill/>
          <a:ln w="9">
            <a:solidFill>
              <a:srgbClr val="0067B4"/>
            </a:solidFill>
            <a:prstDash val="dash"/>
            <a:round/>
            <a:headEnd/>
            <a:tailEnd/>
          </a:ln>
          <a:extLst>
            <a:ext uri="{909E8E84-426E-40DD-AFC4-6F175D3DCCD1}">
              <a14:hiddenFill xmlns:a14="http://schemas.microsoft.com/office/drawing/2010/main">
                <a:solidFill>
                  <a:srgbClr val="FFFFFF"/>
                </a:solidFill>
              </a14:hiddenFill>
            </a:ext>
          </a:extLst>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endParaRPr lang="zh-CN" altLang="en-US" sz="1733" b="1">
              <a:solidFill>
                <a:prstClr val="black"/>
              </a:solidFill>
              <a:ea typeface="宋体" pitchFamily="2" charset="-122"/>
            </a:endParaRPr>
          </a:p>
        </p:txBody>
      </p:sp>
      <p:sp>
        <p:nvSpPr>
          <p:cNvPr id="13" name="Oval 10"/>
          <p:cNvSpPr>
            <a:spLocks noChangeArrowheads="1"/>
          </p:cNvSpPr>
          <p:nvPr/>
        </p:nvSpPr>
        <p:spPr bwMode="auto">
          <a:xfrm>
            <a:off x="5402147" y="1654733"/>
            <a:ext cx="585405" cy="585653"/>
          </a:xfrm>
          <a:prstGeom prst="ellipse">
            <a:avLst/>
          </a:prstGeom>
          <a:solidFill>
            <a:srgbClr val="00B0F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r>
              <a:rPr lang="en-US" altLang="zh-CN" sz="2399" b="1" dirty="0">
                <a:solidFill>
                  <a:prstClr val="white"/>
                </a:solidFill>
                <a:latin typeface="微软雅黑" pitchFamily="34" charset="-122"/>
              </a:rPr>
              <a:t>1</a:t>
            </a:r>
            <a:endParaRPr lang="zh-CN" altLang="en-US" sz="2399" b="1" dirty="0">
              <a:solidFill>
                <a:prstClr val="white"/>
              </a:solidFill>
              <a:latin typeface="微软雅黑" pitchFamily="34" charset="-122"/>
            </a:endParaRPr>
          </a:p>
        </p:txBody>
      </p:sp>
      <p:sp>
        <p:nvSpPr>
          <p:cNvPr id="14" name="Oval 11"/>
          <p:cNvSpPr>
            <a:spLocks noChangeArrowheads="1"/>
          </p:cNvSpPr>
          <p:nvPr/>
        </p:nvSpPr>
        <p:spPr bwMode="auto">
          <a:xfrm>
            <a:off x="5402147" y="5638437"/>
            <a:ext cx="585405" cy="585653"/>
          </a:xfrm>
          <a:prstGeom prst="ellipse">
            <a:avLst/>
          </a:prstGeom>
          <a:solidFill>
            <a:srgbClr val="00B0F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r>
              <a:rPr lang="en-US" altLang="zh-CN" sz="2399" b="1">
                <a:solidFill>
                  <a:prstClr val="white"/>
                </a:solidFill>
                <a:latin typeface="微软雅黑" pitchFamily="34" charset="-122"/>
              </a:rPr>
              <a:t>5</a:t>
            </a:r>
            <a:endParaRPr lang="zh-CN" altLang="en-US" sz="2399" b="1">
              <a:solidFill>
                <a:prstClr val="white"/>
              </a:solidFill>
              <a:latin typeface="微软雅黑" pitchFamily="34" charset="-122"/>
            </a:endParaRPr>
          </a:p>
        </p:txBody>
      </p:sp>
      <p:sp>
        <p:nvSpPr>
          <p:cNvPr id="15" name="Oval 12"/>
          <p:cNvSpPr>
            <a:spLocks noChangeArrowheads="1"/>
          </p:cNvSpPr>
          <p:nvPr/>
        </p:nvSpPr>
        <p:spPr bwMode="auto">
          <a:xfrm>
            <a:off x="6106536" y="4713141"/>
            <a:ext cx="586989" cy="585651"/>
          </a:xfrm>
          <a:prstGeom prst="ellipse">
            <a:avLst/>
          </a:prstGeom>
          <a:solidFill>
            <a:srgbClr val="0067B4"/>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r>
              <a:rPr lang="en-US" altLang="zh-CN" sz="2399" b="1" dirty="0">
                <a:solidFill>
                  <a:prstClr val="white"/>
                </a:solidFill>
                <a:latin typeface="微软雅黑" pitchFamily="34" charset="-122"/>
              </a:rPr>
              <a:t>4</a:t>
            </a:r>
            <a:endParaRPr lang="zh-CN" altLang="en-US" sz="2399" b="1" dirty="0">
              <a:solidFill>
                <a:prstClr val="white"/>
              </a:solidFill>
              <a:latin typeface="微软雅黑" pitchFamily="34" charset="-122"/>
            </a:endParaRPr>
          </a:p>
        </p:txBody>
      </p:sp>
      <p:sp>
        <p:nvSpPr>
          <p:cNvPr id="16" name="Oval 13"/>
          <p:cNvSpPr>
            <a:spLocks noChangeArrowheads="1"/>
          </p:cNvSpPr>
          <p:nvPr/>
        </p:nvSpPr>
        <p:spPr bwMode="auto">
          <a:xfrm>
            <a:off x="6106536" y="2580035"/>
            <a:ext cx="586989" cy="585651"/>
          </a:xfrm>
          <a:prstGeom prst="ellipse">
            <a:avLst/>
          </a:prstGeom>
          <a:solidFill>
            <a:srgbClr val="009BD2"/>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r>
              <a:rPr lang="en-US" altLang="zh-CN" sz="2399" b="1">
                <a:solidFill>
                  <a:prstClr val="white"/>
                </a:solidFill>
                <a:latin typeface="微软雅黑" pitchFamily="34" charset="-122"/>
              </a:rPr>
              <a:t>2</a:t>
            </a:r>
            <a:endParaRPr lang="zh-CN" altLang="en-US" sz="2399" b="1">
              <a:solidFill>
                <a:prstClr val="white"/>
              </a:solidFill>
              <a:latin typeface="微软雅黑" pitchFamily="34" charset="-122"/>
            </a:endParaRPr>
          </a:p>
        </p:txBody>
      </p:sp>
      <p:sp>
        <p:nvSpPr>
          <p:cNvPr id="17" name="Oval 14"/>
          <p:cNvSpPr>
            <a:spLocks noChangeArrowheads="1"/>
          </p:cNvSpPr>
          <p:nvPr/>
        </p:nvSpPr>
        <p:spPr bwMode="auto">
          <a:xfrm>
            <a:off x="6334985" y="3646589"/>
            <a:ext cx="585405" cy="585651"/>
          </a:xfrm>
          <a:prstGeom prst="ellipse">
            <a:avLst/>
          </a:prstGeom>
          <a:solidFill>
            <a:srgbClr val="0282D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r>
              <a:rPr lang="en-US" altLang="zh-CN" sz="2399" b="1">
                <a:solidFill>
                  <a:prstClr val="white"/>
                </a:solidFill>
                <a:latin typeface="微软雅黑" pitchFamily="34" charset="-122"/>
              </a:rPr>
              <a:t>3</a:t>
            </a:r>
            <a:endParaRPr lang="zh-CN" altLang="en-US" sz="2399" b="1">
              <a:solidFill>
                <a:prstClr val="white"/>
              </a:solidFill>
              <a:latin typeface="微软雅黑" pitchFamily="34" charset="-122"/>
            </a:endParaRPr>
          </a:p>
        </p:txBody>
      </p:sp>
      <p:sp>
        <p:nvSpPr>
          <p:cNvPr id="23" name="Oval 7"/>
          <p:cNvSpPr>
            <a:spLocks noChangeArrowheads="1"/>
          </p:cNvSpPr>
          <p:nvPr/>
        </p:nvSpPr>
        <p:spPr bwMode="auto">
          <a:xfrm>
            <a:off x="1528013" y="1699175"/>
            <a:ext cx="4450020" cy="444873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endParaRPr lang="zh-CN" altLang="en-US" sz="1733" b="1">
              <a:solidFill>
                <a:prstClr val="black"/>
              </a:solidFill>
              <a:ea typeface="宋体" pitchFamily="2" charset="-122"/>
            </a:endParaRPr>
          </a:p>
        </p:txBody>
      </p:sp>
      <p:sp>
        <p:nvSpPr>
          <p:cNvPr id="24" name="Oval 8"/>
          <p:cNvSpPr>
            <a:spLocks noChangeArrowheads="1"/>
          </p:cNvSpPr>
          <p:nvPr/>
        </p:nvSpPr>
        <p:spPr bwMode="auto">
          <a:xfrm>
            <a:off x="1832614" y="2002320"/>
            <a:ext cx="3840819" cy="3842447"/>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endParaRPr lang="zh-CN" altLang="en-US" sz="1733" b="1">
              <a:solidFill>
                <a:prstClr val="black"/>
              </a:solidFill>
              <a:ea typeface="宋体" pitchFamily="2" charset="-122"/>
            </a:endParaRPr>
          </a:p>
        </p:txBody>
      </p:sp>
      <p:pic>
        <p:nvPicPr>
          <p:cNvPr id="4099" name="Picture 3" descr="C:\Users\Administrator\Desktop\图片2m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5810" y="2011723"/>
            <a:ext cx="3842681" cy="3842681"/>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1119136" y="4219970"/>
            <a:ext cx="1590789" cy="1591465"/>
          </a:xfrm>
          <a:prstGeom prst="ellipse">
            <a:avLst/>
          </a:prstGeom>
          <a:solidFill>
            <a:srgbClr val="00B0F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endParaRPr lang="zh-CN" altLang="en-US" sz="1733" b="1">
              <a:solidFill>
                <a:prstClr val="black"/>
              </a:solidFill>
              <a:ea typeface="宋体" pitchFamily="2" charset="-122"/>
            </a:endParaRPr>
          </a:p>
        </p:txBody>
      </p:sp>
      <p:sp>
        <p:nvSpPr>
          <p:cNvPr id="26" name="TextBox 18"/>
          <p:cNvSpPr txBox="1">
            <a:spLocks noChangeArrowheads="1"/>
          </p:cNvSpPr>
          <p:nvPr/>
        </p:nvSpPr>
        <p:spPr bwMode="auto">
          <a:xfrm>
            <a:off x="1519814" y="4547608"/>
            <a:ext cx="929664" cy="91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r>
              <a:rPr lang="zh-CN" altLang="en-US" sz="2666" b="1" dirty="0">
                <a:solidFill>
                  <a:prstClr val="white"/>
                </a:solidFill>
                <a:latin typeface="微软雅黑" pitchFamily="34" charset="-122"/>
              </a:rPr>
              <a:t>经验总结</a:t>
            </a:r>
            <a:endParaRPr lang="en-US" altLang="zh-CN" sz="2666" b="1" dirty="0">
              <a:solidFill>
                <a:prstClr val="white"/>
              </a:solidFill>
              <a:latin typeface="微软雅黑" pitchFamily="34" charset="-122"/>
            </a:endParaRPr>
          </a:p>
        </p:txBody>
      </p:sp>
      <p:sp>
        <p:nvSpPr>
          <p:cNvPr id="29" name="矩形 1"/>
          <p:cNvSpPr>
            <a:spLocks noChangeArrowheads="1"/>
          </p:cNvSpPr>
          <p:nvPr/>
        </p:nvSpPr>
        <p:spPr bwMode="auto">
          <a:xfrm>
            <a:off x="6285260" y="1464088"/>
            <a:ext cx="4667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7015157" y="2488787"/>
            <a:ext cx="43109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7168181" y="3622971"/>
            <a:ext cx="43109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7015157" y="4681905"/>
            <a:ext cx="43109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6285260" y="5611474"/>
            <a:ext cx="4667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8804" eaLnBrk="1" fontAlgn="base" hangingPunct="1">
              <a:lnSpc>
                <a:spcPct val="150000"/>
              </a:lnSpc>
              <a:spcBef>
                <a:spcPct val="0"/>
              </a:spcBef>
              <a:spcAft>
                <a:spcPct val="0"/>
              </a:spcAft>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5453115"/>
      </p:ext>
    </p:extLst>
  </p:cSld>
  <p:clrMapOvr>
    <a:masterClrMapping/>
  </p:clrMapOvr>
  <p:transition spd="slow" advTm="6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heel(1)">
                                      <p:cBhvr>
                                        <p:cTn id="25" dur="1000"/>
                                        <p:tgtEl>
                                          <p:spTgt spid="24"/>
                                        </p:tgtEl>
                                      </p:cBhvr>
                                    </p:animEffect>
                                  </p:childTnLst>
                                </p:cTn>
                              </p:par>
                              <p:par>
                                <p:cTn id="26" presetID="21" presetClass="entr" presetSubtype="1"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wheel(1)">
                                      <p:cBhvr>
                                        <p:cTn id="28" dur="1000"/>
                                        <p:tgtEl>
                                          <p:spTgt spid="409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1000"/>
                                        <p:tgtEl>
                                          <p:spTgt spid="2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000"/>
                            </p:stCondLst>
                            <p:childTnLst>
                              <p:par>
                                <p:cTn id="39" presetID="5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Scale>
                                      <p:cBhvr>
                                        <p:cTn id="4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5"/>
                                        </p:tgtEl>
                                        <p:attrNameLst>
                                          <p:attrName>ppt_x,ppt_y</p:attrName>
                                        </p:attrNameLst>
                                      </p:cBhvr>
                                      <p:rCtr x="0" y="0"/>
                                    </p:animMotion>
                                    <p:animEffect transition="in" filter="fade">
                                      <p:cBhvr>
                                        <p:cTn id="43" dur="1000"/>
                                        <p:tgtEl>
                                          <p:spTgt spid="2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Scale>
                                      <p:cBhvr>
                                        <p:cTn id="4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26"/>
                                        </p:tgtEl>
                                        <p:attrNameLst>
                                          <p:attrName>ppt_x,ppt_y</p:attrName>
                                        </p:attrNameLst>
                                      </p:cBhvr>
                                      <p:rCtr x="0" y="0"/>
                                    </p:animMotion>
                                    <p:animEffect transition="in" filter="fade">
                                      <p:cBhvr>
                                        <p:cTn id="48" dur="1000"/>
                                        <p:tgtEl>
                                          <p:spTgt spid="26"/>
                                        </p:tgtEl>
                                      </p:cBhvr>
                                    </p:animEffect>
                                  </p:childTnLst>
                                </p:cTn>
                              </p:par>
                            </p:childTnLst>
                          </p:cTn>
                        </p:par>
                        <p:par>
                          <p:cTn id="49" fill="hold">
                            <p:stCondLst>
                              <p:cond delay="4000"/>
                            </p:stCondLst>
                            <p:childTnLst>
                              <p:par>
                                <p:cTn id="50" presetID="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2.29608E-6 1.11111E-6 L -0.17354 0.29051 " pathEditMode="relative" rAng="0" ptsTypes="AA">
                                      <p:cBhvr>
                                        <p:cTn id="61" dur="500" spd="-99900" fill="hold"/>
                                        <p:tgtEl>
                                          <p:spTgt spid="13"/>
                                        </p:tgtEl>
                                        <p:attrNameLst>
                                          <p:attrName>ppt_x,ppt_y</p:attrName>
                                        </p:attrNameLst>
                                      </p:cBhvr>
                                      <p:rCtr x="-8600" y="14500"/>
                                    </p:animMotion>
                                  </p:childTnLst>
                                </p:cTn>
                              </p:par>
                              <p:par>
                                <p:cTn id="62" presetID="35" presetClass="path" presetSubtype="0" accel="50000" decel="50000" fill="hold" grpId="1" nodeType="withEffect">
                                  <p:stCondLst>
                                    <p:cond delay="0"/>
                                  </p:stCondLst>
                                  <p:childTnLst>
                                    <p:animMotion origin="layout" path="M 2.35202E-6 -2.59259E-6 L -0.23143 0.15556 " pathEditMode="relative" rAng="0" ptsTypes="AA">
                                      <p:cBhvr>
                                        <p:cTn id="63" dur="500" spd="-99900" fill="hold"/>
                                        <p:tgtEl>
                                          <p:spTgt spid="16"/>
                                        </p:tgtEl>
                                        <p:attrNameLst>
                                          <p:attrName>ppt_x,ppt_y</p:attrName>
                                        </p:attrNameLst>
                                      </p:cBhvr>
                                      <p:rCtr x="-11500" y="7800"/>
                                    </p:animMotion>
                                  </p:childTnLst>
                                </p:cTn>
                              </p:par>
                              <p:par>
                                <p:cTn id="64" presetID="35" presetClass="path" presetSubtype="0" accel="50000" decel="50000" fill="hold" grpId="1" nodeType="withEffect">
                                  <p:stCondLst>
                                    <p:cond delay="0"/>
                                  </p:stCondLst>
                                  <p:childTnLst>
                                    <p:animMotion origin="layout" path="M 0 0 L -0.25 0 E" pathEditMode="relative" rAng="0" ptsTypes="">
                                      <p:cBhvr>
                                        <p:cTn id="65" dur="500" spd="-99900" fill="hold"/>
                                        <p:tgtEl>
                                          <p:spTgt spid="17"/>
                                        </p:tgtEl>
                                        <p:attrNameLst>
                                          <p:attrName>ppt_x,ppt_y</p:attrName>
                                        </p:attrNameLst>
                                      </p:cBhvr>
                                      <p:rCtr x="0" y="0"/>
                                    </p:animMotion>
                                  </p:childTnLst>
                                </p:cTn>
                              </p:par>
                              <p:par>
                                <p:cTn id="66" presetID="35" presetClass="path" presetSubtype="0" accel="50000" decel="50000" fill="hold" grpId="1" nodeType="withEffect">
                                  <p:stCondLst>
                                    <p:cond delay="0"/>
                                  </p:stCondLst>
                                  <p:childTnLst>
                                    <p:animMotion origin="layout" path="M 2.35202E-6 -3.7037E-6 L -0.23143 -0.15555 " pathEditMode="relative" rAng="0" ptsTypes="AA">
                                      <p:cBhvr>
                                        <p:cTn id="67" dur="500" spd="-99900" fill="hold"/>
                                        <p:tgtEl>
                                          <p:spTgt spid="15"/>
                                        </p:tgtEl>
                                        <p:attrNameLst>
                                          <p:attrName>ppt_x,ppt_y</p:attrName>
                                        </p:attrNameLst>
                                      </p:cBhvr>
                                      <p:rCtr x="-11500" y="-7700"/>
                                    </p:animMotion>
                                  </p:childTnLst>
                                </p:cTn>
                              </p:par>
                              <p:par>
                                <p:cTn id="68" presetID="35" presetClass="path" presetSubtype="0" accel="50000" decel="50000" fill="hold" grpId="1" nodeType="withEffect">
                                  <p:stCondLst>
                                    <p:cond delay="0"/>
                                  </p:stCondLst>
                                  <p:childTnLst>
                                    <p:animMotion origin="layout" path="M 2.29608E-6 2.59259E-6 L -0.17354 -0.29051 " pathEditMode="relative" rAng="0" ptsTypes="AA">
                                      <p:cBhvr>
                                        <p:cTn id="69" dur="500" spd="-99900" fill="hold"/>
                                        <p:tgtEl>
                                          <p:spTgt spid="14"/>
                                        </p:tgtEl>
                                        <p:attrNameLst>
                                          <p:attrName>ppt_x,ppt_y</p:attrName>
                                        </p:attrNameLst>
                                      </p:cBhvr>
                                      <p:rCtr x="-8600" y="-14400"/>
                                    </p:animMotion>
                                  </p:childTnLst>
                                </p:cTn>
                              </p:par>
                            </p:childTnLst>
                          </p:cTn>
                        </p:par>
                        <p:par>
                          <p:cTn id="70" fill="hold">
                            <p:stCondLst>
                              <p:cond delay="45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1000"/>
                                        <p:tgtEl>
                                          <p:spTgt spid="33"/>
                                        </p:tgtEl>
                                      </p:cBhvr>
                                    </p:animEffect>
                                    <p:anim calcmode="lin" valueType="num">
                                      <p:cBhvr>
                                        <p:cTn id="89" dur="1000" fill="hold"/>
                                        <p:tgtEl>
                                          <p:spTgt spid="33"/>
                                        </p:tgtEl>
                                        <p:attrNameLst>
                                          <p:attrName>ppt_x</p:attrName>
                                        </p:attrNameLst>
                                      </p:cBhvr>
                                      <p:tavLst>
                                        <p:tav tm="0">
                                          <p:val>
                                            <p:strVal val="#ppt_x"/>
                                          </p:val>
                                        </p:tav>
                                        <p:tav tm="100000">
                                          <p:val>
                                            <p:strVal val="#ppt_x"/>
                                          </p:val>
                                        </p:tav>
                                      </p:tavLst>
                                    </p:anim>
                                    <p:anim calcmode="lin" valueType="num">
                                      <p:cBhvr>
                                        <p:cTn id="90" dur="1000" fill="hold"/>
                                        <p:tgtEl>
                                          <p:spTgt spid="3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工作中存在的不足</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11" name="Freeform 6"/>
          <p:cNvSpPr>
            <a:spLocks/>
          </p:cNvSpPr>
          <p:nvPr/>
        </p:nvSpPr>
        <p:spPr bwMode="auto">
          <a:xfrm>
            <a:off x="1119136" y="1648472"/>
            <a:ext cx="10110237"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2" name="Freeform 7"/>
          <p:cNvSpPr>
            <a:spLocks/>
          </p:cNvSpPr>
          <p:nvPr/>
        </p:nvSpPr>
        <p:spPr bwMode="auto">
          <a:xfrm>
            <a:off x="1119136" y="2956572"/>
            <a:ext cx="10110237"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3" name="Freeform 8"/>
          <p:cNvSpPr>
            <a:spLocks/>
          </p:cNvSpPr>
          <p:nvPr/>
        </p:nvSpPr>
        <p:spPr bwMode="auto">
          <a:xfrm>
            <a:off x="1119136" y="4209109"/>
            <a:ext cx="10110237"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4" name="Freeform 9"/>
          <p:cNvSpPr>
            <a:spLocks/>
          </p:cNvSpPr>
          <p:nvPr/>
        </p:nvSpPr>
        <p:spPr bwMode="auto">
          <a:xfrm>
            <a:off x="1119136" y="5431484"/>
            <a:ext cx="10110237"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5" name="Freeform 10"/>
          <p:cNvSpPr>
            <a:spLocks noEditPoints="1"/>
          </p:cNvSpPr>
          <p:nvPr/>
        </p:nvSpPr>
        <p:spPr bwMode="auto">
          <a:xfrm>
            <a:off x="1829962" y="1292870"/>
            <a:ext cx="1867506" cy="1455739"/>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6" name="Freeform 11"/>
          <p:cNvSpPr>
            <a:spLocks noEditPoints="1"/>
          </p:cNvSpPr>
          <p:nvPr/>
        </p:nvSpPr>
        <p:spPr bwMode="auto">
          <a:xfrm>
            <a:off x="1829962" y="2589860"/>
            <a:ext cx="1867506"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7" name="Freeform 12"/>
          <p:cNvSpPr>
            <a:spLocks noEditPoints="1"/>
          </p:cNvSpPr>
          <p:nvPr/>
        </p:nvSpPr>
        <p:spPr bwMode="auto">
          <a:xfrm>
            <a:off x="1829962" y="3831285"/>
            <a:ext cx="1867506"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282D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8" name="Freeform 13"/>
          <p:cNvSpPr>
            <a:spLocks noEditPoints="1"/>
          </p:cNvSpPr>
          <p:nvPr/>
        </p:nvSpPr>
        <p:spPr bwMode="auto">
          <a:xfrm>
            <a:off x="1829962" y="5056835"/>
            <a:ext cx="1867506" cy="1419225"/>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9" name="TextBox 18"/>
          <p:cNvSpPr txBox="1"/>
          <p:nvPr/>
        </p:nvSpPr>
        <p:spPr>
          <a:xfrm>
            <a:off x="4121802" y="1668205"/>
            <a:ext cx="6909136" cy="543440"/>
          </a:xfrm>
          <a:prstGeom prst="rect">
            <a:avLst/>
          </a:prstGeom>
          <a:noFill/>
        </p:spPr>
        <p:txBody>
          <a:bodyPr wrap="square" lIns="91400" tIns="45699" rIns="91400" bIns="45699" rtlCol="0">
            <a:spAutoFit/>
          </a:bodyPr>
          <a:lstStyle/>
          <a:p>
            <a:pPr defTabSz="1218804">
              <a:defRPr/>
            </a:pPr>
            <a:r>
              <a:rPr lang="zh-CN" altLang="en-US" sz="1466" kern="0" dirty="0">
                <a:solidFill>
                  <a:srgbClr val="484849"/>
                </a:solidFill>
                <a:latin typeface="微软雅黑"/>
                <a:ea typeface="微软雅黑"/>
              </a:rPr>
              <a:t>这里可以添加主要内容这里可以添加主要内容这里可以添加主要内容这里可以添加主要内容可以添加主要内容</a:t>
            </a:r>
          </a:p>
        </p:txBody>
      </p:sp>
      <p:sp>
        <p:nvSpPr>
          <p:cNvPr id="20" name="TextBox 19"/>
          <p:cNvSpPr txBox="1"/>
          <p:nvPr/>
        </p:nvSpPr>
        <p:spPr>
          <a:xfrm>
            <a:off x="1981391" y="1600765"/>
            <a:ext cx="1564649" cy="748752"/>
          </a:xfrm>
          <a:prstGeom prst="rect">
            <a:avLst/>
          </a:prstGeom>
          <a:noFill/>
        </p:spPr>
        <p:txBody>
          <a:bodyPr wrap="square" lIns="91400" tIns="45699" rIns="91400" bIns="45699" rtlCol="0">
            <a:spAutoFit/>
          </a:bodyPr>
          <a:lstStyle/>
          <a:p>
            <a:pPr algn="ctr" defTabSz="1218804">
              <a:defRPr/>
            </a:pPr>
            <a:r>
              <a:rPr lang="zh-CN" altLang="en-US" sz="2133" kern="0" dirty="0">
                <a:solidFill>
                  <a:srgbClr val="FFFFFF"/>
                </a:solidFill>
                <a:latin typeface="微软雅黑"/>
                <a:ea typeface="微软雅黑"/>
              </a:rPr>
              <a:t>存在的问题标题</a:t>
            </a:r>
            <a:endParaRPr lang="en-US" altLang="zh-CN" sz="2133" kern="0" dirty="0">
              <a:solidFill>
                <a:srgbClr val="FFFFFF"/>
              </a:solidFill>
              <a:latin typeface="微软雅黑"/>
              <a:ea typeface="微软雅黑"/>
            </a:endParaRPr>
          </a:p>
        </p:txBody>
      </p:sp>
      <p:sp>
        <p:nvSpPr>
          <p:cNvPr id="21" name="TextBox 20"/>
          <p:cNvSpPr txBox="1"/>
          <p:nvPr/>
        </p:nvSpPr>
        <p:spPr>
          <a:xfrm>
            <a:off x="1981391" y="3022726"/>
            <a:ext cx="1564649" cy="748752"/>
          </a:xfrm>
          <a:prstGeom prst="rect">
            <a:avLst/>
          </a:prstGeom>
          <a:noFill/>
        </p:spPr>
        <p:txBody>
          <a:bodyPr wrap="square" lIns="91400" tIns="45699" rIns="91400" bIns="45699" rtlCol="0">
            <a:spAutoFit/>
          </a:bodyPr>
          <a:lstStyle/>
          <a:p>
            <a:pPr algn="ctr" defTabSz="1218804">
              <a:defRPr/>
            </a:pPr>
            <a:r>
              <a:rPr lang="zh-CN" altLang="en-US" sz="2133" kern="0" dirty="0">
                <a:solidFill>
                  <a:srgbClr val="FFFFFF"/>
                </a:solidFill>
                <a:latin typeface="微软雅黑"/>
                <a:ea typeface="微软雅黑"/>
              </a:rPr>
              <a:t>存在的问题标题</a:t>
            </a:r>
            <a:endParaRPr lang="en-US" altLang="zh-CN" sz="2133" kern="0" dirty="0">
              <a:solidFill>
                <a:srgbClr val="FFFFFF"/>
              </a:solidFill>
              <a:latin typeface="微软雅黑"/>
              <a:ea typeface="微软雅黑"/>
            </a:endParaRPr>
          </a:p>
        </p:txBody>
      </p:sp>
      <p:sp>
        <p:nvSpPr>
          <p:cNvPr id="22" name="TextBox 21"/>
          <p:cNvSpPr txBox="1"/>
          <p:nvPr/>
        </p:nvSpPr>
        <p:spPr>
          <a:xfrm>
            <a:off x="1981391" y="4382652"/>
            <a:ext cx="1564649" cy="748752"/>
          </a:xfrm>
          <a:prstGeom prst="rect">
            <a:avLst/>
          </a:prstGeom>
          <a:noFill/>
        </p:spPr>
        <p:txBody>
          <a:bodyPr wrap="square" lIns="91400" tIns="45699" rIns="91400" bIns="45699" rtlCol="0">
            <a:spAutoFit/>
          </a:bodyPr>
          <a:lstStyle/>
          <a:p>
            <a:pPr algn="ctr" defTabSz="1218804">
              <a:defRPr/>
            </a:pPr>
            <a:r>
              <a:rPr lang="zh-CN" altLang="en-US" sz="2133" kern="0" dirty="0">
                <a:solidFill>
                  <a:srgbClr val="FFFFFF"/>
                </a:solidFill>
                <a:latin typeface="微软雅黑"/>
                <a:ea typeface="微软雅黑"/>
              </a:rPr>
              <a:t>存在的问题标题</a:t>
            </a:r>
            <a:endParaRPr lang="en-US" altLang="zh-CN" sz="2133" kern="0" dirty="0">
              <a:solidFill>
                <a:srgbClr val="FFFFFF"/>
              </a:solidFill>
              <a:latin typeface="微软雅黑"/>
              <a:ea typeface="微软雅黑"/>
            </a:endParaRPr>
          </a:p>
        </p:txBody>
      </p:sp>
      <p:sp>
        <p:nvSpPr>
          <p:cNvPr id="23" name="TextBox 22"/>
          <p:cNvSpPr txBox="1"/>
          <p:nvPr/>
        </p:nvSpPr>
        <p:spPr>
          <a:xfrm>
            <a:off x="1981391" y="5460374"/>
            <a:ext cx="1564649" cy="748752"/>
          </a:xfrm>
          <a:prstGeom prst="rect">
            <a:avLst/>
          </a:prstGeom>
          <a:noFill/>
        </p:spPr>
        <p:txBody>
          <a:bodyPr wrap="square" lIns="91400" tIns="45699" rIns="91400" bIns="45699" rtlCol="0">
            <a:spAutoFit/>
          </a:bodyPr>
          <a:lstStyle/>
          <a:p>
            <a:pPr algn="ctr" defTabSz="1218804">
              <a:defRPr/>
            </a:pPr>
            <a:r>
              <a:rPr lang="zh-CN" altLang="en-US" sz="2133" kern="0" dirty="0">
                <a:solidFill>
                  <a:srgbClr val="FFFFFF"/>
                </a:solidFill>
                <a:latin typeface="微软雅黑"/>
                <a:ea typeface="微软雅黑"/>
              </a:rPr>
              <a:t>存在的问题标题</a:t>
            </a:r>
            <a:endParaRPr lang="en-US" altLang="zh-CN" sz="2133" kern="0" dirty="0">
              <a:solidFill>
                <a:srgbClr val="FFFFFF"/>
              </a:solidFill>
              <a:latin typeface="微软雅黑"/>
              <a:ea typeface="微软雅黑"/>
            </a:endParaRPr>
          </a:p>
        </p:txBody>
      </p:sp>
      <p:sp>
        <p:nvSpPr>
          <p:cNvPr id="24" name="TextBox 23"/>
          <p:cNvSpPr txBox="1"/>
          <p:nvPr/>
        </p:nvSpPr>
        <p:spPr>
          <a:xfrm>
            <a:off x="4121802" y="2992038"/>
            <a:ext cx="6909136" cy="543440"/>
          </a:xfrm>
          <a:prstGeom prst="rect">
            <a:avLst/>
          </a:prstGeom>
          <a:noFill/>
        </p:spPr>
        <p:txBody>
          <a:bodyPr wrap="square" lIns="91400" tIns="45699" rIns="91400" bIns="45699" rtlCol="0">
            <a:spAutoFit/>
          </a:bodyPr>
          <a:lstStyle/>
          <a:p>
            <a:pPr defTabSz="1218804">
              <a:defRPr/>
            </a:pPr>
            <a:r>
              <a:rPr lang="zh-CN" altLang="en-US" sz="1466" kern="0" dirty="0">
                <a:solidFill>
                  <a:srgbClr val="484849"/>
                </a:solidFill>
                <a:latin typeface="微软雅黑"/>
                <a:ea typeface="微软雅黑"/>
              </a:rPr>
              <a:t>这里可以添加主要内容这里可以添加主要内容这里可以添加主要内容这里可以添加主要内容可以添加主要内容</a:t>
            </a:r>
          </a:p>
        </p:txBody>
      </p:sp>
      <p:sp>
        <p:nvSpPr>
          <p:cNvPr id="25" name="TextBox 24"/>
          <p:cNvSpPr txBox="1"/>
          <p:nvPr/>
        </p:nvSpPr>
        <p:spPr>
          <a:xfrm>
            <a:off x="4121802" y="4247633"/>
            <a:ext cx="6909136" cy="543440"/>
          </a:xfrm>
          <a:prstGeom prst="rect">
            <a:avLst/>
          </a:prstGeom>
          <a:noFill/>
        </p:spPr>
        <p:txBody>
          <a:bodyPr wrap="square" lIns="91400" tIns="45699" rIns="91400" bIns="45699" rtlCol="0">
            <a:spAutoFit/>
          </a:bodyPr>
          <a:lstStyle/>
          <a:p>
            <a:pPr defTabSz="1218804">
              <a:defRPr/>
            </a:pPr>
            <a:r>
              <a:rPr lang="zh-CN" altLang="en-US" sz="1466" kern="0" dirty="0">
                <a:solidFill>
                  <a:srgbClr val="484849"/>
                </a:solidFill>
                <a:latin typeface="微软雅黑"/>
                <a:ea typeface="微软雅黑"/>
              </a:rPr>
              <a:t>这里可以添加主要内容这里可以添加主要内容这里可以添加主要内容这里可以添加主要内容可以添加主要内容</a:t>
            </a:r>
          </a:p>
        </p:txBody>
      </p:sp>
      <p:sp>
        <p:nvSpPr>
          <p:cNvPr id="26" name="TextBox 25"/>
          <p:cNvSpPr txBox="1"/>
          <p:nvPr/>
        </p:nvSpPr>
        <p:spPr>
          <a:xfrm>
            <a:off x="4121802" y="5448636"/>
            <a:ext cx="6909136" cy="543440"/>
          </a:xfrm>
          <a:prstGeom prst="rect">
            <a:avLst/>
          </a:prstGeom>
          <a:noFill/>
        </p:spPr>
        <p:txBody>
          <a:bodyPr wrap="square" lIns="91400" tIns="45699" rIns="91400" bIns="45699" rtlCol="0">
            <a:spAutoFit/>
          </a:bodyPr>
          <a:lstStyle/>
          <a:p>
            <a:pPr defTabSz="1218804">
              <a:defRPr/>
            </a:pPr>
            <a:r>
              <a:rPr lang="zh-CN" altLang="en-US" sz="1466" kern="0" dirty="0">
                <a:solidFill>
                  <a:srgbClr val="484849"/>
                </a:solidFill>
                <a:latin typeface="微软雅黑"/>
                <a:ea typeface="微软雅黑"/>
              </a:rPr>
              <a:t>这里可以添加主要内容这里可以添加主要内容这里可以添加主要内容这里可以添加主要内容可以添加主要内容</a:t>
            </a:r>
          </a:p>
        </p:txBody>
      </p:sp>
      <p:sp>
        <p:nvSpPr>
          <p:cNvPr id="27" name="TextBox 26"/>
          <p:cNvSpPr txBox="1"/>
          <p:nvPr/>
        </p:nvSpPr>
        <p:spPr>
          <a:xfrm>
            <a:off x="1171024" y="1652565"/>
            <a:ext cx="605107" cy="707715"/>
          </a:xfrm>
          <a:prstGeom prst="rect">
            <a:avLst/>
          </a:prstGeom>
          <a:noFill/>
        </p:spPr>
        <p:txBody>
          <a:bodyPr wrap="square" lIns="91400" tIns="45699" rIns="91400" bIns="45699" rtlCol="0">
            <a:spAutoFit/>
          </a:bodyPr>
          <a:lstStyle/>
          <a:p>
            <a:pPr algn="ctr" defTabSz="1218804">
              <a:defRPr/>
            </a:pPr>
            <a:r>
              <a:rPr lang="en-US" altLang="zh-CN" sz="3999" kern="0" dirty="0">
                <a:solidFill>
                  <a:srgbClr val="484849"/>
                </a:solidFill>
                <a:latin typeface="微软雅黑"/>
                <a:ea typeface="微软雅黑"/>
              </a:rPr>
              <a:t>1</a:t>
            </a:r>
          </a:p>
        </p:txBody>
      </p:sp>
      <p:sp>
        <p:nvSpPr>
          <p:cNvPr id="28" name="TextBox 27"/>
          <p:cNvSpPr txBox="1"/>
          <p:nvPr/>
        </p:nvSpPr>
        <p:spPr>
          <a:xfrm>
            <a:off x="1171024" y="2976398"/>
            <a:ext cx="605107" cy="707715"/>
          </a:xfrm>
          <a:prstGeom prst="rect">
            <a:avLst/>
          </a:prstGeom>
          <a:noFill/>
        </p:spPr>
        <p:txBody>
          <a:bodyPr wrap="square" lIns="91400" tIns="45699" rIns="91400" bIns="45699" rtlCol="0">
            <a:spAutoFit/>
          </a:bodyPr>
          <a:lstStyle/>
          <a:p>
            <a:pPr algn="ctr" defTabSz="1218804">
              <a:defRPr/>
            </a:pPr>
            <a:r>
              <a:rPr lang="en-US" altLang="zh-CN" sz="3999" kern="0" dirty="0">
                <a:solidFill>
                  <a:srgbClr val="484849"/>
                </a:solidFill>
                <a:latin typeface="微软雅黑"/>
                <a:ea typeface="微软雅黑"/>
              </a:rPr>
              <a:t>2</a:t>
            </a:r>
          </a:p>
        </p:txBody>
      </p:sp>
      <p:sp>
        <p:nvSpPr>
          <p:cNvPr id="29" name="TextBox 28"/>
          <p:cNvSpPr txBox="1"/>
          <p:nvPr/>
        </p:nvSpPr>
        <p:spPr>
          <a:xfrm>
            <a:off x="1171024" y="4231991"/>
            <a:ext cx="605107" cy="707715"/>
          </a:xfrm>
          <a:prstGeom prst="rect">
            <a:avLst/>
          </a:prstGeom>
          <a:noFill/>
        </p:spPr>
        <p:txBody>
          <a:bodyPr wrap="square" lIns="91400" tIns="45699" rIns="91400" bIns="45699" rtlCol="0">
            <a:spAutoFit/>
          </a:bodyPr>
          <a:lstStyle/>
          <a:p>
            <a:pPr algn="ctr" defTabSz="1218804">
              <a:defRPr/>
            </a:pPr>
            <a:r>
              <a:rPr lang="en-US" altLang="zh-CN" sz="3999" kern="0" dirty="0">
                <a:solidFill>
                  <a:srgbClr val="484849"/>
                </a:solidFill>
                <a:latin typeface="微软雅黑"/>
                <a:ea typeface="微软雅黑"/>
              </a:rPr>
              <a:t>3</a:t>
            </a:r>
          </a:p>
        </p:txBody>
      </p:sp>
      <p:sp>
        <p:nvSpPr>
          <p:cNvPr id="30" name="TextBox 29"/>
          <p:cNvSpPr txBox="1"/>
          <p:nvPr/>
        </p:nvSpPr>
        <p:spPr>
          <a:xfrm>
            <a:off x="1171024" y="5419346"/>
            <a:ext cx="605107" cy="707715"/>
          </a:xfrm>
          <a:prstGeom prst="rect">
            <a:avLst/>
          </a:prstGeom>
          <a:noFill/>
        </p:spPr>
        <p:txBody>
          <a:bodyPr wrap="square" lIns="91400" tIns="45699" rIns="91400" bIns="45699" rtlCol="0">
            <a:spAutoFit/>
          </a:bodyPr>
          <a:lstStyle/>
          <a:p>
            <a:pPr algn="ctr" defTabSz="1218804">
              <a:defRPr/>
            </a:pPr>
            <a:r>
              <a:rPr lang="en-US" altLang="zh-CN" sz="3999" kern="0" dirty="0">
                <a:solidFill>
                  <a:srgbClr val="484849"/>
                </a:solidFill>
                <a:latin typeface="微软雅黑"/>
                <a:ea typeface="微软雅黑"/>
              </a:rPr>
              <a:t>4</a:t>
            </a:r>
          </a:p>
        </p:txBody>
      </p:sp>
    </p:spTree>
    <p:extLst>
      <p:ext uri="{BB962C8B-B14F-4D97-AF65-F5344CB8AC3E}">
        <p14:creationId xmlns:p14="http://schemas.microsoft.com/office/powerpoint/2010/main" val="2374371716"/>
      </p:ext>
    </p:extLst>
  </p:cSld>
  <p:clrMapOvr>
    <a:masterClrMapping/>
  </p:clrMapOvr>
  <p:transition spd="slow" advTm="8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1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23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4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900"/>
                            </p:stCondLst>
                            <p:childTnLst>
                              <p:par>
                                <p:cTn id="77" presetID="31"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400" fill="hold"/>
                                        <p:tgtEl>
                                          <p:spTgt spid="27"/>
                                        </p:tgtEl>
                                        <p:attrNameLst>
                                          <p:attrName>ppt_w</p:attrName>
                                        </p:attrNameLst>
                                      </p:cBhvr>
                                      <p:tavLst>
                                        <p:tav tm="0">
                                          <p:val>
                                            <p:fltVal val="0"/>
                                          </p:val>
                                        </p:tav>
                                        <p:tav tm="100000">
                                          <p:val>
                                            <p:strVal val="#ppt_w"/>
                                          </p:val>
                                        </p:tav>
                                      </p:tavLst>
                                    </p:anim>
                                    <p:anim calcmode="lin" valueType="num">
                                      <p:cBhvr>
                                        <p:cTn id="80" dur="400" fill="hold"/>
                                        <p:tgtEl>
                                          <p:spTgt spid="27"/>
                                        </p:tgtEl>
                                        <p:attrNameLst>
                                          <p:attrName>ppt_h</p:attrName>
                                        </p:attrNameLst>
                                      </p:cBhvr>
                                      <p:tavLst>
                                        <p:tav tm="0">
                                          <p:val>
                                            <p:fltVal val="0"/>
                                          </p:val>
                                        </p:tav>
                                        <p:tav tm="100000">
                                          <p:val>
                                            <p:strVal val="#ppt_h"/>
                                          </p:val>
                                        </p:tav>
                                      </p:tavLst>
                                    </p:anim>
                                    <p:anim calcmode="lin" valueType="num">
                                      <p:cBhvr>
                                        <p:cTn id="81" dur="400" fill="hold"/>
                                        <p:tgtEl>
                                          <p:spTgt spid="27"/>
                                        </p:tgtEl>
                                        <p:attrNameLst>
                                          <p:attrName>style.rotation</p:attrName>
                                        </p:attrNameLst>
                                      </p:cBhvr>
                                      <p:tavLst>
                                        <p:tav tm="0">
                                          <p:val>
                                            <p:fltVal val="90"/>
                                          </p:val>
                                        </p:tav>
                                        <p:tav tm="100000">
                                          <p:val>
                                            <p:fltVal val="0"/>
                                          </p:val>
                                        </p:tav>
                                      </p:tavLst>
                                    </p:anim>
                                    <p:animEffect transition="in" filter="fade">
                                      <p:cBhvr>
                                        <p:cTn id="82" dur="400"/>
                                        <p:tgtEl>
                                          <p:spTgt spid="27"/>
                                        </p:tgtEl>
                                      </p:cBhvr>
                                    </p:animEffect>
                                  </p:childTnLst>
                                </p:cTn>
                              </p:par>
                            </p:childTnLst>
                          </p:cTn>
                        </p:par>
                        <p:par>
                          <p:cTn id="83" fill="hold">
                            <p:stCondLst>
                              <p:cond delay="4300"/>
                            </p:stCondLst>
                            <p:childTnLst>
                              <p:par>
                                <p:cTn id="84" presetID="22" presetClass="entr" presetSubtype="8"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childTnLst>
                          </p:cTn>
                        </p:par>
                        <p:par>
                          <p:cTn id="87" fill="hold">
                            <p:stCondLst>
                              <p:cond delay="4800"/>
                            </p:stCondLst>
                            <p:childTnLst>
                              <p:par>
                                <p:cTn id="88" presetID="31"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400" fill="hold"/>
                                        <p:tgtEl>
                                          <p:spTgt spid="28"/>
                                        </p:tgtEl>
                                        <p:attrNameLst>
                                          <p:attrName>ppt_w</p:attrName>
                                        </p:attrNameLst>
                                      </p:cBhvr>
                                      <p:tavLst>
                                        <p:tav tm="0">
                                          <p:val>
                                            <p:fltVal val="0"/>
                                          </p:val>
                                        </p:tav>
                                        <p:tav tm="100000">
                                          <p:val>
                                            <p:strVal val="#ppt_w"/>
                                          </p:val>
                                        </p:tav>
                                      </p:tavLst>
                                    </p:anim>
                                    <p:anim calcmode="lin" valueType="num">
                                      <p:cBhvr>
                                        <p:cTn id="91" dur="400" fill="hold"/>
                                        <p:tgtEl>
                                          <p:spTgt spid="28"/>
                                        </p:tgtEl>
                                        <p:attrNameLst>
                                          <p:attrName>ppt_h</p:attrName>
                                        </p:attrNameLst>
                                      </p:cBhvr>
                                      <p:tavLst>
                                        <p:tav tm="0">
                                          <p:val>
                                            <p:fltVal val="0"/>
                                          </p:val>
                                        </p:tav>
                                        <p:tav tm="100000">
                                          <p:val>
                                            <p:strVal val="#ppt_h"/>
                                          </p:val>
                                        </p:tav>
                                      </p:tavLst>
                                    </p:anim>
                                    <p:anim calcmode="lin" valueType="num">
                                      <p:cBhvr>
                                        <p:cTn id="92" dur="400" fill="hold"/>
                                        <p:tgtEl>
                                          <p:spTgt spid="28"/>
                                        </p:tgtEl>
                                        <p:attrNameLst>
                                          <p:attrName>style.rotation</p:attrName>
                                        </p:attrNameLst>
                                      </p:cBhvr>
                                      <p:tavLst>
                                        <p:tav tm="0">
                                          <p:val>
                                            <p:fltVal val="90"/>
                                          </p:val>
                                        </p:tav>
                                        <p:tav tm="100000">
                                          <p:val>
                                            <p:fltVal val="0"/>
                                          </p:val>
                                        </p:tav>
                                      </p:tavLst>
                                    </p:anim>
                                    <p:animEffect transition="in" filter="fade">
                                      <p:cBhvr>
                                        <p:cTn id="93" dur="400"/>
                                        <p:tgtEl>
                                          <p:spTgt spid="28"/>
                                        </p:tgtEl>
                                      </p:cBhvr>
                                    </p:animEffect>
                                  </p:childTnLst>
                                </p:cTn>
                              </p:par>
                            </p:childTnLst>
                          </p:cTn>
                        </p:par>
                        <p:par>
                          <p:cTn id="94" fill="hold">
                            <p:stCondLst>
                              <p:cond delay="5200"/>
                            </p:stCondLst>
                            <p:childTnLst>
                              <p:par>
                                <p:cTn id="95" presetID="22" presetClass="entr" presetSubtype="8"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500"/>
                                        <p:tgtEl>
                                          <p:spTgt spid="24"/>
                                        </p:tgtEl>
                                      </p:cBhvr>
                                    </p:animEffect>
                                  </p:childTnLst>
                                </p:cTn>
                              </p:par>
                            </p:childTnLst>
                          </p:cTn>
                        </p:par>
                        <p:par>
                          <p:cTn id="98" fill="hold">
                            <p:stCondLst>
                              <p:cond delay="5700"/>
                            </p:stCondLst>
                            <p:childTnLst>
                              <p:par>
                                <p:cTn id="99" presetID="31"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400" fill="hold"/>
                                        <p:tgtEl>
                                          <p:spTgt spid="29"/>
                                        </p:tgtEl>
                                        <p:attrNameLst>
                                          <p:attrName>ppt_w</p:attrName>
                                        </p:attrNameLst>
                                      </p:cBhvr>
                                      <p:tavLst>
                                        <p:tav tm="0">
                                          <p:val>
                                            <p:fltVal val="0"/>
                                          </p:val>
                                        </p:tav>
                                        <p:tav tm="100000">
                                          <p:val>
                                            <p:strVal val="#ppt_w"/>
                                          </p:val>
                                        </p:tav>
                                      </p:tavLst>
                                    </p:anim>
                                    <p:anim calcmode="lin" valueType="num">
                                      <p:cBhvr>
                                        <p:cTn id="102" dur="400" fill="hold"/>
                                        <p:tgtEl>
                                          <p:spTgt spid="29"/>
                                        </p:tgtEl>
                                        <p:attrNameLst>
                                          <p:attrName>ppt_h</p:attrName>
                                        </p:attrNameLst>
                                      </p:cBhvr>
                                      <p:tavLst>
                                        <p:tav tm="0">
                                          <p:val>
                                            <p:fltVal val="0"/>
                                          </p:val>
                                        </p:tav>
                                        <p:tav tm="100000">
                                          <p:val>
                                            <p:strVal val="#ppt_h"/>
                                          </p:val>
                                        </p:tav>
                                      </p:tavLst>
                                    </p:anim>
                                    <p:anim calcmode="lin" valueType="num">
                                      <p:cBhvr>
                                        <p:cTn id="103" dur="400" fill="hold"/>
                                        <p:tgtEl>
                                          <p:spTgt spid="29"/>
                                        </p:tgtEl>
                                        <p:attrNameLst>
                                          <p:attrName>style.rotation</p:attrName>
                                        </p:attrNameLst>
                                      </p:cBhvr>
                                      <p:tavLst>
                                        <p:tav tm="0">
                                          <p:val>
                                            <p:fltVal val="90"/>
                                          </p:val>
                                        </p:tav>
                                        <p:tav tm="100000">
                                          <p:val>
                                            <p:fltVal val="0"/>
                                          </p:val>
                                        </p:tav>
                                      </p:tavLst>
                                    </p:anim>
                                    <p:animEffect transition="in" filter="fade">
                                      <p:cBhvr>
                                        <p:cTn id="104" dur="400"/>
                                        <p:tgtEl>
                                          <p:spTgt spid="29"/>
                                        </p:tgtEl>
                                      </p:cBhvr>
                                    </p:animEffect>
                                  </p:childTnLst>
                                </p:cTn>
                              </p:par>
                            </p:childTnLst>
                          </p:cTn>
                        </p:par>
                        <p:par>
                          <p:cTn id="105" fill="hold">
                            <p:stCondLst>
                              <p:cond delay="6100"/>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par>
                          <p:cTn id="109" fill="hold">
                            <p:stCondLst>
                              <p:cond delay="6600"/>
                            </p:stCondLst>
                            <p:childTnLst>
                              <p:par>
                                <p:cTn id="110" presetID="31" presetClass="entr" presetSubtype="0" fill="hold" grpId="0" nodeType="afterEffect">
                                  <p:stCondLst>
                                    <p:cond delay="0"/>
                                  </p:stCondLst>
                                  <p:childTnLst>
                                    <p:set>
                                      <p:cBhvr>
                                        <p:cTn id="111" dur="1" fill="hold">
                                          <p:stCondLst>
                                            <p:cond delay="0"/>
                                          </p:stCondLst>
                                        </p:cTn>
                                        <p:tgtEl>
                                          <p:spTgt spid="30"/>
                                        </p:tgtEl>
                                        <p:attrNameLst>
                                          <p:attrName>style.visibility</p:attrName>
                                        </p:attrNameLst>
                                      </p:cBhvr>
                                      <p:to>
                                        <p:strVal val="visible"/>
                                      </p:to>
                                    </p:set>
                                    <p:anim calcmode="lin" valueType="num">
                                      <p:cBhvr>
                                        <p:cTn id="112" dur="400" fill="hold"/>
                                        <p:tgtEl>
                                          <p:spTgt spid="30"/>
                                        </p:tgtEl>
                                        <p:attrNameLst>
                                          <p:attrName>ppt_w</p:attrName>
                                        </p:attrNameLst>
                                      </p:cBhvr>
                                      <p:tavLst>
                                        <p:tav tm="0">
                                          <p:val>
                                            <p:fltVal val="0"/>
                                          </p:val>
                                        </p:tav>
                                        <p:tav tm="100000">
                                          <p:val>
                                            <p:strVal val="#ppt_w"/>
                                          </p:val>
                                        </p:tav>
                                      </p:tavLst>
                                    </p:anim>
                                    <p:anim calcmode="lin" valueType="num">
                                      <p:cBhvr>
                                        <p:cTn id="113" dur="400" fill="hold"/>
                                        <p:tgtEl>
                                          <p:spTgt spid="30"/>
                                        </p:tgtEl>
                                        <p:attrNameLst>
                                          <p:attrName>ppt_h</p:attrName>
                                        </p:attrNameLst>
                                      </p:cBhvr>
                                      <p:tavLst>
                                        <p:tav tm="0">
                                          <p:val>
                                            <p:fltVal val="0"/>
                                          </p:val>
                                        </p:tav>
                                        <p:tav tm="100000">
                                          <p:val>
                                            <p:strVal val="#ppt_h"/>
                                          </p:val>
                                        </p:tav>
                                      </p:tavLst>
                                    </p:anim>
                                    <p:anim calcmode="lin" valueType="num">
                                      <p:cBhvr>
                                        <p:cTn id="114" dur="400" fill="hold"/>
                                        <p:tgtEl>
                                          <p:spTgt spid="30"/>
                                        </p:tgtEl>
                                        <p:attrNameLst>
                                          <p:attrName>style.rotation</p:attrName>
                                        </p:attrNameLst>
                                      </p:cBhvr>
                                      <p:tavLst>
                                        <p:tav tm="0">
                                          <p:val>
                                            <p:fltVal val="90"/>
                                          </p:val>
                                        </p:tav>
                                        <p:tav tm="100000">
                                          <p:val>
                                            <p:fltVal val="0"/>
                                          </p:val>
                                        </p:tav>
                                      </p:tavLst>
                                    </p:anim>
                                    <p:animEffect transition="in" filter="fade">
                                      <p:cBhvr>
                                        <p:cTn id="115" dur="400"/>
                                        <p:tgtEl>
                                          <p:spTgt spid="30"/>
                                        </p:tgtEl>
                                      </p:cBhvr>
                                    </p:animEffect>
                                  </p:childTnLst>
                                </p:cTn>
                              </p:par>
                            </p:childTnLst>
                          </p:cTn>
                        </p:par>
                        <p:par>
                          <p:cTn id="116" fill="hold">
                            <p:stCondLst>
                              <p:cond delay="7000"/>
                            </p:stCondLst>
                            <p:childTnLst>
                              <p:par>
                                <p:cTn id="117" presetID="2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left)">
                                      <p:cBhvr>
                                        <p:cTn id="1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工作中存在的不足</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grpSp>
        <p:nvGrpSpPr>
          <p:cNvPr id="31" name="Group 3"/>
          <p:cNvGrpSpPr>
            <a:grpSpLocks/>
          </p:cNvGrpSpPr>
          <p:nvPr/>
        </p:nvGrpSpPr>
        <p:grpSpPr bwMode="auto">
          <a:xfrm>
            <a:off x="818238" y="1773522"/>
            <a:ext cx="5838171" cy="3855146"/>
            <a:chOff x="0" y="0"/>
            <a:chExt cx="5166566" cy="3409678"/>
          </a:xfrm>
        </p:grpSpPr>
        <p:sp>
          <p:nvSpPr>
            <p:cNvPr id="32"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91412" tIns="45706" rIns="91412" bIns="45706" anchor="ct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33"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34"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35"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91412" tIns="45706" rIns="91412" bIns="45706" anchor="ctr"/>
            <a:lstStyle/>
            <a:p>
              <a:pPr algn="ctr" defTabSz="1218804">
                <a:defRPr/>
              </a:pPr>
              <a:endParaRPr lang="zh-CN" altLang="en-US" sz="2399" kern="0">
                <a:solidFill>
                  <a:sysClr val="windowText" lastClr="000000"/>
                </a:solidFill>
                <a:latin typeface="Arial" pitchFamily="34" charset="0"/>
                <a:ea typeface="黑体" pitchFamily="49" charset="-122"/>
              </a:endParaRPr>
            </a:p>
          </p:txBody>
        </p:sp>
      </p:grpSp>
      <p:sp>
        <p:nvSpPr>
          <p:cNvPr id="36" name="KSO_GN4"/>
          <p:cNvSpPr>
            <a:spLocks noChangeArrowheads="1"/>
          </p:cNvSpPr>
          <p:nvPr/>
        </p:nvSpPr>
        <p:spPr bwMode="auto">
          <a:xfrm>
            <a:off x="967366" y="1929063"/>
            <a:ext cx="2219456" cy="2220399"/>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7198" kern="0">
                <a:solidFill>
                  <a:sysClr val="window" lastClr="FFFFFF"/>
                </a:solidFill>
                <a:latin typeface="Impact" pitchFamily="34" charset="0"/>
              </a:rPr>
              <a:t>04</a:t>
            </a:r>
          </a:p>
        </p:txBody>
      </p:sp>
      <p:sp>
        <p:nvSpPr>
          <p:cNvPr id="37" name="KSO_GN3"/>
          <p:cNvSpPr>
            <a:spLocks noChangeArrowheads="1"/>
          </p:cNvSpPr>
          <p:nvPr/>
        </p:nvSpPr>
        <p:spPr bwMode="auto">
          <a:xfrm>
            <a:off x="3010727" y="3555874"/>
            <a:ext cx="1570595" cy="1571262"/>
          </a:xfrm>
          <a:prstGeom prst="ellipse">
            <a:avLst/>
          </a:prstGeom>
          <a:solidFill>
            <a:srgbClr val="009BD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5332" kern="0">
                <a:solidFill>
                  <a:sysClr val="window" lastClr="FFFFFF"/>
                </a:solidFill>
                <a:latin typeface="Impact" pitchFamily="34" charset="0"/>
              </a:rPr>
              <a:t>03</a:t>
            </a:r>
          </a:p>
        </p:txBody>
      </p:sp>
      <p:sp>
        <p:nvSpPr>
          <p:cNvPr id="38" name="KSO_GN2"/>
          <p:cNvSpPr>
            <a:spLocks noChangeArrowheads="1"/>
          </p:cNvSpPr>
          <p:nvPr/>
        </p:nvSpPr>
        <p:spPr bwMode="auto">
          <a:xfrm rot="10800000" flipV="1">
            <a:off x="4640019" y="4424036"/>
            <a:ext cx="1120040" cy="1120515"/>
          </a:xfrm>
          <a:prstGeom prst="ellipse">
            <a:avLst/>
          </a:prstGeom>
          <a:solidFill>
            <a:srgbClr val="0282D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3599" kern="0">
                <a:solidFill>
                  <a:sysClr val="window" lastClr="FFFFFF"/>
                </a:solidFill>
                <a:latin typeface="Impact" pitchFamily="34" charset="0"/>
              </a:rPr>
              <a:t>02</a:t>
            </a:r>
            <a:endParaRPr lang="en-US" altLang="zh-CN" sz="1999" kern="0">
              <a:solidFill>
                <a:sysClr val="window" lastClr="FFFFFF"/>
              </a:solidFill>
              <a:latin typeface="Impact" pitchFamily="34" charset="0"/>
            </a:endParaRPr>
          </a:p>
        </p:txBody>
      </p:sp>
      <p:sp>
        <p:nvSpPr>
          <p:cNvPr id="39" name="KSO_GN1"/>
          <p:cNvSpPr>
            <a:spLocks noChangeArrowheads="1"/>
          </p:cNvSpPr>
          <p:nvPr/>
        </p:nvSpPr>
        <p:spPr bwMode="auto">
          <a:xfrm>
            <a:off x="5707708" y="5247756"/>
            <a:ext cx="772606" cy="772933"/>
          </a:xfrm>
          <a:prstGeom prst="ellipse">
            <a:avLst/>
          </a:prstGeom>
          <a:solidFill>
            <a:srgbClr val="0067B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defTabSz="914103">
              <a:lnSpc>
                <a:spcPct val="130000"/>
              </a:lnSpc>
              <a:defRPr/>
            </a:pPr>
            <a:r>
              <a:rPr lang="en-US" altLang="zh-CN" sz="3599" kern="0" dirty="0">
                <a:solidFill>
                  <a:sysClr val="window" lastClr="FFFFFF"/>
                </a:solidFill>
                <a:latin typeface="Impact" pitchFamily="34" charset="0"/>
              </a:rPr>
              <a:t>01</a:t>
            </a:r>
          </a:p>
        </p:txBody>
      </p:sp>
      <p:sp>
        <p:nvSpPr>
          <p:cNvPr id="40" name="文本框 11"/>
          <p:cNvSpPr txBox="1">
            <a:spLocks noChangeArrowheads="1"/>
          </p:cNvSpPr>
          <p:nvPr/>
        </p:nvSpPr>
        <p:spPr bwMode="auto">
          <a:xfrm>
            <a:off x="3196697" y="1402886"/>
            <a:ext cx="5598739" cy="105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41" name="文本框 12"/>
          <p:cNvSpPr txBox="1">
            <a:spLocks noChangeArrowheads="1"/>
          </p:cNvSpPr>
          <p:nvPr/>
        </p:nvSpPr>
        <p:spPr bwMode="auto">
          <a:xfrm>
            <a:off x="4440903" y="2912638"/>
            <a:ext cx="5245953"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42" name="文本框 13"/>
          <p:cNvSpPr txBox="1">
            <a:spLocks noChangeArrowheads="1"/>
          </p:cNvSpPr>
          <p:nvPr/>
        </p:nvSpPr>
        <p:spPr bwMode="auto">
          <a:xfrm>
            <a:off x="5736196" y="4136491"/>
            <a:ext cx="5088304"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
        <p:nvSpPr>
          <p:cNvPr id="43" name="文本框 14"/>
          <p:cNvSpPr txBox="1">
            <a:spLocks noChangeArrowheads="1"/>
          </p:cNvSpPr>
          <p:nvPr/>
        </p:nvSpPr>
        <p:spPr bwMode="auto">
          <a:xfrm>
            <a:off x="6650816" y="5216360"/>
            <a:ext cx="5130090" cy="73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8" tIns="45694" rIns="91388" bIns="4569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defTabSz="1218804">
              <a:lnSpc>
                <a:spcPct val="130000"/>
              </a:lnSpc>
              <a:defRPr/>
            </a:pPr>
            <a:r>
              <a:rPr lang="zh-CN" altLang="en-US" sz="1599" kern="0" dirty="0">
                <a:solidFill>
                  <a:srgbClr val="262626"/>
                </a:solidFill>
              </a:rPr>
              <a:t>点击此处输入文字点击此处输入文字点击此处输入文字</a:t>
            </a:r>
            <a:endParaRPr lang="en-US" altLang="zh-CN" sz="1599" kern="0" dirty="0">
              <a:solidFill>
                <a:srgbClr val="262626"/>
              </a:solidFill>
            </a:endParaRPr>
          </a:p>
          <a:p>
            <a:pPr algn="just" defTabSz="1218804">
              <a:lnSpc>
                <a:spcPct val="130000"/>
              </a:lnSpc>
              <a:defRPr/>
            </a:pPr>
            <a:r>
              <a:rPr lang="zh-CN" altLang="en-US" sz="1599" kern="0" dirty="0">
                <a:solidFill>
                  <a:srgbClr val="262626"/>
                </a:solidFill>
              </a:rPr>
              <a:t>点击此处输入文字点击此处输入文字点击此处输入文字</a:t>
            </a:r>
          </a:p>
        </p:txBody>
      </p:sp>
    </p:spTree>
    <p:extLst>
      <p:ext uri="{BB962C8B-B14F-4D97-AF65-F5344CB8AC3E}">
        <p14:creationId xmlns:p14="http://schemas.microsoft.com/office/powerpoint/2010/main" val="3394451930"/>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2750"/>
                                        <p:tgtEl>
                                          <p:spTgt spid="31"/>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4250"/>
                            </p:stCondLst>
                            <p:childTnLst>
                              <p:par>
                                <p:cTn id="39" presetID="22" presetClass="entr" presetSubtype="8"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500"/>
                                        <p:tgtEl>
                                          <p:spTgt spid="4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10" y="266687"/>
            <a:ext cx="5382142"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改进工作不足的方法及措施</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grpSp>
        <p:nvGrpSpPr>
          <p:cNvPr id="84" name="组合 83"/>
          <p:cNvGrpSpPr/>
          <p:nvPr/>
        </p:nvGrpSpPr>
        <p:grpSpPr>
          <a:xfrm>
            <a:off x="1231175" y="3387668"/>
            <a:ext cx="2579428" cy="675290"/>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sp>
        <p:nvSpPr>
          <p:cNvPr id="94" name="椭圆 93"/>
          <p:cNvSpPr/>
          <p:nvPr/>
        </p:nvSpPr>
        <p:spPr>
          <a:xfrm>
            <a:off x="1814166" y="1635760"/>
            <a:ext cx="1413446" cy="1413446"/>
          </a:xfrm>
          <a:prstGeom prst="ellipse">
            <a:avLst/>
          </a:prstGeom>
          <a:solidFill>
            <a:srgbClr val="009BD2"/>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nvGrpSpPr>
          <p:cNvPr id="95" name="组合 94"/>
          <p:cNvGrpSpPr/>
          <p:nvPr/>
        </p:nvGrpSpPr>
        <p:grpSpPr>
          <a:xfrm flipV="1">
            <a:off x="3656278" y="3486289"/>
            <a:ext cx="2579428" cy="675290"/>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sp>
        <p:nvSpPr>
          <p:cNvPr id="98" name="椭圆 97"/>
          <p:cNvSpPr/>
          <p:nvPr/>
        </p:nvSpPr>
        <p:spPr>
          <a:xfrm>
            <a:off x="4325812" y="4392941"/>
            <a:ext cx="1413446" cy="1413446"/>
          </a:xfrm>
          <a:prstGeom prst="ellipse">
            <a:avLst/>
          </a:prstGeom>
          <a:solidFill>
            <a:srgbClr val="009BD2"/>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nvGrpSpPr>
          <p:cNvPr id="99" name="组合 98"/>
          <p:cNvGrpSpPr/>
          <p:nvPr/>
        </p:nvGrpSpPr>
        <p:grpSpPr>
          <a:xfrm>
            <a:off x="6086968" y="3387668"/>
            <a:ext cx="2579428" cy="675290"/>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sp>
        <p:nvSpPr>
          <p:cNvPr id="102" name="椭圆 101"/>
          <p:cNvSpPr/>
          <p:nvPr/>
        </p:nvSpPr>
        <p:spPr>
          <a:xfrm>
            <a:off x="6669959" y="1635760"/>
            <a:ext cx="1413446" cy="1413446"/>
          </a:xfrm>
          <a:prstGeom prst="ellipse">
            <a:avLst/>
          </a:prstGeom>
          <a:solidFill>
            <a:srgbClr val="009BD2"/>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03" name="椭圆 102"/>
          <p:cNvSpPr/>
          <p:nvPr/>
        </p:nvSpPr>
        <p:spPr>
          <a:xfrm>
            <a:off x="9095063" y="4392941"/>
            <a:ext cx="1413446" cy="1413446"/>
          </a:xfrm>
          <a:prstGeom prst="ellipse">
            <a:avLst/>
          </a:prstGeom>
          <a:solidFill>
            <a:srgbClr val="009BD2"/>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04" name="TextBox 103"/>
          <p:cNvSpPr txBox="1"/>
          <p:nvPr/>
        </p:nvSpPr>
        <p:spPr>
          <a:xfrm>
            <a:off x="1589801" y="4854746"/>
            <a:ext cx="1862175" cy="1218282"/>
          </a:xfrm>
          <a:prstGeom prst="rect">
            <a:avLst/>
          </a:prstGeom>
          <a:noFill/>
        </p:spPr>
        <p:txBody>
          <a:bodyPr wrap="square" lIns="0" tIns="0" rIns="0" bIns="0" rtlCol="0">
            <a:spAutoFit/>
          </a:bodyPr>
          <a:lstStyle/>
          <a:p>
            <a:pPr algn="just" defTabSz="1218804">
              <a:lnSpc>
                <a:spcPts val="1866"/>
              </a:lnSpc>
              <a:defRPr/>
            </a:pPr>
            <a:r>
              <a:rPr lang="zh-CN" altLang="en-US" sz="1333" kern="0" dirty="0">
                <a:solidFill>
                  <a:srgbClr val="7F7F7F">
                    <a:lumMod val="50000"/>
                  </a:srgbClr>
                </a:solidFill>
                <a:latin typeface="微软雅黑" pitchFamily="34" charset="-122"/>
                <a:ea typeface="微软雅黑" pitchFamily="34" charset="-122"/>
              </a:rPr>
              <a:t>详写内容</a:t>
            </a:r>
            <a:r>
              <a:rPr lang="en-US" altLang="zh-CN" sz="1333" kern="0" dirty="0">
                <a:solidFill>
                  <a:srgbClr val="7F7F7F">
                    <a:lumMod val="50000"/>
                  </a:srgbClr>
                </a:solidFill>
                <a:latin typeface="微软雅黑" pitchFamily="34" charset="-122"/>
                <a:ea typeface="微软雅黑" pitchFamily="34" charset="-122"/>
              </a:rPr>
              <a:t>……</a:t>
            </a:r>
            <a:r>
              <a:rPr lang="zh-CN" altLang="en-US" sz="1333" kern="0" dirty="0">
                <a:solidFill>
                  <a:srgbClr val="7F7F7F">
                    <a:lumMod val="50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7F7F7F">
                  <a:lumMod val="50000"/>
                </a:srgbClr>
              </a:solidFill>
              <a:latin typeface="微软雅黑" pitchFamily="34" charset="-122"/>
              <a:ea typeface="微软雅黑" pitchFamily="34" charset="-122"/>
            </a:endParaRPr>
          </a:p>
        </p:txBody>
      </p:sp>
      <p:sp>
        <p:nvSpPr>
          <p:cNvPr id="105" name="TextBox 104"/>
          <p:cNvSpPr txBox="1"/>
          <p:nvPr/>
        </p:nvSpPr>
        <p:spPr>
          <a:xfrm>
            <a:off x="1724541" y="4464349"/>
            <a:ext cx="1592699" cy="246093"/>
          </a:xfrm>
          <a:prstGeom prst="rect">
            <a:avLst/>
          </a:prstGeom>
          <a:noFill/>
        </p:spPr>
        <p:txBody>
          <a:bodyPr wrap="square" lIns="0" tIns="0" rIns="0" bIns="0" rtlCol="0">
            <a:spAutoFit/>
          </a:bodyPr>
          <a:lstStyle/>
          <a:p>
            <a:pPr algn="ctr" defTabSz="1218804">
              <a:defRPr/>
            </a:pPr>
            <a:r>
              <a:rPr lang="zh-CN" altLang="en-US" sz="1599" b="1" kern="0" dirty="0">
                <a:solidFill>
                  <a:srgbClr val="7F7F7F">
                    <a:lumMod val="50000"/>
                  </a:srgbClr>
                </a:solidFill>
                <a:latin typeface="微软雅黑" pitchFamily="34" charset="-122"/>
                <a:ea typeface="微软雅黑" pitchFamily="34" charset="-122"/>
              </a:rPr>
              <a:t>提出建议</a:t>
            </a:r>
          </a:p>
        </p:txBody>
      </p:sp>
      <p:sp>
        <p:nvSpPr>
          <p:cNvPr id="106" name="TextBox 105"/>
          <p:cNvSpPr txBox="1"/>
          <p:nvPr/>
        </p:nvSpPr>
        <p:spPr>
          <a:xfrm>
            <a:off x="1724541" y="3651551"/>
            <a:ext cx="1592699" cy="246093"/>
          </a:xfrm>
          <a:prstGeom prst="rect">
            <a:avLst/>
          </a:prstGeom>
          <a:noFill/>
        </p:spPr>
        <p:txBody>
          <a:bodyPr wrap="square" lIns="0" tIns="0" rIns="0" bIns="0" rtlCol="0">
            <a:spAutoFit/>
          </a:bodyPr>
          <a:lstStyle/>
          <a:p>
            <a:pPr algn="ctr" defTabSz="1218804">
              <a:defRPr/>
            </a:pPr>
            <a:r>
              <a:rPr lang="zh-CN" altLang="en-US" sz="1599" b="1" kern="0" dirty="0">
                <a:solidFill>
                  <a:sysClr val="window" lastClr="FFFFFF"/>
                </a:solidFill>
                <a:latin typeface="微软雅黑" pitchFamily="34" charset="-122"/>
                <a:ea typeface="微软雅黑" pitchFamily="34" charset="-122"/>
              </a:rPr>
              <a:t>对策</a:t>
            </a:r>
            <a:r>
              <a:rPr lang="en-US" altLang="zh-CN" sz="1599" b="1" kern="0" dirty="0">
                <a:solidFill>
                  <a:sysClr val="window" lastClr="FFFFFF"/>
                </a:solidFill>
                <a:latin typeface="微软雅黑" pitchFamily="34" charset="-122"/>
                <a:ea typeface="微软雅黑" pitchFamily="34" charset="-122"/>
              </a:rPr>
              <a:t>1</a:t>
            </a:r>
            <a:endParaRPr lang="zh-CN" altLang="en-US" sz="1599" b="1" kern="0" dirty="0">
              <a:solidFill>
                <a:sysClr val="window" lastClr="FFFFFF"/>
              </a:solidFill>
              <a:latin typeface="微软雅黑" pitchFamily="34" charset="-122"/>
              <a:ea typeface="微软雅黑" pitchFamily="34" charset="-122"/>
            </a:endParaRPr>
          </a:p>
        </p:txBody>
      </p:sp>
      <p:sp>
        <p:nvSpPr>
          <p:cNvPr id="107" name="TextBox 106"/>
          <p:cNvSpPr txBox="1"/>
          <p:nvPr/>
        </p:nvSpPr>
        <p:spPr>
          <a:xfrm>
            <a:off x="4149643" y="3651551"/>
            <a:ext cx="1592699" cy="246093"/>
          </a:xfrm>
          <a:prstGeom prst="rect">
            <a:avLst/>
          </a:prstGeom>
          <a:noFill/>
        </p:spPr>
        <p:txBody>
          <a:bodyPr wrap="square" lIns="0" tIns="0" rIns="0" bIns="0" rtlCol="0">
            <a:spAutoFit/>
          </a:bodyPr>
          <a:lstStyle/>
          <a:p>
            <a:pPr algn="ctr" defTabSz="1218804">
              <a:defRPr/>
            </a:pPr>
            <a:r>
              <a:rPr lang="zh-CN" altLang="en-US" sz="1599" b="1" kern="0" dirty="0">
                <a:solidFill>
                  <a:sysClr val="window" lastClr="FFFFFF"/>
                </a:solidFill>
                <a:latin typeface="微软雅黑" pitchFamily="34" charset="-122"/>
                <a:ea typeface="微软雅黑" pitchFamily="34" charset="-122"/>
              </a:rPr>
              <a:t>对策</a:t>
            </a:r>
            <a:r>
              <a:rPr lang="en-US" altLang="zh-CN" sz="1599" b="1" kern="0" dirty="0">
                <a:solidFill>
                  <a:sysClr val="window" lastClr="FFFFFF"/>
                </a:solidFill>
                <a:latin typeface="微软雅黑" pitchFamily="34" charset="-122"/>
                <a:ea typeface="微软雅黑" pitchFamily="34" charset="-122"/>
              </a:rPr>
              <a:t>2</a:t>
            </a:r>
            <a:endParaRPr lang="zh-CN" altLang="en-US" sz="1599" b="1" kern="0" dirty="0">
              <a:solidFill>
                <a:sysClr val="window" lastClr="FFFFFF"/>
              </a:solidFill>
              <a:latin typeface="微软雅黑" pitchFamily="34" charset="-122"/>
              <a:ea typeface="微软雅黑" pitchFamily="34" charset="-122"/>
            </a:endParaRPr>
          </a:p>
        </p:txBody>
      </p:sp>
      <p:sp>
        <p:nvSpPr>
          <p:cNvPr id="108" name="TextBox 107"/>
          <p:cNvSpPr txBox="1"/>
          <p:nvPr/>
        </p:nvSpPr>
        <p:spPr>
          <a:xfrm>
            <a:off x="6686668" y="3651551"/>
            <a:ext cx="1592699" cy="246093"/>
          </a:xfrm>
          <a:prstGeom prst="rect">
            <a:avLst/>
          </a:prstGeom>
          <a:noFill/>
        </p:spPr>
        <p:txBody>
          <a:bodyPr wrap="square" lIns="0" tIns="0" rIns="0" bIns="0" rtlCol="0">
            <a:spAutoFit/>
          </a:bodyPr>
          <a:lstStyle/>
          <a:p>
            <a:pPr algn="ctr" defTabSz="1218804">
              <a:defRPr/>
            </a:pPr>
            <a:r>
              <a:rPr lang="zh-CN" altLang="en-US" sz="1599" b="1" kern="0" dirty="0">
                <a:solidFill>
                  <a:sysClr val="window" lastClr="FFFFFF"/>
                </a:solidFill>
                <a:latin typeface="微软雅黑" pitchFamily="34" charset="-122"/>
                <a:ea typeface="微软雅黑" pitchFamily="34" charset="-122"/>
              </a:rPr>
              <a:t>对策</a:t>
            </a:r>
            <a:r>
              <a:rPr lang="en-US" altLang="zh-CN" sz="1599" b="1" kern="0" dirty="0">
                <a:solidFill>
                  <a:sysClr val="window" lastClr="FFFFFF"/>
                </a:solidFill>
                <a:latin typeface="微软雅黑" pitchFamily="34" charset="-122"/>
                <a:ea typeface="微软雅黑" pitchFamily="34" charset="-122"/>
              </a:rPr>
              <a:t>3</a:t>
            </a:r>
            <a:endParaRPr lang="zh-CN" altLang="en-US" sz="1599" b="1" kern="0" dirty="0">
              <a:solidFill>
                <a:sysClr val="window" lastClr="FFFFFF"/>
              </a:solidFill>
              <a:latin typeface="微软雅黑" pitchFamily="34" charset="-122"/>
              <a:ea typeface="微软雅黑" pitchFamily="34" charset="-122"/>
            </a:endParaRPr>
          </a:p>
        </p:txBody>
      </p:sp>
      <p:grpSp>
        <p:nvGrpSpPr>
          <p:cNvPr id="109" name="组合 108"/>
          <p:cNvGrpSpPr/>
          <p:nvPr/>
        </p:nvGrpSpPr>
        <p:grpSpPr>
          <a:xfrm flipV="1">
            <a:off x="8512072" y="3486289"/>
            <a:ext cx="2579428" cy="675290"/>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sp>
        <p:nvSpPr>
          <p:cNvPr id="112" name="TextBox 111"/>
          <p:cNvSpPr txBox="1"/>
          <p:nvPr/>
        </p:nvSpPr>
        <p:spPr>
          <a:xfrm>
            <a:off x="8918896" y="3651551"/>
            <a:ext cx="1592699" cy="246093"/>
          </a:xfrm>
          <a:prstGeom prst="rect">
            <a:avLst/>
          </a:prstGeom>
          <a:noFill/>
        </p:spPr>
        <p:txBody>
          <a:bodyPr wrap="square" lIns="0" tIns="0" rIns="0" bIns="0" rtlCol="0">
            <a:spAutoFit/>
          </a:bodyPr>
          <a:lstStyle/>
          <a:p>
            <a:pPr algn="ctr" defTabSz="1218804">
              <a:defRPr/>
            </a:pPr>
            <a:r>
              <a:rPr lang="zh-CN" altLang="en-US" sz="1599" b="1" kern="0" dirty="0">
                <a:solidFill>
                  <a:sysClr val="window" lastClr="FFFFFF"/>
                </a:solidFill>
                <a:latin typeface="微软雅黑" pitchFamily="34" charset="-122"/>
                <a:ea typeface="微软雅黑" pitchFamily="34" charset="-122"/>
              </a:rPr>
              <a:t>对策</a:t>
            </a:r>
            <a:r>
              <a:rPr lang="en-US" altLang="zh-CN" sz="1599" b="1" kern="0" dirty="0">
                <a:solidFill>
                  <a:sysClr val="window" lastClr="FFFFFF"/>
                </a:solidFill>
                <a:latin typeface="微软雅黑" pitchFamily="34" charset="-122"/>
                <a:ea typeface="微软雅黑" pitchFamily="34" charset="-122"/>
              </a:rPr>
              <a:t>4</a:t>
            </a:r>
            <a:endParaRPr lang="zh-CN" altLang="en-US" sz="1599" b="1" kern="0" dirty="0">
              <a:solidFill>
                <a:sysClr val="window" lastClr="FFFFFF"/>
              </a:solidFill>
              <a:latin typeface="微软雅黑" pitchFamily="34" charset="-122"/>
              <a:ea typeface="微软雅黑" pitchFamily="34" charset="-122"/>
            </a:endParaRPr>
          </a:p>
        </p:txBody>
      </p:sp>
      <p:sp>
        <p:nvSpPr>
          <p:cNvPr id="113" name="TextBox 112"/>
          <p:cNvSpPr txBox="1"/>
          <p:nvPr/>
        </p:nvSpPr>
        <p:spPr>
          <a:xfrm>
            <a:off x="4101447" y="1889593"/>
            <a:ext cx="1862175" cy="1218282"/>
          </a:xfrm>
          <a:prstGeom prst="rect">
            <a:avLst/>
          </a:prstGeom>
          <a:noFill/>
        </p:spPr>
        <p:txBody>
          <a:bodyPr wrap="square" lIns="0" tIns="0" rIns="0" bIns="0" rtlCol="0">
            <a:spAutoFit/>
          </a:bodyPr>
          <a:lstStyle/>
          <a:p>
            <a:pPr algn="just" defTabSz="1218804">
              <a:lnSpc>
                <a:spcPts val="1866"/>
              </a:lnSpc>
              <a:defRPr/>
            </a:pPr>
            <a:r>
              <a:rPr lang="zh-CN" altLang="en-US" sz="1333" kern="0" dirty="0">
                <a:solidFill>
                  <a:srgbClr val="7F7F7F">
                    <a:lumMod val="50000"/>
                  </a:srgbClr>
                </a:solidFill>
                <a:latin typeface="微软雅黑" pitchFamily="34" charset="-122"/>
                <a:ea typeface="微软雅黑" pitchFamily="34" charset="-122"/>
              </a:rPr>
              <a:t>详写内容</a:t>
            </a:r>
            <a:r>
              <a:rPr lang="en-US" altLang="zh-CN" sz="1333" kern="0" dirty="0">
                <a:solidFill>
                  <a:srgbClr val="7F7F7F">
                    <a:lumMod val="50000"/>
                  </a:srgbClr>
                </a:solidFill>
                <a:latin typeface="微软雅黑" pitchFamily="34" charset="-122"/>
                <a:ea typeface="微软雅黑" pitchFamily="34" charset="-122"/>
              </a:rPr>
              <a:t>……</a:t>
            </a:r>
            <a:r>
              <a:rPr lang="zh-CN" altLang="en-US" sz="1333" kern="0" dirty="0">
                <a:solidFill>
                  <a:srgbClr val="7F7F7F">
                    <a:lumMod val="50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7F7F7F">
                  <a:lumMod val="50000"/>
                </a:srgbClr>
              </a:solidFill>
              <a:latin typeface="微软雅黑" pitchFamily="34" charset="-122"/>
              <a:ea typeface="微软雅黑" pitchFamily="34" charset="-122"/>
            </a:endParaRPr>
          </a:p>
        </p:txBody>
      </p:sp>
      <p:sp>
        <p:nvSpPr>
          <p:cNvPr id="114" name="TextBox 113"/>
          <p:cNvSpPr txBox="1"/>
          <p:nvPr/>
        </p:nvSpPr>
        <p:spPr>
          <a:xfrm>
            <a:off x="4236187" y="1499196"/>
            <a:ext cx="1592699" cy="246093"/>
          </a:xfrm>
          <a:prstGeom prst="rect">
            <a:avLst/>
          </a:prstGeom>
          <a:noFill/>
        </p:spPr>
        <p:txBody>
          <a:bodyPr wrap="square" lIns="0" tIns="0" rIns="0" bIns="0" rtlCol="0">
            <a:spAutoFit/>
          </a:bodyPr>
          <a:lstStyle/>
          <a:p>
            <a:pPr algn="ctr" defTabSz="1218804">
              <a:defRPr/>
            </a:pPr>
            <a:r>
              <a:rPr lang="zh-CN" altLang="en-US" sz="1599" b="1" kern="0" dirty="0">
                <a:solidFill>
                  <a:srgbClr val="7F7F7F">
                    <a:lumMod val="50000"/>
                  </a:srgbClr>
                </a:solidFill>
                <a:latin typeface="微软雅黑" pitchFamily="34" charset="-122"/>
                <a:ea typeface="微软雅黑" pitchFamily="34" charset="-122"/>
              </a:rPr>
              <a:t>提出建议</a:t>
            </a:r>
          </a:p>
        </p:txBody>
      </p:sp>
      <p:sp>
        <p:nvSpPr>
          <p:cNvPr id="115" name="TextBox 114"/>
          <p:cNvSpPr txBox="1"/>
          <p:nvPr/>
        </p:nvSpPr>
        <p:spPr>
          <a:xfrm>
            <a:off x="6445595" y="4870304"/>
            <a:ext cx="1862175" cy="1218282"/>
          </a:xfrm>
          <a:prstGeom prst="rect">
            <a:avLst/>
          </a:prstGeom>
          <a:noFill/>
        </p:spPr>
        <p:txBody>
          <a:bodyPr wrap="square" lIns="0" tIns="0" rIns="0" bIns="0" rtlCol="0">
            <a:spAutoFit/>
          </a:bodyPr>
          <a:lstStyle/>
          <a:p>
            <a:pPr algn="just" defTabSz="1218804">
              <a:lnSpc>
                <a:spcPts val="1866"/>
              </a:lnSpc>
              <a:defRPr/>
            </a:pPr>
            <a:r>
              <a:rPr lang="zh-CN" altLang="en-US" sz="1333" kern="0" dirty="0">
                <a:solidFill>
                  <a:srgbClr val="7F7F7F">
                    <a:lumMod val="50000"/>
                  </a:srgbClr>
                </a:solidFill>
                <a:latin typeface="微软雅黑" pitchFamily="34" charset="-122"/>
                <a:ea typeface="微软雅黑" pitchFamily="34" charset="-122"/>
              </a:rPr>
              <a:t>详写内容</a:t>
            </a:r>
            <a:r>
              <a:rPr lang="en-US" altLang="zh-CN" sz="1333" kern="0" dirty="0">
                <a:solidFill>
                  <a:srgbClr val="7F7F7F">
                    <a:lumMod val="50000"/>
                  </a:srgbClr>
                </a:solidFill>
                <a:latin typeface="微软雅黑" pitchFamily="34" charset="-122"/>
                <a:ea typeface="微软雅黑" pitchFamily="34" charset="-122"/>
              </a:rPr>
              <a:t>……</a:t>
            </a:r>
            <a:r>
              <a:rPr lang="zh-CN" altLang="en-US" sz="1333" kern="0" dirty="0">
                <a:solidFill>
                  <a:srgbClr val="7F7F7F">
                    <a:lumMod val="50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7F7F7F">
                  <a:lumMod val="50000"/>
                </a:srgbClr>
              </a:solidFill>
              <a:latin typeface="微软雅黑" pitchFamily="34" charset="-122"/>
              <a:ea typeface="微软雅黑" pitchFamily="34" charset="-122"/>
            </a:endParaRPr>
          </a:p>
        </p:txBody>
      </p:sp>
      <p:sp>
        <p:nvSpPr>
          <p:cNvPr id="116" name="TextBox 115"/>
          <p:cNvSpPr txBox="1"/>
          <p:nvPr/>
        </p:nvSpPr>
        <p:spPr>
          <a:xfrm>
            <a:off x="6580334" y="4479907"/>
            <a:ext cx="1592699" cy="246093"/>
          </a:xfrm>
          <a:prstGeom prst="rect">
            <a:avLst/>
          </a:prstGeom>
          <a:noFill/>
        </p:spPr>
        <p:txBody>
          <a:bodyPr wrap="square" lIns="0" tIns="0" rIns="0" bIns="0" rtlCol="0">
            <a:spAutoFit/>
          </a:bodyPr>
          <a:lstStyle/>
          <a:p>
            <a:pPr algn="ctr" defTabSz="1218804">
              <a:defRPr/>
            </a:pPr>
            <a:r>
              <a:rPr lang="zh-CN" altLang="en-US" sz="1599" b="1" kern="0" dirty="0">
                <a:solidFill>
                  <a:srgbClr val="7F7F7F">
                    <a:lumMod val="50000"/>
                  </a:srgbClr>
                </a:solidFill>
                <a:latin typeface="微软雅黑" pitchFamily="34" charset="-122"/>
                <a:ea typeface="微软雅黑" pitchFamily="34" charset="-122"/>
              </a:rPr>
              <a:t>提出建议</a:t>
            </a:r>
          </a:p>
        </p:txBody>
      </p:sp>
      <p:sp>
        <p:nvSpPr>
          <p:cNvPr id="117" name="TextBox 116"/>
          <p:cNvSpPr txBox="1"/>
          <p:nvPr/>
        </p:nvSpPr>
        <p:spPr>
          <a:xfrm>
            <a:off x="8784157" y="1889593"/>
            <a:ext cx="1862175" cy="1218282"/>
          </a:xfrm>
          <a:prstGeom prst="rect">
            <a:avLst/>
          </a:prstGeom>
          <a:noFill/>
        </p:spPr>
        <p:txBody>
          <a:bodyPr wrap="square" lIns="0" tIns="0" rIns="0" bIns="0" rtlCol="0">
            <a:spAutoFit/>
          </a:bodyPr>
          <a:lstStyle/>
          <a:p>
            <a:pPr algn="just" defTabSz="1218804">
              <a:lnSpc>
                <a:spcPts val="1866"/>
              </a:lnSpc>
              <a:defRPr/>
            </a:pPr>
            <a:r>
              <a:rPr lang="zh-CN" altLang="en-US" sz="1333" kern="0" dirty="0">
                <a:solidFill>
                  <a:srgbClr val="7F7F7F">
                    <a:lumMod val="50000"/>
                  </a:srgbClr>
                </a:solidFill>
                <a:latin typeface="微软雅黑" pitchFamily="34" charset="-122"/>
                <a:ea typeface="微软雅黑" pitchFamily="34" charset="-122"/>
              </a:rPr>
              <a:t>详写内容</a:t>
            </a:r>
            <a:r>
              <a:rPr lang="en-US" altLang="zh-CN" sz="1333" kern="0" dirty="0">
                <a:solidFill>
                  <a:srgbClr val="7F7F7F">
                    <a:lumMod val="50000"/>
                  </a:srgbClr>
                </a:solidFill>
                <a:latin typeface="微软雅黑" pitchFamily="34" charset="-122"/>
                <a:ea typeface="微软雅黑" pitchFamily="34" charset="-122"/>
              </a:rPr>
              <a:t>……</a:t>
            </a:r>
            <a:r>
              <a:rPr lang="zh-CN" altLang="en-US" sz="1333" kern="0" dirty="0">
                <a:solidFill>
                  <a:srgbClr val="7F7F7F">
                    <a:lumMod val="50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7F7F7F">
                  <a:lumMod val="50000"/>
                </a:srgbClr>
              </a:solidFill>
              <a:latin typeface="微软雅黑" pitchFamily="34" charset="-122"/>
              <a:ea typeface="微软雅黑" pitchFamily="34" charset="-122"/>
            </a:endParaRPr>
          </a:p>
        </p:txBody>
      </p:sp>
      <p:sp>
        <p:nvSpPr>
          <p:cNvPr id="118" name="TextBox 117"/>
          <p:cNvSpPr txBox="1"/>
          <p:nvPr/>
        </p:nvSpPr>
        <p:spPr>
          <a:xfrm>
            <a:off x="8918896" y="1499196"/>
            <a:ext cx="1592699" cy="246093"/>
          </a:xfrm>
          <a:prstGeom prst="rect">
            <a:avLst/>
          </a:prstGeom>
          <a:noFill/>
        </p:spPr>
        <p:txBody>
          <a:bodyPr wrap="square" lIns="0" tIns="0" rIns="0" bIns="0" rtlCol="0">
            <a:spAutoFit/>
          </a:bodyPr>
          <a:lstStyle/>
          <a:p>
            <a:pPr algn="ctr" defTabSz="1218804">
              <a:defRPr/>
            </a:pPr>
            <a:r>
              <a:rPr lang="zh-CN" altLang="en-US" sz="1599" b="1" kern="0" dirty="0">
                <a:solidFill>
                  <a:srgbClr val="7F7F7F">
                    <a:lumMod val="50000"/>
                  </a:srgbClr>
                </a:solidFill>
                <a:latin typeface="微软雅黑" pitchFamily="34" charset="-122"/>
                <a:ea typeface="微软雅黑" pitchFamily="34" charset="-122"/>
              </a:rPr>
              <a:t>提出建议</a:t>
            </a:r>
          </a:p>
        </p:txBody>
      </p:sp>
      <p:sp>
        <p:nvSpPr>
          <p:cNvPr id="119" name="TextBox 118"/>
          <p:cNvSpPr txBox="1"/>
          <p:nvPr/>
        </p:nvSpPr>
        <p:spPr>
          <a:xfrm>
            <a:off x="2146813" y="2014290"/>
            <a:ext cx="748154" cy="656462"/>
          </a:xfrm>
          <a:prstGeom prst="rect">
            <a:avLst/>
          </a:prstGeom>
          <a:noFill/>
        </p:spPr>
        <p:txBody>
          <a:bodyPr wrap="square" lIns="0" tIns="0" rIns="0" bIns="0" rtlCol="0">
            <a:spAutoFit/>
          </a:bodyPr>
          <a:lstStyle/>
          <a:p>
            <a:pPr algn="ctr" defTabSz="1218804">
              <a:defRPr/>
            </a:pPr>
            <a:r>
              <a:rPr lang="zh-CN" altLang="en-US" sz="2133" b="1" kern="0" dirty="0">
                <a:solidFill>
                  <a:srgbClr val="FFFFFF"/>
                </a:solidFill>
                <a:latin typeface="微软雅黑" pitchFamily="34" charset="-122"/>
                <a:ea typeface="微软雅黑" pitchFamily="34" charset="-122"/>
              </a:rPr>
              <a:t>突出问题</a:t>
            </a:r>
          </a:p>
        </p:txBody>
      </p:sp>
      <p:sp>
        <p:nvSpPr>
          <p:cNvPr id="120" name="TextBox 119"/>
          <p:cNvSpPr txBox="1"/>
          <p:nvPr/>
        </p:nvSpPr>
        <p:spPr>
          <a:xfrm>
            <a:off x="7002606" y="2014290"/>
            <a:ext cx="748154" cy="656462"/>
          </a:xfrm>
          <a:prstGeom prst="rect">
            <a:avLst/>
          </a:prstGeom>
          <a:noFill/>
        </p:spPr>
        <p:txBody>
          <a:bodyPr wrap="square" lIns="0" tIns="0" rIns="0" bIns="0" rtlCol="0">
            <a:spAutoFit/>
          </a:bodyPr>
          <a:lstStyle/>
          <a:p>
            <a:pPr algn="ctr" defTabSz="1218804">
              <a:defRPr/>
            </a:pPr>
            <a:r>
              <a:rPr lang="zh-CN" altLang="en-US" sz="2133" b="1" kern="0" dirty="0">
                <a:solidFill>
                  <a:srgbClr val="FFFFFF"/>
                </a:solidFill>
                <a:latin typeface="微软雅黑" pitchFamily="34" charset="-122"/>
                <a:ea typeface="微软雅黑" pitchFamily="34" charset="-122"/>
              </a:rPr>
              <a:t>突出问题</a:t>
            </a:r>
          </a:p>
        </p:txBody>
      </p:sp>
      <p:sp>
        <p:nvSpPr>
          <p:cNvPr id="121" name="TextBox 120"/>
          <p:cNvSpPr txBox="1"/>
          <p:nvPr/>
        </p:nvSpPr>
        <p:spPr>
          <a:xfrm>
            <a:off x="4658459" y="4771469"/>
            <a:ext cx="748154" cy="656462"/>
          </a:xfrm>
          <a:prstGeom prst="rect">
            <a:avLst/>
          </a:prstGeom>
          <a:noFill/>
        </p:spPr>
        <p:txBody>
          <a:bodyPr wrap="square" lIns="0" tIns="0" rIns="0" bIns="0" rtlCol="0">
            <a:spAutoFit/>
          </a:bodyPr>
          <a:lstStyle/>
          <a:p>
            <a:pPr algn="ctr" defTabSz="1218804">
              <a:defRPr/>
            </a:pPr>
            <a:r>
              <a:rPr lang="zh-CN" altLang="en-US" sz="2133" b="1" kern="0" dirty="0">
                <a:solidFill>
                  <a:srgbClr val="FFFFFF"/>
                </a:solidFill>
                <a:latin typeface="微软雅黑" pitchFamily="34" charset="-122"/>
                <a:ea typeface="微软雅黑" pitchFamily="34" charset="-122"/>
              </a:rPr>
              <a:t>突出问题</a:t>
            </a:r>
          </a:p>
        </p:txBody>
      </p:sp>
      <p:sp>
        <p:nvSpPr>
          <p:cNvPr id="122" name="TextBox 121"/>
          <p:cNvSpPr txBox="1"/>
          <p:nvPr/>
        </p:nvSpPr>
        <p:spPr>
          <a:xfrm>
            <a:off x="9427710" y="4771469"/>
            <a:ext cx="748154" cy="656462"/>
          </a:xfrm>
          <a:prstGeom prst="rect">
            <a:avLst/>
          </a:prstGeom>
          <a:noFill/>
        </p:spPr>
        <p:txBody>
          <a:bodyPr wrap="square" lIns="0" tIns="0" rIns="0" bIns="0" rtlCol="0">
            <a:spAutoFit/>
          </a:bodyPr>
          <a:lstStyle/>
          <a:p>
            <a:pPr algn="ctr" defTabSz="1218804">
              <a:defRPr/>
            </a:pPr>
            <a:r>
              <a:rPr lang="zh-CN" altLang="en-US" sz="2133" b="1" kern="0" dirty="0">
                <a:solidFill>
                  <a:srgbClr val="FFFFFF"/>
                </a:solidFill>
                <a:latin typeface="微软雅黑" pitchFamily="34" charset="-122"/>
                <a:ea typeface="微软雅黑" pitchFamily="34" charset="-122"/>
              </a:rPr>
              <a:t>突出问题</a:t>
            </a:r>
          </a:p>
        </p:txBody>
      </p:sp>
    </p:spTree>
    <p:extLst>
      <p:ext uri="{BB962C8B-B14F-4D97-AF65-F5344CB8AC3E}">
        <p14:creationId xmlns:p14="http://schemas.microsoft.com/office/powerpoint/2010/main" val="2912205230"/>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6"/>
                                        </p:tgtEl>
                                        <p:attrNameLst>
                                          <p:attrName>style.visibility</p:attrName>
                                        </p:attrNameLst>
                                      </p:cBhvr>
                                      <p:to>
                                        <p:strVal val="visible"/>
                                      </p:to>
                                    </p:set>
                                    <p:anim calcmode="lin" valueType="num">
                                      <p:cBhvr>
                                        <p:cTn id="24" dur="300" fill="hold"/>
                                        <p:tgtEl>
                                          <p:spTgt spid="106"/>
                                        </p:tgtEl>
                                        <p:attrNameLst>
                                          <p:attrName>ppt_w</p:attrName>
                                        </p:attrNameLst>
                                      </p:cBhvr>
                                      <p:tavLst>
                                        <p:tav tm="0">
                                          <p:val>
                                            <p:fltVal val="0"/>
                                          </p:val>
                                        </p:tav>
                                        <p:tav tm="100000">
                                          <p:val>
                                            <p:strVal val="#ppt_w"/>
                                          </p:val>
                                        </p:tav>
                                      </p:tavLst>
                                    </p:anim>
                                    <p:anim calcmode="lin" valueType="num">
                                      <p:cBhvr>
                                        <p:cTn id="25" dur="300" fill="hold"/>
                                        <p:tgtEl>
                                          <p:spTgt spid="106"/>
                                        </p:tgtEl>
                                        <p:attrNameLst>
                                          <p:attrName>ppt_h</p:attrName>
                                        </p:attrNameLst>
                                      </p:cBhvr>
                                      <p:tavLst>
                                        <p:tav tm="0">
                                          <p:val>
                                            <p:fltVal val="0"/>
                                          </p:val>
                                        </p:tav>
                                        <p:tav tm="100000">
                                          <p:val>
                                            <p:strVal val="#ppt_h"/>
                                          </p:val>
                                        </p:tav>
                                      </p:tavLst>
                                    </p:anim>
                                    <p:animEffect transition="in" filter="fade">
                                      <p:cBhvr>
                                        <p:cTn id="26" dur="300"/>
                                        <p:tgtEl>
                                          <p:spTgt spid="106"/>
                                        </p:tgtEl>
                                      </p:cBhvr>
                                    </p:animEffect>
                                  </p:childTnLst>
                                </p:cTn>
                              </p:par>
                              <p:par>
                                <p:cTn id="27" presetID="53" presetClass="entr" presetSubtype="16"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p:cTn id="29" dur="300" fill="hold"/>
                                        <p:tgtEl>
                                          <p:spTgt spid="84"/>
                                        </p:tgtEl>
                                        <p:attrNameLst>
                                          <p:attrName>ppt_w</p:attrName>
                                        </p:attrNameLst>
                                      </p:cBhvr>
                                      <p:tavLst>
                                        <p:tav tm="0">
                                          <p:val>
                                            <p:fltVal val="0"/>
                                          </p:val>
                                        </p:tav>
                                        <p:tav tm="100000">
                                          <p:val>
                                            <p:strVal val="#ppt_w"/>
                                          </p:val>
                                        </p:tav>
                                      </p:tavLst>
                                    </p:anim>
                                    <p:anim calcmode="lin" valueType="num">
                                      <p:cBhvr>
                                        <p:cTn id="30" dur="300" fill="hold"/>
                                        <p:tgtEl>
                                          <p:spTgt spid="84"/>
                                        </p:tgtEl>
                                        <p:attrNameLst>
                                          <p:attrName>ppt_h</p:attrName>
                                        </p:attrNameLst>
                                      </p:cBhvr>
                                      <p:tavLst>
                                        <p:tav tm="0">
                                          <p:val>
                                            <p:fltVal val="0"/>
                                          </p:val>
                                        </p:tav>
                                        <p:tav tm="100000">
                                          <p:val>
                                            <p:strVal val="#ppt_h"/>
                                          </p:val>
                                        </p:tav>
                                      </p:tavLst>
                                    </p:anim>
                                    <p:animEffect transition="in" filter="fade">
                                      <p:cBhvr>
                                        <p:cTn id="31" dur="300"/>
                                        <p:tgtEl>
                                          <p:spTgt spid="84"/>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600"/>
                                        <p:tgtEl>
                                          <p:spTgt spid="105"/>
                                        </p:tgtEl>
                                      </p:cBhvr>
                                    </p:animEffect>
                                    <p:anim calcmode="lin" valueType="num">
                                      <p:cBhvr>
                                        <p:cTn id="36" dur="600" fill="hold"/>
                                        <p:tgtEl>
                                          <p:spTgt spid="105"/>
                                        </p:tgtEl>
                                        <p:attrNameLst>
                                          <p:attrName>ppt_x</p:attrName>
                                        </p:attrNameLst>
                                      </p:cBhvr>
                                      <p:tavLst>
                                        <p:tav tm="0">
                                          <p:val>
                                            <p:strVal val="#ppt_x"/>
                                          </p:val>
                                        </p:tav>
                                        <p:tav tm="100000">
                                          <p:val>
                                            <p:strVal val="#ppt_x"/>
                                          </p:val>
                                        </p:tav>
                                      </p:tavLst>
                                    </p:anim>
                                    <p:anim calcmode="lin" valueType="num">
                                      <p:cBhvr>
                                        <p:cTn id="37" dur="600" fill="hold"/>
                                        <p:tgtEl>
                                          <p:spTgt spid="10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4"/>
                                        </p:tgtEl>
                                        <p:attrNameLst>
                                          <p:attrName>style.visibility</p:attrName>
                                        </p:attrNameLst>
                                      </p:cBhvr>
                                      <p:to>
                                        <p:strVal val="visible"/>
                                      </p:to>
                                    </p:set>
                                    <p:animEffect transition="in" filter="fade">
                                      <p:cBhvr>
                                        <p:cTn id="40" dur="600"/>
                                        <p:tgtEl>
                                          <p:spTgt spid="104"/>
                                        </p:tgtEl>
                                      </p:cBhvr>
                                    </p:animEffect>
                                    <p:anim calcmode="lin" valueType="num">
                                      <p:cBhvr>
                                        <p:cTn id="41" dur="600" fill="hold"/>
                                        <p:tgtEl>
                                          <p:spTgt spid="104"/>
                                        </p:tgtEl>
                                        <p:attrNameLst>
                                          <p:attrName>ppt_x</p:attrName>
                                        </p:attrNameLst>
                                      </p:cBhvr>
                                      <p:tavLst>
                                        <p:tav tm="0">
                                          <p:val>
                                            <p:strVal val="#ppt_x"/>
                                          </p:val>
                                        </p:tav>
                                        <p:tav tm="100000">
                                          <p:val>
                                            <p:strVal val="#ppt_x"/>
                                          </p:val>
                                        </p:tav>
                                      </p:tavLst>
                                    </p:anim>
                                    <p:anim calcmode="lin" valueType="num">
                                      <p:cBhvr>
                                        <p:cTn id="42" dur="600" fill="hold"/>
                                        <p:tgtEl>
                                          <p:spTgt spid="10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600"/>
                                        <p:tgtEl>
                                          <p:spTgt spid="94"/>
                                        </p:tgtEl>
                                      </p:cBhvr>
                                    </p:animEffect>
                                    <p:anim calcmode="lin" valueType="num">
                                      <p:cBhvr>
                                        <p:cTn id="46" dur="600" fill="hold"/>
                                        <p:tgtEl>
                                          <p:spTgt spid="94"/>
                                        </p:tgtEl>
                                        <p:attrNameLst>
                                          <p:attrName>ppt_x</p:attrName>
                                        </p:attrNameLst>
                                      </p:cBhvr>
                                      <p:tavLst>
                                        <p:tav tm="0">
                                          <p:val>
                                            <p:strVal val="#ppt_x"/>
                                          </p:val>
                                        </p:tav>
                                        <p:tav tm="100000">
                                          <p:val>
                                            <p:strVal val="#ppt_x"/>
                                          </p:val>
                                        </p:tav>
                                      </p:tavLst>
                                    </p:anim>
                                    <p:anim calcmode="lin" valueType="num">
                                      <p:cBhvr>
                                        <p:cTn id="47" dur="600" fill="hold"/>
                                        <p:tgtEl>
                                          <p:spTgt spid="9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fade">
                                      <p:cBhvr>
                                        <p:cTn id="50" dur="600"/>
                                        <p:tgtEl>
                                          <p:spTgt spid="119"/>
                                        </p:tgtEl>
                                      </p:cBhvr>
                                    </p:animEffect>
                                    <p:anim calcmode="lin" valueType="num">
                                      <p:cBhvr>
                                        <p:cTn id="51" dur="600" fill="hold"/>
                                        <p:tgtEl>
                                          <p:spTgt spid="119"/>
                                        </p:tgtEl>
                                        <p:attrNameLst>
                                          <p:attrName>ppt_x</p:attrName>
                                        </p:attrNameLst>
                                      </p:cBhvr>
                                      <p:tavLst>
                                        <p:tav tm="0">
                                          <p:val>
                                            <p:strVal val="#ppt_x"/>
                                          </p:val>
                                        </p:tav>
                                        <p:tav tm="100000">
                                          <p:val>
                                            <p:strVal val="#ppt_x"/>
                                          </p:val>
                                        </p:tav>
                                      </p:tavLst>
                                    </p:anim>
                                    <p:anim calcmode="lin" valueType="num">
                                      <p:cBhvr>
                                        <p:cTn id="52" dur="600" fill="hold"/>
                                        <p:tgtEl>
                                          <p:spTgt spid="119"/>
                                        </p:tgtEl>
                                        <p:attrNameLst>
                                          <p:attrName>ppt_y</p:attrName>
                                        </p:attrNameLst>
                                      </p:cBhvr>
                                      <p:tavLst>
                                        <p:tav tm="0">
                                          <p:val>
                                            <p:strVal val="#ppt_y-.1"/>
                                          </p:val>
                                        </p:tav>
                                        <p:tav tm="100000">
                                          <p:val>
                                            <p:strVal val="#ppt_y"/>
                                          </p:val>
                                        </p:tav>
                                      </p:tavLst>
                                    </p:anim>
                                  </p:childTnLst>
                                </p:cTn>
                              </p:par>
                            </p:childTnLst>
                          </p:cTn>
                        </p:par>
                        <p:par>
                          <p:cTn id="53" fill="hold">
                            <p:stCondLst>
                              <p:cond delay="2100"/>
                            </p:stCondLst>
                            <p:childTnLst>
                              <p:par>
                                <p:cTn id="54" presetID="53" presetClass="entr" presetSubtype="16" fill="hold" grpId="0" nodeType="after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p:cTn id="56" dur="300" fill="hold"/>
                                        <p:tgtEl>
                                          <p:spTgt spid="107"/>
                                        </p:tgtEl>
                                        <p:attrNameLst>
                                          <p:attrName>ppt_w</p:attrName>
                                        </p:attrNameLst>
                                      </p:cBhvr>
                                      <p:tavLst>
                                        <p:tav tm="0">
                                          <p:val>
                                            <p:fltVal val="0"/>
                                          </p:val>
                                        </p:tav>
                                        <p:tav tm="100000">
                                          <p:val>
                                            <p:strVal val="#ppt_w"/>
                                          </p:val>
                                        </p:tav>
                                      </p:tavLst>
                                    </p:anim>
                                    <p:anim calcmode="lin" valueType="num">
                                      <p:cBhvr>
                                        <p:cTn id="57" dur="300" fill="hold"/>
                                        <p:tgtEl>
                                          <p:spTgt spid="107"/>
                                        </p:tgtEl>
                                        <p:attrNameLst>
                                          <p:attrName>ppt_h</p:attrName>
                                        </p:attrNameLst>
                                      </p:cBhvr>
                                      <p:tavLst>
                                        <p:tav tm="0">
                                          <p:val>
                                            <p:fltVal val="0"/>
                                          </p:val>
                                        </p:tav>
                                        <p:tav tm="100000">
                                          <p:val>
                                            <p:strVal val="#ppt_h"/>
                                          </p:val>
                                        </p:tav>
                                      </p:tavLst>
                                    </p:anim>
                                    <p:animEffect transition="in" filter="fade">
                                      <p:cBhvr>
                                        <p:cTn id="58" dur="300"/>
                                        <p:tgtEl>
                                          <p:spTgt spid="107"/>
                                        </p:tgtEl>
                                      </p:cBhvr>
                                    </p:animEffect>
                                  </p:childTnLst>
                                </p:cTn>
                              </p:par>
                              <p:par>
                                <p:cTn id="59" presetID="53" presetClass="entr" presetSubtype="16" fill="hold" nodeType="with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300" fill="hold"/>
                                        <p:tgtEl>
                                          <p:spTgt spid="95"/>
                                        </p:tgtEl>
                                        <p:attrNameLst>
                                          <p:attrName>ppt_w</p:attrName>
                                        </p:attrNameLst>
                                      </p:cBhvr>
                                      <p:tavLst>
                                        <p:tav tm="0">
                                          <p:val>
                                            <p:fltVal val="0"/>
                                          </p:val>
                                        </p:tav>
                                        <p:tav tm="100000">
                                          <p:val>
                                            <p:strVal val="#ppt_w"/>
                                          </p:val>
                                        </p:tav>
                                      </p:tavLst>
                                    </p:anim>
                                    <p:anim calcmode="lin" valueType="num">
                                      <p:cBhvr>
                                        <p:cTn id="62" dur="300" fill="hold"/>
                                        <p:tgtEl>
                                          <p:spTgt spid="95"/>
                                        </p:tgtEl>
                                        <p:attrNameLst>
                                          <p:attrName>ppt_h</p:attrName>
                                        </p:attrNameLst>
                                      </p:cBhvr>
                                      <p:tavLst>
                                        <p:tav tm="0">
                                          <p:val>
                                            <p:fltVal val="0"/>
                                          </p:val>
                                        </p:tav>
                                        <p:tav tm="100000">
                                          <p:val>
                                            <p:strVal val="#ppt_h"/>
                                          </p:val>
                                        </p:tav>
                                      </p:tavLst>
                                    </p:anim>
                                    <p:animEffect transition="in" filter="fade">
                                      <p:cBhvr>
                                        <p:cTn id="63" dur="300"/>
                                        <p:tgtEl>
                                          <p:spTgt spid="95"/>
                                        </p:tgtEl>
                                      </p:cBhvr>
                                    </p:animEffect>
                                  </p:childTnLst>
                                </p:cTn>
                              </p:par>
                            </p:childTnLst>
                          </p:cTn>
                        </p:par>
                        <p:par>
                          <p:cTn id="64" fill="hold">
                            <p:stCondLst>
                              <p:cond delay="2400"/>
                            </p:stCondLst>
                            <p:childTnLst>
                              <p:par>
                                <p:cTn id="65" presetID="47" presetClass="entr" presetSubtype="0" fill="hold" grpId="0" nodeType="after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600"/>
                                        <p:tgtEl>
                                          <p:spTgt spid="114"/>
                                        </p:tgtEl>
                                      </p:cBhvr>
                                    </p:animEffect>
                                    <p:anim calcmode="lin" valueType="num">
                                      <p:cBhvr>
                                        <p:cTn id="68" dur="600" fill="hold"/>
                                        <p:tgtEl>
                                          <p:spTgt spid="114"/>
                                        </p:tgtEl>
                                        <p:attrNameLst>
                                          <p:attrName>ppt_x</p:attrName>
                                        </p:attrNameLst>
                                      </p:cBhvr>
                                      <p:tavLst>
                                        <p:tav tm="0">
                                          <p:val>
                                            <p:strVal val="#ppt_x"/>
                                          </p:val>
                                        </p:tav>
                                        <p:tav tm="100000">
                                          <p:val>
                                            <p:strVal val="#ppt_x"/>
                                          </p:val>
                                        </p:tav>
                                      </p:tavLst>
                                    </p:anim>
                                    <p:anim calcmode="lin" valueType="num">
                                      <p:cBhvr>
                                        <p:cTn id="69" dur="600" fill="hold"/>
                                        <p:tgtEl>
                                          <p:spTgt spid="11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13"/>
                                        </p:tgtEl>
                                        <p:attrNameLst>
                                          <p:attrName>style.visibility</p:attrName>
                                        </p:attrNameLst>
                                      </p:cBhvr>
                                      <p:to>
                                        <p:strVal val="visible"/>
                                      </p:to>
                                    </p:set>
                                    <p:animEffect transition="in" filter="fade">
                                      <p:cBhvr>
                                        <p:cTn id="72" dur="600"/>
                                        <p:tgtEl>
                                          <p:spTgt spid="113"/>
                                        </p:tgtEl>
                                      </p:cBhvr>
                                    </p:animEffect>
                                    <p:anim calcmode="lin" valueType="num">
                                      <p:cBhvr>
                                        <p:cTn id="73" dur="600" fill="hold"/>
                                        <p:tgtEl>
                                          <p:spTgt spid="113"/>
                                        </p:tgtEl>
                                        <p:attrNameLst>
                                          <p:attrName>ppt_x</p:attrName>
                                        </p:attrNameLst>
                                      </p:cBhvr>
                                      <p:tavLst>
                                        <p:tav tm="0">
                                          <p:val>
                                            <p:strVal val="#ppt_x"/>
                                          </p:val>
                                        </p:tav>
                                        <p:tav tm="100000">
                                          <p:val>
                                            <p:strVal val="#ppt_x"/>
                                          </p:val>
                                        </p:tav>
                                      </p:tavLst>
                                    </p:anim>
                                    <p:anim calcmode="lin" valueType="num">
                                      <p:cBhvr>
                                        <p:cTn id="74" dur="600" fill="hold"/>
                                        <p:tgtEl>
                                          <p:spTgt spid="11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600"/>
                                        <p:tgtEl>
                                          <p:spTgt spid="98"/>
                                        </p:tgtEl>
                                      </p:cBhvr>
                                    </p:animEffect>
                                    <p:anim calcmode="lin" valueType="num">
                                      <p:cBhvr>
                                        <p:cTn id="78" dur="600" fill="hold"/>
                                        <p:tgtEl>
                                          <p:spTgt spid="98"/>
                                        </p:tgtEl>
                                        <p:attrNameLst>
                                          <p:attrName>ppt_x</p:attrName>
                                        </p:attrNameLst>
                                      </p:cBhvr>
                                      <p:tavLst>
                                        <p:tav tm="0">
                                          <p:val>
                                            <p:strVal val="#ppt_x"/>
                                          </p:val>
                                        </p:tav>
                                        <p:tav tm="100000">
                                          <p:val>
                                            <p:strVal val="#ppt_x"/>
                                          </p:val>
                                        </p:tav>
                                      </p:tavLst>
                                    </p:anim>
                                    <p:anim calcmode="lin" valueType="num">
                                      <p:cBhvr>
                                        <p:cTn id="79" dur="6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600"/>
                                        <p:tgtEl>
                                          <p:spTgt spid="121"/>
                                        </p:tgtEl>
                                      </p:cBhvr>
                                    </p:animEffect>
                                    <p:anim calcmode="lin" valueType="num">
                                      <p:cBhvr>
                                        <p:cTn id="83" dur="600" fill="hold"/>
                                        <p:tgtEl>
                                          <p:spTgt spid="121"/>
                                        </p:tgtEl>
                                        <p:attrNameLst>
                                          <p:attrName>ppt_x</p:attrName>
                                        </p:attrNameLst>
                                      </p:cBhvr>
                                      <p:tavLst>
                                        <p:tav tm="0">
                                          <p:val>
                                            <p:strVal val="#ppt_x"/>
                                          </p:val>
                                        </p:tav>
                                        <p:tav tm="100000">
                                          <p:val>
                                            <p:strVal val="#ppt_x"/>
                                          </p:val>
                                        </p:tav>
                                      </p:tavLst>
                                    </p:anim>
                                    <p:anim calcmode="lin" valueType="num">
                                      <p:cBhvr>
                                        <p:cTn id="84" dur="6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53" presetClass="entr" presetSubtype="16" fill="hold" grpId="0" nodeType="after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300" fill="hold"/>
                                        <p:tgtEl>
                                          <p:spTgt spid="108"/>
                                        </p:tgtEl>
                                        <p:attrNameLst>
                                          <p:attrName>ppt_w</p:attrName>
                                        </p:attrNameLst>
                                      </p:cBhvr>
                                      <p:tavLst>
                                        <p:tav tm="0">
                                          <p:val>
                                            <p:fltVal val="0"/>
                                          </p:val>
                                        </p:tav>
                                        <p:tav tm="100000">
                                          <p:val>
                                            <p:strVal val="#ppt_w"/>
                                          </p:val>
                                        </p:tav>
                                      </p:tavLst>
                                    </p:anim>
                                    <p:anim calcmode="lin" valueType="num">
                                      <p:cBhvr>
                                        <p:cTn id="89" dur="300" fill="hold"/>
                                        <p:tgtEl>
                                          <p:spTgt spid="108"/>
                                        </p:tgtEl>
                                        <p:attrNameLst>
                                          <p:attrName>ppt_h</p:attrName>
                                        </p:attrNameLst>
                                      </p:cBhvr>
                                      <p:tavLst>
                                        <p:tav tm="0">
                                          <p:val>
                                            <p:fltVal val="0"/>
                                          </p:val>
                                        </p:tav>
                                        <p:tav tm="100000">
                                          <p:val>
                                            <p:strVal val="#ppt_h"/>
                                          </p:val>
                                        </p:tav>
                                      </p:tavLst>
                                    </p:anim>
                                    <p:animEffect transition="in" filter="fade">
                                      <p:cBhvr>
                                        <p:cTn id="90" dur="300"/>
                                        <p:tgtEl>
                                          <p:spTgt spid="108"/>
                                        </p:tgtEl>
                                      </p:cBhvr>
                                    </p:animEffect>
                                  </p:childTnLst>
                                </p:cTn>
                              </p:par>
                              <p:par>
                                <p:cTn id="91" presetID="53" presetClass="entr" presetSubtype="16" fill="hold" nodeType="withEffect">
                                  <p:stCondLst>
                                    <p:cond delay="0"/>
                                  </p:stCondLst>
                                  <p:childTnLst>
                                    <p:set>
                                      <p:cBhvr>
                                        <p:cTn id="92" dur="1" fill="hold">
                                          <p:stCondLst>
                                            <p:cond delay="0"/>
                                          </p:stCondLst>
                                        </p:cTn>
                                        <p:tgtEl>
                                          <p:spTgt spid="99"/>
                                        </p:tgtEl>
                                        <p:attrNameLst>
                                          <p:attrName>style.visibility</p:attrName>
                                        </p:attrNameLst>
                                      </p:cBhvr>
                                      <p:to>
                                        <p:strVal val="visible"/>
                                      </p:to>
                                    </p:set>
                                    <p:anim calcmode="lin" valueType="num">
                                      <p:cBhvr>
                                        <p:cTn id="93" dur="300" fill="hold"/>
                                        <p:tgtEl>
                                          <p:spTgt spid="99"/>
                                        </p:tgtEl>
                                        <p:attrNameLst>
                                          <p:attrName>ppt_w</p:attrName>
                                        </p:attrNameLst>
                                      </p:cBhvr>
                                      <p:tavLst>
                                        <p:tav tm="0">
                                          <p:val>
                                            <p:fltVal val="0"/>
                                          </p:val>
                                        </p:tav>
                                        <p:tav tm="100000">
                                          <p:val>
                                            <p:strVal val="#ppt_w"/>
                                          </p:val>
                                        </p:tav>
                                      </p:tavLst>
                                    </p:anim>
                                    <p:anim calcmode="lin" valueType="num">
                                      <p:cBhvr>
                                        <p:cTn id="94" dur="300" fill="hold"/>
                                        <p:tgtEl>
                                          <p:spTgt spid="99"/>
                                        </p:tgtEl>
                                        <p:attrNameLst>
                                          <p:attrName>ppt_h</p:attrName>
                                        </p:attrNameLst>
                                      </p:cBhvr>
                                      <p:tavLst>
                                        <p:tav tm="0">
                                          <p:val>
                                            <p:fltVal val="0"/>
                                          </p:val>
                                        </p:tav>
                                        <p:tav tm="100000">
                                          <p:val>
                                            <p:strVal val="#ppt_h"/>
                                          </p:val>
                                        </p:tav>
                                      </p:tavLst>
                                    </p:anim>
                                    <p:animEffect transition="in" filter="fade">
                                      <p:cBhvr>
                                        <p:cTn id="95" dur="300"/>
                                        <p:tgtEl>
                                          <p:spTgt spid="99"/>
                                        </p:tgtEl>
                                      </p:cBhvr>
                                    </p:animEffect>
                                  </p:childTnLst>
                                </p:cTn>
                              </p:par>
                            </p:childTnLst>
                          </p:cTn>
                        </p:par>
                        <p:par>
                          <p:cTn id="96" fill="hold">
                            <p:stCondLst>
                              <p:cond delay="3300"/>
                            </p:stCondLst>
                            <p:childTnLst>
                              <p:par>
                                <p:cTn id="97" presetID="42" presetClass="entr" presetSubtype="0" fill="hold" grpId="0" nodeType="afterEffect">
                                  <p:stCondLst>
                                    <p:cond delay="0"/>
                                  </p:stCondLst>
                                  <p:childTnLst>
                                    <p:set>
                                      <p:cBhvr>
                                        <p:cTn id="98" dur="1" fill="hold">
                                          <p:stCondLst>
                                            <p:cond delay="0"/>
                                          </p:stCondLst>
                                        </p:cTn>
                                        <p:tgtEl>
                                          <p:spTgt spid="116"/>
                                        </p:tgtEl>
                                        <p:attrNameLst>
                                          <p:attrName>style.visibility</p:attrName>
                                        </p:attrNameLst>
                                      </p:cBhvr>
                                      <p:to>
                                        <p:strVal val="visible"/>
                                      </p:to>
                                    </p:set>
                                    <p:animEffect transition="in" filter="fade">
                                      <p:cBhvr>
                                        <p:cTn id="99" dur="600"/>
                                        <p:tgtEl>
                                          <p:spTgt spid="116"/>
                                        </p:tgtEl>
                                      </p:cBhvr>
                                    </p:animEffect>
                                    <p:anim calcmode="lin" valueType="num">
                                      <p:cBhvr>
                                        <p:cTn id="100" dur="600" fill="hold"/>
                                        <p:tgtEl>
                                          <p:spTgt spid="116"/>
                                        </p:tgtEl>
                                        <p:attrNameLst>
                                          <p:attrName>ppt_x</p:attrName>
                                        </p:attrNameLst>
                                      </p:cBhvr>
                                      <p:tavLst>
                                        <p:tav tm="0">
                                          <p:val>
                                            <p:strVal val="#ppt_x"/>
                                          </p:val>
                                        </p:tav>
                                        <p:tav tm="100000">
                                          <p:val>
                                            <p:strVal val="#ppt_x"/>
                                          </p:val>
                                        </p:tav>
                                      </p:tavLst>
                                    </p:anim>
                                    <p:anim calcmode="lin" valueType="num">
                                      <p:cBhvr>
                                        <p:cTn id="101" dur="600" fill="hold"/>
                                        <p:tgtEl>
                                          <p:spTgt spid="11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fade">
                                      <p:cBhvr>
                                        <p:cTn id="104" dur="600"/>
                                        <p:tgtEl>
                                          <p:spTgt spid="115"/>
                                        </p:tgtEl>
                                      </p:cBhvr>
                                    </p:animEffect>
                                    <p:anim calcmode="lin" valueType="num">
                                      <p:cBhvr>
                                        <p:cTn id="105" dur="600" fill="hold"/>
                                        <p:tgtEl>
                                          <p:spTgt spid="115"/>
                                        </p:tgtEl>
                                        <p:attrNameLst>
                                          <p:attrName>ppt_x</p:attrName>
                                        </p:attrNameLst>
                                      </p:cBhvr>
                                      <p:tavLst>
                                        <p:tav tm="0">
                                          <p:val>
                                            <p:strVal val="#ppt_x"/>
                                          </p:val>
                                        </p:tav>
                                        <p:tav tm="100000">
                                          <p:val>
                                            <p:strVal val="#ppt_x"/>
                                          </p:val>
                                        </p:tav>
                                      </p:tavLst>
                                    </p:anim>
                                    <p:anim calcmode="lin" valueType="num">
                                      <p:cBhvr>
                                        <p:cTn id="106" dur="600" fill="hold"/>
                                        <p:tgtEl>
                                          <p:spTgt spid="115"/>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02"/>
                                        </p:tgtEl>
                                        <p:attrNameLst>
                                          <p:attrName>style.visibility</p:attrName>
                                        </p:attrNameLst>
                                      </p:cBhvr>
                                      <p:to>
                                        <p:strVal val="visible"/>
                                      </p:to>
                                    </p:set>
                                    <p:animEffect transition="in" filter="fade">
                                      <p:cBhvr>
                                        <p:cTn id="109" dur="600"/>
                                        <p:tgtEl>
                                          <p:spTgt spid="102"/>
                                        </p:tgtEl>
                                      </p:cBhvr>
                                    </p:animEffect>
                                    <p:anim calcmode="lin" valueType="num">
                                      <p:cBhvr>
                                        <p:cTn id="110" dur="600" fill="hold"/>
                                        <p:tgtEl>
                                          <p:spTgt spid="102"/>
                                        </p:tgtEl>
                                        <p:attrNameLst>
                                          <p:attrName>ppt_x</p:attrName>
                                        </p:attrNameLst>
                                      </p:cBhvr>
                                      <p:tavLst>
                                        <p:tav tm="0">
                                          <p:val>
                                            <p:strVal val="#ppt_x"/>
                                          </p:val>
                                        </p:tav>
                                        <p:tav tm="100000">
                                          <p:val>
                                            <p:strVal val="#ppt_x"/>
                                          </p:val>
                                        </p:tav>
                                      </p:tavLst>
                                    </p:anim>
                                    <p:anim calcmode="lin" valueType="num">
                                      <p:cBhvr>
                                        <p:cTn id="111" dur="600" fill="hold"/>
                                        <p:tgtEl>
                                          <p:spTgt spid="102"/>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20"/>
                                        </p:tgtEl>
                                        <p:attrNameLst>
                                          <p:attrName>style.visibility</p:attrName>
                                        </p:attrNameLst>
                                      </p:cBhvr>
                                      <p:to>
                                        <p:strVal val="visible"/>
                                      </p:to>
                                    </p:set>
                                    <p:animEffect transition="in" filter="fade">
                                      <p:cBhvr>
                                        <p:cTn id="114" dur="600"/>
                                        <p:tgtEl>
                                          <p:spTgt spid="120"/>
                                        </p:tgtEl>
                                      </p:cBhvr>
                                    </p:animEffect>
                                    <p:anim calcmode="lin" valueType="num">
                                      <p:cBhvr>
                                        <p:cTn id="115" dur="600" fill="hold"/>
                                        <p:tgtEl>
                                          <p:spTgt spid="120"/>
                                        </p:tgtEl>
                                        <p:attrNameLst>
                                          <p:attrName>ppt_x</p:attrName>
                                        </p:attrNameLst>
                                      </p:cBhvr>
                                      <p:tavLst>
                                        <p:tav tm="0">
                                          <p:val>
                                            <p:strVal val="#ppt_x"/>
                                          </p:val>
                                        </p:tav>
                                        <p:tav tm="100000">
                                          <p:val>
                                            <p:strVal val="#ppt_x"/>
                                          </p:val>
                                        </p:tav>
                                      </p:tavLst>
                                    </p:anim>
                                    <p:anim calcmode="lin" valueType="num">
                                      <p:cBhvr>
                                        <p:cTn id="116" dur="600" fill="hold"/>
                                        <p:tgtEl>
                                          <p:spTgt spid="120"/>
                                        </p:tgtEl>
                                        <p:attrNameLst>
                                          <p:attrName>ppt_y</p:attrName>
                                        </p:attrNameLst>
                                      </p:cBhvr>
                                      <p:tavLst>
                                        <p:tav tm="0">
                                          <p:val>
                                            <p:strVal val="#ppt_y-.1"/>
                                          </p:val>
                                        </p:tav>
                                        <p:tav tm="100000">
                                          <p:val>
                                            <p:strVal val="#ppt_y"/>
                                          </p:val>
                                        </p:tav>
                                      </p:tavLst>
                                    </p:anim>
                                  </p:childTnLst>
                                </p:cTn>
                              </p:par>
                            </p:childTnLst>
                          </p:cTn>
                        </p:par>
                        <p:par>
                          <p:cTn id="117" fill="hold">
                            <p:stCondLst>
                              <p:cond delay="3900"/>
                            </p:stCondLst>
                            <p:childTnLst>
                              <p:par>
                                <p:cTn id="118" presetID="53" presetClass="entr" presetSubtype="16" fill="hold" grpId="0" nodeType="afterEffect">
                                  <p:stCondLst>
                                    <p:cond delay="0"/>
                                  </p:stCondLst>
                                  <p:childTnLst>
                                    <p:set>
                                      <p:cBhvr>
                                        <p:cTn id="119" dur="1" fill="hold">
                                          <p:stCondLst>
                                            <p:cond delay="0"/>
                                          </p:stCondLst>
                                        </p:cTn>
                                        <p:tgtEl>
                                          <p:spTgt spid="112"/>
                                        </p:tgtEl>
                                        <p:attrNameLst>
                                          <p:attrName>style.visibility</p:attrName>
                                        </p:attrNameLst>
                                      </p:cBhvr>
                                      <p:to>
                                        <p:strVal val="visible"/>
                                      </p:to>
                                    </p:set>
                                    <p:anim calcmode="lin" valueType="num">
                                      <p:cBhvr>
                                        <p:cTn id="120" dur="300" fill="hold"/>
                                        <p:tgtEl>
                                          <p:spTgt spid="112"/>
                                        </p:tgtEl>
                                        <p:attrNameLst>
                                          <p:attrName>ppt_w</p:attrName>
                                        </p:attrNameLst>
                                      </p:cBhvr>
                                      <p:tavLst>
                                        <p:tav tm="0">
                                          <p:val>
                                            <p:fltVal val="0"/>
                                          </p:val>
                                        </p:tav>
                                        <p:tav tm="100000">
                                          <p:val>
                                            <p:strVal val="#ppt_w"/>
                                          </p:val>
                                        </p:tav>
                                      </p:tavLst>
                                    </p:anim>
                                    <p:anim calcmode="lin" valueType="num">
                                      <p:cBhvr>
                                        <p:cTn id="121" dur="300" fill="hold"/>
                                        <p:tgtEl>
                                          <p:spTgt spid="112"/>
                                        </p:tgtEl>
                                        <p:attrNameLst>
                                          <p:attrName>ppt_h</p:attrName>
                                        </p:attrNameLst>
                                      </p:cBhvr>
                                      <p:tavLst>
                                        <p:tav tm="0">
                                          <p:val>
                                            <p:fltVal val="0"/>
                                          </p:val>
                                        </p:tav>
                                        <p:tav tm="100000">
                                          <p:val>
                                            <p:strVal val="#ppt_h"/>
                                          </p:val>
                                        </p:tav>
                                      </p:tavLst>
                                    </p:anim>
                                    <p:animEffect transition="in" filter="fade">
                                      <p:cBhvr>
                                        <p:cTn id="122" dur="300"/>
                                        <p:tgtEl>
                                          <p:spTgt spid="112"/>
                                        </p:tgtEl>
                                      </p:cBhvr>
                                    </p:animEffect>
                                  </p:childTnLst>
                                </p:cTn>
                              </p:par>
                              <p:par>
                                <p:cTn id="123" presetID="53" presetClass="entr" presetSubtype="16" fill="hold" nodeType="withEffect">
                                  <p:stCondLst>
                                    <p:cond delay="0"/>
                                  </p:stCondLst>
                                  <p:childTnLst>
                                    <p:set>
                                      <p:cBhvr>
                                        <p:cTn id="124" dur="1" fill="hold">
                                          <p:stCondLst>
                                            <p:cond delay="0"/>
                                          </p:stCondLst>
                                        </p:cTn>
                                        <p:tgtEl>
                                          <p:spTgt spid="109"/>
                                        </p:tgtEl>
                                        <p:attrNameLst>
                                          <p:attrName>style.visibility</p:attrName>
                                        </p:attrNameLst>
                                      </p:cBhvr>
                                      <p:to>
                                        <p:strVal val="visible"/>
                                      </p:to>
                                    </p:set>
                                    <p:anim calcmode="lin" valueType="num">
                                      <p:cBhvr>
                                        <p:cTn id="125" dur="300" fill="hold"/>
                                        <p:tgtEl>
                                          <p:spTgt spid="109"/>
                                        </p:tgtEl>
                                        <p:attrNameLst>
                                          <p:attrName>ppt_w</p:attrName>
                                        </p:attrNameLst>
                                      </p:cBhvr>
                                      <p:tavLst>
                                        <p:tav tm="0">
                                          <p:val>
                                            <p:fltVal val="0"/>
                                          </p:val>
                                        </p:tav>
                                        <p:tav tm="100000">
                                          <p:val>
                                            <p:strVal val="#ppt_w"/>
                                          </p:val>
                                        </p:tav>
                                      </p:tavLst>
                                    </p:anim>
                                    <p:anim calcmode="lin" valueType="num">
                                      <p:cBhvr>
                                        <p:cTn id="126" dur="300" fill="hold"/>
                                        <p:tgtEl>
                                          <p:spTgt spid="109"/>
                                        </p:tgtEl>
                                        <p:attrNameLst>
                                          <p:attrName>ppt_h</p:attrName>
                                        </p:attrNameLst>
                                      </p:cBhvr>
                                      <p:tavLst>
                                        <p:tav tm="0">
                                          <p:val>
                                            <p:fltVal val="0"/>
                                          </p:val>
                                        </p:tav>
                                        <p:tav tm="100000">
                                          <p:val>
                                            <p:strVal val="#ppt_h"/>
                                          </p:val>
                                        </p:tav>
                                      </p:tavLst>
                                    </p:anim>
                                    <p:animEffect transition="in" filter="fade">
                                      <p:cBhvr>
                                        <p:cTn id="127" dur="300"/>
                                        <p:tgtEl>
                                          <p:spTgt spid="109"/>
                                        </p:tgtEl>
                                      </p:cBhvr>
                                    </p:animEffect>
                                  </p:childTnLst>
                                </p:cTn>
                              </p:par>
                            </p:childTnLst>
                          </p:cTn>
                        </p:par>
                        <p:par>
                          <p:cTn id="128" fill="hold">
                            <p:stCondLst>
                              <p:cond delay="4200"/>
                            </p:stCondLst>
                            <p:childTnLst>
                              <p:par>
                                <p:cTn id="129" presetID="47" presetClass="entr" presetSubtype="0" fill="hold" grpId="0"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600"/>
                                        <p:tgtEl>
                                          <p:spTgt spid="118"/>
                                        </p:tgtEl>
                                      </p:cBhvr>
                                    </p:animEffect>
                                    <p:anim calcmode="lin" valueType="num">
                                      <p:cBhvr>
                                        <p:cTn id="132" dur="600" fill="hold"/>
                                        <p:tgtEl>
                                          <p:spTgt spid="118"/>
                                        </p:tgtEl>
                                        <p:attrNameLst>
                                          <p:attrName>ppt_x</p:attrName>
                                        </p:attrNameLst>
                                      </p:cBhvr>
                                      <p:tavLst>
                                        <p:tav tm="0">
                                          <p:val>
                                            <p:strVal val="#ppt_x"/>
                                          </p:val>
                                        </p:tav>
                                        <p:tav tm="100000">
                                          <p:val>
                                            <p:strVal val="#ppt_x"/>
                                          </p:val>
                                        </p:tav>
                                      </p:tavLst>
                                    </p:anim>
                                    <p:anim calcmode="lin" valueType="num">
                                      <p:cBhvr>
                                        <p:cTn id="133" dur="600" fill="hold"/>
                                        <p:tgtEl>
                                          <p:spTgt spid="118"/>
                                        </p:tgtEl>
                                        <p:attrNameLst>
                                          <p:attrName>ppt_y</p:attrName>
                                        </p:attrNameLst>
                                      </p:cBhvr>
                                      <p:tavLst>
                                        <p:tav tm="0">
                                          <p:val>
                                            <p:strVal val="#ppt_y-.1"/>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fade">
                                      <p:cBhvr>
                                        <p:cTn id="136" dur="600"/>
                                        <p:tgtEl>
                                          <p:spTgt spid="117"/>
                                        </p:tgtEl>
                                      </p:cBhvr>
                                    </p:animEffect>
                                    <p:anim calcmode="lin" valueType="num">
                                      <p:cBhvr>
                                        <p:cTn id="137" dur="600" fill="hold"/>
                                        <p:tgtEl>
                                          <p:spTgt spid="117"/>
                                        </p:tgtEl>
                                        <p:attrNameLst>
                                          <p:attrName>ppt_x</p:attrName>
                                        </p:attrNameLst>
                                      </p:cBhvr>
                                      <p:tavLst>
                                        <p:tav tm="0">
                                          <p:val>
                                            <p:strVal val="#ppt_x"/>
                                          </p:val>
                                        </p:tav>
                                        <p:tav tm="100000">
                                          <p:val>
                                            <p:strVal val="#ppt_x"/>
                                          </p:val>
                                        </p:tav>
                                      </p:tavLst>
                                    </p:anim>
                                    <p:anim calcmode="lin" valueType="num">
                                      <p:cBhvr>
                                        <p:cTn id="138" dur="600" fill="hold"/>
                                        <p:tgtEl>
                                          <p:spTgt spid="117"/>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103"/>
                                        </p:tgtEl>
                                        <p:attrNameLst>
                                          <p:attrName>style.visibility</p:attrName>
                                        </p:attrNameLst>
                                      </p:cBhvr>
                                      <p:to>
                                        <p:strVal val="visible"/>
                                      </p:to>
                                    </p:set>
                                    <p:animEffect transition="in" filter="fade">
                                      <p:cBhvr>
                                        <p:cTn id="141" dur="600"/>
                                        <p:tgtEl>
                                          <p:spTgt spid="103"/>
                                        </p:tgtEl>
                                      </p:cBhvr>
                                    </p:animEffect>
                                    <p:anim calcmode="lin" valueType="num">
                                      <p:cBhvr>
                                        <p:cTn id="142" dur="600" fill="hold"/>
                                        <p:tgtEl>
                                          <p:spTgt spid="103"/>
                                        </p:tgtEl>
                                        <p:attrNameLst>
                                          <p:attrName>ppt_x</p:attrName>
                                        </p:attrNameLst>
                                      </p:cBhvr>
                                      <p:tavLst>
                                        <p:tav tm="0">
                                          <p:val>
                                            <p:strVal val="#ppt_x"/>
                                          </p:val>
                                        </p:tav>
                                        <p:tav tm="100000">
                                          <p:val>
                                            <p:strVal val="#ppt_x"/>
                                          </p:val>
                                        </p:tav>
                                      </p:tavLst>
                                    </p:anim>
                                    <p:anim calcmode="lin" valueType="num">
                                      <p:cBhvr>
                                        <p:cTn id="143" dur="600" fill="hold"/>
                                        <p:tgtEl>
                                          <p:spTgt spid="103"/>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600"/>
                                        <p:tgtEl>
                                          <p:spTgt spid="122"/>
                                        </p:tgtEl>
                                      </p:cBhvr>
                                    </p:animEffect>
                                    <p:anim calcmode="lin" valueType="num">
                                      <p:cBhvr>
                                        <p:cTn id="147" dur="600" fill="hold"/>
                                        <p:tgtEl>
                                          <p:spTgt spid="122"/>
                                        </p:tgtEl>
                                        <p:attrNameLst>
                                          <p:attrName>ppt_x</p:attrName>
                                        </p:attrNameLst>
                                      </p:cBhvr>
                                      <p:tavLst>
                                        <p:tav tm="0">
                                          <p:val>
                                            <p:strVal val="#ppt_x"/>
                                          </p:val>
                                        </p:tav>
                                        <p:tav tm="100000">
                                          <p:val>
                                            <p:strVal val="#ppt_x"/>
                                          </p:val>
                                        </p:tav>
                                      </p:tavLst>
                                    </p:anim>
                                    <p:anim calcmode="lin" valueType="num">
                                      <p:cBhvr>
                                        <p:cTn id="14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10" y="266687"/>
            <a:ext cx="5382142"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改进工作不足的方法及措施</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grpSp>
        <p:nvGrpSpPr>
          <p:cNvPr id="188" name="组合 187"/>
          <p:cNvGrpSpPr/>
          <p:nvPr/>
        </p:nvGrpSpPr>
        <p:grpSpPr>
          <a:xfrm>
            <a:off x="4250330" y="1752700"/>
            <a:ext cx="3553383" cy="4149133"/>
            <a:chOff x="3143150" y="1589878"/>
            <a:chExt cx="2665860" cy="3112810"/>
          </a:xfrm>
        </p:grpSpPr>
        <p:grpSp>
          <p:nvGrpSpPr>
            <p:cNvPr id="189" name="组合 188"/>
            <p:cNvGrpSpPr/>
            <p:nvPr/>
          </p:nvGrpSpPr>
          <p:grpSpPr>
            <a:xfrm>
              <a:off x="3143150" y="1589878"/>
              <a:ext cx="2665860" cy="3112810"/>
              <a:chOff x="3250939" y="1851011"/>
              <a:chExt cx="2448000" cy="2858424"/>
            </a:xfrm>
          </p:grpSpPr>
          <p:sp>
            <p:nvSpPr>
              <p:cNvPr id="196" name="等腰三角形 195"/>
              <p:cNvSpPr>
                <a:spLocks/>
              </p:cNvSpPr>
              <p:nvPr/>
            </p:nvSpPr>
            <p:spPr>
              <a:xfrm flipV="1">
                <a:off x="3250939" y="2567435"/>
                <a:ext cx="2448000" cy="2142000"/>
              </a:xfrm>
              <a:prstGeom prst="triangle">
                <a:avLst/>
              </a:prstGeom>
              <a:solidFill>
                <a:srgbClr val="0067B4"/>
              </a:solidFill>
              <a:ln w="127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97" name="等腰三角形 196"/>
              <p:cNvSpPr>
                <a:spLocks/>
              </p:cNvSpPr>
              <p:nvPr/>
            </p:nvSpPr>
            <p:spPr>
              <a:xfrm>
                <a:off x="3250939" y="1851011"/>
                <a:ext cx="2448000" cy="2142000"/>
              </a:xfrm>
              <a:prstGeom prst="triangle">
                <a:avLst/>
              </a:prstGeom>
              <a:solidFill>
                <a:srgbClr val="0282D0"/>
              </a:solidFill>
              <a:ln w="127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sp>
          <p:nvSpPr>
            <p:cNvPr id="190" name="TextBox 189"/>
            <p:cNvSpPr txBox="1"/>
            <p:nvPr/>
          </p:nvSpPr>
          <p:spPr>
            <a:xfrm>
              <a:off x="4308447" y="1911755"/>
              <a:ext cx="335266" cy="307776"/>
            </a:xfrm>
            <a:prstGeom prst="rect">
              <a:avLst/>
            </a:prstGeom>
            <a:noFill/>
          </p:spPr>
          <p:txBody>
            <a:bodyPr wrap="square" lIns="0" tIns="0" rIns="0" bIns="0" rtlCol="0">
              <a:spAutoFit/>
            </a:bodyPr>
            <a:lstStyle/>
            <a:p>
              <a:pPr algn="ctr" defTabSz="1218804">
                <a:defRPr/>
              </a:pPr>
              <a:r>
                <a:rPr lang="en-US" altLang="zh-CN" sz="2666" kern="0" dirty="0">
                  <a:solidFill>
                    <a:srgbClr val="669FB3">
                      <a:lumMod val="60000"/>
                      <a:lumOff val="40000"/>
                    </a:srgbClr>
                  </a:solidFill>
                  <a:latin typeface="微软雅黑" pitchFamily="34" charset="-122"/>
                  <a:ea typeface="微软雅黑" pitchFamily="34" charset="-122"/>
                </a:rPr>
                <a:t>1</a:t>
              </a:r>
              <a:endParaRPr lang="zh-CN" altLang="en-US" sz="2666" kern="0" dirty="0">
                <a:solidFill>
                  <a:srgbClr val="669FB3">
                    <a:lumMod val="60000"/>
                    <a:lumOff val="40000"/>
                  </a:srgbClr>
                </a:solidFill>
                <a:latin typeface="微软雅黑" pitchFamily="34" charset="-122"/>
                <a:ea typeface="微软雅黑" pitchFamily="34" charset="-122"/>
              </a:endParaRPr>
            </a:p>
          </p:txBody>
        </p:sp>
        <p:sp>
          <p:nvSpPr>
            <p:cNvPr id="191" name="TextBox 190"/>
            <p:cNvSpPr txBox="1"/>
            <p:nvPr/>
          </p:nvSpPr>
          <p:spPr>
            <a:xfrm>
              <a:off x="5231308" y="2412532"/>
              <a:ext cx="335266" cy="307776"/>
            </a:xfrm>
            <a:prstGeom prst="rect">
              <a:avLst/>
            </a:prstGeom>
            <a:noFill/>
          </p:spPr>
          <p:txBody>
            <a:bodyPr wrap="square" lIns="0" tIns="0" rIns="0" bIns="0" rtlCol="0">
              <a:spAutoFit/>
            </a:bodyPr>
            <a:lstStyle/>
            <a:p>
              <a:pPr algn="ctr" defTabSz="1218804">
                <a:defRPr/>
              </a:pPr>
              <a:r>
                <a:rPr lang="en-US" altLang="zh-CN" sz="2666" kern="0" dirty="0">
                  <a:solidFill>
                    <a:srgbClr val="669FB3">
                      <a:lumMod val="60000"/>
                      <a:lumOff val="40000"/>
                    </a:srgbClr>
                  </a:solidFill>
                  <a:latin typeface="微软雅黑" pitchFamily="34" charset="-122"/>
                  <a:ea typeface="微软雅黑" pitchFamily="34" charset="-122"/>
                </a:rPr>
                <a:t>6</a:t>
              </a:r>
              <a:endParaRPr lang="zh-CN" altLang="en-US" sz="2666" kern="0" dirty="0">
                <a:solidFill>
                  <a:srgbClr val="669FB3">
                    <a:lumMod val="60000"/>
                    <a:lumOff val="40000"/>
                  </a:srgbClr>
                </a:solidFill>
                <a:latin typeface="微软雅黑" pitchFamily="34" charset="-122"/>
                <a:ea typeface="微软雅黑" pitchFamily="34" charset="-122"/>
              </a:endParaRPr>
            </a:p>
          </p:txBody>
        </p:sp>
        <p:sp>
          <p:nvSpPr>
            <p:cNvPr id="192" name="TextBox 191"/>
            <p:cNvSpPr txBox="1"/>
            <p:nvPr/>
          </p:nvSpPr>
          <p:spPr>
            <a:xfrm>
              <a:off x="5231308" y="3526948"/>
              <a:ext cx="335266" cy="307776"/>
            </a:xfrm>
            <a:prstGeom prst="rect">
              <a:avLst/>
            </a:prstGeom>
            <a:noFill/>
          </p:spPr>
          <p:txBody>
            <a:bodyPr wrap="square" lIns="0" tIns="0" rIns="0" bIns="0" rtlCol="0">
              <a:spAutoFit/>
            </a:bodyPr>
            <a:lstStyle/>
            <a:p>
              <a:pPr algn="ctr" defTabSz="1218804">
                <a:defRPr/>
              </a:pPr>
              <a:r>
                <a:rPr lang="en-US" altLang="zh-CN" sz="2666" kern="0" dirty="0">
                  <a:solidFill>
                    <a:srgbClr val="669FB3">
                      <a:lumMod val="60000"/>
                      <a:lumOff val="40000"/>
                    </a:srgbClr>
                  </a:solidFill>
                  <a:latin typeface="微软雅黑" pitchFamily="34" charset="-122"/>
                  <a:ea typeface="微软雅黑" pitchFamily="34" charset="-122"/>
                </a:rPr>
                <a:t>5</a:t>
              </a:r>
              <a:endParaRPr lang="zh-CN" altLang="en-US" sz="2666" kern="0" dirty="0">
                <a:solidFill>
                  <a:srgbClr val="669FB3">
                    <a:lumMod val="60000"/>
                    <a:lumOff val="40000"/>
                  </a:srgbClr>
                </a:solidFill>
                <a:latin typeface="微软雅黑" pitchFamily="34" charset="-122"/>
                <a:ea typeface="微软雅黑" pitchFamily="34" charset="-122"/>
              </a:endParaRPr>
            </a:p>
          </p:txBody>
        </p:sp>
        <p:sp>
          <p:nvSpPr>
            <p:cNvPr id="193" name="TextBox 192"/>
            <p:cNvSpPr txBox="1"/>
            <p:nvPr/>
          </p:nvSpPr>
          <p:spPr>
            <a:xfrm>
              <a:off x="4308447" y="4088289"/>
              <a:ext cx="335266" cy="307776"/>
            </a:xfrm>
            <a:prstGeom prst="rect">
              <a:avLst/>
            </a:prstGeom>
            <a:noFill/>
          </p:spPr>
          <p:txBody>
            <a:bodyPr wrap="square" lIns="0" tIns="0" rIns="0" bIns="0" rtlCol="0">
              <a:spAutoFit/>
            </a:bodyPr>
            <a:lstStyle/>
            <a:p>
              <a:pPr algn="ctr" defTabSz="1218804">
                <a:defRPr/>
              </a:pPr>
              <a:r>
                <a:rPr lang="en-US" altLang="zh-CN" sz="2666" kern="0" dirty="0">
                  <a:solidFill>
                    <a:srgbClr val="669FB3">
                      <a:lumMod val="60000"/>
                      <a:lumOff val="40000"/>
                    </a:srgbClr>
                  </a:solidFill>
                  <a:latin typeface="微软雅黑" pitchFamily="34" charset="-122"/>
                  <a:ea typeface="微软雅黑" pitchFamily="34" charset="-122"/>
                </a:rPr>
                <a:t>4</a:t>
              </a:r>
              <a:endParaRPr lang="zh-CN" altLang="en-US" sz="2666" kern="0" dirty="0">
                <a:solidFill>
                  <a:srgbClr val="669FB3">
                    <a:lumMod val="60000"/>
                    <a:lumOff val="40000"/>
                  </a:srgbClr>
                </a:solidFill>
                <a:latin typeface="微软雅黑" pitchFamily="34" charset="-122"/>
                <a:ea typeface="微软雅黑" pitchFamily="34" charset="-122"/>
              </a:endParaRPr>
            </a:p>
          </p:txBody>
        </p:sp>
        <p:sp>
          <p:nvSpPr>
            <p:cNvPr id="194" name="TextBox 193"/>
            <p:cNvSpPr txBox="1"/>
            <p:nvPr/>
          </p:nvSpPr>
          <p:spPr>
            <a:xfrm>
              <a:off x="3383720" y="3565383"/>
              <a:ext cx="335266" cy="307776"/>
            </a:xfrm>
            <a:prstGeom prst="rect">
              <a:avLst/>
            </a:prstGeom>
            <a:noFill/>
          </p:spPr>
          <p:txBody>
            <a:bodyPr wrap="square" lIns="0" tIns="0" rIns="0" bIns="0" rtlCol="0">
              <a:spAutoFit/>
            </a:bodyPr>
            <a:lstStyle/>
            <a:p>
              <a:pPr algn="ctr" defTabSz="1218804">
                <a:defRPr/>
              </a:pPr>
              <a:r>
                <a:rPr lang="en-US" altLang="zh-CN" sz="2666" kern="0" dirty="0">
                  <a:solidFill>
                    <a:srgbClr val="669FB3">
                      <a:lumMod val="60000"/>
                      <a:lumOff val="40000"/>
                    </a:srgbClr>
                  </a:solidFill>
                  <a:latin typeface="微软雅黑" pitchFamily="34" charset="-122"/>
                  <a:ea typeface="微软雅黑" pitchFamily="34" charset="-122"/>
                </a:rPr>
                <a:t>3</a:t>
              </a:r>
              <a:endParaRPr lang="zh-CN" altLang="en-US" sz="2666" kern="0" dirty="0">
                <a:solidFill>
                  <a:srgbClr val="669FB3">
                    <a:lumMod val="60000"/>
                    <a:lumOff val="40000"/>
                  </a:srgbClr>
                </a:solidFill>
                <a:latin typeface="微软雅黑" pitchFamily="34" charset="-122"/>
                <a:ea typeface="微软雅黑" pitchFamily="34" charset="-122"/>
              </a:endParaRPr>
            </a:p>
          </p:txBody>
        </p:sp>
        <p:sp>
          <p:nvSpPr>
            <p:cNvPr id="195" name="TextBox 194"/>
            <p:cNvSpPr txBox="1"/>
            <p:nvPr/>
          </p:nvSpPr>
          <p:spPr>
            <a:xfrm>
              <a:off x="3383720" y="2458260"/>
              <a:ext cx="335266" cy="307776"/>
            </a:xfrm>
            <a:prstGeom prst="rect">
              <a:avLst/>
            </a:prstGeom>
            <a:noFill/>
          </p:spPr>
          <p:txBody>
            <a:bodyPr wrap="square" lIns="0" tIns="0" rIns="0" bIns="0" rtlCol="0">
              <a:spAutoFit/>
            </a:bodyPr>
            <a:lstStyle/>
            <a:p>
              <a:pPr algn="ctr" defTabSz="1218804">
                <a:defRPr/>
              </a:pPr>
              <a:r>
                <a:rPr lang="en-US" altLang="zh-CN" sz="2666" kern="0" dirty="0">
                  <a:solidFill>
                    <a:srgbClr val="669FB3">
                      <a:lumMod val="60000"/>
                      <a:lumOff val="40000"/>
                    </a:srgbClr>
                  </a:solidFill>
                  <a:latin typeface="微软雅黑" pitchFamily="34" charset="-122"/>
                  <a:ea typeface="微软雅黑" pitchFamily="34" charset="-122"/>
                </a:rPr>
                <a:t>2</a:t>
              </a:r>
              <a:endParaRPr lang="zh-CN" altLang="en-US" sz="2666" kern="0" dirty="0">
                <a:solidFill>
                  <a:srgbClr val="669FB3">
                    <a:lumMod val="60000"/>
                    <a:lumOff val="40000"/>
                  </a:srgbClr>
                </a:solidFill>
                <a:latin typeface="微软雅黑" pitchFamily="34" charset="-122"/>
                <a:ea typeface="微软雅黑" pitchFamily="34" charset="-122"/>
              </a:endParaRPr>
            </a:p>
          </p:txBody>
        </p:sp>
      </p:grpSp>
      <p:sp>
        <p:nvSpPr>
          <p:cNvPr id="198" name="Freeform 5"/>
          <p:cNvSpPr>
            <a:spLocks/>
          </p:cNvSpPr>
          <p:nvPr/>
        </p:nvSpPr>
        <p:spPr bwMode="auto">
          <a:xfrm>
            <a:off x="4842227" y="2792623"/>
            <a:ext cx="2369589" cy="2069287"/>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rgbClr val="00B0F0"/>
          </a:solidFill>
          <a:ln w="6" cap="flat">
            <a:noFill/>
            <a:prstDash val="solid"/>
            <a:miter lim="800000"/>
            <a:headEnd/>
            <a:tailEnd/>
          </a:ln>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99" name="TextBox 198"/>
          <p:cNvSpPr txBox="1"/>
          <p:nvPr/>
        </p:nvSpPr>
        <p:spPr>
          <a:xfrm>
            <a:off x="5283451" y="3376001"/>
            <a:ext cx="1573749" cy="90242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defTabSz="1218804">
              <a:defRPr/>
            </a:pPr>
            <a:r>
              <a:rPr lang="zh-CN" altLang="en-US" sz="2932" b="1" kern="0" dirty="0">
                <a:solidFill>
                  <a:sysClr val="window" lastClr="FFFFFF"/>
                </a:solidFill>
              </a:rPr>
              <a:t>改进方法及措施</a:t>
            </a:r>
          </a:p>
        </p:txBody>
      </p:sp>
      <p:sp>
        <p:nvSpPr>
          <p:cNvPr id="200" name="TextBox 199"/>
          <p:cNvSpPr txBox="1"/>
          <p:nvPr/>
        </p:nvSpPr>
        <p:spPr>
          <a:xfrm>
            <a:off x="8458419" y="1578074"/>
            <a:ext cx="2833763" cy="287130"/>
          </a:xfrm>
          <a:prstGeom prst="rect">
            <a:avLst/>
          </a:prstGeom>
          <a:noFill/>
        </p:spPr>
        <p:txBody>
          <a:bodyPr wrap="square" lIns="0" tIns="0" rIns="0" bIns="0" rtlCol="0">
            <a:spAutoFit/>
          </a:bodyPr>
          <a:lstStyle/>
          <a:p>
            <a:pPr algn="ctr" defTabSz="1218804">
              <a:defRPr/>
            </a:pPr>
            <a:r>
              <a:rPr lang="zh-CN" altLang="en-US" sz="1866" b="1" kern="0" dirty="0">
                <a:solidFill>
                  <a:srgbClr val="7F7F7F">
                    <a:lumMod val="75000"/>
                  </a:srgbClr>
                </a:solidFill>
                <a:latin typeface="微软雅黑" pitchFamily="34" charset="-122"/>
                <a:ea typeface="微软雅黑" pitchFamily="34" charset="-122"/>
              </a:rPr>
              <a:t>概述性文字标题</a:t>
            </a:r>
          </a:p>
        </p:txBody>
      </p:sp>
      <p:sp>
        <p:nvSpPr>
          <p:cNvPr id="201" name="TextBox 200"/>
          <p:cNvSpPr txBox="1"/>
          <p:nvPr/>
        </p:nvSpPr>
        <p:spPr>
          <a:xfrm>
            <a:off x="8458421" y="2033111"/>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202" name="TextBox 201"/>
          <p:cNvSpPr txBox="1"/>
          <p:nvPr/>
        </p:nvSpPr>
        <p:spPr>
          <a:xfrm>
            <a:off x="8458419" y="3152263"/>
            <a:ext cx="2833763" cy="287130"/>
          </a:xfrm>
          <a:prstGeom prst="rect">
            <a:avLst/>
          </a:prstGeom>
          <a:noFill/>
        </p:spPr>
        <p:txBody>
          <a:bodyPr wrap="square" lIns="0" tIns="0" rIns="0" bIns="0" rtlCol="0">
            <a:spAutoFit/>
          </a:bodyPr>
          <a:lstStyle/>
          <a:p>
            <a:pPr algn="ctr" defTabSz="1218804">
              <a:defRPr/>
            </a:pPr>
            <a:r>
              <a:rPr lang="zh-CN" altLang="en-US" sz="1866" b="1" kern="0" dirty="0">
                <a:solidFill>
                  <a:srgbClr val="7F7F7F">
                    <a:lumMod val="50000"/>
                  </a:srgbClr>
                </a:solidFill>
                <a:latin typeface="微软雅黑" pitchFamily="34" charset="-122"/>
                <a:ea typeface="微软雅黑" pitchFamily="34" charset="-122"/>
              </a:rPr>
              <a:t>概述性文字标题</a:t>
            </a:r>
          </a:p>
        </p:txBody>
      </p:sp>
      <p:sp>
        <p:nvSpPr>
          <p:cNvPr id="203" name="TextBox 202"/>
          <p:cNvSpPr txBox="1"/>
          <p:nvPr/>
        </p:nvSpPr>
        <p:spPr>
          <a:xfrm>
            <a:off x="8458421" y="3607300"/>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204" name="TextBox 203"/>
          <p:cNvSpPr txBox="1"/>
          <p:nvPr/>
        </p:nvSpPr>
        <p:spPr>
          <a:xfrm>
            <a:off x="8458419" y="4794264"/>
            <a:ext cx="2833763" cy="287130"/>
          </a:xfrm>
          <a:prstGeom prst="rect">
            <a:avLst/>
          </a:prstGeom>
          <a:noFill/>
        </p:spPr>
        <p:txBody>
          <a:bodyPr wrap="square" lIns="0" tIns="0" rIns="0" bIns="0" rtlCol="0">
            <a:spAutoFit/>
          </a:bodyPr>
          <a:lstStyle/>
          <a:p>
            <a:pPr algn="ctr" defTabSz="1218804">
              <a:defRPr/>
            </a:pPr>
            <a:r>
              <a:rPr lang="zh-CN" altLang="en-US" sz="1866" b="1" kern="0" dirty="0">
                <a:solidFill>
                  <a:srgbClr val="7F7F7F">
                    <a:lumMod val="75000"/>
                  </a:srgbClr>
                </a:solidFill>
                <a:latin typeface="微软雅黑" pitchFamily="34" charset="-122"/>
                <a:ea typeface="微软雅黑" pitchFamily="34" charset="-122"/>
              </a:rPr>
              <a:t>概述性文字标题</a:t>
            </a:r>
          </a:p>
        </p:txBody>
      </p:sp>
      <p:sp>
        <p:nvSpPr>
          <p:cNvPr id="205" name="TextBox 204"/>
          <p:cNvSpPr txBox="1"/>
          <p:nvPr/>
        </p:nvSpPr>
        <p:spPr>
          <a:xfrm>
            <a:off x="8458421" y="5249301"/>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206" name="TextBox 205"/>
          <p:cNvSpPr txBox="1"/>
          <p:nvPr/>
        </p:nvSpPr>
        <p:spPr>
          <a:xfrm>
            <a:off x="1017567" y="1578074"/>
            <a:ext cx="2833763" cy="287130"/>
          </a:xfrm>
          <a:prstGeom prst="rect">
            <a:avLst/>
          </a:prstGeom>
          <a:noFill/>
        </p:spPr>
        <p:txBody>
          <a:bodyPr wrap="square" lIns="0" tIns="0" rIns="0" bIns="0" rtlCol="0">
            <a:spAutoFit/>
          </a:bodyPr>
          <a:lstStyle/>
          <a:p>
            <a:pPr algn="ctr" defTabSz="1218804">
              <a:defRPr/>
            </a:pPr>
            <a:r>
              <a:rPr lang="zh-CN" altLang="en-US" sz="1866" b="1" kern="0" dirty="0">
                <a:solidFill>
                  <a:srgbClr val="7F7F7F">
                    <a:lumMod val="75000"/>
                  </a:srgbClr>
                </a:solidFill>
                <a:latin typeface="微软雅黑" pitchFamily="34" charset="-122"/>
                <a:ea typeface="微软雅黑" pitchFamily="34" charset="-122"/>
              </a:rPr>
              <a:t>概述性文字标题</a:t>
            </a:r>
          </a:p>
        </p:txBody>
      </p:sp>
      <p:sp>
        <p:nvSpPr>
          <p:cNvPr id="207" name="TextBox 206"/>
          <p:cNvSpPr txBox="1"/>
          <p:nvPr/>
        </p:nvSpPr>
        <p:spPr>
          <a:xfrm>
            <a:off x="1017569" y="2033111"/>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208" name="TextBox 207"/>
          <p:cNvSpPr txBox="1"/>
          <p:nvPr/>
        </p:nvSpPr>
        <p:spPr>
          <a:xfrm>
            <a:off x="1017567" y="3152263"/>
            <a:ext cx="2833763" cy="287130"/>
          </a:xfrm>
          <a:prstGeom prst="rect">
            <a:avLst/>
          </a:prstGeom>
          <a:noFill/>
        </p:spPr>
        <p:txBody>
          <a:bodyPr wrap="square" lIns="0" tIns="0" rIns="0" bIns="0" rtlCol="0">
            <a:spAutoFit/>
          </a:bodyPr>
          <a:lstStyle/>
          <a:p>
            <a:pPr algn="ctr" defTabSz="1218804">
              <a:defRPr/>
            </a:pPr>
            <a:r>
              <a:rPr lang="zh-CN" altLang="en-US" sz="1866" b="1" kern="0" dirty="0">
                <a:solidFill>
                  <a:srgbClr val="7F7F7F">
                    <a:lumMod val="75000"/>
                  </a:srgbClr>
                </a:solidFill>
                <a:latin typeface="微软雅黑" pitchFamily="34" charset="-122"/>
                <a:ea typeface="微软雅黑" pitchFamily="34" charset="-122"/>
              </a:rPr>
              <a:t>概述性文字标题</a:t>
            </a:r>
          </a:p>
        </p:txBody>
      </p:sp>
      <p:sp>
        <p:nvSpPr>
          <p:cNvPr id="209" name="TextBox 208"/>
          <p:cNvSpPr txBox="1"/>
          <p:nvPr/>
        </p:nvSpPr>
        <p:spPr>
          <a:xfrm>
            <a:off x="1017569" y="3607300"/>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210" name="TextBox 209"/>
          <p:cNvSpPr txBox="1"/>
          <p:nvPr/>
        </p:nvSpPr>
        <p:spPr>
          <a:xfrm>
            <a:off x="1017567" y="4794264"/>
            <a:ext cx="2833763" cy="287130"/>
          </a:xfrm>
          <a:prstGeom prst="rect">
            <a:avLst/>
          </a:prstGeom>
          <a:noFill/>
        </p:spPr>
        <p:txBody>
          <a:bodyPr wrap="square" lIns="0" tIns="0" rIns="0" bIns="0" rtlCol="0">
            <a:spAutoFit/>
          </a:bodyPr>
          <a:lstStyle/>
          <a:p>
            <a:pPr algn="ctr" defTabSz="1218804">
              <a:defRPr/>
            </a:pPr>
            <a:r>
              <a:rPr lang="zh-CN" altLang="en-US" sz="1866" b="1" kern="0" dirty="0">
                <a:solidFill>
                  <a:srgbClr val="7F7F7F">
                    <a:lumMod val="75000"/>
                  </a:srgbClr>
                </a:solidFill>
                <a:latin typeface="微软雅黑" pitchFamily="34" charset="-122"/>
                <a:ea typeface="微软雅黑" pitchFamily="34" charset="-122"/>
              </a:rPr>
              <a:t>概述性文字标题</a:t>
            </a:r>
          </a:p>
        </p:txBody>
      </p:sp>
      <p:sp>
        <p:nvSpPr>
          <p:cNvPr id="211" name="TextBox 210"/>
          <p:cNvSpPr txBox="1"/>
          <p:nvPr/>
        </p:nvSpPr>
        <p:spPr>
          <a:xfrm>
            <a:off x="1017569" y="5249301"/>
            <a:ext cx="2783449" cy="820481"/>
          </a:xfrm>
          <a:prstGeom prst="rect">
            <a:avLst/>
          </a:prstGeom>
          <a:noFill/>
        </p:spPr>
        <p:txBody>
          <a:bodyPr wrap="square" lIns="0" tIns="0" rIns="0" bIns="0" rtlCol="0">
            <a:spAutoFit/>
          </a:bodyPr>
          <a:lstStyle/>
          <a:p>
            <a:pPr algn="just"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grpSp>
        <p:nvGrpSpPr>
          <p:cNvPr id="212" name="组合 211"/>
          <p:cNvGrpSpPr/>
          <p:nvPr/>
        </p:nvGrpSpPr>
        <p:grpSpPr>
          <a:xfrm>
            <a:off x="6027023" y="4940660"/>
            <a:ext cx="2354060" cy="718885"/>
            <a:chOff x="4476081" y="3981586"/>
            <a:chExt cx="1766090" cy="539330"/>
          </a:xfrm>
        </p:grpSpPr>
        <p:cxnSp>
          <p:nvCxnSpPr>
            <p:cNvPr id="213" name="直接连接符 212"/>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214" name="直接连接符 213"/>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215" name="直接连接符 214"/>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216" name="组合 215"/>
          <p:cNvGrpSpPr/>
          <p:nvPr/>
        </p:nvGrpSpPr>
        <p:grpSpPr>
          <a:xfrm>
            <a:off x="7594591" y="1739515"/>
            <a:ext cx="786492" cy="1170672"/>
            <a:chOff x="5652120" y="1579986"/>
            <a:chExt cx="590051" cy="878275"/>
          </a:xfrm>
        </p:grpSpPr>
        <p:cxnSp>
          <p:nvCxnSpPr>
            <p:cNvPr id="217" name="直接连接符 216"/>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218" name="直接连接符 217"/>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219" name="直接连接符 218"/>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220" name="组合 219"/>
          <p:cNvGrpSpPr/>
          <p:nvPr/>
        </p:nvGrpSpPr>
        <p:grpSpPr>
          <a:xfrm>
            <a:off x="3467407" y="1721660"/>
            <a:ext cx="2559615" cy="280413"/>
            <a:chOff x="2555777" y="1566590"/>
            <a:chExt cx="1920304" cy="210375"/>
          </a:xfrm>
        </p:grpSpPr>
        <p:cxnSp>
          <p:nvCxnSpPr>
            <p:cNvPr id="221" name="直接连接符 220"/>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222" name="直接连接符 221"/>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223" name="直接连接符 222"/>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224" name="组合 223"/>
          <p:cNvGrpSpPr/>
          <p:nvPr/>
        </p:nvGrpSpPr>
        <p:grpSpPr>
          <a:xfrm>
            <a:off x="3467408" y="2910186"/>
            <a:ext cx="991866" cy="385662"/>
            <a:chOff x="2555777" y="2458260"/>
            <a:chExt cx="744129" cy="289336"/>
          </a:xfrm>
        </p:grpSpPr>
        <p:cxnSp>
          <p:nvCxnSpPr>
            <p:cNvPr id="225" name="直接连接符 224"/>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226" name="直接连接符 225"/>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227" name="直接连接符 226"/>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228" name="组合 227"/>
          <p:cNvGrpSpPr/>
          <p:nvPr/>
        </p:nvGrpSpPr>
        <p:grpSpPr>
          <a:xfrm>
            <a:off x="3467408" y="4756341"/>
            <a:ext cx="991866" cy="184320"/>
            <a:chOff x="2555777" y="3843303"/>
            <a:chExt cx="744129" cy="138283"/>
          </a:xfrm>
        </p:grpSpPr>
        <p:cxnSp>
          <p:nvCxnSpPr>
            <p:cNvPr id="229" name="直接连接符 228"/>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230" name="直接连接符 229"/>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231" name="直接连接符 230"/>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232" name="TextBox 231"/>
          <p:cNvSpPr txBox="1"/>
          <p:nvPr/>
        </p:nvSpPr>
        <p:spPr>
          <a:xfrm>
            <a:off x="8459145" y="3152263"/>
            <a:ext cx="2833763" cy="287130"/>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pPr algn="ctr" defTabSz="1218804"/>
            <a:r>
              <a:rPr lang="zh-CN" altLang="en-US" sz="1866" b="1" dirty="0">
                <a:solidFill>
                  <a:srgbClr val="7F7F7F">
                    <a:lumMod val="75000"/>
                  </a:srgbClr>
                </a:solidFill>
              </a:rPr>
              <a:t>概述性文字标题</a:t>
            </a:r>
          </a:p>
        </p:txBody>
      </p:sp>
      <p:grpSp>
        <p:nvGrpSpPr>
          <p:cNvPr id="233" name="组合 232"/>
          <p:cNvGrpSpPr/>
          <p:nvPr/>
        </p:nvGrpSpPr>
        <p:grpSpPr>
          <a:xfrm>
            <a:off x="7595318" y="3295848"/>
            <a:ext cx="786492" cy="1460493"/>
            <a:chOff x="5652665" y="2747596"/>
            <a:chExt cx="590051" cy="1095708"/>
          </a:xfrm>
        </p:grpSpPr>
        <p:cxnSp>
          <p:nvCxnSpPr>
            <p:cNvPr id="234" name="直接连接符 233"/>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235" name="直接连接符 234"/>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236" name="直接连接符 235"/>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Tree>
    <p:extLst>
      <p:ext uri="{BB962C8B-B14F-4D97-AF65-F5344CB8AC3E}">
        <p14:creationId xmlns:p14="http://schemas.microsoft.com/office/powerpoint/2010/main" val="3088593121"/>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9"/>
                                        </p:tgtEl>
                                        <p:attrNameLst>
                                          <p:attrName>style.visibility</p:attrName>
                                        </p:attrNameLst>
                                      </p:cBhvr>
                                      <p:to>
                                        <p:strVal val="visible"/>
                                      </p:to>
                                    </p:set>
                                    <p:anim calcmode="lin" valueType="num">
                                      <p:cBhvr>
                                        <p:cTn id="25" dur="500" fill="hold"/>
                                        <p:tgtEl>
                                          <p:spTgt spid="199"/>
                                        </p:tgtEl>
                                        <p:attrNameLst>
                                          <p:attrName>ppt_w</p:attrName>
                                        </p:attrNameLst>
                                      </p:cBhvr>
                                      <p:tavLst>
                                        <p:tav tm="0">
                                          <p:val>
                                            <p:fltVal val="0"/>
                                          </p:val>
                                        </p:tav>
                                        <p:tav tm="100000">
                                          <p:val>
                                            <p:strVal val="#ppt_w"/>
                                          </p:val>
                                        </p:tav>
                                      </p:tavLst>
                                    </p:anim>
                                    <p:anim calcmode="lin" valueType="num">
                                      <p:cBhvr>
                                        <p:cTn id="26" dur="500" fill="hold"/>
                                        <p:tgtEl>
                                          <p:spTgt spid="199"/>
                                        </p:tgtEl>
                                        <p:attrNameLst>
                                          <p:attrName>ppt_h</p:attrName>
                                        </p:attrNameLst>
                                      </p:cBhvr>
                                      <p:tavLst>
                                        <p:tav tm="0">
                                          <p:val>
                                            <p:fltVal val="0"/>
                                          </p:val>
                                        </p:tav>
                                        <p:tav tm="100000">
                                          <p:val>
                                            <p:strVal val="#ppt_h"/>
                                          </p:val>
                                        </p:tav>
                                      </p:tavLst>
                                    </p:anim>
                                    <p:animEffect transition="in" filter="fade">
                                      <p:cBhvr>
                                        <p:cTn id="27" dur="500"/>
                                        <p:tgtEl>
                                          <p:spTgt spid="19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8"/>
                                        </p:tgtEl>
                                        <p:attrNameLst>
                                          <p:attrName>style.visibility</p:attrName>
                                        </p:attrNameLst>
                                      </p:cBhvr>
                                      <p:to>
                                        <p:strVal val="visible"/>
                                      </p:to>
                                    </p:set>
                                    <p:anim calcmode="lin" valueType="num">
                                      <p:cBhvr>
                                        <p:cTn id="30" dur="500" fill="hold"/>
                                        <p:tgtEl>
                                          <p:spTgt spid="198"/>
                                        </p:tgtEl>
                                        <p:attrNameLst>
                                          <p:attrName>ppt_w</p:attrName>
                                        </p:attrNameLst>
                                      </p:cBhvr>
                                      <p:tavLst>
                                        <p:tav tm="0">
                                          <p:val>
                                            <p:fltVal val="0"/>
                                          </p:val>
                                        </p:tav>
                                        <p:tav tm="100000">
                                          <p:val>
                                            <p:strVal val="#ppt_w"/>
                                          </p:val>
                                        </p:tav>
                                      </p:tavLst>
                                    </p:anim>
                                    <p:anim calcmode="lin" valueType="num">
                                      <p:cBhvr>
                                        <p:cTn id="31" dur="500" fill="hold"/>
                                        <p:tgtEl>
                                          <p:spTgt spid="198"/>
                                        </p:tgtEl>
                                        <p:attrNameLst>
                                          <p:attrName>ppt_h</p:attrName>
                                        </p:attrNameLst>
                                      </p:cBhvr>
                                      <p:tavLst>
                                        <p:tav tm="0">
                                          <p:val>
                                            <p:fltVal val="0"/>
                                          </p:val>
                                        </p:tav>
                                        <p:tav tm="100000">
                                          <p:val>
                                            <p:strVal val="#ppt_h"/>
                                          </p:val>
                                        </p:tav>
                                      </p:tavLst>
                                    </p:anim>
                                    <p:animEffect transition="in" filter="fade">
                                      <p:cBhvr>
                                        <p:cTn id="32" dur="500"/>
                                        <p:tgtEl>
                                          <p:spTgt spid="198"/>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88"/>
                                        </p:tgtEl>
                                        <p:attrNameLst>
                                          <p:attrName>style.visibility</p:attrName>
                                        </p:attrNameLst>
                                      </p:cBhvr>
                                      <p:to>
                                        <p:strVal val="visible"/>
                                      </p:to>
                                    </p:set>
                                    <p:anim calcmode="lin" valueType="num">
                                      <p:cBhvr>
                                        <p:cTn id="36" dur="1000" fill="hold"/>
                                        <p:tgtEl>
                                          <p:spTgt spid="188"/>
                                        </p:tgtEl>
                                        <p:attrNameLst>
                                          <p:attrName>ppt_w</p:attrName>
                                        </p:attrNameLst>
                                      </p:cBhvr>
                                      <p:tavLst>
                                        <p:tav tm="0">
                                          <p:val>
                                            <p:fltVal val="0"/>
                                          </p:val>
                                        </p:tav>
                                        <p:tav tm="100000">
                                          <p:val>
                                            <p:strVal val="#ppt_w"/>
                                          </p:val>
                                        </p:tav>
                                      </p:tavLst>
                                    </p:anim>
                                    <p:anim calcmode="lin" valueType="num">
                                      <p:cBhvr>
                                        <p:cTn id="37" dur="1000" fill="hold"/>
                                        <p:tgtEl>
                                          <p:spTgt spid="188"/>
                                        </p:tgtEl>
                                        <p:attrNameLst>
                                          <p:attrName>ppt_h</p:attrName>
                                        </p:attrNameLst>
                                      </p:cBhvr>
                                      <p:tavLst>
                                        <p:tav tm="0">
                                          <p:val>
                                            <p:fltVal val="0"/>
                                          </p:val>
                                        </p:tav>
                                        <p:tav tm="100000">
                                          <p:val>
                                            <p:strVal val="#ppt_h"/>
                                          </p:val>
                                        </p:tav>
                                      </p:tavLst>
                                    </p:anim>
                                    <p:animEffect transition="in" filter="fade">
                                      <p:cBhvr>
                                        <p:cTn id="38" dur="1000"/>
                                        <p:tgtEl>
                                          <p:spTgt spid="188"/>
                                        </p:tgtEl>
                                      </p:cBhvr>
                                    </p:animEffect>
                                  </p:childTnLst>
                                </p:cTn>
                              </p:par>
                              <p:par>
                                <p:cTn id="39" presetID="8" presetClass="emph" presetSubtype="0" fill="hold" nodeType="withEffect">
                                  <p:stCondLst>
                                    <p:cond delay="0"/>
                                  </p:stCondLst>
                                  <p:childTnLst>
                                    <p:animRot by="21600000">
                                      <p:cBhvr>
                                        <p:cTn id="40" dur="1500" fill="hold"/>
                                        <p:tgtEl>
                                          <p:spTgt spid="188"/>
                                        </p:tgtEl>
                                        <p:attrNameLst>
                                          <p:attrName>r</p:attrName>
                                        </p:attrNameLst>
                                      </p:cBhvr>
                                    </p:animRo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220"/>
                                        </p:tgtEl>
                                        <p:attrNameLst>
                                          <p:attrName>style.visibility</p:attrName>
                                        </p:attrNameLst>
                                      </p:cBhvr>
                                      <p:to>
                                        <p:strVal val="visible"/>
                                      </p:to>
                                    </p:set>
                                    <p:animEffect transition="in" filter="wipe(right)">
                                      <p:cBhvr>
                                        <p:cTn id="44" dur="500"/>
                                        <p:tgtEl>
                                          <p:spTgt spid="220"/>
                                        </p:tgtEl>
                                      </p:cBhvr>
                                    </p:animEffect>
                                  </p:childTnLst>
                                </p:cTn>
                              </p:par>
                              <p:par>
                                <p:cTn id="45" presetID="22" presetClass="entr" presetSubtype="2" fill="hold" nodeType="withEffect">
                                  <p:stCondLst>
                                    <p:cond delay="0"/>
                                  </p:stCondLst>
                                  <p:childTnLst>
                                    <p:set>
                                      <p:cBhvr>
                                        <p:cTn id="46" dur="1" fill="hold">
                                          <p:stCondLst>
                                            <p:cond delay="0"/>
                                          </p:stCondLst>
                                        </p:cTn>
                                        <p:tgtEl>
                                          <p:spTgt spid="224"/>
                                        </p:tgtEl>
                                        <p:attrNameLst>
                                          <p:attrName>style.visibility</p:attrName>
                                        </p:attrNameLst>
                                      </p:cBhvr>
                                      <p:to>
                                        <p:strVal val="visible"/>
                                      </p:to>
                                    </p:set>
                                    <p:animEffect transition="in" filter="wipe(right)">
                                      <p:cBhvr>
                                        <p:cTn id="47" dur="500"/>
                                        <p:tgtEl>
                                          <p:spTgt spid="224"/>
                                        </p:tgtEl>
                                      </p:cBhvr>
                                    </p:animEffect>
                                  </p:childTnLst>
                                </p:cTn>
                              </p:par>
                              <p:par>
                                <p:cTn id="48" presetID="22" presetClass="entr" presetSubtype="2" fill="hold" nodeType="withEffect">
                                  <p:stCondLst>
                                    <p:cond delay="0"/>
                                  </p:stCondLst>
                                  <p:childTnLst>
                                    <p:set>
                                      <p:cBhvr>
                                        <p:cTn id="49" dur="1" fill="hold">
                                          <p:stCondLst>
                                            <p:cond delay="0"/>
                                          </p:stCondLst>
                                        </p:cTn>
                                        <p:tgtEl>
                                          <p:spTgt spid="228"/>
                                        </p:tgtEl>
                                        <p:attrNameLst>
                                          <p:attrName>style.visibility</p:attrName>
                                        </p:attrNameLst>
                                      </p:cBhvr>
                                      <p:to>
                                        <p:strVal val="visible"/>
                                      </p:to>
                                    </p:set>
                                    <p:animEffect transition="in" filter="wipe(right)">
                                      <p:cBhvr>
                                        <p:cTn id="50" dur="500"/>
                                        <p:tgtEl>
                                          <p:spTgt spid="228"/>
                                        </p:tgtEl>
                                      </p:cBhvr>
                                    </p:animEffect>
                                  </p:childTnLst>
                                </p:cTn>
                              </p:par>
                              <p:par>
                                <p:cTn id="51" presetID="22" presetClass="entr" presetSubtype="8" fill="hold" nodeType="withEffect">
                                  <p:stCondLst>
                                    <p:cond delay="0"/>
                                  </p:stCondLst>
                                  <p:childTnLst>
                                    <p:set>
                                      <p:cBhvr>
                                        <p:cTn id="52" dur="1" fill="hold">
                                          <p:stCondLst>
                                            <p:cond delay="0"/>
                                          </p:stCondLst>
                                        </p:cTn>
                                        <p:tgtEl>
                                          <p:spTgt spid="212"/>
                                        </p:tgtEl>
                                        <p:attrNameLst>
                                          <p:attrName>style.visibility</p:attrName>
                                        </p:attrNameLst>
                                      </p:cBhvr>
                                      <p:to>
                                        <p:strVal val="visible"/>
                                      </p:to>
                                    </p:set>
                                    <p:animEffect transition="in" filter="wipe(left)">
                                      <p:cBhvr>
                                        <p:cTn id="53" dur="500"/>
                                        <p:tgtEl>
                                          <p:spTgt spid="212"/>
                                        </p:tgtEl>
                                      </p:cBhvr>
                                    </p:animEffect>
                                  </p:childTnLst>
                                </p:cTn>
                              </p:par>
                              <p:par>
                                <p:cTn id="54" presetID="22" presetClass="entr" presetSubtype="8" fill="hold" nodeType="withEffect">
                                  <p:stCondLst>
                                    <p:cond delay="0"/>
                                  </p:stCondLst>
                                  <p:childTnLst>
                                    <p:set>
                                      <p:cBhvr>
                                        <p:cTn id="55" dur="1" fill="hold">
                                          <p:stCondLst>
                                            <p:cond delay="0"/>
                                          </p:stCondLst>
                                        </p:cTn>
                                        <p:tgtEl>
                                          <p:spTgt spid="233"/>
                                        </p:tgtEl>
                                        <p:attrNameLst>
                                          <p:attrName>style.visibility</p:attrName>
                                        </p:attrNameLst>
                                      </p:cBhvr>
                                      <p:to>
                                        <p:strVal val="visible"/>
                                      </p:to>
                                    </p:set>
                                    <p:animEffect transition="in" filter="wipe(left)">
                                      <p:cBhvr>
                                        <p:cTn id="56" dur="500"/>
                                        <p:tgtEl>
                                          <p:spTgt spid="233"/>
                                        </p:tgtEl>
                                      </p:cBhvr>
                                    </p:animEffect>
                                  </p:childTnLst>
                                </p:cTn>
                              </p:par>
                              <p:par>
                                <p:cTn id="57" presetID="22" presetClass="entr" presetSubtype="8" fill="hold" nodeType="withEffect">
                                  <p:stCondLst>
                                    <p:cond delay="0"/>
                                  </p:stCondLst>
                                  <p:childTnLst>
                                    <p:set>
                                      <p:cBhvr>
                                        <p:cTn id="58" dur="1" fill="hold">
                                          <p:stCondLst>
                                            <p:cond delay="0"/>
                                          </p:stCondLst>
                                        </p:cTn>
                                        <p:tgtEl>
                                          <p:spTgt spid="216"/>
                                        </p:tgtEl>
                                        <p:attrNameLst>
                                          <p:attrName>style.visibility</p:attrName>
                                        </p:attrNameLst>
                                      </p:cBhvr>
                                      <p:to>
                                        <p:strVal val="visible"/>
                                      </p:to>
                                    </p:set>
                                    <p:animEffect transition="in" filter="wipe(left)">
                                      <p:cBhvr>
                                        <p:cTn id="59" dur="500"/>
                                        <p:tgtEl>
                                          <p:spTgt spid="216"/>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200"/>
                                        </p:tgtEl>
                                        <p:attrNameLst>
                                          <p:attrName>style.visibility</p:attrName>
                                        </p:attrNameLst>
                                      </p:cBhvr>
                                      <p:to>
                                        <p:strVal val="visible"/>
                                      </p:to>
                                    </p:set>
                                    <p:animEffect transition="in" filter="wipe(left)">
                                      <p:cBhvr>
                                        <p:cTn id="63" dur="500"/>
                                        <p:tgtEl>
                                          <p:spTgt spid="20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1"/>
                                        </p:tgtEl>
                                        <p:attrNameLst>
                                          <p:attrName>style.visibility</p:attrName>
                                        </p:attrNameLst>
                                      </p:cBhvr>
                                      <p:to>
                                        <p:strVal val="visible"/>
                                      </p:to>
                                    </p:set>
                                    <p:animEffect transition="in" filter="wipe(left)">
                                      <p:cBhvr>
                                        <p:cTn id="66" dur="500"/>
                                        <p:tgtEl>
                                          <p:spTgt spid="20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2"/>
                                        </p:tgtEl>
                                        <p:attrNameLst>
                                          <p:attrName>style.visibility</p:attrName>
                                        </p:attrNameLst>
                                      </p:cBhvr>
                                      <p:to>
                                        <p:strVal val="visible"/>
                                      </p:to>
                                    </p:set>
                                    <p:animEffect transition="in" filter="wipe(left)">
                                      <p:cBhvr>
                                        <p:cTn id="69" dur="500"/>
                                        <p:tgtEl>
                                          <p:spTgt spid="20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3"/>
                                        </p:tgtEl>
                                        <p:attrNameLst>
                                          <p:attrName>style.visibility</p:attrName>
                                        </p:attrNameLst>
                                      </p:cBhvr>
                                      <p:to>
                                        <p:strVal val="visible"/>
                                      </p:to>
                                    </p:set>
                                    <p:animEffect transition="in" filter="wipe(left)">
                                      <p:cBhvr>
                                        <p:cTn id="72" dur="500"/>
                                        <p:tgtEl>
                                          <p:spTgt spid="20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left)">
                                      <p:cBhvr>
                                        <p:cTn id="75" dur="500"/>
                                        <p:tgtEl>
                                          <p:spTgt spid="20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05"/>
                                        </p:tgtEl>
                                        <p:attrNameLst>
                                          <p:attrName>style.visibility</p:attrName>
                                        </p:attrNameLst>
                                      </p:cBhvr>
                                      <p:to>
                                        <p:strVal val="visible"/>
                                      </p:to>
                                    </p:set>
                                    <p:animEffect transition="in" filter="wipe(left)">
                                      <p:cBhvr>
                                        <p:cTn id="78" dur="500"/>
                                        <p:tgtEl>
                                          <p:spTgt spid="20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wipe(right)">
                                      <p:cBhvr>
                                        <p:cTn id="81" dur="500"/>
                                        <p:tgtEl>
                                          <p:spTgt spid="20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07"/>
                                        </p:tgtEl>
                                        <p:attrNameLst>
                                          <p:attrName>style.visibility</p:attrName>
                                        </p:attrNameLst>
                                      </p:cBhvr>
                                      <p:to>
                                        <p:strVal val="visible"/>
                                      </p:to>
                                    </p:set>
                                    <p:animEffect transition="in" filter="wipe(right)">
                                      <p:cBhvr>
                                        <p:cTn id="84" dur="500"/>
                                        <p:tgtEl>
                                          <p:spTgt spid="207"/>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08"/>
                                        </p:tgtEl>
                                        <p:attrNameLst>
                                          <p:attrName>style.visibility</p:attrName>
                                        </p:attrNameLst>
                                      </p:cBhvr>
                                      <p:to>
                                        <p:strVal val="visible"/>
                                      </p:to>
                                    </p:set>
                                    <p:animEffect transition="in" filter="wipe(right)">
                                      <p:cBhvr>
                                        <p:cTn id="87" dur="500"/>
                                        <p:tgtEl>
                                          <p:spTgt spid="208"/>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09"/>
                                        </p:tgtEl>
                                        <p:attrNameLst>
                                          <p:attrName>style.visibility</p:attrName>
                                        </p:attrNameLst>
                                      </p:cBhvr>
                                      <p:to>
                                        <p:strVal val="visible"/>
                                      </p:to>
                                    </p:set>
                                    <p:animEffect transition="in" filter="wipe(right)">
                                      <p:cBhvr>
                                        <p:cTn id="90" dur="500"/>
                                        <p:tgtEl>
                                          <p:spTgt spid="209"/>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10"/>
                                        </p:tgtEl>
                                        <p:attrNameLst>
                                          <p:attrName>style.visibility</p:attrName>
                                        </p:attrNameLst>
                                      </p:cBhvr>
                                      <p:to>
                                        <p:strVal val="visible"/>
                                      </p:to>
                                    </p:set>
                                    <p:animEffect transition="in" filter="wipe(right)">
                                      <p:cBhvr>
                                        <p:cTn id="93" dur="500"/>
                                        <p:tgtEl>
                                          <p:spTgt spid="21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11"/>
                                        </p:tgtEl>
                                        <p:attrNameLst>
                                          <p:attrName>style.visibility</p:attrName>
                                        </p:attrNameLst>
                                      </p:cBhvr>
                                      <p:to>
                                        <p:strVal val="visible"/>
                                      </p:to>
                                    </p:set>
                                    <p:animEffect transition="in" filter="wipe(right)">
                                      <p:cBhvr>
                                        <p:cTn id="96" dur="500"/>
                                        <p:tgtEl>
                                          <p:spTgt spid="21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2"/>
                                        </p:tgtEl>
                                        <p:attrNameLst>
                                          <p:attrName>style.visibility</p:attrName>
                                        </p:attrNameLst>
                                      </p:cBhvr>
                                      <p:to>
                                        <p:strVal val="visible"/>
                                      </p:to>
                                    </p:set>
                                    <p:animEffect transition="in" filter="wipe(left)">
                                      <p:cBhvr>
                                        <p:cTn id="99"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519" y="1388"/>
            <a:ext cx="12177660" cy="684993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5" name="椭圆 14"/>
          <p:cNvSpPr/>
          <p:nvPr/>
        </p:nvSpPr>
        <p:spPr>
          <a:xfrm>
            <a:off x="1951412" y="1646942"/>
            <a:ext cx="2188333" cy="2188333"/>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6" name="椭圆 15"/>
          <p:cNvSpPr/>
          <p:nvPr/>
        </p:nvSpPr>
        <p:spPr>
          <a:xfrm>
            <a:off x="2066338" y="1761868"/>
            <a:ext cx="1958481" cy="1958481"/>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7" name="TextBox 16"/>
          <p:cNvSpPr txBox="1"/>
          <p:nvPr/>
        </p:nvSpPr>
        <p:spPr>
          <a:xfrm>
            <a:off x="8176558" y="-155341"/>
            <a:ext cx="3599062" cy="912879"/>
          </a:xfrm>
          <a:prstGeom prst="rect">
            <a:avLst/>
          </a:prstGeom>
          <a:noFill/>
        </p:spPr>
        <p:txBody>
          <a:bodyPr wrap="none" rtlCol="0">
            <a:spAutoFit/>
          </a:bodyPr>
          <a:lstStyle/>
          <a:p>
            <a:pPr algn="ctr" defTabSz="1218804" fontAlgn="base">
              <a:spcBef>
                <a:spcPct val="0"/>
              </a:spcBef>
              <a:spcAft>
                <a:spcPct val="0"/>
              </a:spcAft>
            </a:pPr>
            <a:r>
              <a:rPr lang="en-US" altLang="zh-CN" sz="5332" dirty="0">
                <a:solidFill>
                  <a:srgbClr val="FFFFFF">
                    <a:lumMod val="85000"/>
                  </a:srgbClr>
                </a:solidFill>
                <a:latin typeface="方正兰亭准黑_GBK" pitchFamily="2" charset="-122"/>
                <a:ea typeface="方正兰亭准黑_GBK" pitchFamily="2" charset="-122"/>
              </a:rPr>
              <a:t>TRANSITION</a:t>
            </a:r>
            <a:endParaRPr lang="zh-CN" altLang="en-US" sz="5332" dirty="0">
              <a:solidFill>
                <a:srgbClr val="FFFFFF">
                  <a:lumMod val="85000"/>
                </a:srgb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fontAlgn="base">
              <a:spcBef>
                <a:spcPct val="0"/>
              </a:spcBef>
              <a:spcAft>
                <a:spcPct val="0"/>
              </a:spcAft>
            </a:pPr>
            <a:r>
              <a:rPr lang="zh-CN" altLang="en-US" sz="2133" b="1" dirty="0">
                <a:solidFill>
                  <a:srgbClr val="0067B4"/>
                </a:solidFill>
                <a:latin typeface="微软雅黑" pitchFamily="34" charset="-122"/>
                <a:ea typeface="微软雅黑" pitchFamily="34" charset="-122"/>
                <a:cs typeface="宋体" pitchFamily="2" charset="-122"/>
              </a:rPr>
              <a:t>过渡页  </a:t>
            </a:r>
          </a:p>
          <a:p>
            <a:pPr algn="r" defTabSz="1217243" fontAlgn="base">
              <a:spcBef>
                <a:spcPct val="0"/>
              </a:spcBef>
              <a:spcAft>
                <a:spcPct val="0"/>
              </a:spcAft>
            </a:pPr>
            <a:r>
              <a:rPr lang="en-US" altLang="zh-CN" sz="1866" b="1" dirty="0">
                <a:solidFill>
                  <a:srgbClr val="0067B4"/>
                </a:solidFill>
                <a:latin typeface="Calibri" pitchFamily="34" charset="0"/>
                <a:ea typeface="黑体" pitchFamily="49" charset="-122"/>
                <a:cs typeface="宋体" pitchFamily="2" charset="-122"/>
              </a:rPr>
              <a:t>TRANSITION PAGE </a:t>
            </a:r>
            <a:endParaRPr lang="zh-CN" altLang="zh-CN" sz="1866" b="1" dirty="0">
              <a:solidFill>
                <a:srgbClr val="0067B4"/>
              </a:solidFill>
              <a:latin typeface="Arial" pitchFamily="34" charset="0"/>
              <a:ea typeface="黑体" pitchFamily="49" charset="-122"/>
              <a:cs typeface="宋体" pitchFamily="2" charset="-122"/>
            </a:endParaRPr>
          </a:p>
        </p:txBody>
      </p:sp>
      <p:sp>
        <p:nvSpPr>
          <p:cNvPr id="20" name="矩形 19"/>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latin typeface="Impact" pitchFamily="34" charset="0"/>
                <a:ea typeface="黑体" pitchFamily="49" charset="-122"/>
              </a:rPr>
              <a:t>05</a:t>
            </a:r>
            <a:endParaRPr lang="zh-CN" altLang="en-US" sz="10663" kern="0" dirty="0">
              <a:solidFill>
                <a:srgbClr val="0067B4"/>
              </a:solidFill>
              <a:effectLst>
                <a:glow rad="63500">
                  <a:prstClr val="white">
                    <a:lumMod val="65000"/>
                    <a:alpha val="40000"/>
                  </a:prstClr>
                </a:glow>
              </a:effectLst>
              <a:latin typeface="Impact" pitchFamily="34" charset="0"/>
              <a:ea typeface="黑体" pitchFamily="49" charset="-122"/>
            </a:endParaRPr>
          </a:p>
        </p:txBody>
      </p:sp>
      <p:sp>
        <p:nvSpPr>
          <p:cNvPr id="21" name="矩形 20"/>
          <p:cNvSpPr/>
          <p:nvPr/>
        </p:nvSpPr>
        <p:spPr>
          <a:xfrm>
            <a:off x="1525411" y="4004772"/>
            <a:ext cx="3148628" cy="643019"/>
          </a:xfrm>
          <a:prstGeom prst="rect">
            <a:avLst/>
          </a:prstGeom>
        </p:spPr>
        <p:txBody>
          <a:bodyPr wrap="square" lIns="128987" tIns="64495" rIns="128987" bIns="64495">
            <a:spAutoFit/>
          </a:bodyPr>
          <a:lstStyle/>
          <a:p>
            <a:pPr algn="ctr" defTabSz="1218804">
              <a:defRPr/>
            </a:pPr>
            <a:r>
              <a:rPr lang="zh-CN" altLang="en-US" sz="3332" kern="0" dirty="0">
                <a:solidFill>
                  <a:prstClr val="white"/>
                </a:solidFill>
                <a:effectLst>
                  <a:glow rad="63500">
                    <a:prstClr val="white">
                      <a:lumMod val="65000"/>
                      <a:alpha val="40000"/>
                    </a:prstClr>
                  </a:glow>
                </a:effectLst>
                <a:latin typeface="微软雅黑" pitchFamily="34" charset="-122"/>
                <a:ea typeface="微软雅黑" pitchFamily="34" charset="-122"/>
              </a:rPr>
              <a:t>第五部份</a:t>
            </a:r>
          </a:p>
        </p:txBody>
      </p:sp>
      <p:sp>
        <p:nvSpPr>
          <p:cNvPr id="22" name="矩形 21"/>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latin typeface="方正兰亭大黑_GBK" pitchFamily="2" charset="-122"/>
                <a:ea typeface="方正兰亭大黑_GBK" pitchFamily="2" charset="-122"/>
              </a:rPr>
              <a:t>当前形势分析</a:t>
            </a:r>
          </a:p>
        </p:txBody>
      </p:sp>
      <p:sp>
        <p:nvSpPr>
          <p:cNvPr id="23" name="矩形 22"/>
          <p:cNvSpPr/>
          <p:nvPr/>
        </p:nvSpPr>
        <p:spPr>
          <a:xfrm>
            <a:off x="6599612" y="3124294"/>
            <a:ext cx="4981096" cy="540490"/>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rPr>
              <a:t>Current situation analysis</a:t>
            </a:r>
            <a:endParaRPr lang="zh-CN" altLang="en-US"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6651064" y="3684746"/>
            <a:ext cx="4000713"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fontAlgn="base">
              <a:spcBef>
                <a:spcPct val="0"/>
              </a:spcBef>
              <a:spcAft>
                <a:spcPct val="0"/>
              </a:spcAft>
            </a:pPr>
            <a:r>
              <a:rPr lang="zh-CN" altLang="en-US" sz="1599" dirty="0">
                <a:solidFill>
                  <a:srgbClr val="7F7F7F">
                    <a:lumMod val="50000"/>
                  </a:srgbClr>
                </a:solidFill>
              </a:rPr>
              <a:t>★ 当前国内经济形势分析</a:t>
            </a:r>
            <a:endParaRPr lang="en-US" altLang="zh-CN" sz="1599" dirty="0">
              <a:solidFill>
                <a:srgbClr val="7F7F7F">
                  <a:lumMod val="50000"/>
                </a:srgbClr>
              </a:solidFill>
            </a:endParaRPr>
          </a:p>
          <a:p>
            <a:pPr defTabSz="1218804" fontAlgn="base">
              <a:spcBef>
                <a:spcPct val="0"/>
              </a:spcBef>
              <a:spcAft>
                <a:spcPct val="0"/>
              </a:spcAft>
            </a:pPr>
            <a:r>
              <a:rPr lang="zh-CN" altLang="en-US" sz="1599" dirty="0">
                <a:solidFill>
                  <a:srgbClr val="7F7F7F">
                    <a:lumMod val="50000"/>
                  </a:srgbClr>
                </a:solidFill>
              </a:rPr>
              <a:t>★ 当前国际经济形势分析</a:t>
            </a:r>
            <a:endParaRPr lang="en-US" altLang="zh-CN" sz="1599" dirty="0">
              <a:solidFill>
                <a:srgbClr val="7F7F7F">
                  <a:lumMod val="50000"/>
                </a:srgbClr>
              </a:solidFill>
            </a:endParaRPr>
          </a:p>
          <a:p>
            <a:pPr defTabSz="1218804" fontAlgn="base">
              <a:spcBef>
                <a:spcPct val="0"/>
              </a:spcBef>
              <a:spcAft>
                <a:spcPct val="0"/>
              </a:spcAft>
            </a:pPr>
            <a:r>
              <a:rPr lang="zh-CN" altLang="en-US" sz="1599" dirty="0">
                <a:solidFill>
                  <a:srgbClr val="7F7F7F">
                    <a:lumMod val="50000"/>
                  </a:srgbClr>
                </a:solidFill>
              </a:rPr>
              <a:t>★当前其它形势分析</a:t>
            </a:r>
            <a:endParaRPr lang="en-US" altLang="zh-CN" sz="1599" dirty="0">
              <a:solidFill>
                <a:srgbClr val="7F7F7F">
                  <a:lumMod val="50000"/>
                </a:srgbClr>
              </a:solidFill>
            </a:endParaRPr>
          </a:p>
        </p:txBody>
      </p:sp>
    </p:spTree>
    <p:extLst>
      <p:ext uri="{BB962C8B-B14F-4D97-AF65-F5344CB8AC3E}">
        <p14:creationId xmlns:p14="http://schemas.microsoft.com/office/powerpoint/2010/main" val="374593897"/>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平行四边形 23"/>
          <p:cNvSpPr/>
          <p:nvPr/>
        </p:nvSpPr>
        <p:spPr>
          <a:xfrm>
            <a:off x="9854040" y="1060"/>
            <a:ext cx="1315767" cy="1351896"/>
          </a:xfrm>
          <a:prstGeom prst="parallelogram">
            <a:avLst>
              <a:gd name="adj" fmla="val 35242"/>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5" name="平行四边形 24"/>
          <p:cNvSpPr/>
          <p:nvPr/>
        </p:nvSpPr>
        <p:spPr>
          <a:xfrm>
            <a:off x="1525412" y="5561942"/>
            <a:ext cx="1678179" cy="1378032"/>
          </a:xfrm>
          <a:prstGeom prst="parallelogram">
            <a:avLst>
              <a:gd name="adj" fmla="val 52002"/>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8" name="平行四边形 27"/>
          <p:cNvSpPr/>
          <p:nvPr/>
        </p:nvSpPr>
        <p:spPr>
          <a:xfrm>
            <a:off x="5080313" y="1884477"/>
            <a:ext cx="9039610" cy="3595493"/>
          </a:xfrm>
          <a:prstGeom prst="parallelogram">
            <a:avLst>
              <a:gd name="adj" fmla="val 3364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45" name="平行四边形 44"/>
          <p:cNvSpPr/>
          <p:nvPr/>
        </p:nvSpPr>
        <p:spPr>
          <a:xfrm>
            <a:off x="8943729" y="893647"/>
            <a:ext cx="787074" cy="808686"/>
          </a:xfrm>
          <a:prstGeom prst="parallelogram">
            <a:avLst>
              <a:gd name="adj" fmla="val 3524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pic>
        <p:nvPicPr>
          <p:cNvPr id="3075" name="Picture 3" descr="C:\Users\Administrator\Desktop\图片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8000"/>
                    </a14:imgEffect>
                  </a14:imgLayer>
                </a14:imgProps>
              </a:ext>
              <a:ext uri="{28A0092B-C50C-407E-A947-70E740481C1C}">
                <a14:useLocalDpi xmlns:a14="http://schemas.microsoft.com/office/drawing/2010/main" val="0"/>
              </a:ext>
            </a:extLst>
          </a:blip>
          <a:srcRect/>
          <a:stretch>
            <a:fillRect/>
          </a:stretch>
        </p:blipFill>
        <p:spPr bwMode="auto">
          <a:xfrm>
            <a:off x="7135824" y="1884477"/>
            <a:ext cx="6752199" cy="3590876"/>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5597515" y="4557841"/>
            <a:ext cx="1483098" cy="871777"/>
          </a:xfrm>
          <a:prstGeom prst="rect">
            <a:avLst/>
          </a:prstGeom>
          <a:noFill/>
        </p:spPr>
        <p:txBody>
          <a:bodyPr wrap="none" rtlCol="0">
            <a:spAutoFit/>
          </a:bodyPr>
          <a:lstStyle/>
          <a:p>
            <a:pPr algn="ctr" defTabSz="1218926"/>
            <a:r>
              <a:rPr lang="zh-CN" altLang="en-US" sz="5065" b="1" dirty="0">
                <a:solidFill>
                  <a:srgbClr val="FFFFFF"/>
                </a:solidFill>
                <a:latin typeface="微软雅黑" pitchFamily="34" charset="-122"/>
                <a:ea typeface="微软雅黑" pitchFamily="34" charset="-122"/>
              </a:rPr>
              <a:t>目录</a:t>
            </a:r>
          </a:p>
        </p:txBody>
      </p:sp>
      <p:sp>
        <p:nvSpPr>
          <p:cNvPr id="27" name="TextBox 26"/>
          <p:cNvSpPr txBox="1"/>
          <p:nvPr/>
        </p:nvSpPr>
        <p:spPr>
          <a:xfrm>
            <a:off x="4977361" y="5460373"/>
            <a:ext cx="3929537" cy="605102"/>
          </a:xfrm>
          <a:prstGeom prst="rect">
            <a:avLst/>
          </a:prstGeom>
          <a:noFill/>
        </p:spPr>
        <p:txBody>
          <a:bodyPr wrap="none" rtlCol="0">
            <a:spAutoFit/>
          </a:bodyPr>
          <a:lstStyle/>
          <a:p>
            <a:pPr algn="ctr" defTabSz="1218926"/>
            <a:r>
              <a:rPr lang="en-US" altLang="zh-CN" sz="3332" b="1" dirty="0">
                <a:solidFill>
                  <a:srgbClr val="FFFFFF">
                    <a:lumMod val="65000"/>
                  </a:srgbClr>
                </a:solidFill>
                <a:latin typeface="微软雅黑" pitchFamily="34" charset="-122"/>
                <a:ea typeface="微软雅黑" pitchFamily="34" charset="-122"/>
              </a:rPr>
              <a:t>PAGE DIRECTORY</a:t>
            </a:r>
            <a:endParaRPr lang="zh-CN" altLang="en-US" sz="3332" b="1" dirty="0">
              <a:solidFill>
                <a:srgbClr val="FFFFFF">
                  <a:lumMod val="65000"/>
                </a:srgbClr>
              </a:solidFill>
              <a:latin typeface="微软雅黑" pitchFamily="34" charset="-122"/>
              <a:ea typeface="微软雅黑" pitchFamily="34" charset="-122"/>
            </a:endParaRPr>
          </a:p>
        </p:txBody>
      </p:sp>
      <p:sp>
        <p:nvSpPr>
          <p:cNvPr id="33" name="矩形 7"/>
          <p:cNvSpPr/>
          <p:nvPr/>
        </p:nvSpPr>
        <p:spPr>
          <a:xfrm>
            <a:off x="1783654" y="1702333"/>
            <a:ext cx="3758040" cy="69859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121894" tIns="60947" rIns="121894" bIns="60947" rtlCol="0" anchor="ctr"/>
          <a:lstStyle/>
          <a:p>
            <a:pPr defTabSz="1218926">
              <a:defRPr/>
            </a:pPr>
            <a:r>
              <a:rPr lang="zh-CN" altLang="en-US" sz="2399" kern="0" dirty="0">
                <a:solidFill>
                  <a:srgbClr val="7F7F7F">
                    <a:lumMod val="50000"/>
                  </a:srgbClr>
                </a:solidFill>
                <a:latin typeface="微软雅黑" pitchFamily="34" charset="-122"/>
                <a:ea typeface="微软雅黑" pitchFamily="34" charset="-122"/>
              </a:rPr>
              <a:t>年度工作概述</a:t>
            </a:r>
          </a:p>
        </p:txBody>
      </p:sp>
      <p:grpSp>
        <p:nvGrpSpPr>
          <p:cNvPr id="34" name="组合 33"/>
          <p:cNvGrpSpPr/>
          <p:nvPr/>
        </p:nvGrpSpPr>
        <p:grpSpPr>
          <a:xfrm>
            <a:off x="1119134" y="1819956"/>
            <a:ext cx="613169" cy="528667"/>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algn="ctr" defTabSz="1218926">
                <a:defRPr/>
              </a:pPr>
              <a:endParaRPr lang="zh-CN" altLang="en-US" sz="2399" b="1" kern="0" dirty="0">
                <a:solidFill>
                  <a:prstClr val="white"/>
                </a:solidFill>
                <a:latin typeface="Calibri"/>
                <a:ea typeface="宋体"/>
              </a:endParaRPr>
            </a:p>
          </p:txBody>
        </p:sp>
        <p:sp>
          <p:nvSpPr>
            <p:cNvPr id="36" name="TextBox 35"/>
            <p:cNvSpPr txBox="1"/>
            <p:nvPr/>
          </p:nvSpPr>
          <p:spPr>
            <a:xfrm>
              <a:off x="2116560" y="1293630"/>
              <a:ext cx="491291" cy="457416"/>
            </a:xfrm>
            <a:prstGeom prst="rect">
              <a:avLst/>
            </a:prstGeom>
            <a:noFill/>
          </p:spPr>
          <p:txBody>
            <a:bodyPr wrap="none" rtlCol="0">
              <a:spAutoFit/>
            </a:bodyPr>
            <a:lstStyle/>
            <a:p>
              <a:pPr algn="ctr" defTabSz="1218926">
                <a:defRPr/>
              </a:pPr>
              <a:r>
                <a:rPr lang="en-US" altLang="zh-CN" sz="2399" b="1" kern="0" dirty="0">
                  <a:solidFill>
                    <a:srgbClr val="FFFFFF"/>
                  </a:solidFill>
                  <a:latin typeface="Calibri"/>
                  <a:ea typeface="宋体"/>
                </a:rPr>
                <a:t>01</a:t>
              </a:r>
              <a:endParaRPr lang="zh-CN" altLang="en-US" sz="2399" b="1" kern="0" dirty="0">
                <a:solidFill>
                  <a:srgbClr val="FFFFFF"/>
                </a:solidFill>
                <a:latin typeface="Calibri"/>
                <a:ea typeface="宋体"/>
              </a:endParaRPr>
            </a:p>
          </p:txBody>
        </p:sp>
      </p:grpSp>
      <p:sp>
        <p:nvSpPr>
          <p:cNvPr id="37" name="矩形 7"/>
          <p:cNvSpPr/>
          <p:nvPr/>
        </p:nvSpPr>
        <p:spPr>
          <a:xfrm>
            <a:off x="1783654" y="2311745"/>
            <a:ext cx="3758040" cy="69859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121894" tIns="60947" rIns="121894" bIns="60947" rtlCol="0" anchor="ctr"/>
          <a:lstStyle/>
          <a:p>
            <a:pPr defTabSz="1218926">
              <a:defRPr/>
            </a:pPr>
            <a:r>
              <a:rPr lang="zh-CN" altLang="en-US" sz="2399" kern="0" dirty="0">
                <a:solidFill>
                  <a:srgbClr val="7F7F7F">
                    <a:lumMod val="50000"/>
                  </a:srgbClr>
                </a:solidFill>
                <a:latin typeface="微软雅黑" pitchFamily="34" charset="-122"/>
                <a:ea typeface="微软雅黑" pitchFamily="34" charset="-122"/>
              </a:rPr>
              <a:t>工作完成情况</a:t>
            </a:r>
          </a:p>
        </p:txBody>
      </p:sp>
      <p:grpSp>
        <p:nvGrpSpPr>
          <p:cNvPr id="38" name="组合 37"/>
          <p:cNvGrpSpPr/>
          <p:nvPr/>
        </p:nvGrpSpPr>
        <p:grpSpPr>
          <a:xfrm>
            <a:off x="1119134" y="2429368"/>
            <a:ext cx="613169" cy="528667"/>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algn="ctr" defTabSz="1218926">
                <a:defRPr/>
              </a:pPr>
              <a:endParaRPr lang="zh-CN" altLang="en-US" sz="2399" b="1" kern="0" dirty="0">
                <a:solidFill>
                  <a:prstClr val="white"/>
                </a:solidFill>
                <a:latin typeface="Calibri"/>
                <a:ea typeface="宋体"/>
              </a:endParaRPr>
            </a:p>
          </p:txBody>
        </p:sp>
        <p:sp>
          <p:nvSpPr>
            <p:cNvPr id="40" name="TextBox 39"/>
            <p:cNvSpPr txBox="1"/>
            <p:nvPr/>
          </p:nvSpPr>
          <p:spPr>
            <a:xfrm>
              <a:off x="2116560" y="1293630"/>
              <a:ext cx="491291" cy="457416"/>
            </a:xfrm>
            <a:prstGeom prst="rect">
              <a:avLst/>
            </a:prstGeom>
            <a:noFill/>
          </p:spPr>
          <p:txBody>
            <a:bodyPr wrap="none" rtlCol="0">
              <a:spAutoFit/>
            </a:bodyPr>
            <a:lstStyle/>
            <a:p>
              <a:pPr algn="ctr" defTabSz="1218926">
                <a:defRPr/>
              </a:pPr>
              <a:r>
                <a:rPr lang="en-US" altLang="zh-CN" sz="2399" b="1" kern="0" dirty="0">
                  <a:solidFill>
                    <a:srgbClr val="FFFFFF"/>
                  </a:solidFill>
                  <a:latin typeface="Calibri"/>
                  <a:ea typeface="宋体"/>
                </a:rPr>
                <a:t>02</a:t>
              </a:r>
              <a:endParaRPr lang="zh-CN" altLang="en-US" sz="2399" b="1" kern="0" dirty="0">
                <a:solidFill>
                  <a:srgbClr val="FFFFFF"/>
                </a:solidFill>
                <a:latin typeface="Calibri"/>
                <a:ea typeface="宋体"/>
              </a:endParaRPr>
            </a:p>
          </p:txBody>
        </p:sp>
      </p:grpSp>
      <p:sp>
        <p:nvSpPr>
          <p:cNvPr id="41" name="矩形 7"/>
          <p:cNvSpPr/>
          <p:nvPr/>
        </p:nvSpPr>
        <p:spPr>
          <a:xfrm>
            <a:off x="1783654" y="2921157"/>
            <a:ext cx="3758040" cy="69859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121894" tIns="60947" rIns="121894" bIns="60947" rtlCol="0" anchor="ctr"/>
          <a:lstStyle/>
          <a:p>
            <a:pPr defTabSz="1218926">
              <a:defRPr/>
            </a:pPr>
            <a:r>
              <a:rPr lang="zh-CN" altLang="en-US" sz="2399" kern="0" dirty="0">
                <a:solidFill>
                  <a:srgbClr val="7F7F7F">
                    <a:lumMod val="50000"/>
                  </a:srgbClr>
                </a:solidFill>
                <a:latin typeface="微软雅黑" pitchFamily="34" charset="-122"/>
                <a:ea typeface="微软雅黑" pitchFamily="34" charset="-122"/>
              </a:rPr>
              <a:t>成功项目展示</a:t>
            </a:r>
          </a:p>
        </p:txBody>
      </p:sp>
      <p:grpSp>
        <p:nvGrpSpPr>
          <p:cNvPr id="42" name="组合 41"/>
          <p:cNvGrpSpPr/>
          <p:nvPr/>
        </p:nvGrpSpPr>
        <p:grpSpPr>
          <a:xfrm>
            <a:off x="1119134" y="3038780"/>
            <a:ext cx="613169" cy="528667"/>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algn="ctr" defTabSz="1218926">
                <a:defRPr/>
              </a:pPr>
              <a:endParaRPr lang="zh-CN" altLang="en-US" sz="2399" b="1" kern="0" dirty="0">
                <a:solidFill>
                  <a:prstClr val="white"/>
                </a:solidFill>
                <a:latin typeface="Calibri"/>
                <a:ea typeface="宋体"/>
              </a:endParaRPr>
            </a:p>
          </p:txBody>
        </p:sp>
        <p:sp>
          <p:nvSpPr>
            <p:cNvPr id="44" name="TextBox 43"/>
            <p:cNvSpPr txBox="1"/>
            <p:nvPr/>
          </p:nvSpPr>
          <p:spPr>
            <a:xfrm>
              <a:off x="2116560" y="1293630"/>
              <a:ext cx="491291" cy="457416"/>
            </a:xfrm>
            <a:prstGeom prst="rect">
              <a:avLst/>
            </a:prstGeom>
            <a:noFill/>
          </p:spPr>
          <p:txBody>
            <a:bodyPr wrap="none" rtlCol="0">
              <a:spAutoFit/>
            </a:bodyPr>
            <a:lstStyle/>
            <a:p>
              <a:pPr algn="ctr" defTabSz="1218926">
                <a:defRPr/>
              </a:pPr>
              <a:r>
                <a:rPr lang="en-US" altLang="zh-CN" sz="2399" b="1" kern="0" dirty="0">
                  <a:solidFill>
                    <a:srgbClr val="FFFFFF"/>
                  </a:solidFill>
                  <a:latin typeface="Calibri"/>
                  <a:ea typeface="宋体"/>
                </a:rPr>
                <a:t>03</a:t>
              </a:r>
              <a:endParaRPr lang="zh-CN" altLang="en-US" sz="2399" b="1" kern="0" dirty="0">
                <a:solidFill>
                  <a:srgbClr val="FFFFFF"/>
                </a:solidFill>
                <a:latin typeface="Calibri"/>
                <a:ea typeface="宋体"/>
              </a:endParaRPr>
            </a:p>
          </p:txBody>
        </p:sp>
      </p:grpSp>
      <p:sp>
        <p:nvSpPr>
          <p:cNvPr id="59" name="矩形 7"/>
          <p:cNvSpPr/>
          <p:nvPr/>
        </p:nvSpPr>
        <p:spPr>
          <a:xfrm>
            <a:off x="1783654" y="3567447"/>
            <a:ext cx="3758040" cy="69859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121894" tIns="60947" rIns="121894" bIns="60947" rtlCol="0" anchor="ctr"/>
          <a:lstStyle/>
          <a:p>
            <a:pPr defTabSz="1218926">
              <a:defRPr/>
            </a:pPr>
            <a:r>
              <a:rPr lang="zh-CN" altLang="en-US" sz="2399" kern="0" dirty="0">
                <a:solidFill>
                  <a:srgbClr val="7F7F7F">
                    <a:lumMod val="50000"/>
                  </a:srgbClr>
                </a:solidFill>
                <a:latin typeface="微软雅黑" pitchFamily="34" charset="-122"/>
                <a:ea typeface="微软雅黑" pitchFamily="34" charset="-122"/>
              </a:rPr>
              <a:t>经验总结与不足</a:t>
            </a:r>
          </a:p>
        </p:txBody>
      </p:sp>
      <p:grpSp>
        <p:nvGrpSpPr>
          <p:cNvPr id="60" name="组合 59"/>
          <p:cNvGrpSpPr/>
          <p:nvPr/>
        </p:nvGrpSpPr>
        <p:grpSpPr>
          <a:xfrm>
            <a:off x="1119134" y="3635806"/>
            <a:ext cx="613169" cy="528667"/>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algn="ctr" defTabSz="1218926">
                <a:defRPr/>
              </a:pPr>
              <a:endParaRPr lang="zh-CN" altLang="en-US" sz="2399" b="1" kern="0" dirty="0">
                <a:solidFill>
                  <a:prstClr val="white"/>
                </a:solidFill>
                <a:latin typeface="Calibri"/>
                <a:ea typeface="宋体"/>
              </a:endParaRPr>
            </a:p>
          </p:txBody>
        </p:sp>
        <p:sp>
          <p:nvSpPr>
            <p:cNvPr id="64" name="TextBox 63"/>
            <p:cNvSpPr txBox="1"/>
            <p:nvPr/>
          </p:nvSpPr>
          <p:spPr>
            <a:xfrm>
              <a:off x="2116560" y="1293630"/>
              <a:ext cx="491291" cy="457416"/>
            </a:xfrm>
            <a:prstGeom prst="rect">
              <a:avLst/>
            </a:prstGeom>
            <a:noFill/>
          </p:spPr>
          <p:txBody>
            <a:bodyPr wrap="none" rtlCol="0">
              <a:spAutoFit/>
            </a:bodyPr>
            <a:lstStyle/>
            <a:p>
              <a:pPr algn="ctr" defTabSz="1218926">
                <a:defRPr/>
              </a:pPr>
              <a:r>
                <a:rPr lang="en-US" altLang="zh-CN" sz="2399" b="1" kern="0" dirty="0">
                  <a:solidFill>
                    <a:srgbClr val="FFFFFF"/>
                  </a:solidFill>
                  <a:latin typeface="Calibri"/>
                  <a:ea typeface="宋体"/>
                </a:rPr>
                <a:t>04</a:t>
              </a:r>
              <a:endParaRPr lang="zh-CN" altLang="en-US" sz="2399" b="1" kern="0" dirty="0">
                <a:solidFill>
                  <a:srgbClr val="FFFFFF"/>
                </a:solidFill>
                <a:latin typeface="Calibri"/>
                <a:ea typeface="宋体"/>
              </a:endParaRPr>
            </a:p>
          </p:txBody>
        </p:sp>
      </p:grpSp>
      <p:grpSp>
        <p:nvGrpSpPr>
          <p:cNvPr id="67" name="组合 66"/>
          <p:cNvGrpSpPr/>
          <p:nvPr/>
        </p:nvGrpSpPr>
        <p:grpSpPr>
          <a:xfrm>
            <a:off x="4374836" y="48215"/>
            <a:ext cx="1927440" cy="1787507"/>
            <a:chOff x="3050912" y="3438396"/>
            <a:chExt cx="130991" cy="121481"/>
          </a:xfrm>
          <a:solidFill>
            <a:schemeClr val="accent6">
              <a:lumMod val="85000"/>
              <a:alpha val="39000"/>
            </a:schemeClr>
          </a:solidFill>
        </p:grpSpPr>
        <p:sp>
          <p:nvSpPr>
            <p:cNvPr id="68" name="Freeform 324"/>
            <p:cNvSpPr>
              <a:spLocks/>
            </p:cNvSpPr>
            <p:nvPr/>
          </p:nvSpPr>
          <p:spPr bwMode="auto">
            <a:xfrm>
              <a:off x="3050912" y="3438396"/>
              <a:ext cx="53588" cy="121481"/>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69" name="Freeform 325"/>
            <p:cNvSpPr>
              <a:spLocks/>
            </p:cNvSpPr>
            <p:nvPr/>
          </p:nvSpPr>
          <p:spPr bwMode="auto">
            <a:xfrm>
              <a:off x="3127125" y="3438396"/>
              <a:ext cx="54778" cy="121481"/>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grpSp>
      <p:sp>
        <p:nvSpPr>
          <p:cNvPr id="82" name="矩形 7"/>
          <p:cNvSpPr/>
          <p:nvPr/>
        </p:nvSpPr>
        <p:spPr>
          <a:xfrm>
            <a:off x="1783654" y="4173096"/>
            <a:ext cx="3758040" cy="69859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121894" tIns="60947" rIns="121894" bIns="60947" rtlCol="0" anchor="ctr"/>
          <a:lstStyle/>
          <a:p>
            <a:pPr defTabSz="1218926">
              <a:defRPr/>
            </a:pPr>
            <a:r>
              <a:rPr lang="zh-CN" altLang="en-US" sz="2399" kern="0" dirty="0">
                <a:solidFill>
                  <a:srgbClr val="7F7F7F">
                    <a:lumMod val="50000"/>
                  </a:srgbClr>
                </a:solidFill>
                <a:latin typeface="微软雅黑" pitchFamily="34" charset="-122"/>
                <a:ea typeface="微软雅黑" pitchFamily="34" charset="-122"/>
              </a:rPr>
              <a:t>当前形势分析</a:t>
            </a:r>
          </a:p>
        </p:txBody>
      </p:sp>
      <p:grpSp>
        <p:nvGrpSpPr>
          <p:cNvPr id="83" name="组合 82"/>
          <p:cNvGrpSpPr/>
          <p:nvPr/>
        </p:nvGrpSpPr>
        <p:grpSpPr>
          <a:xfrm>
            <a:off x="1119134" y="4241455"/>
            <a:ext cx="613169" cy="528667"/>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algn="ctr" defTabSz="1218926">
                <a:defRPr/>
              </a:pPr>
              <a:endParaRPr lang="zh-CN" altLang="en-US" sz="2399" b="1" kern="0" dirty="0">
                <a:solidFill>
                  <a:prstClr val="white"/>
                </a:solidFill>
                <a:latin typeface="Calibri"/>
                <a:ea typeface="宋体"/>
              </a:endParaRPr>
            </a:p>
          </p:txBody>
        </p:sp>
        <p:sp>
          <p:nvSpPr>
            <p:cNvPr id="85" name="TextBox 84"/>
            <p:cNvSpPr txBox="1"/>
            <p:nvPr/>
          </p:nvSpPr>
          <p:spPr>
            <a:xfrm>
              <a:off x="2116560" y="1293630"/>
              <a:ext cx="491291" cy="457416"/>
            </a:xfrm>
            <a:prstGeom prst="rect">
              <a:avLst/>
            </a:prstGeom>
            <a:noFill/>
          </p:spPr>
          <p:txBody>
            <a:bodyPr wrap="none" rtlCol="0">
              <a:spAutoFit/>
            </a:bodyPr>
            <a:lstStyle/>
            <a:p>
              <a:pPr algn="ctr" defTabSz="1218926">
                <a:defRPr/>
              </a:pPr>
              <a:r>
                <a:rPr lang="en-US" altLang="zh-CN" sz="2399" b="1" kern="0" dirty="0">
                  <a:solidFill>
                    <a:srgbClr val="FFFFFF"/>
                  </a:solidFill>
                  <a:latin typeface="Calibri"/>
                  <a:ea typeface="宋体"/>
                </a:rPr>
                <a:t>05</a:t>
              </a:r>
              <a:endParaRPr lang="zh-CN" altLang="en-US" sz="2399" b="1" kern="0" dirty="0">
                <a:solidFill>
                  <a:srgbClr val="FFFFFF"/>
                </a:solidFill>
                <a:latin typeface="Calibri"/>
                <a:ea typeface="宋体"/>
              </a:endParaRPr>
            </a:p>
          </p:txBody>
        </p:sp>
      </p:grpSp>
      <p:sp>
        <p:nvSpPr>
          <p:cNvPr id="86" name="矩形 7"/>
          <p:cNvSpPr/>
          <p:nvPr/>
        </p:nvSpPr>
        <p:spPr>
          <a:xfrm>
            <a:off x="1783654" y="4777520"/>
            <a:ext cx="3758040" cy="69859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121894" tIns="60947" rIns="121894" bIns="60947" rtlCol="0" anchor="ctr"/>
          <a:lstStyle/>
          <a:p>
            <a:pPr defTabSz="1218926">
              <a:defRPr/>
            </a:pPr>
            <a:r>
              <a:rPr lang="zh-CN" altLang="en-US" sz="2399" kern="0" dirty="0">
                <a:solidFill>
                  <a:srgbClr val="7F7F7F">
                    <a:lumMod val="50000"/>
                  </a:srgbClr>
                </a:solidFill>
                <a:latin typeface="微软雅黑" pitchFamily="34" charset="-122"/>
                <a:ea typeface="微软雅黑" pitchFamily="34" charset="-122"/>
              </a:rPr>
              <a:t>明年目标与计划</a:t>
            </a:r>
          </a:p>
        </p:txBody>
      </p:sp>
      <p:grpSp>
        <p:nvGrpSpPr>
          <p:cNvPr id="87" name="组合 86"/>
          <p:cNvGrpSpPr/>
          <p:nvPr/>
        </p:nvGrpSpPr>
        <p:grpSpPr>
          <a:xfrm>
            <a:off x="1119134" y="4845879"/>
            <a:ext cx="613169" cy="528667"/>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algn="ctr" defTabSz="1218926">
                <a:defRPr/>
              </a:pPr>
              <a:endParaRPr lang="zh-CN" altLang="en-US" sz="2399" b="1" kern="0" dirty="0">
                <a:solidFill>
                  <a:prstClr val="white"/>
                </a:solidFill>
                <a:latin typeface="Calibri"/>
                <a:ea typeface="宋体"/>
              </a:endParaRPr>
            </a:p>
          </p:txBody>
        </p:sp>
        <p:sp>
          <p:nvSpPr>
            <p:cNvPr id="89" name="TextBox 88"/>
            <p:cNvSpPr txBox="1"/>
            <p:nvPr/>
          </p:nvSpPr>
          <p:spPr>
            <a:xfrm>
              <a:off x="2116560" y="1293630"/>
              <a:ext cx="491291" cy="457416"/>
            </a:xfrm>
            <a:prstGeom prst="rect">
              <a:avLst/>
            </a:prstGeom>
            <a:noFill/>
          </p:spPr>
          <p:txBody>
            <a:bodyPr wrap="none" rtlCol="0">
              <a:spAutoFit/>
            </a:bodyPr>
            <a:lstStyle/>
            <a:p>
              <a:pPr algn="ctr" defTabSz="1218926">
                <a:defRPr/>
              </a:pPr>
              <a:r>
                <a:rPr lang="en-US" altLang="zh-CN" sz="2399" b="1" kern="0" dirty="0">
                  <a:solidFill>
                    <a:srgbClr val="FFFFFF"/>
                  </a:solidFill>
                  <a:latin typeface="Calibri"/>
                  <a:ea typeface="宋体"/>
                </a:rPr>
                <a:t>06</a:t>
              </a:r>
              <a:endParaRPr lang="zh-CN" altLang="en-US" sz="2399" b="1" kern="0" dirty="0">
                <a:solidFill>
                  <a:srgbClr val="FFFFFF"/>
                </a:solidFill>
                <a:latin typeface="Calibri"/>
                <a:ea typeface="宋体"/>
              </a:endParaRPr>
            </a:p>
          </p:txBody>
        </p:sp>
      </p:grpSp>
    </p:spTree>
    <p:extLst>
      <p:ext uri="{BB962C8B-B14F-4D97-AF65-F5344CB8AC3E}">
        <p14:creationId xmlns:p14="http://schemas.microsoft.com/office/powerpoint/2010/main" val="2329504327"/>
      </p:ext>
    </p:extLst>
  </p:cSld>
  <p:clrMapOvr>
    <a:masterClrMapping/>
  </p:clrMapOvr>
  <p:transition spd="slow" advTm="9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par>
                                <p:cTn id="23" presetID="10" presetClass="entr" presetSubtype="0" fill="hold" nodeType="withEffect">
                                  <p:stCondLst>
                                    <p:cond delay="4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900"/>
                            </p:stCondLst>
                            <p:childTnLst>
                              <p:par>
                                <p:cTn id="27" presetID="22" presetClass="entr" presetSubtype="2" fill="hold" nodeType="afterEffect">
                                  <p:stCondLst>
                                    <p:cond delay="0"/>
                                  </p:stCondLst>
                                  <p:childTnLst>
                                    <p:set>
                                      <p:cBhvr>
                                        <p:cTn id="28" dur="1" fill="hold">
                                          <p:stCondLst>
                                            <p:cond delay="0"/>
                                          </p:stCondLst>
                                        </p:cTn>
                                        <p:tgtEl>
                                          <p:spTgt spid="3075"/>
                                        </p:tgtEl>
                                        <p:attrNameLst>
                                          <p:attrName>style.visibility</p:attrName>
                                        </p:attrNameLst>
                                      </p:cBhvr>
                                      <p:to>
                                        <p:strVal val="visible"/>
                                      </p:to>
                                    </p:set>
                                    <p:animEffect transition="in" filter="wipe(right)">
                                      <p:cBhvr>
                                        <p:cTn id="29" dur="500"/>
                                        <p:tgtEl>
                                          <p:spTgt spid="3075"/>
                                        </p:tgtEl>
                                      </p:cBhvr>
                                    </p:animEffect>
                                  </p:childTnLst>
                                </p:cTn>
                              </p:par>
                            </p:childTnLst>
                          </p:cTn>
                        </p:par>
                        <p:par>
                          <p:cTn id="30" fill="hold">
                            <p:stCondLst>
                              <p:cond delay="1400"/>
                            </p:stCondLst>
                            <p:childTnLst>
                              <p:par>
                                <p:cTn id="31" presetID="16" presetClass="entr" presetSubtype="2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par>
                          <p:cTn id="34" fill="hold">
                            <p:stCondLst>
                              <p:cond delay="1900"/>
                            </p:stCondLst>
                            <p:childTnLst>
                              <p:par>
                                <p:cTn id="35" presetID="47"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p:stCondLst>
                              <p:cond delay="4400"/>
                            </p:stCondLst>
                            <p:childTnLst>
                              <p:par>
                                <p:cTn id="57" presetID="22" presetClass="entr" presetSubtype="8"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4900"/>
                            </p:stCondLst>
                            <p:childTnLst>
                              <p:par>
                                <p:cTn id="61" presetID="53" presetClass="entr" presetSubtype="16"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childTnLst>
                          </p:cTn>
                        </p:par>
                        <p:par>
                          <p:cTn id="66" fill="hold">
                            <p:stCondLst>
                              <p:cond delay="5400"/>
                            </p:stCondLst>
                            <p:childTnLst>
                              <p:par>
                                <p:cTn id="67" presetID="2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5900"/>
                            </p:stCondLst>
                            <p:childTnLst>
                              <p:par>
                                <p:cTn id="71" presetID="53" presetClass="entr" presetSubtype="16"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p:cTn id="73" dur="500" fill="hold"/>
                                        <p:tgtEl>
                                          <p:spTgt spid="60"/>
                                        </p:tgtEl>
                                        <p:attrNameLst>
                                          <p:attrName>ppt_w</p:attrName>
                                        </p:attrNameLst>
                                      </p:cBhvr>
                                      <p:tavLst>
                                        <p:tav tm="0">
                                          <p:val>
                                            <p:fltVal val="0"/>
                                          </p:val>
                                        </p:tav>
                                        <p:tav tm="100000">
                                          <p:val>
                                            <p:strVal val="#ppt_w"/>
                                          </p:val>
                                        </p:tav>
                                      </p:tavLst>
                                    </p:anim>
                                    <p:anim calcmode="lin" valueType="num">
                                      <p:cBhvr>
                                        <p:cTn id="74" dur="500" fill="hold"/>
                                        <p:tgtEl>
                                          <p:spTgt spid="60"/>
                                        </p:tgtEl>
                                        <p:attrNameLst>
                                          <p:attrName>ppt_h</p:attrName>
                                        </p:attrNameLst>
                                      </p:cBhvr>
                                      <p:tavLst>
                                        <p:tav tm="0">
                                          <p:val>
                                            <p:fltVal val="0"/>
                                          </p:val>
                                        </p:tav>
                                        <p:tav tm="100000">
                                          <p:val>
                                            <p:strVal val="#ppt_h"/>
                                          </p:val>
                                        </p:tav>
                                      </p:tavLst>
                                    </p:anim>
                                    <p:animEffect transition="in" filter="fade">
                                      <p:cBhvr>
                                        <p:cTn id="75" dur="500"/>
                                        <p:tgtEl>
                                          <p:spTgt spid="60"/>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childTnLst>
                          </p:cTn>
                        </p:par>
                        <p:par>
                          <p:cTn id="80" fill="hold">
                            <p:stCondLst>
                              <p:cond delay="6900"/>
                            </p:stCondLst>
                            <p:childTnLst>
                              <p:par>
                                <p:cTn id="81" presetID="53" presetClass="entr" presetSubtype="16"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 calcmode="lin" valueType="num">
                                      <p:cBhvr>
                                        <p:cTn id="83" dur="500" fill="hold"/>
                                        <p:tgtEl>
                                          <p:spTgt spid="83"/>
                                        </p:tgtEl>
                                        <p:attrNameLst>
                                          <p:attrName>ppt_w</p:attrName>
                                        </p:attrNameLst>
                                      </p:cBhvr>
                                      <p:tavLst>
                                        <p:tav tm="0">
                                          <p:val>
                                            <p:fltVal val="0"/>
                                          </p:val>
                                        </p:tav>
                                        <p:tav tm="100000">
                                          <p:val>
                                            <p:strVal val="#ppt_w"/>
                                          </p:val>
                                        </p:tav>
                                      </p:tavLst>
                                    </p:anim>
                                    <p:anim calcmode="lin" valueType="num">
                                      <p:cBhvr>
                                        <p:cTn id="84" dur="500" fill="hold"/>
                                        <p:tgtEl>
                                          <p:spTgt spid="83"/>
                                        </p:tgtEl>
                                        <p:attrNameLst>
                                          <p:attrName>ppt_h</p:attrName>
                                        </p:attrNameLst>
                                      </p:cBhvr>
                                      <p:tavLst>
                                        <p:tav tm="0">
                                          <p:val>
                                            <p:fltVal val="0"/>
                                          </p:val>
                                        </p:tav>
                                        <p:tav tm="100000">
                                          <p:val>
                                            <p:strVal val="#ppt_h"/>
                                          </p:val>
                                        </p:tav>
                                      </p:tavLst>
                                    </p:anim>
                                    <p:animEffect transition="in" filter="fade">
                                      <p:cBhvr>
                                        <p:cTn id="85" dur="500"/>
                                        <p:tgtEl>
                                          <p:spTgt spid="83"/>
                                        </p:tgtEl>
                                      </p:cBhvr>
                                    </p:animEffect>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82"/>
                                        </p:tgtEl>
                                        <p:attrNameLst>
                                          <p:attrName>style.visibility</p:attrName>
                                        </p:attrNameLst>
                                      </p:cBhvr>
                                      <p:to>
                                        <p:strVal val="visible"/>
                                      </p:to>
                                    </p:set>
                                    <p:animEffect transition="in" filter="wipe(left)">
                                      <p:cBhvr>
                                        <p:cTn id="89" dur="500"/>
                                        <p:tgtEl>
                                          <p:spTgt spid="82"/>
                                        </p:tgtEl>
                                      </p:cBhvr>
                                    </p:animEffect>
                                  </p:childTnLst>
                                </p:cTn>
                              </p:par>
                            </p:childTnLst>
                          </p:cTn>
                        </p:par>
                        <p:par>
                          <p:cTn id="90" fill="hold">
                            <p:stCondLst>
                              <p:cond delay="7900"/>
                            </p:stCondLst>
                            <p:childTnLst>
                              <p:par>
                                <p:cTn id="91" presetID="53" presetClass="entr" presetSubtype="16" fill="hold" nodeType="afterEffect">
                                  <p:stCondLst>
                                    <p:cond delay="0"/>
                                  </p:stCondLst>
                                  <p:childTnLst>
                                    <p:set>
                                      <p:cBhvr>
                                        <p:cTn id="92" dur="1" fill="hold">
                                          <p:stCondLst>
                                            <p:cond delay="0"/>
                                          </p:stCondLst>
                                        </p:cTn>
                                        <p:tgtEl>
                                          <p:spTgt spid="87"/>
                                        </p:tgtEl>
                                        <p:attrNameLst>
                                          <p:attrName>style.visibility</p:attrName>
                                        </p:attrNameLst>
                                      </p:cBhvr>
                                      <p:to>
                                        <p:strVal val="visible"/>
                                      </p:to>
                                    </p:set>
                                    <p:anim calcmode="lin" valueType="num">
                                      <p:cBhvr>
                                        <p:cTn id="93" dur="500" fill="hold"/>
                                        <p:tgtEl>
                                          <p:spTgt spid="87"/>
                                        </p:tgtEl>
                                        <p:attrNameLst>
                                          <p:attrName>ppt_w</p:attrName>
                                        </p:attrNameLst>
                                      </p:cBhvr>
                                      <p:tavLst>
                                        <p:tav tm="0">
                                          <p:val>
                                            <p:fltVal val="0"/>
                                          </p:val>
                                        </p:tav>
                                        <p:tav tm="100000">
                                          <p:val>
                                            <p:strVal val="#ppt_w"/>
                                          </p:val>
                                        </p:tav>
                                      </p:tavLst>
                                    </p:anim>
                                    <p:anim calcmode="lin" valueType="num">
                                      <p:cBhvr>
                                        <p:cTn id="94" dur="500" fill="hold"/>
                                        <p:tgtEl>
                                          <p:spTgt spid="87"/>
                                        </p:tgtEl>
                                        <p:attrNameLst>
                                          <p:attrName>ppt_h</p:attrName>
                                        </p:attrNameLst>
                                      </p:cBhvr>
                                      <p:tavLst>
                                        <p:tav tm="0">
                                          <p:val>
                                            <p:fltVal val="0"/>
                                          </p:val>
                                        </p:tav>
                                        <p:tav tm="100000">
                                          <p:val>
                                            <p:strVal val="#ppt_h"/>
                                          </p:val>
                                        </p:tav>
                                      </p:tavLst>
                                    </p:anim>
                                    <p:animEffect transition="in" filter="fade">
                                      <p:cBhvr>
                                        <p:cTn id="95" dur="500"/>
                                        <p:tgtEl>
                                          <p:spTgt spid="87"/>
                                        </p:tgtEl>
                                      </p:cBhvr>
                                    </p:animEffect>
                                  </p:childTnLst>
                                </p:cTn>
                              </p:par>
                            </p:childTnLst>
                          </p:cTn>
                        </p:par>
                        <p:par>
                          <p:cTn id="96" fill="hold">
                            <p:stCondLst>
                              <p:cond delay="84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526138"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当前国内经济形势分析</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32" name="矩形 21"/>
          <p:cNvSpPr/>
          <p:nvPr/>
        </p:nvSpPr>
        <p:spPr>
          <a:xfrm>
            <a:off x="2330785" y="4702592"/>
            <a:ext cx="8538943" cy="125051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33" name="矩形 21"/>
          <p:cNvSpPr/>
          <p:nvPr/>
        </p:nvSpPr>
        <p:spPr>
          <a:xfrm>
            <a:off x="1423843" y="3280628"/>
            <a:ext cx="8438477" cy="125051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34" name="矩形 21"/>
          <p:cNvSpPr/>
          <p:nvPr/>
        </p:nvSpPr>
        <p:spPr>
          <a:xfrm>
            <a:off x="2695422" y="1819238"/>
            <a:ext cx="8174305" cy="125051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35" name="椭圆 34"/>
          <p:cNvSpPr/>
          <p:nvPr/>
        </p:nvSpPr>
        <p:spPr bwMode="auto">
          <a:xfrm>
            <a:off x="1834061" y="1582682"/>
            <a:ext cx="1722723" cy="1723628"/>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91400" tIns="45699" rIns="91400" bIns="45699" numCol="1" rtlCol="0" anchor="t" anchorCtr="0" compatLnSpc="1">
            <a:prstTxWarp prst="textNoShape">
              <a:avLst/>
            </a:prstTxWarp>
          </a:bodyPr>
          <a:lstStyle/>
          <a:p>
            <a:pPr algn="ctr" defTabSz="1218804">
              <a:defRPr/>
            </a:pPr>
            <a:endParaRPr lang="zh-CN" altLang="en-US" sz="2399" kern="0">
              <a:solidFill>
                <a:srgbClr val="C4261D"/>
              </a:solidFill>
              <a:latin typeface="Arial" pitchFamily="34" charset="0"/>
              <a:ea typeface="黑体" pitchFamily="49" charset="-122"/>
            </a:endParaRPr>
          </a:p>
        </p:txBody>
      </p:sp>
      <p:sp>
        <p:nvSpPr>
          <p:cNvPr id="36" name="TextBox 35"/>
          <p:cNvSpPr txBox="1"/>
          <p:nvPr/>
        </p:nvSpPr>
        <p:spPr>
          <a:xfrm>
            <a:off x="2015573" y="2213664"/>
            <a:ext cx="1415691" cy="461494"/>
          </a:xfrm>
          <a:prstGeom prst="rect">
            <a:avLst/>
          </a:prstGeom>
          <a:noFill/>
        </p:spPr>
        <p:txBody>
          <a:bodyPr wrap="none" lIns="91400" tIns="45699" rIns="91400" bIns="45699" rtlCol="0">
            <a:spAutoFit/>
          </a:bodyPr>
          <a:lstStyle/>
          <a:p>
            <a:pPr algn="ctr" defTabSz="1218804" fontAlgn="base">
              <a:spcBef>
                <a:spcPct val="0"/>
              </a:spcBef>
              <a:spcAft>
                <a:spcPct val="0"/>
              </a:spcAft>
            </a:pPr>
            <a:r>
              <a:rPr lang="zh-CN" altLang="en-US" sz="2399" b="1" dirty="0">
                <a:solidFill>
                  <a:srgbClr val="F8F8F8"/>
                </a:solidFill>
                <a:latin typeface="微软雅黑"/>
                <a:ea typeface="微软雅黑"/>
              </a:rPr>
              <a:t>发展趋势</a:t>
            </a:r>
          </a:p>
        </p:txBody>
      </p:sp>
      <p:grpSp>
        <p:nvGrpSpPr>
          <p:cNvPr id="37" name="组合 36"/>
          <p:cNvGrpSpPr/>
          <p:nvPr/>
        </p:nvGrpSpPr>
        <p:grpSpPr>
          <a:xfrm>
            <a:off x="1829557" y="1668865"/>
            <a:ext cx="516816" cy="517088"/>
            <a:chOff x="1807482" y="1521065"/>
            <a:chExt cx="517088" cy="517088"/>
          </a:xfrm>
        </p:grpSpPr>
        <p:sp>
          <p:nvSpPr>
            <p:cNvPr id="38" name="椭圆 37"/>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121882" tIns="60941" rIns="121882" bIns="60941" numCol="1" rtlCol="0" anchor="t" anchorCtr="0" compatLnSpc="1">
              <a:prstTxWarp prst="textNoShape">
                <a:avLst/>
              </a:prstTxWarp>
            </a:bodyPr>
            <a:lstStyle/>
            <a:p>
              <a:pPr algn="ctr" defTabSz="1218804">
                <a:defRPr/>
              </a:pPr>
              <a:endParaRPr lang="zh-CN" altLang="en-US" sz="2399" kern="0" dirty="0">
                <a:solidFill>
                  <a:srgbClr val="FFFFFF"/>
                </a:solidFill>
                <a:latin typeface="Arial" pitchFamily="34" charset="0"/>
                <a:ea typeface="黑体" pitchFamily="49" charset="-122"/>
              </a:endParaRPr>
            </a:p>
          </p:txBody>
        </p:sp>
        <p:sp>
          <p:nvSpPr>
            <p:cNvPr id="39" name="TextBox 38"/>
            <p:cNvSpPr txBox="1"/>
            <p:nvPr/>
          </p:nvSpPr>
          <p:spPr>
            <a:xfrm>
              <a:off x="1913049" y="1548776"/>
              <a:ext cx="365997" cy="461537"/>
            </a:xfrm>
            <a:prstGeom prst="rect">
              <a:avLst/>
            </a:prstGeom>
            <a:noFill/>
          </p:spPr>
          <p:txBody>
            <a:bodyPr wrap="none" rtlCol="0">
              <a:spAutoFit/>
            </a:bodyPr>
            <a:lstStyle/>
            <a:p>
              <a:pPr algn="ctr" defTabSz="1218804">
                <a:defRPr/>
              </a:pPr>
              <a:r>
                <a:rPr lang="en-US" altLang="zh-CN" sz="2399" kern="0" dirty="0">
                  <a:solidFill>
                    <a:srgbClr val="FFFFFF"/>
                  </a:solidFill>
                  <a:latin typeface="微软雅黑"/>
                  <a:ea typeface="微软雅黑"/>
                </a:rPr>
                <a:t>1</a:t>
              </a:r>
              <a:endParaRPr lang="zh-CN" altLang="en-US" sz="2399" kern="0" dirty="0">
                <a:solidFill>
                  <a:srgbClr val="FFFFFF"/>
                </a:solidFill>
                <a:latin typeface="微软雅黑"/>
                <a:ea typeface="微软雅黑"/>
              </a:endParaRPr>
            </a:p>
          </p:txBody>
        </p:sp>
      </p:grpSp>
      <p:sp>
        <p:nvSpPr>
          <p:cNvPr id="40" name="TextBox 39"/>
          <p:cNvSpPr txBox="1"/>
          <p:nvPr/>
        </p:nvSpPr>
        <p:spPr>
          <a:xfrm>
            <a:off x="4582125" y="2083587"/>
            <a:ext cx="5280196" cy="820481"/>
          </a:xfrm>
          <a:prstGeom prst="rect">
            <a:avLst/>
          </a:prstGeom>
          <a:noFill/>
        </p:spPr>
        <p:txBody>
          <a:bodyPr wrap="square" lIns="0" tIns="0" rIns="0" bIns="0" rtlCol="0">
            <a:spAutoFit/>
          </a:bodyPr>
          <a:lstStyle/>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algn="ct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41" name="椭圆 40"/>
          <p:cNvSpPr/>
          <p:nvPr/>
        </p:nvSpPr>
        <p:spPr bwMode="auto">
          <a:xfrm>
            <a:off x="8741288" y="2921157"/>
            <a:ext cx="1722723" cy="1723628"/>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91400" tIns="45699" rIns="91400" bIns="45699" numCol="1" rtlCol="0" anchor="t" anchorCtr="0" compatLnSpc="1">
            <a:prstTxWarp prst="textNoShape">
              <a:avLst/>
            </a:prstTxWarp>
          </a:bodyPr>
          <a:lstStyle/>
          <a:p>
            <a:pPr algn="ctr" defTabSz="1218804">
              <a:defRPr/>
            </a:pPr>
            <a:endParaRPr lang="zh-CN" altLang="en-US" sz="2399" kern="0">
              <a:solidFill>
                <a:srgbClr val="C4261D"/>
              </a:solidFill>
              <a:latin typeface="Arial" pitchFamily="34" charset="0"/>
              <a:ea typeface="黑体" pitchFamily="49" charset="-122"/>
            </a:endParaRPr>
          </a:p>
        </p:txBody>
      </p:sp>
      <p:sp>
        <p:nvSpPr>
          <p:cNvPr id="42" name="TextBox 41"/>
          <p:cNvSpPr txBox="1"/>
          <p:nvPr/>
        </p:nvSpPr>
        <p:spPr>
          <a:xfrm>
            <a:off x="8954596" y="3552139"/>
            <a:ext cx="1415691" cy="461494"/>
          </a:xfrm>
          <a:prstGeom prst="rect">
            <a:avLst/>
          </a:prstGeom>
          <a:noFill/>
        </p:spPr>
        <p:txBody>
          <a:bodyPr wrap="none" lIns="91400" tIns="45699" rIns="91400" bIns="45699" rtlCol="0">
            <a:spAutoFit/>
          </a:bodyPr>
          <a:lstStyle/>
          <a:p>
            <a:pPr algn="ctr" defTabSz="1218804">
              <a:defRPr/>
            </a:pPr>
            <a:r>
              <a:rPr lang="zh-CN" altLang="en-US" sz="2399" b="1" kern="0" dirty="0">
                <a:solidFill>
                  <a:prstClr val="white"/>
                </a:solidFill>
                <a:latin typeface="微软雅黑"/>
                <a:ea typeface="微软雅黑"/>
              </a:rPr>
              <a:t>消费习惯</a:t>
            </a:r>
          </a:p>
        </p:txBody>
      </p:sp>
      <p:grpSp>
        <p:nvGrpSpPr>
          <p:cNvPr id="43" name="组合 42"/>
          <p:cNvGrpSpPr/>
          <p:nvPr/>
        </p:nvGrpSpPr>
        <p:grpSpPr>
          <a:xfrm>
            <a:off x="8736784" y="3007340"/>
            <a:ext cx="516816" cy="517088"/>
            <a:chOff x="1807482" y="1521065"/>
            <a:chExt cx="517088" cy="517088"/>
          </a:xfrm>
        </p:grpSpPr>
        <p:sp>
          <p:nvSpPr>
            <p:cNvPr id="44" name="椭圆 43"/>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121882" tIns="60941" rIns="121882" bIns="60941" numCol="1" rtlCol="0" anchor="t" anchorCtr="0" compatLnSpc="1">
              <a:prstTxWarp prst="textNoShape">
                <a:avLst/>
              </a:prstTxWarp>
            </a:bodyPr>
            <a:lstStyle/>
            <a:p>
              <a:pPr algn="ctr" defTabSz="1218804">
                <a:defRPr/>
              </a:pPr>
              <a:endParaRPr lang="zh-CN" altLang="en-US" sz="2399" kern="0" dirty="0">
                <a:solidFill>
                  <a:srgbClr val="FFFFFF"/>
                </a:solidFill>
                <a:latin typeface="Arial" pitchFamily="34" charset="0"/>
                <a:ea typeface="黑体" pitchFamily="49" charset="-122"/>
              </a:endParaRPr>
            </a:p>
          </p:txBody>
        </p:sp>
        <p:sp>
          <p:nvSpPr>
            <p:cNvPr id="45" name="TextBox 44"/>
            <p:cNvSpPr txBox="1"/>
            <p:nvPr/>
          </p:nvSpPr>
          <p:spPr>
            <a:xfrm>
              <a:off x="1913049" y="1548776"/>
              <a:ext cx="365997" cy="461537"/>
            </a:xfrm>
            <a:prstGeom prst="rect">
              <a:avLst/>
            </a:prstGeom>
            <a:noFill/>
          </p:spPr>
          <p:txBody>
            <a:bodyPr wrap="none" rtlCol="0">
              <a:spAutoFit/>
            </a:bodyPr>
            <a:lstStyle/>
            <a:p>
              <a:pPr algn="ctr" defTabSz="1218804">
                <a:defRPr/>
              </a:pPr>
              <a:r>
                <a:rPr lang="en-US" altLang="zh-CN" sz="2399" kern="0" dirty="0">
                  <a:solidFill>
                    <a:srgbClr val="FFFFFF"/>
                  </a:solidFill>
                  <a:latin typeface="微软雅黑"/>
                  <a:ea typeface="微软雅黑"/>
                </a:rPr>
                <a:t>2</a:t>
              </a:r>
              <a:endParaRPr lang="zh-CN" altLang="en-US" sz="2399" kern="0" dirty="0">
                <a:solidFill>
                  <a:srgbClr val="FFFFFF"/>
                </a:solidFill>
                <a:latin typeface="微软雅黑"/>
                <a:ea typeface="微软雅黑"/>
              </a:endParaRPr>
            </a:p>
          </p:txBody>
        </p:sp>
      </p:grpSp>
      <p:sp>
        <p:nvSpPr>
          <p:cNvPr id="46" name="TextBox 45"/>
          <p:cNvSpPr txBox="1"/>
          <p:nvPr/>
        </p:nvSpPr>
        <p:spPr>
          <a:xfrm>
            <a:off x="2392538" y="3544977"/>
            <a:ext cx="5280196" cy="820481"/>
          </a:xfrm>
          <a:prstGeom prst="rect">
            <a:avLst/>
          </a:prstGeom>
          <a:noFill/>
        </p:spPr>
        <p:txBody>
          <a:bodyPr wrap="square" lIns="0" tIns="0" rIns="0" bIns="0" rtlCol="0">
            <a:spAutoFit/>
          </a:bodyPr>
          <a:lstStyle/>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algn="ct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47" name="椭圆 46"/>
          <p:cNvSpPr/>
          <p:nvPr/>
        </p:nvSpPr>
        <p:spPr bwMode="auto">
          <a:xfrm>
            <a:off x="1326775" y="4343118"/>
            <a:ext cx="1722723" cy="1723628"/>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91400" tIns="45699" rIns="91400" bIns="45699" numCol="1" rtlCol="0" anchor="t" anchorCtr="0" compatLnSpc="1">
            <a:prstTxWarp prst="textNoShape">
              <a:avLst/>
            </a:prstTxWarp>
          </a:bodyPr>
          <a:lstStyle/>
          <a:p>
            <a:pPr algn="ctr" defTabSz="1218804">
              <a:defRPr/>
            </a:pPr>
            <a:endParaRPr lang="zh-CN" altLang="en-US" sz="2399" kern="0">
              <a:solidFill>
                <a:srgbClr val="C4261D"/>
              </a:solidFill>
              <a:latin typeface="Arial" pitchFamily="34" charset="0"/>
              <a:ea typeface="黑体" pitchFamily="49" charset="-122"/>
            </a:endParaRPr>
          </a:p>
        </p:txBody>
      </p:sp>
      <p:sp>
        <p:nvSpPr>
          <p:cNvPr id="48" name="TextBox 47"/>
          <p:cNvSpPr txBox="1"/>
          <p:nvPr/>
        </p:nvSpPr>
        <p:spPr>
          <a:xfrm>
            <a:off x="1494260" y="4974100"/>
            <a:ext cx="1415691" cy="461494"/>
          </a:xfrm>
          <a:prstGeom prst="rect">
            <a:avLst/>
          </a:prstGeom>
          <a:noFill/>
        </p:spPr>
        <p:txBody>
          <a:bodyPr wrap="none" lIns="91400" tIns="45699" rIns="91400" bIns="45699" rtlCol="0">
            <a:spAutoFit/>
          </a:bodyPr>
          <a:lstStyle/>
          <a:p>
            <a:pPr algn="ctr" defTabSz="1218804" fontAlgn="base">
              <a:spcBef>
                <a:spcPct val="0"/>
              </a:spcBef>
              <a:spcAft>
                <a:spcPct val="0"/>
              </a:spcAft>
            </a:pPr>
            <a:r>
              <a:rPr lang="zh-CN" altLang="en-US" sz="2399" b="1" dirty="0">
                <a:solidFill>
                  <a:srgbClr val="F8F8F8"/>
                </a:solidFill>
                <a:latin typeface="微软雅黑"/>
                <a:ea typeface="微软雅黑"/>
              </a:rPr>
              <a:t>政策扶持</a:t>
            </a:r>
          </a:p>
        </p:txBody>
      </p:sp>
      <p:grpSp>
        <p:nvGrpSpPr>
          <p:cNvPr id="49" name="组合 48"/>
          <p:cNvGrpSpPr/>
          <p:nvPr/>
        </p:nvGrpSpPr>
        <p:grpSpPr>
          <a:xfrm>
            <a:off x="1322272" y="4429301"/>
            <a:ext cx="516816" cy="517088"/>
            <a:chOff x="1807482" y="1521065"/>
            <a:chExt cx="517088" cy="517088"/>
          </a:xfrm>
        </p:grpSpPr>
        <p:sp>
          <p:nvSpPr>
            <p:cNvPr id="50" name="椭圆 49"/>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121882" tIns="60941" rIns="121882" bIns="60941" numCol="1" rtlCol="0" anchor="t" anchorCtr="0" compatLnSpc="1">
              <a:prstTxWarp prst="textNoShape">
                <a:avLst/>
              </a:prstTxWarp>
            </a:bodyPr>
            <a:lstStyle/>
            <a:p>
              <a:pPr algn="ctr" defTabSz="1218804">
                <a:defRPr/>
              </a:pPr>
              <a:endParaRPr lang="zh-CN" altLang="en-US" sz="2399" kern="0" dirty="0">
                <a:solidFill>
                  <a:srgbClr val="FFFFFF"/>
                </a:solidFill>
                <a:latin typeface="Arial" pitchFamily="34" charset="0"/>
                <a:ea typeface="黑体" pitchFamily="49" charset="-122"/>
              </a:endParaRPr>
            </a:p>
          </p:txBody>
        </p:sp>
        <p:sp>
          <p:nvSpPr>
            <p:cNvPr id="51" name="TextBox 50"/>
            <p:cNvSpPr txBox="1"/>
            <p:nvPr/>
          </p:nvSpPr>
          <p:spPr>
            <a:xfrm>
              <a:off x="1913049" y="1548776"/>
              <a:ext cx="365997" cy="461537"/>
            </a:xfrm>
            <a:prstGeom prst="rect">
              <a:avLst/>
            </a:prstGeom>
            <a:noFill/>
          </p:spPr>
          <p:txBody>
            <a:bodyPr wrap="none" rtlCol="0">
              <a:spAutoFit/>
            </a:bodyPr>
            <a:lstStyle/>
            <a:p>
              <a:pPr algn="ctr" defTabSz="1218804">
                <a:defRPr/>
              </a:pPr>
              <a:r>
                <a:rPr lang="en-US" altLang="zh-CN" sz="2399" kern="0" dirty="0">
                  <a:solidFill>
                    <a:srgbClr val="FFFFFF"/>
                  </a:solidFill>
                  <a:latin typeface="微软雅黑"/>
                  <a:ea typeface="微软雅黑"/>
                </a:rPr>
                <a:t>3</a:t>
              </a:r>
              <a:endParaRPr lang="zh-CN" altLang="en-US" sz="2399" kern="0" dirty="0">
                <a:solidFill>
                  <a:srgbClr val="FFFFFF"/>
                </a:solidFill>
                <a:latin typeface="微软雅黑"/>
                <a:ea typeface="微软雅黑"/>
              </a:endParaRPr>
            </a:p>
          </p:txBody>
        </p:sp>
      </p:grpSp>
      <p:sp>
        <p:nvSpPr>
          <p:cNvPr id="52" name="TextBox 51"/>
          <p:cNvSpPr txBox="1"/>
          <p:nvPr/>
        </p:nvSpPr>
        <p:spPr>
          <a:xfrm>
            <a:off x="4696083" y="4966941"/>
            <a:ext cx="5280196" cy="820481"/>
          </a:xfrm>
          <a:prstGeom prst="rect">
            <a:avLst/>
          </a:prstGeom>
          <a:noFill/>
        </p:spPr>
        <p:txBody>
          <a:bodyPr wrap="square" lIns="0" tIns="0" rIns="0" bIns="0" rtlCol="0">
            <a:spAutoFit/>
          </a:bodyPr>
          <a:lstStyle/>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algn="ct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1715928868"/>
      </p:ext>
    </p:extLst>
  </p:cSld>
  <p:clrMapOvr>
    <a:masterClrMapping/>
  </p:clrMapOvr>
  <p:transition spd="slow" advTm="900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526138"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当前国际经济形势分析</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185" name="Freeform 19"/>
          <p:cNvSpPr>
            <a:spLocks/>
          </p:cNvSpPr>
          <p:nvPr/>
        </p:nvSpPr>
        <p:spPr bwMode="auto">
          <a:xfrm>
            <a:off x="3639025" y="4985997"/>
            <a:ext cx="2565808"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186" name="Freeform 20"/>
          <p:cNvSpPr>
            <a:spLocks/>
          </p:cNvSpPr>
          <p:nvPr/>
        </p:nvSpPr>
        <p:spPr bwMode="auto">
          <a:xfrm>
            <a:off x="6048481" y="5048144"/>
            <a:ext cx="1866225"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187" name="Freeform 21"/>
          <p:cNvSpPr>
            <a:spLocks/>
          </p:cNvSpPr>
          <p:nvPr/>
        </p:nvSpPr>
        <p:spPr bwMode="auto">
          <a:xfrm>
            <a:off x="6291030" y="2590252"/>
            <a:ext cx="170385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188" name="Freeform 22"/>
          <p:cNvSpPr>
            <a:spLocks/>
          </p:cNvSpPr>
          <p:nvPr/>
        </p:nvSpPr>
        <p:spPr bwMode="auto">
          <a:xfrm>
            <a:off x="5068261" y="3442294"/>
            <a:ext cx="739676"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189" name="Freeform 23"/>
          <p:cNvSpPr>
            <a:spLocks/>
          </p:cNvSpPr>
          <p:nvPr/>
        </p:nvSpPr>
        <p:spPr bwMode="auto">
          <a:xfrm>
            <a:off x="6627792" y="4029703"/>
            <a:ext cx="2072691" cy="1657978"/>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190" name="Freeform 24"/>
          <p:cNvSpPr>
            <a:spLocks/>
          </p:cNvSpPr>
          <p:nvPr/>
        </p:nvSpPr>
        <p:spPr bwMode="auto">
          <a:xfrm>
            <a:off x="4410774" y="2026902"/>
            <a:ext cx="1794061"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191" name="Freeform 25"/>
          <p:cNvSpPr>
            <a:spLocks/>
          </p:cNvSpPr>
          <p:nvPr/>
        </p:nvSpPr>
        <p:spPr bwMode="auto">
          <a:xfrm>
            <a:off x="4250412" y="3821204"/>
            <a:ext cx="1405181" cy="715716"/>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192" name="Freeform 26"/>
          <p:cNvSpPr>
            <a:spLocks/>
          </p:cNvSpPr>
          <p:nvPr/>
        </p:nvSpPr>
        <p:spPr bwMode="auto">
          <a:xfrm>
            <a:off x="5655591" y="2756650"/>
            <a:ext cx="715620" cy="1405372"/>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193" name="Freeform 27"/>
          <p:cNvSpPr>
            <a:spLocks/>
          </p:cNvSpPr>
          <p:nvPr/>
        </p:nvSpPr>
        <p:spPr bwMode="auto">
          <a:xfrm>
            <a:off x="6120644" y="1411422"/>
            <a:ext cx="719630" cy="1405372"/>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91424" tIns="45713" rIns="91424" bIns="45713" numCol="1" anchor="t" anchorCtr="0" compatLnSpc="1">
            <a:prstTxWarp prst="textNoShape">
              <a:avLst/>
            </a:prstTxWarp>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194" name="椭圆 193"/>
          <p:cNvSpPr/>
          <p:nvPr/>
        </p:nvSpPr>
        <p:spPr>
          <a:xfrm>
            <a:off x="3436839" y="4937882"/>
            <a:ext cx="428970" cy="429028"/>
          </a:xfrm>
          <a:prstGeom prst="ellipse">
            <a:avLst/>
          </a:prstGeom>
          <a:solidFill>
            <a:srgbClr val="009BD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95" name="椭圆 194"/>
          <p:cNvSpPr/>
          <p:nvPr/>
        </p:nvSpPr>
        <p:spPr>
          <a:xfrm>
            <a:off x="4158865" y="3502674"/>
            <a:ext cx="428970"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96" name="椭圆 195"/>
          <p:cNvSpPr/>
          <p:nvPr/>
        </p:nvSpPr>
        <p:spPr>
          <a:xfrm>
            <a:off x="8473700" y="3947508"/>
            <a:ext cx="428970"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97" name="椭圆 196"/>
          <p:cNvSpPr/>
          <p:nvPr/>
        </p:nvSpPr>
        <p:spPr>
          <a:xfrm>
            <a:off x="7674823" y="2303938"/>
            <a:ext cx="428970" cy="429028"/>
          </a:xfrm>
          <a:prstGeom prst="ellipse">
            <a:avLst/>
          </a:prstGeom>
          <a:solidFill>
            <a:srgbClr val="0067B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98" name="椭圆 197"/>
          <p:cNvSpPr/>
          <p:nvPr/>
        </p:nvSpPr>
        <p:spPr>
          <a:xfrm>
            <a:off x="4298798" y="1694540"/>
            <a:ext cx="428970" cy="429028"/>
          </a:xfrm>
          <a:prstGeom prst="ellipse">
            <a:avLst/>
          </a:prstGeom>
          <a:solidFill>
            <a:srgbClr val="0282D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04" name="椭圆 203"/>
          <p:cNvSpPr/>
          <p:nvPr/>
        </p:nvSpPr>
        <p:spPr>
          <a:xfrm>
            <a:off x="6606038" y="1296058"/>
            <a:ext cx="428970"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2" name="矩形 1"/>
          <p:cNvSpPr/>
          <p:nvPr/>
        </p:nvSpPr>
        <p:spPr>
          <a:xfrm>
            <a:off x="2570270" y="1349165"/>
            <a:ext cx="1281120" cy="519053"/>
          </a:xfrm>
          <a:prstGeom prst="rect">
            <a:avLst/>
          </a:prstGeom>
        </p:spPr>
        <p:txBody>
          <a:bodyPr wrap="none">
            <a:spAutoFit/>
          </a:bodyPr>
          <a:lstStyle/>
          <a:p>
            <a:pPr algn="r" defTabSz="1218804" fontAlgn="base">
              <a:lnSpc>
                <a:spcPct val="130000"/>
              </a:lnSpc>
              <a:spcBef>
                <a:spcPct val="0"/>
              </a:spcBef>
              <a:spcAft>
                <a:spcPct val="0"/>
              </a:spcAft>
            </a:pPr>
            <a:r>
              <a:rPr lang="zh-CN" altLang="en-US" sz="2133" b="1" noProof="1">
                <a:solidFill>
                  <a:srgbClr val="7F7F7F">
                    <a:lumMod val="50000"/>
                  </a:srgbClr>
                </a:solidFill>
                <a:latin typeface="微软雅黑" pitchFamily="34" charset="-122"/>
                <a:ea typeface="微软雅黑" pitchFamily="34" charset="-122"/>
              </a:rPr>
              <a:t>北美市场</a:t>
            </a:r>
            <a:endParaRPr lang="en-US" altLang="zh-CN" sz="2133" b="1" noProof="1">
              <a:solidFill>
                <a:srgbClr val="7F7F7F">
                  <a:lumMod val="50000"/>
                </a:srgbClr>
              </a:solidFill>
              <a:latin typeface="微软雅黑" pitchFamily="34" charset="-122"/>
              <a:ea typeface="微软雅黑" pitchFamily="34" charset="-122"/>
            </a:endParaRPr>
          </a:p>
        </p:txBody>
      </p:sp>
      <p:sp>
        <p:nvSpPr>
          <p:cNvPr id="205" name="TextBox 22"/>
          <p:cNvSpPr txBox="1"/>
          <p:nvPr/>
        </p:nvSpPr>
        <p:spPr>
          <a:xfrm>
            <a:off x="1423842" y="1803902"/>
            <a:ext cx="2519940" cy="633749"/>
          </a:xfrm>
          <a:prstGeom prst="rect">
            <a:avLst/>
          </a:prstGeom>
          <a:noFill/>
        </p:spPr>
        <p:txBody>
          <a:bodyPr wrap="square" lIns="91424" tIns="45713" rIns="91424" bIns="45713" rtlCol="0">
            <a:spAutoFit/>
          </a:bodyPr>
          <a:lstStyle/>
          <a:p>
            <a:pPr defTabSz="1218804" fontAlgn="base">
              <a:lnSpc>
                <a:spcPct val="120000"/>
              </a:lnSpc>
              <a:spcBef>
                <a:spcPct val="0"/>
              </a:spcBef>
              <a:spcAft>
                <a:spcPct val="40000"/>
              </a:spcAft>
              <a:buClr>
                <a:srgbClr val="292929"/>
              </a:buClr>
            </a:pPr>
            <a:r>
              <a:rPr lang="zh-CN" altLang="en-US" sz="1466"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466" noProof="1">
              <a:solidFill>
                <a:srgbClr val="333333"/>
              </a:solidFill>
              <a:latin typeface="微软雅黑" pitchFamily="34" charset="-122"/>
              <a:ea typeface="微软雅黑" pitchFamily="34" charset="-122"/>
            </a:endParaRPr>
          </a:p>
        </p:txBody>
      </p:sp>
      <p:sp>
        <p:nvSpPr>
          <p:cNvPr id="206" name="矩形 205"/>
          <p:cNvSpPr/>
          <p:nvPr/>
        </p:nvSpPr>
        <p:spPr>
          <a:xfrm>
            <a:off x="2183272" y="3097912"/>
            <a:ext cx="1281120" cy="519053"/>
          </a:xfrm>
          <a:prstGeom prst="rect">
            <a:avLst/>
          </a:prstGeom>
        </p:spPr>
        <p:txBody>
          <a:bodyPr wrap="none">
            <a:spAutoFit/>
          </a:bodyPr>
          <a:lstStyle/>
          <a:p>
            <a:pPr algn="r" defTabSz="1218804" fontAlgn="base">
              <a:lnSpc>
                <a:spcPct val="130000"/>
              </a:lnSpc>
              <a:spcBef>
                <a:spcPct val="0"/>
              </a:spcBef>
              <a:spcAft>
                <a:spcPct val="0"/>
              </a:spcAft>
            </a:pPr>
            <a:r>
              <a:rPr lang="zh-CN" altLang="en-US" sz="2133" b="1" noProof="1">
                <a:solidFill>
                  <a:srgbClr val="7F7F7F">
                    <a:lumMod val="50000"/>
                  </a:srgbClr>
                </a:solidFill>
                <a:latin typeface="微软雅黑" pitchFamily="34" charset="-122"/>
                <a:ea typeface="微软雅黑" pitchFamily="34" charset="-122"/>
              </a:rPr>
              <a:t>欧洲市场</a:t>
            </a:r>
            <a:endParaRPr lang="en-US" altLang="zh-CN" sz="2133" b="1" noProof="1">
              <a:solidFill>
                <a:srgbClr val="7F7F7F">
                  <a:lumMod val="50000"/>
                </a:srgbClr>
              </a:solidFill>
              <a:latin typeface="微软雅黑" pitchFamily="34" charset="-122"/>
              <a:ea typeface="微软雅黑" pitchFamily="34" charset="-122"/>
            </a:endParaRPr>
          </a:p>
        </p:txBody>
      </p:sp>
      <p:sp>
        <p:nvSpPr>
          <p:cNvPr id="207" name="TextBox 22"/>
          <p:cNvSpPr txBox="1"/>
          <p:nvPr/>
        </p:nvSpPr>
        <p:spPr>
          <a:xfrm>
            <a:off x="1036844" y="3654218"/>
            <a:ext cx="2519940" cy="633749"/>
          </a:xfrm>
          <a:prstGeom prst="rect">
            <a:avLst/>
          </a:prstGeom>
          <a:noFill/>
        </p:spPr>
        <p:txBody>
          <a:bodyPr wrap="square" lIns="91424" tIns="45713" rIns="91424" bIns="45713" rtlCol="0">
            <a:spAutoFit/>
          </a:bodyPr>
          <a:lstStyle/>
          <a:p>
            <a:pPr defTabSz="1218804" fontAlgn="base">
              <a:lnSpc>
                <a:spcPct val="120000"/>
              </a:lnSpc>
              <a:spcBef>
                <a:spcPct val="0"/>
              </a:spcBef>
              <a:spcAft>
                <a:spcPct val="40000"/>
              </a:spcAft>
              <a:buClr>
                <a:srgbClr val="292929"/>
              </a:buClr>
            </a:pPr>
            <a:r>
              <a:rPr lang="zh-CN" altLang="en-US" sz="1466"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466" noProof="1">
              <a:solidFill>
                <a:srgbClr val="333333"/>
              </a:solidFill>
              <a:latin typeface="微软雅黑" pitchFamily="34" charset="-122"/>
              <a:ea typeface="微软雅黑" pitchFamily="34" charset="-122"/>
            </a:endParaRPr>
          </a:p>
        </p:txBody>
      </p:sp>
      <p:sp>
        <p:nvSpPr>
          <p:cNvPr id="208" name="矩形 207"/>
          <p:cNvSpPr/>
          <p:nvPr/>
        </p:nvSpPr>
        <p:spPr>
          <a:xfrm>
            <a:off x="1960858" y="4652355"/>
            <a:ext cx="1281120" cy="519053"/>
          </a:xfrm>
          <a:prstGeom prst="rect">
            <a:avLst/>
          </a:prstGeom>
        </p:spPr>
        <p:txBody>
          <a:bodyPr wrap="none">
            <a:spAutoFit/>
          </a:bodyPr>
          <a:lstStyle/>
          <a:p>
            <a:pPr algn="r" defTabSz="1218804" fontAlgn="base">
              <a:lnSpc>
                <a:spcPct val="130000"/>
              </a:lnSpc>
              <a:spcBef>
                <a:spcPct val="0"/>
              </a:spcBef>
              <a:spcAft>
                <a:spcPct val="0"/>
              </a:spcAft>
            </a:pPr>
            <a:r>
              <a:rPr lang="zh-CN" altLang="en-US" sz="2133" b="1" noProof="1">
                <a:solidFill>
                  <a:srgbClr val="7F7F7F">
                    <a:lumMod val="50000"/>
                  </a:srgbClr>
                </a:solidFill>
                <a:latin typeface="微软雅黑" pitchFamily="34" charset="-122"/>
                <a:ea typeface="微软雅黑" pitchFamily="34" charset="-122"/>
              </a:rPr>
              <a:t>华北市场</a:t>
            </a:r>
            <a:endParaRPr lang="en-US" altLang="zh-CN" sz="2133" b="1" noProof="1">
              <a:solidFill>
                <a:srgbClr val="7F7F7F">
                  <a:lumMod val="50000"/>
                </a:srgbClr>
              </a:solidFill>
              <a:latin typeface="微软雅黑" pitchFamily="34" charset="-122"/>
              <a:ea typeface="微软雅黑" pitchFamily="34" charset="-122"/>
            </a:endParaRPr>
          </a:p>
        </p:txBody>
      </p:sp>
      <p:sp>
        <p:nvSpPr>
          <p:cNvPr id="209" name="TextBox 22"/>
          <p:cNvSpPr txBox="1"/>
          <p:nvPr/>
        </p:nvSpPr>
        <p:spPr>
          <a:xfrm>
            <a:off x="814430" y="5054099"/>
            <a:ext cx="2519940" cy="633749"/>
          </a:xfrm>
          <a:prstGeom prst="rect">
            <a:avLst/>
          </a:prstGeom>
          <a:noFill/>
        </p:spPr>
        <p:txBody>
          <a:bodyPr wrap="square" lIns="91424" tIns="45713" rIns="91424" bIns="45713" rtlCol="0">
            <a:spAutoFit/>
          </a:bodyPr>
          <a:lstStyle/>
          <a:p>
            <a:pPr defTabSz="1218804" fontAlgn="base">
              <a:lnSpc>
                <a:spcPct val="120000"/>
              </a:lnSpc>
              <a:spcBef>
                <a:spcPct val="0"/>
              </a:spcBef>
              <a:spcAft>
                <a:spcPct val="40000"/>
              </a:spcAft>
              <a:buClr>
                <a:srgbClr val="292929"/>
              </a:buClr>
            </a:pPr>
            <a:r>
              <a:rPr lang="zh-CN" altLang="en-US" sz="1466"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466" noProof="1">
              <a:solidFill>
                <a:srgbClr val="333333"/>
              </a:solidFill>
              <a:latin typeface="微软雅黑" pitchFamily="34" charset="-122"/>
              <a:ea typeface="微软雅黑" pitchFamily="34" charset="-122"/>
            </a:endParaRPr>
          </a:p>
        </p:txBody>
      </p:sp>
      <p:sp>
        <p:nvSpPr>
          <p:cNvPr id="210" name="矩形 209"/>
          <p:cNvSpPr/>
          <p:nvPr/>
        </p:nvSpPr>
        <p:spPr>
          <a:xfrm>
            <a:off x="8389514" y="1968296"/>
            <a:ext cx="1281120" cy="519053"/>
          </a:xfrm>
          <a:prstGeom prst="rect">
            <a:avLst/>
          </a:prstGeom>
        </p:spPr>
        <p:txBody>
          <a:bodyPr wrap="none">
            <a:spAutoFit/>
          </a:bodyPr>
          <a:lstStyle/>
          <a:p>
            <a:pPr algn="r" defTabSz="1218804" fontAlgn="base">
              <a:lnSpc>
                <a:spcPct val="130000"/>
              </a:lnSpc>
              <a:spcBef>
                <a:spcPct val="0"/>
              </a:spcBef>
              <a:spcAft>
                <a:spcPct val="0"/>
              </a:spcAft>
            </a:pPr>
            <a:r>
              <a:rPr lang="zh-CN" altLang="en-US" sz="2133" b="1" noProof="1">
                <a:solidFill>
                  <a:srgbClr val="7F7F7F">
                    <a:lumMod val="50000"/>
                  </a:srgbClr>
                </a:solidFill>
                <a:latin typeface="微软雅黑" pitchFamily="34" charset="-122"/>
                <a:ea typeface="微软雅黑" pitchFamily="34" charset="-122"/>
              </a:rPr>
              <a:t>西南市场</a:t>
            </a:r>
            <a:endParaRPr lang="en-US" altLang="zh-CN" sz="2133" b="1" noProof="1">
              <a:solidFill>
                <a:srgbClr val="7F7F7F">
                  <a:lumMod val="50000"/>
                </a:srgbClr>
              </a:solidFill>
              <a:latin typeface="微软雅黑" pitchFamily="34" charset="-122"/>
              <a:ea typeface="微软雅黑" pitchFamily="34" charset="-122"/>
            </a:endParaRPr>
          </a:p>
        </p:txBody>
      </p:sp>
      <p:sp>
        <p:nvSpPr>
          <p:cNvPr id="211" name="TextBox 22"/>
          <p:cNvSpPr txBox="1"/>
          <p:nvPr/>
        </p:nvSpPr>
        <p:spPr>
          <a:xfrm>
            <a:off x="8349787" y="2476139"/>
            <a:ext cx="2519940" cy="633749"/>
          </a:xfrm>
          <a:prstGeom prst="rect">
            <a:avLst/>
          </a:prstGeom>
          <a:noFill/>
        </p:spPr>
        <p:txBody>
          <a:bodyPr wrap="square" lIns="91424" tIns="45713" rIns="91424" bIns="45713" rtlCol="0">
            <a:spAutoFit/>
          </a:bodyPr>
          <a:lstStyle/>
          <a:p>
            <a:pPr defTabSz="1218804" fontAlgn="base">
              <a:lnSpc>
                <a:spcPct val="120000"/>
              </a:lnSpc>
              <a:spcBef>
                <a:spcPct val="0"/>
              </a:spcBef>
              <a:spcAft>
                <a:spcPct val="40000"/>
              </a:spcAft>
              <a:buClr>
                <a:srgbClr val="292929"/>
              </a:buClr>
            </a:pPr>
            <a:r>
              <a:rPr lang="zh-CN" altLang="en-US" sz="1466"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466" noProof="1">
              <a:solidFill>
                <a:srgbClr val="333333"/>
              </a:solidFill>
              <a:latin typeface="微软雅黑" pitchFamily="34" charset="-122"/>
              <a:ea typeface="微软雅黑" pitchFamily="34" charset="-122"/>
            </a:endParaRPr>
          </a:p>
        </p:txBody>
      </p:sp>
      <p:sp>
        <p:nvSpPr>
          <p:cNvPr id="212" name="矩形 211"/>
          <p:cNvSpPr/>
          <p:nvPr/>
        </p:nvSpPr>
        <p:spPr>
          <a:xfrm>
            <a:off x="9041368" y="3936844"/>
            <a:ext cx="1281120" cy="519053"/>
          </a:xfrm>
          <a:prstGeom prst="rect">
            <a:avLst/>
          </a:prstGeom>
        </p:spPr>
        <p:txBody>
          <a:bodyPr wrap="none">
            <a:spAutoFit/>
          </a:bodyPr>
          <a:lstStyle/>
          <a:p>
            <a:pPr algn="r" defTabSz="1218804" fontAlgn="base">
              <a:lnSpc>
                <a:spcPct val="130000"/>
              </a:lnSpc>
              <a:spcBef>
                <a:spcPct val="0"/>
              </a:spcBef>
              <a:spcAft>
                <a:spcPct val="0"/>
              </a:spcAft>
            </a:pPr>
            <a:r>
              <a:rPr lang="zh-CN" altLang="en-US" sz="2133" b="1" noProof="1">
                <a:solidFill>
                  <a:srgbClr val="7F7F7F">
                    <a:lumMod val="50000"/>
                  </a:srgbClr>
                </a:solidFill>
                <a:latin typeface="微软雅黑" pitchFamily="34" charset="-122"/>
                <a:ea typeface="微软雅黑" pitchFamily="34" charset="-122"/>
              </a:rPr>
              <a:t>华南市场</a:t>
            </a:r>
            <a:endParaRPr lang="en-US" altLang="zh-CN" sz="2133" b="1" noProof="1">
              <a:solidFill>
                <a:srgbClr val="7F7F7F">
                  <a:lumMod val="50000"/>
                </a:srgbClr>
              </a:solidFill>
              <a:latin typeface="微软雅黑" pitchFamily="34" charset="-122"/>
              <a:ea typeface="微软雅黑" pitchFamily="34" charset="-122"/>
            </a:endParaRPr>
          </a:p>
        </p:txBody>
      </p:sp>
      <p:sp>
        <p:nvSpPr>
          <p:cNvPr id="213" name="TextBox 22"/>
          <p:cNvSpPr txBox="1"/>
          <p:nvPr/>
        </p:nvSpPr>
        <p:spPr>
          <a:xfrm>
            <a:off x="9001640" y="4444687"/>
            <a:ext cx="2519940" cy="633749"/>
          </a:xfrm>
          <a:prstGeom prst="rect">
            <a:avLst/>
          </a:prstGeom>
          <a:noFill/>
        </p:spPr>
        <p:txBody>
          <a:bodyPr wrap="square" lIns="91424" tIns="45713" rIns="91424" bIns="45713" rtlCol="0">
            <a:spAutoFit/>
          </a:bodyPr>
          <a:lstStyle/>
          <a:p>
            <a:pPr defTabSz="1218804" fontAlgn="base">
              <a:lnSpc>
                <a:spcPct val="120000"/>
              </a:lnSpc>
              <a:spcBef>
                <a:spcPct val="0"/>
              </a:spcBef>
              <a:spcAft>
                <a:spcPct val="40000"/>
              </a:spcAft>
              <a:buClr>
                <a:srgbClr val="292929"/>
              </a:buClr>
            </a:pPr>
            <a:r>
              <a:rPr lang="zh-CN" altLang="en-US" sz="1466"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466" noProof="1">
              <a:solidFill>
                <a:srgbClr val="333333"/>
              </a:solidFill>
              <a:latin typeface="微软雅黑" pitchFamily="34" charset="-122"/>
              <a:ea typeface="微软雅黑" pitchFamily="34" charset="-122"/>
            </a:endParaRPr>
          </a:p>
        </p:txBody>
      </p:sp>
    </p:spTree>
    <p:extLst>
      <p:ext uri="{BB962C8B-B14F-4D97-AF65-F5344CB8AC3E}">
        <p14:creationId xmlns:p14="http://schemas.microsoft.com/office/powerpoint/2010/main" val="104970855"/>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2" presetClass="entr" presetSubtype="2" fill="hold" grpId="0" nodeType="withEffect">
                                  <p:stCondLst>
                                    <p:cond delay="800"/>
                                  </p:stCondLst>
                                  <p:childTnLst>
                                    <p:set>
                                      <p:cBhvr>
                                        <p:cTn id="23" dur="1" fill="hold">
                                          <p:stCondLst>
                                            <p:cond delay="0"/>
                                          </p:stCondLst>
                                        </p:cTn>
                                        <p:tgtEl>
                                          <p:spTgt spid="185"/>
                                        </p:tgtEl>
                                        <p:attrNameLst>
                                          <p:attrName>style.visibility</p:attrName>
                                        </p:attrNameLst>
                                      </p:cBhvr>
                                      <p:to>
                                        <p:strVal val="visible"/>
                                      </p:to>
                                    </p:set>
                                    <p:animEffect transition="in" filter="wipe(right)">
                                      <p:cBhvr>
                                        <p:cTn id="24" dur="500"/>
                                        <p:tgtEl>
                                          <p:spTgt spid="185"/>
                                        </p:tgtEl>
                                      </p:cBhvr>
                                    </p:animEffect>
                                  </p:childTnLst>
                                </p:cTn>
                              </p:par>
                              <p:par>
                                <p:cTn id="25" presetID="22" presetClass="entr" presetSubtype="8" fill="hold" grpId="0" nodeType="withEffect">
                                  <p:stCondLst>
                                    <p:cond delay="900"/>
                                  </p:stCondLst>
                                  <p:childTnLst>
                                    <p:set>
                                      <p:cBhvr>
                                        <p:cTn id="26" dur="1" fill="hold">
                                          <p:stCondLst>
                                            <p:cond delay="0"/>
                                          </p:stCondLst>
                                        </p:cTn>
                                        <p:tgtEl>
                                          <p:spTgt spid="186"/>
                                        </p:tgtEl>
                                        <p:attrNameLst>
                                          <p:attrName>style.visibility</p:attrName>
                                        </p:attrNameLst>
                                      </p:cBhvr>
                                      <p:to>
                                        <p:strVal val="visible"/>
                                      </p:to>
                                    </p:set>
                                    <p:animEffect transition="in" filter="wipe(left)">
                                      <p:cBhvr>
                                        <p:cTn id="27" dur="500"/>
                                        <p:tgtEl>
                                          <p:spTgt spid="186"/>
                                        </p:tgtEl>
                                      </p:cBhvr>
                                    </p:animEffect>
                                  </p:childTnLst>
                                </p:cTn>
                              </p:par>
                              <p:par>
                                <p:cTn id="28" presetID="22" presetClass="entr" presetSubtype="8" fill="hold" grpId="0" nodeType="withEffect">
                                  <p:stCondLst>
                                    <p:cond delay="1300"/>
                                  </p:stCondLst>
                                  <p:childTnLst>
                                    <p:set>
                                      <p:cBhvr>
                                        <p:cTn id="29" dur="1" fill="hold">
                                          <p:stCondLst>
                                            <p:cond delay="0"/>
                                          </p:stCondLst>
                                        </p:cTn>
                                        <p:tgtEl>
                                          <p:spTgt spid="189"/>
                                        </p:tgtEl>
                                        <p:attrNameLst>
                                          <p:attrName>style.visibility</p:attrName>
                                        </p:attrNameLst>
                                      </p:cBhvr>
                                      <p:to>
                                        <p:strVal val="visible"/>
                                      </p:to>
                                    </p:set>
                                    <p:animEffect transition="in" filter="wipe(left)">
                                      <p:cBhvr>
                                        <p:cTn id="30" dur="500"/>
                                        <p:tgtEl>
                                          <p:spTgt spid="189"/>
                                        </p:tgtEl>
                                      </p:cBhvr>
                                    </p:animEffect>
                                  </p:childTnLst>
                                </p:cTn>
                              </p:par>
                              <p:par>
                                <p:cTn id="31" presetID="22" presetClass="entr" presetSubtype="4" fill="hold" grpId="0" nodeType="withEffect">
                                  <p:stCondLst>
                                    <p:cond delay="1000"/>
                                  </p:stCondLst>
                                  <p:childTnLst>
                                    <p:set>
                                      <p:cBhvr>
                                        <p:cTn id="32" dur="1" fill="hold">
                                          <p:stCondLst>
                                            <p:cond delay="0"/>
                                          </p:stCondLst>
                                        </p:cTn>
                                        <p:tgtEl>
                                          <p:spTgt spid="188"/>
                                        </p:tgtEl>
                                        <p:attrNameLst>
                                          <p:attrName>style.visibility</p:attrName>
                                        </p:attrNameLst>
                                      </p:cBhvr>
                                      <p:to>
                                        <p:strVal val="visible"/>
                                      </p:to>
                                    </p:set>
                                    <p:animEffect transition="in" filter="wipe(down)">
                                      <p:cBhvr>
                                        <p:cTn id="33" dur="500"/>
                                        <p:tgtEl>
                                          <p:spTgt spid="188"/>
                                        </p:tgtEl>
                                      </p:cBhvr>
                                    </p:animEffect>
                                  </p:childTnLst>
                                </p:cTn>
                              </p:par>
                              <p:par>
                                <p:cTn id="34" presetID="22" presetClass="entr" presetSubtype="2" fill="hold" grpId="0" nodeType="withEffect">
                                  <p:stCondLst>
                                    <p:cond delay="1200"/>
                                  </p:stCondLst>
                                  <p:childTnLst>
                                    <p:set>
                                      <p:cBhvr>
                                        <p:cTn id="35" dur="1" fill="hold">
                                          <p:stCondLst>
                                            <p:cond delay="0"/>
                                          </p:stCondLst>
                                        </p:cTn>
                                        <p:tgtEl>
                                          <p:spTgt spid="191"/>
                                        </p:tgtEl>
                                        <p:attrNameLst>
                                          <p:attrName>style.visibility</p:attrName>
                                        </p:attrNameLst>
                                      </p:cBhvr>
                                      <p:to>
                                        <p:strVal val="visible"/>
                                      </p:to>
                                    </p:set>
                                    <p:animEffect transition="in" filter="wipe(right)">
                                      <p:cBhvr>
                                        <p:cTn id="36" dur="500"/>
                                        <p:tgtEl>
                                          <p:spTgt spid="191"/>
                                        </p:tgtEl>
                                      </p:cBhvr>
                                    </p:animEffect>
                                  </p:childTnLst>
                                </p:cTn>
                              </p:par>
                              <p:par>
                                <p:cTn id="37" presetID="22" presetClass="entr" presetSubtype="4" fill="hold" grpId="0" nodeType="withEffect">
                                  <p:stCondLst>
                                    <p:cond delay="1400"/>
                                  </p:stCondLst>
                                  <p:childTnLst>
                                    <p:set>
                                      <p:cBhvr>
                                        <p:cTn id="38" dur="1" fill="hold">
                                          <p:stCondLst>
                                            <p:cond delay="0"/>
                                          </p:stCondLst>
                                        </p:cTn>
                                        <p:tgtEl>
                                          <p:spTgt spid="192"/>
                                        </p:tgtEl>
                                        <p:attrNameLst>
                                          <p:attrName>style.visibility</p:attrName>
                                        </p:attrNameLst>
                                      </p:cBhvr>
                                      <p:to>
                                        <p:strVal val="visible"/>
                                      </p:to>
                                    </p:set>
                                    <p:animEffect transition="in" filter="wipe(down)">
                                      <p:cBhvr>
                                        <p:cTn id="39" dur="500"/>
                                        <p:tgtEl>
                                          <p:spTgt spid="192"/>
                                        </p:tgtEl>
                                      </p:cBhvr>
                                    </p:animEffect>
                                  </p:childTnLst>
                                </p:cTn>
                              </p:par>
                              <p:par>
                                <p:cTn id="40" presetID="22" presetClass="entr" presetSubtype="8" fill="hold" grpId="0" nodeType="withEffect">
                                  <p:stCondLst>
                                    <p:cond delay="1700"/>
                                  </p:stCondLst>
                                  <p:childTnLst>
                                    <p:set>
                                      <p:cBhvr>
                                        <p:cTn id="41" dur="1" fill="hold">
                                          <p:stCondLst>
                                            <p:cond delay="0"/>
                                          </p:stCondLst>
                                        </p:cTn>
                                        <p:tgtEl>
                                          <p:spTgt spid="187"/>
                                        </p:tgtEl>
                                        <p:attrNameLst>
                                          <p:attrName>style.visibility</p:attrName>
                                        </p:attrNameLst>
                                      </p:cBhvr>
                                      <p:to>
                                        <p:strVal val="visible"/>
                                      </p:to>
                                    </p:set>
                                    <p:animEffect transition="in" filter="wipe(left)">
                                      <p:cBhvr>
                                        <p:cTn id="42" dur="500"/>
                                        <p:tgtEl>
                                          <p:spTgt spid="187"/>
                                        </p:tgtEl>
                                      </p:cBhvr>
                                    </p:animEffect>
                                  </p:childTnLst>
                                </p:cTn>
                              </p:par>
                              <p:par>
                                <p:cTn id="43" presetID="22" presetClass="entr" presetSubtype="4" fill="hold" grpId="0" nodeType="withEffect">
                                  <p:stCondLst>
                                    <p:cond delay="1800"/>
                                  </p:stCondLst>
                                  <p:childTnLst>
                                    <p:set>
                                      <p:cBhvr>
                                        <p:cTn id="44" dur="1" fill="hold">
                                          <p:stCondLst>
                                            <p:cond delay="0"/>
                                          </p:stCondLst>
                                        </p:cTn>
                                        <p:tgtEl>
                                          <p:spTgt spid="193"/>
                                        </p:tgtEl>
                                        <p:attrNameLst>
                                          <p:attrName>style.visibility</p:attrName>
                                        </p:attrNameLst>
                                      </p:cBhvr>
                                      <p:to>
                                        <p:strVal val="visible"/>
                                      </p:to>
                                    </p:set>
                                    <p:animEffect transition="in" filter="wipe(down)">
                                      <p:cBhvr>
                                        <p:cTn id="45" dur="500"/>
                                        <p:tgtEl>
                                          <p:spTgt spid="193"/>
                                        </p:tgtEl>
                                      </p:cBhvr>
                                    </p:animEffect>
                                  </p:childTnLst>
                                </p:cTn>
                              </p:par>
                              <p:par>
                                <p:cTn id="46" presetID="22" presetClass="entr" presetSubtype="2" fill="hold" grpId="0" nodeType="withEffect">
                                  <p:stCondLst>
                                    <p:cond delay="2000"/>
                                  </p:stCondLst>
                                  <p:childTnLst>
                                    <p:set>
                                      <p:cBhvr>
                                        <p:cTn id="47" dur="1" fill="hold">
                                          <p:stCondLst>
                                            <p:cond delay="0"/>
                                          </p:stCondLst>
                                        </p:cTn>
                                        <p:tgtEl>
                                          <p:spTgt spid="190"/>
                                        </p:tgtEl>
                                        <p:attrNameLst>
                                          <p:attrName>style.visibility</p:attrName>
                                        </p:attrNameLst>
                                      </p:cBhvr>
                                      <p:to>
                                        <p:strVal val="visible"/>
                                      </p:to>
                                    </p:set>
                                    <p:animEffect transition="in" filter="wipe(right)">
                                      <p:cBhvr>
                                        <p:cTn id="48" dur="500"/>
                                        <p:tgtEl>
                                          <p:spTgt spid="19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94"/>
                                        </p:tgtEl>
                                        <p:attrNameLst>
                                          <p:attrName>style.visibility</p:attrName>
                                        </p:attrNameLst>
                                      </p:cBhvr>
                                      <p:to>
                                        <p:strVal val="visible"/>
                                      </p:to>
                                    </p:set>
                                    <p:anim calcmode="lin" valueType="num">
                                      <p:cBhvr>
                                        <p:cTn id="51" dur="500" fill="hold"/>
                                        <p:tgtEl>
                                          <p:spTgt spid="194"/>
                                        </p:tgtEl>
                                        <p:attrNameLst>
                                          <p:attrName>ppt_w</p:attrName>
                                        </p:attrNameLst>
                                      </p:cBhvr>
                                      <p:tavLst>
                                        <p:tav tm="0">
                                          <p:val>
                                            <p:fltVal val="0"/>
                                          </p:val>
                                        </p:tav>
                                        <p:tav tm="100000">
                                          <p:val>
                                            <p:strVal val="#ppt_w"/>
                                          </p:val>
                                        </p:tav>
                                      </p:tavLst>
                                    </p:anim>
                                    <p:anim calcmode="lin" valueType="num">
                                      <p:cBhvr>
                                        <p:cTn id="52" dur="500" fill="hold"/>
                                        <p:tgtEl>
                                          <p:spTgt spid="194"/>
                                        </p:tgtEl>
                                        <p:attrNameLst>
                                          <p:attrName>ppt_h</p:attrName>
                                        </p:attrNameLst>
                                      </p:cBhvr>
                                      <p:tavLst>
                                        <p:tav tm="0">
                                          <p:val>
                                            <p:fltVal val="0"/>
                                          </p:val>
                                        </p:tav>
                                        <p:tav tm="100000">
                                          <p:val>
                                            <p:strVal val="#ppt_h"/>
                                          </p:val>
                                        </p:tav>
                                      </p:tavLst>
                                    </p:anim>
                                    <p:animEffect transition="in" filter="fade">
                                      <p:cBhvr>
                                        <p:cTn id="53" dur="500"/>
                                        <p:tgtEl>
                                          <p:spTgt spid="194"/>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196"/>
                                        </p:tgtEl>
                                        <p:attrNameLst>
                                          <p:attrName>style.visibility</p:attrName>
                                        </p:attrNameLst>
                                      </p:cBhvr>
                                      <p:to>
                                        <p:strVal val="visible"/>
                                      </p:to>
                                    </p:set>
                                    <p:anim calcmode="lin" valueType="num">
                                      <p:cBhvr>
                                        <p:cTn id="56" dur="500" fill="hold"/>
                                        <p:tgtEl>
                                          <p:spTgt spid="196"/>
                                        </p:tgtEl>
                                        <p:attrNameLst>
                                          <p:attrName>ppt_w</p:attrName>
                                        </p:attrNameLst>
                                      </p:cBhvr>
                                      <p:tavLst>
                                        <p:tav tm="0">
                                          <p:val>
                                            <p:fltVal val="0"/>
                                          </p:val>
                                        </p:tav>
                                        <p:tav tm="100000">
                                          <p:val>
                                            <p:strVal val="#ppt_w"/>
                                          </p:val>
                                        </p:tav>
                                      </p:tavLst>
                                    </p:anim>
                                    <p:anim calcmode="lin" valueType="num">
                                      <p:cBhvr>
                                        <p:cTn id="57" dur="500" fill="hold"/>
                                        <p:tgtEl>
                                          <p:spTgt spid="196"/>
                                        </p:tgtEl>
                                        <p:attrNameLst>
                                          <p:attrName>ppt_h</p:attrName>
                                        </p:attrNameLst>
                                      </p:cBhvr>
                                      <p:tavLst>
                                        <p:tav tm="0">
                                          <p:val>
                                            <p:fltVal val="0"/>
                                          </p:val>
                                        </p:tav>
                                        <p:tav tm="100000">
                                          <p:val>
                                            <p:strVal val="#ppt_h"/>
                                          </p:val>
                                        </p:tav>
                                      </p:tavLst>
                                    </p:anim>
                                    <p:animEffect transition="in" filter="fade">
                                      <p:cBhvr>
                                        <p:cTn id="58" dur="500"/>
                                        <p:tgtEl>
                                          <p:spTgt spid="196"/>
                                        </p:tgtEl>
                                      </p:cBhvr>
                                    </p:animEffect>
                                  </p:childTnLst>
                                </p:cTn>
                              </p:par>
                              <p:par>
                                <p:cTn id="59" presetID="53" presetClass="entr" presetSubtype="16" fill="hold" grpId="0" nodeType="withEffect">
                                  <p:stCondLst>
                                    <p:cond delay="1900"/>
                                  </p:stCondLst>
                                  <p:childTnLst>
                                    <p:set>
                                      <p:cBhvr>
                                        <p:cTn id="60" dur="1" fill="hold">
                                          <p:stCondLst>
                                            <p:cond delay="0"/>
                                          </p:stCondLst>
                                        </p:cTn>
                                        <p:tgtEl>
                                          <p:spTgt spid="197"/>
                                        </p:tgtEl>
                                        <p:attrNameLst>
                                          <p:attrName>style.visibility</p:attrName>
                                        </p:attrNameLst>
                                      </p:cBhvr>
                                      <p:to>
                                        <p:strVal val="visible"/>
                                      </p:to>
                                    </p:set>
                                    <p:anim calcmode="lin" valueType="num">
                                      <p:cBhvr>
                                        <p:cTn id="61" dur="500" fill="hold"/>
                                        <p:tgtEl>
                                          <p:spTgt spid="197"/>
                                        </p:tgtEl>
                                        <p:attrNameLst>
                                          <p:attrName>ppt_w</p:attrName>
                                        </p:attrNameLst>
                                      </p:cBhvr>
                                      <p:tavLst>
                                        <p:tav tm="0">
                                          <p:val>
                                            <p:fltVal val="0"/>
                                          </p:val>
                                        </p:tav>
                                        <p:tav tm="100000">
                                          <p:val>
                                            <p:strVal val="#ppt_w"/>
                                          </p:val>
                                        </p:tav>
                                      </p:tavLst>
                                    </p:anim>
                                    <p:anim calcmode="lin" valueType="num">
                                      <p:cBhvr>
                                        <p:cTn id="62" dur="500" fill="hold"/>
                                        <p:tgtEl>
                                          <p:spTgt spid="197"/>
                                        </p:tgtEl>
                                        <p:attrNameLst>
                                          <p:attrName>ppt_h</p:attrName>
                                        </p:attrNameLst>
                                      </p:cBhvr>
                                      <p:tavLst>
                                        <p:tav tm="0">
                                          <p:val>
                                            <p:fltVal val="0"/>
                                          </p:val>
                                        </p:tav>
                                        <p:tav tm="100000">
                                          <p:val>
                                            <p:strVal val="#ppt_h"/>
                                          </p:val>
                                        </p:tav>
                                      </p:tavLst>
                                    </p:anim>
                                    <p:animEffect transition="in" filter="fade">
                                      <p:cBhvr>
                                        <p:cTn id="63" dur="500"/>
                                        <p:tgtEl>
                                          <p:spTgt spid="197"/>
                                        </p:tgtEl>
                                      </p:cBhvr>
                                    </p:animEffect>
                                  </p:childTnLst>
                                </p:cTn>
                              </p:par>
                              <p:par>
                                <p:cTn id="64" presetID="53" presetClass="entr" presetSubtype="16" fill="hold" grpId="0" nodeType="withEffect">
                                  <p:stCondLst>
                                    <p:cond delay="1400"/>
                                  </p:stCondLst>
                                  <p:childTnLst>
                                    <p:set>
                                      <p:cBhvr>
                                        <p:cTn id="65" dur="1" fill="hold">
                                          <p:stCondLst>
                                            <p:cond delay="0"/>
                                          </p:stCondLst>
                                        </p:cTn>
                                        <p:tgtEl>
                                          <p:spTgt spid="195"/>
                                        </p:tgtEl>
                                        <p:attrNameLst>
                                          <p:attrName>style.visibility</p:attrName>
                                        </p:attrNameLst>
                                      </p:cBhvr>
                                      <p:to>
                                        <p:strVal val="visible"/>
                                      </p:to>
                                    </p:set>
                                    <p:anim calcmode="lin" valueType="num">
                                      <p:cBhvr>
                                        <p:cTn id="66" dur="500" fill="hold"/>
                                        <p:tgtEl>
                                          <p:spTgt spid="195"/>
                                        </p:tgtEl>
                                        <p:attrNameLst>
                                          <p:attrName>ppt_w</p:attrName>
                                        </p:attrNameLst>
                                      </p:cBhvr>
                                      <p:tavLst>
                                        <p:tav tm="0">
                                          <p:val>
                                            <p:fltVal val="0"/>
                                          </p:val>
                                        </p:tav>
                                        <p:tav tm="100000">
                                          <p:val>
                                            <p:strVal val="#ppt_w"/>
                                          </p:val>
                                        </p:tav>
                                      </p:tavLst>
                                    </p:anim>
                                    <p:anim calcmode="lin" valueType="num">
                                      <p:cBhvr>
                                        <p:cTn id="67" dur="500" fill="hold"/>
                                        <p:tgtEl>
                                          <p:spTgt spid="195"/>
                                        </p:tgtEl>
                                        <p:attrNameLst>
                                          <p:attrName>ppt_h</p:attrName>
                                        </p:attrNameLst>
                                      </p:cBhvr>
                                      <p:tavLst>
                                        <p:tav tm="0">
                                          <p:val>
                                            <p:fltVal val="0"/>
                                          </p:val>
                                        </p:tav>
                                        <p:tav tm="100000">
                                          <p:val>
                                            <p:strVal val="#ppt_h"/>
                                          </p:val>
                                        </p:tav>
                                      </p:tavLst>
                                    </p:anim>
                                    <p:animEffect transition="in" filter="fade">
                                      <p:cBhvr>
                                        <p:cTn id="68" dur="500"/>
                                        <p:tgtEl>
                                          <p:spTgt spid="195"/>
                                        </p:tgtEl>
                                      </p:cBhvr>
                                    </p:animEffect>
                                  </p:childTnLst>
                                </p:cTn>
                              </p:par>
                              <p:par>
                                <p:cTn id="69" presetID="53" presetClass="entr" presetSubtype="16" fill="hold" grpId="0" nodeType="withEffect">
                                  <p:stCondLst>
                                    <p:cond delay="2200"/>
                                  </p:stCondLst>
                                  <p:childTnLst>
                                    <p:set>
                                      <p:cBhvr>
                                        <p:cTn id="70" dur="1" fill="hold">
                                          <p:stCondLst>
                                            <p:cond delay="0"/>
                                          </p:stCondLst>
                                        </p:cTn>
                                        <p:tgtEl>
                                          <p:spTgt spid="198"/>
                                        </p:tgtEl>
                                        <p:attrNameLst>
                                          <p:attrName>style.visibility</p:attrName>
                                        </p:attrNameLst>
                                      </p:cBhvr>
                                      <p:to>
                                        <p:strVal val="visible"/>
                                      </p:to>
                                    </p:set>
                                    <p:anim calcmode="lin" valueType="num">
                                      <p:cBhvr>
                                        <p:cTn id="71" dur="500" fill="hold"/>
                                        <p:tgtEl>
                                          <p:spTgt spid="198"/>
                                        </p:tgtEl>
                                        <p:attrNameLst>
                                          <p:attrName>ppt_w</p:attrName>
                                        </p:attrNameLst>
                                      </p:cBhvr>
                                      <p:tavLst>
                                        <p:tav tm="0">
                                          <p:val>
                                            <p:fltVal val="0"/>
                                          </p:val>
                                        </p:tav>
                                        <p:tav tm="100000">
                                          <p:val>
                                            <p:strVal val="#ppt_w"/>
                                          </p:val>
                                        </p:tav>
                                      </p:tavLst>
                                    </p:anim>
                                    <p:anim calcmode="lin" valueType="num">
                                      <p:cBhvr>
                                        <p:cTn id="72" dur="500" fill="hold"/>
                                        <p:tgtEl>
                                          <p:spTgt spid="198"/>
                                        </p:tgtEl>
                                        <p:attrNameLst>
                                          <p:attrName>ppt_h</p:attrName>
                                        </p:attrNameLst>
                                      </p:cBhvr>
                                      <p:tavLst>
                                        <p:tav tm="0">
                                          <p:val>
                                            <p:fltVal val="0"/>
                                          </p:val>
                                        </p:tav>
                                        <p:tav tm="100000">
                                          <p:val>
                                            <p:strVal val="#ppt_h"/>
                                          </p:val>
                                        </p:tav>
                                      </p:tavLst>
                                    </p:anim>
                                    <p:animEffect transition="in" filter="fade">
                                      <p:cBhvr>
                                        <p:cTn id="73" dur="500"/>
                                        <p:tgtEl>
                                          <p:spTgt spid="198"/>
                                        </p:tgtEl>
                                      </p:cBhvr>
                                    </p:animEffect>
                                  </p:childTnLst>
                                </p:cTn>
                              </p:par>
                              <p:par>
                                <p:cTn id="74" presetID="53" presetClass="entr" presetSubtype="16" fill="hold" grpId="0" nodeType="withEffect">
                                  <p:stCondLst>
                                    <p:cond delay="2200"/>
                                  </p:stCondLst>
                                  <p:childTnLst>
                                    <p:set>
                                      <p:cBhvr>
                                        <p:cTn id="75" dur="1" fill="hold">
                                          <p:stCondLst>
                                            <p:cond delay="0"/>
                                          </p:stCondLst>
                                        </p:cTn>
                                        <p:tgtEl>
                                          <p:spTgt spid="204"/>
                                        </p:tgtEl>
                                        <p:attrNameLst>
                                          <p:attrName>style.visibility</p:attrName>
                                        </p:attrNameLst>
                                      </p:cBhvr>
                                      <p:to>
                                        <p:strVal val="visible"/>
                                      </p:to>
                                    </p:set>
                                    <p:anim calcmode="lin" valueType="num">
                                      <p:cBhvr>
                                        <p:cTn id="76" dur="500" fill="hold"/>
                                        <p:tgtEl>
                                          <p:spTgt spid="204"/>
                                        </p:tgtEl>
                                        <p:attrNameLst>
                                          <p:attrName>ppt_w</p:attrName>
                                        </p:attrNameLst>
                                      </p:cBhvr>
                                      <p:tavLst>
                                        <p:tav tm="0">
                                          <p:val>
                                            <p:fltVal val="0"/>
                                          </p:val>
                                        </p:tav>
                                        <p:tav tm="100000">
                                          <p:val>
                                            <p:strVal val="#ppt_w"/>
                                          </p:val>
                                        </p:tav>
                                      </p:tavLst>
                                    </p:anim>
                                    <p:anim calcmode="lin" valueType="num">
                                      <p:cBhvr>
                                        <p:cTn id="77" dur="500" fill="hold"/>
                                        <p:tgtEl>
                                          <p:spTgt spid="204"/>
                                        </p:tgtEl>
                                        <p:attrNameLst>
                                          <p:attrName>ppt_h</p:attrName>
                                        </p:attrNameLst>
                                      </p:cBhvr>
                                      <p:tavLst>
                                        <p:tav tm="0">
                                          <p:val>
                                            <p:fltVal val="0"/>
                                          </p:val>
                                        </p:tav>
                                        <p:tav tm="100000">
                                          <p:val>
                                            <p:strVal val="#ppt_h"/>
                                          </p:val>
                                        </p:tav>
                                      </p:tavLst>
                                    </p:anim>
                                    <p:animEffect transition="in" filter="fade">
                                      <p:cBhvr>
                                        <p:cTn id="78" dur="500"/>
                                        <p:tgtEl>
                                          <p:spTgt spid="204"/>
                                        </p:tgtEl>
                                      </p:cBhvr>
                                    </p:animEffect>
                                  </p:childTnLst>
                                </p:cTn>
                              </p:par>
                            </p:childTnLst>
                          </p:cTn>
                        </p:par>
                        <p:par>
                          <p:cTn id="79" fill="hold">
                            <p:stCondLst>
                              <p:cond delay="3700"/>
                            </p:stCondLst>
                            <p:childTnLst>
                              <p:par>
                                <p:cTn id="80" presetID="2" presetClass="entr" presetSubtype="8"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0-#ppt_w/2"/>
                                          </p:val>
                                        </p:tav>
                                        <p:tav tm="100000">
                                          <p:val>
                                            <p:strVal val="#ppt_x"/>
                                          </p:val>
                                        </p:tav>
                                      </p:tavLst>
                                    </p:anim>
                                    <p:anim calcmode="lin" valueType="num">
                                      <p:cBhvr additive="base">
                                        <p:cTn id="83" dur="500" fill="hold"/>
                                        <p:tgtEl>
                                          <p:spTgt spid="2"/>
                                        </p:tgtEl>
                                        <p:attrNameLst>
                                          <p:attrName>ppt_y</p:attrName>
                                        </p:attrNameLst>
                                      </p:cBhvr>
                                      <p:tavLst>
                                        <p:tav tm="0">
                                          <p:val>
                                            <p:strVal val="#ppt_y"/>
                                          </p:val>
                                        </p:tav>
                                        <p:tav tm="100000">
                                          <p:val>
                                            <p:strVal val="#ppt_y"/>
                                          </p:val>
                                        </p:tav>
                                      </p:tavLst>
                                    </p:anim>
                                  </p:childTnLst>
                                </p:cTn>
                              </p:par>
                              <p:par>
                                <p:cTn id="84" presetID="16" presetClass="entr" presetSubtype="21" fill="hold" grpId="0" nodeType="withEffect">
                                  <p:stCondLst>
                                    <p:cond delay="0"/>
                                  </p:stCondLst>
                                  <p:childTnLst>
                                    <p:set>
                                      <p:cBhvr>
                                        <p:cTn id="85" dur="1" fill="hold">
                                          <p:stCondLst>
                                            <p:cond delay="0"/>
                                          </p:stCondLst>
                                        </p:cTn>
                                        <p:tgtEl>
                                          <p:spTgt spid="205"/>
                                        </p:tgtEl>
                                        <p:attrNameLst>
                                          <p:attrName>style.visibility</p:attrName>
                                        </p:attrNameLst>
                                      </p:cBhvr>
                                      <p:to>
                                        <p:strVal val="visible"/>
                                      </p:to>
                                    </p:set>
                                    <p:animEffect transition="in" filter="barn(inVertical)">
                                      <p:cBhvr>
                                        <p:cTn id="86" dur="500"/>
                                        <p:tgtEl>
                                          <p:spTgt spid="205"/>
                                        </p:tgtEl>
                                      </p:cBhvr>
                                    </p:animEffect>
                                  </p:childTnLst>
                                </p:cTn>
                              </p:par>
                              <p:par>
                                <p:cTn id="87" presetID="2" presetClass="entr" presetSubtype="8" fill="hold" grpId="0" nodeType="withEffect">
                                  <p:stCondLst>
                                    <p:cond delay="0"/>
                                  </p:stCondLst>
                                  <p:childTnLst>
                                    <p:set>
                                      <p:cBhvr>
                                        <p:cTn id="88" dur="1" fill="hold">
                                          <p:stCondLst>
                                            <p:cond delay="0"/>
                                          </p:stCondLst>
                                        </p:cTn>
                                        <p:tgtEl>
                                          <p:spTgt spid="206"/>
                                        </p:tgtEl>
                                        <p:attrNameLst>
                                          <p:attrName>style.visibility</p:attrName>
                                        </p:attrNameLst>
                                      </p:cBhvr>
                                      <p:to>
                                        <p:strVal val="visible"/>
                                      </p:to>
                                    </p:set>
                                    <p:anim calcmode="lin" valueType="num">
                                      <p:cBhvr additive="base">
                                        <p:cTn id="89" dur="500" fill="hold"/>
                                        <p:tgtEl>
                                          <p:spTgt spid="206"/>
                                        </p:tgtEl>
                                        <p:attrNameLst>
                                          <p:attrName>ppt_x</p:attrName>
                                        </p:attrNameLst>
                                      </p:cBhvr>
                                      <p:tavLst>
                                        <p:tav tm="0">
                                          <p:val>
                                            <p:strVal val="0-#ppt_w/2"/>
                                          </p:val>
                                        </p:tav>
                                        <p:tav tm="100000">
                                          <p:val>
                                            <p:strVal val="#ppt_x"/>
                                          </p:val>
                                        </p:tav>
                                      </p:tavLst>
                                    </p:anim>
                                    <p:anim calcmode="lin" valueType="num">
                                      <p:cBhvr additive="base">
                                        <p:cTn id="90" dur="500" fill="hold"/>
                                        <p:tgtEl>
                                          <p:spTgt spid="206"/>
                                        </p:tgtEl>
                                        <p:attrNameLst>
                                          <p:attrName>ppt_y</p:attrName>
                                        </p:attrNameLst>
                                      </p:cBhvr>
                                      <p:tavLst>
                                        <p:tav tm="0">
                                          <p:val>
                                            <p:strVal val="#ppt_y"/>
                                          </p:val>
                                        </p:tav>
                                        <p:tav tm="100000">
                                          <p:val>
                                            <p:strVal val="#ppt_y"/>
                                          </p:val>
                                        </p:tav>
                                      </p:tavLst>
                                    </p:anim>
                                  </p:childTnLst>
                                </p:cTn>
                              </p:par>
                              <p:par>
                                <p:cTn id="91" presetID="16" presetClass="entr" presetSubtype="21" fill="hold" grpId="0" nodeType="withEffect">
                                  <p:stCondLst>
                                    <p:cond delay="0"/>
                                  </p:stCondLst>
                                  <p:childTnLst>
                                    <p:set>
                                      <p:cBhvr>
                                        <p:cTn id="92" dur="1" fill="hold">
                                          <p:stCondLst>
                                            <p:cond delay="0"/>
                                          </p:stCondLst>
                                        </p:cTn>
                                        <p:tgtEl>
                                          <p:spTgt spid="207"/>
                                        </p:tgtEl>
                                        <p:attrNameLst>
                                          <p:attrName>style.visibility</p:attrName>
                                        </p:attrNameLst>
                                      </p:cBhvr>
                                      <p:to>
                                        <p:strVal val="visible"/>
                                      </p:to>
                                    </p:set>
                                    <p:animEffect transition="in" filter="barn(inVertical)">
                                      <p:cBhvr>
                                        <p:cTn id="93" dur="500"/>
                                        <p:tgtEl>
                                          <p:spTgt spid="207"/>
                                        </p:tgtEl>
                                      </p:cBhvr>
                                    </p:animEffect>
                                  </p:childTnLst>
                                </p:cTn>
                              </p:par>
                              <p:par>
                                <p:cTn id="94" presetID="2" presetClass="entr" presetSubtype="8" fill="hold" grpId="0" nodeType="withEffect">
                                  <p:stCondLst>
                                    <p:cond delay="0"/>
                                  </p:stCondLst>
                                  <p:childTnLst>
                                    <p:set>
                                      <p:cBhvr>
                                        <p:cTn id="95" dur="1" fill="hold">
                                          <p:stCondLst>
                                            <p:cond delay="0"/>
                                          </p:stCondLst>
                                        </p:cTn>
                                        <p:tgtEl>
                                          <p:spTgt spid="208"/>
                                        </p:tgtEl>
                                        <p:attrNameLst>
                                          <p:attrName>style.visibility</p:attrName>
                                        </p:attrNameLst>
                                      </p:cBhvr>
                                      <p:to>
                                        <p:strVal val="visible"/>
                                      </p:to>
                                    </p:set>
                                    <p:anim calcmode="lin" valueType="num">
                                      <p:cBhvr additive="base">
                                        <p:cTn id="96" dur="500" fill="hold"/>
                                        <p:tgtEl>
                                          <p:spTgt spid="208"/>
                                        </p:tgtEl>
                                        <p:attrNameLst>
                                          <p:attrName>ppt_x</p:attrName>
                                        </p:attrNameLst>
                                      </p:cBhvr>
                                      <p:tavLst>
                                        <p:tav tm="0">
                                          <p:val>
                                            <p:strVal val="0-#ppt_w/2"/>
                                          </p:val>
                                        </p:tav>
                                        <p:tav tm="100000">
                                          <p:val>
                                            <p:strVal val="#ppt_x"/>
                                          </p:val>
                                        </p:tav>
                                      </p:tavLst>
                                    </p:anim>
                                    <p:anim calcmode="lin" valueType="num">
                                      <p:cBhvr additive="base">
                                        <p:cTn id="97" dur="500" fill="hold"/>
                                        <p:tgtEl>
                                          <p:spTgt spid="208"/>
                                        </p:tgtEl>
                                        <p:attrNameLst>
                                          <p:attrName>ppt_y</p:attrName>
                                        </p:attrNameLst>
                                      </p:cBhvr>
                                      <p:tavLst>
                                        <p:tav tm="0">
                                          <p:val>
                                            <p:strVal val="#ppt_y"/>
                                          </p:val>
                                        </p:tav>
                                        <p:tav tm="100000">
                                          <p:val>
                                            <p:strVal val="#ppt_y"/>
                                          </p:val>
                                        </p:tav>
                                      </p:tavLst>
                                    </p:anim>
                                  </p:childTnLst>
                                </p:cTn>
                              </p:par>
                              <p:par>
                                <p:cTn id="98" presetID="16" presetClass="entr" presetSubtype="21" fill="hold" grpId="0" nodeType="withEffect">
                                  <p:stCondLst>
                                    <p:cond delay="0"/>
                                  </p:stCondLst>
                                  <p:childTnLst>
                                    <p:set>
                                      <p:cBhvr>
                                        <p:cTn id="99" dur="1" fill="hold">
                                          <p:stCondLst>
                                            <p:cond delay="0"/>
                                          </p:stCondLst>
                                        </p:cTn>
                                        <p:tgtEl>
                                          <p:spTgt spid="209"/>
                                        </p:tgtEl>
                                        <p:attrNameLst>
                                          <p:attrName>style.visibility</p:attrName>
                                        </p:attrNameLst>
                                      </p:cBhvr>
                                      <p:to>
                                        <p:strVal val="visible"/>
                                      </p:to>
                                    </p:set>
                                    <p:animEffect transition="in" filter="barn(inVertical)">
                                      <p:cBhvr>
                                        <p:cTn id="100" dur="500"/>
                                        <p:tgtEl>
                                          <p:spTgt spid="209"/>
                                        </p:tgtEl>
                                      </p:cBhvr>
                                    </p:animEffect>
                                  </p:childTnLst>
                                </p:cTn>
                              </p:par>
                              <p:par>
                                <p:cTn id="101" presetID="2" presetClass="entr" presetSubtype="8" fill="hold" grpId="0" nodeType="withEffect">
                                  <p:stCondLst>
                                    <p:cond delay="0"/>
                                  </p:stCondLst>
                                  <p:childTnLst>
                                    <p:set>
                                      <p:cBhvr>
                                        <p:cTn id="102" dur="1" fill="hold">
                                          <p:stCondLst>
                                            <p:cond delay="0"/>
                                          </p:stCondLst>
                                        </p:cTn>
                                        <p:tgtEl>
                                          <p:spTgt spid="210"/>
                                        </p:tgtEl>
                                        <p:attrNameLst>
                                          <p:attrName>style.visibility</p:attrName>
                                        </p:attrNameLst>
                                      </p:cBhvr>
                                      <p:to>
                                        <p:strVal val="visible"/>
                                      </p:to>
                                    </p:set>
                                    <p:anim calcmode="lin" valueType="num">
                                      <p:cBhvr additive="base">
                                        <p:cTn id="103" dur="500" fill="hold"/>
                                        <p:tgtEl>
                                          <p:spTgt spid="210"/>
                                        </p:tgtEl>
                                        <p:attrNameLst>
                                          <p:attrName>ppt_x</p:attrName>
                                        </p:attrNameLst>
                                      </p:cBhvr>
                                      <p:tavLst>
                                        <p:tav tm="0">
                                          <p:val>
                                            <p:strVal val="0-#ppt_w/2"/>
                                          </p:val>
                                        </p:tav>
                                        <p:tav tm="100000">
                                          <p:val>
                                            <p:strVal val="#ppt_x"/>
                                          </p:val>
                                        </p:tav>
                                      </p:tavLst>
                                    </p:anim>
                                    <p:anim calcmode="lin" valueType="num">
                                      <p:cBhvr additive="base">
                                        <p:cTn id="104" dur="500" fill="hold"/>
                                        <p:tgtEl>
                                          <p:spTgt spid="210"/>
                                        </p:tgtEl>
                                        <p:attrNameLst>
                                          <p:attrName>ppt_y</p:attrName>
                                        </p:attrNameLst>
                                      </p:cBhvr>
                                      <p:tavLst>
                                        <p:tav tm="0">
                                          <p:val>
                                            <p:strVal val="#ppt_y"/>
                                          </p:val>
                                        </p:tav>
                                        <p:tav tm="100000">
                                          <p:val>
                                            <p:strVal val="#ppt_y"/>
                                          </p:val>
                                        </p:tav>
                                      </p:tavLst>
                                    </p:anim>
                                  </p:childTnLst>
                                </p:cTn>
                              </p:par>
                              <p:par>
                                <p:cTn id="105" presetID="16" presetClass="entr" presetSubtype="21" fill="hold" grpId="0" nodeType="withEffect">
                                  <p:stCondLst>
                                    <p:cond delay="0"/>
                                  </p:stCondLst>
                                  <p:childTnLst>
                                    <p:set>
                                      <p:cBhvr>
                                        <p:cTn id="106" dur="1" fill="hold">
                                          <p:stCondLst>
                                            <p:cond delay="0"/>
                                          </p:stCondLst>
                                        </p:cTn>
                                        <p:tgtEl>
                                          <p:spTgt spid="211"/>
                                        </p:tgtEl>
                                        <p:attrNameLst>
                                          <p:attrName>style.visibility</p:attrName>
                                        </p:attrNameLst>
                                      </p:cBhvr>
                                      <p:to>
                                        <p:strVal val="visible"/>
                                      </p:to>
                                    </p:set>
                                    <p:animEffect transition="in" filter="barn(inVertical)">
                                      <p:cBhvr>
                                        <p:cTn id="107" dur="500"/>
                                        <p:tgtEl>
                                          <p:spTgt spid="211"/>
                                        </p:tgtEl>
                                      </p:cBhvr>
                                    </p:animEffect>
                                  </p:childTnLst>
                                </p:cTn>
                              </p:par>
                              <p:par>
                                <p:cTn id="108" presetID="2" presetClass="entr" presetSubtype="8" fill="hold" grpId="0" nodeType="withEffect">
                                  <p:stCondLst>
                                    <p:cond delay="0"/>
                                  </p:stCondLst>
                                  <p:childTnLst>
                                    <p:set>
                                      <p:cBhvr>
                                        <p:cTn id="109" dur="1" fill="hold">
                                          <p:stCondLst>
                                            <p:cond delay="0"/>
                                          </p:stCondLst>
                                        </p:cTn>
                                        <p:tgtEl>
                                          <p:spTgt spid="212"/>
                                        </p:tgtEl>
                                        <p:attrNameLst>
                                          <p:attrName>style.visibility</p:attrName>
                                        </p:attrNameLst>
                                      </p:cBhvr>
                                      <p:to>
                                        <p:strVal val="visible"/>
                                      </p:to>
                                    </p:set>
                                    <p:anim calcmode="lin" valueType="num">
                                      <p:cBhvr additive="base">
                                        <p:cTn id="110" dur="500" fill="hold"/>
                                        <p:tgtEl>
                                          <p:spTgt spid="212"/>
                                        </p:tgtEl>
                                        <p:attrNameLst>
                                          <p:attrName>ppt_x</p:attrName>
                                        </p:attrNameLst>
                                      </p:cBhvr>
                                      <p:tavLst>
                                        <p:tav tm="0">
                                          <p:val>
                                            <p:strVal val="0-#ppt_w/2"/>
                                          </p:val>
                                        </p:tav>
                                        <p:tav tm="100000">
                                          <p:val>
                                            <p:strVal val="#ppt_x"/>
                                          </p:val>
                                        </p:tav>
                                      </p:tavLst>
                                    </p:anim>
                                    <p:anim calcmode="lin" valueType="num">
                                      <p:cBhvr additive="base">
                                        <p:cTn id="111" dur="500" fill="hold"/>
                                        <p:tgtEl>
                                          <p:spTgt spid="212"/>
                                        </p:tgtEl>
                                        <p:attrNameLst>
                                          <p:attrName>ppt_y</p:attrName>
                                        </p:attrNameLst>
                                      </p:cBhvr>
                                      <p:tavLst>
                                        <p:tav tm="0">
                                          <p:val>
                                            <p:strVal val="#ppt_y"/>
                                          </p:val>
                                        </p:tav>
                                        <p:tav tm="100000">
                                          <p:val>
                                            <p:strVal val="#ppt_y"/>
                                          </p:val>
                                        </p:tav>
                                      </p:tavLst>
                                    </p:anim>
                                  </p:childTnLst>
                                </p:cTn>
                              </p:par>
                              <p:par>
                                <p:cTn id="112" presetID="16" presetClass="entr" presetSubtype="21" fill="hold" grpId="0" nodeType="withEffect">
                                  <p:stCondLst>
                                    <p:cond delay="0"/>
                                  </p:stCondLst>
                                  <p:childTnLst>
                                    <p:set>
                                      <p:cBhvr>
                                        <p:cTn id="113" dur="1" fill="hold">
                                          <p:stCondLst>
                                            <p:cond delay="0"/>
                                          </p:stCondLst>
                                        </p:cTn>
                                        <p:tgtEl>
                                          <p:spTgt spid="213"/>
                                        </p:tgtEl>
                                        <p:attrNameLst>
                                          <p:attrName>style.visibility</p:attrName>
                                        </p:attrNameLst>
                                      </p:cBhvr>
                                      <p:to>
                                        <p:strVal val="visible"/>
                                      </p:to>
                                    </p:set>
                                    <p:animEffect transition="in" filter="barn(inVertical)">
                                      <p:cBhvr>
                                        <p:cTn id="11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526138"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当前国际经济形势分析</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grpSp>
        <p:nvGrpSpPr>
          <p:cNvPr id="36" name="Group 27"/>
          <p:cNvGrpSpPr/>
          <p:nvPr>
            <p:custDataLst>
              <p:tags r:id="rId1"/>
            </p:custDataLst>
          </p:nvPr>
        </p:nvGrpSpPr>
        <p:grpSpPr bwMode="gray">
          <a:xfrm>
            <a:off x="1830117" y="1296059"/>
            <a:ext cx="6895237" cy="3825205"/>
            <a:chOff x="1832768" y="1268759"/>
            <a:chExt cx="6240462" cy="3571875"/>
          </a:xfrm>
          <a:solidFill>
            <a:sysClr val="window" lastClr="FFFFFF">
              <a:lumMod val="50000"/>
            </a:sysClr>
          </a:solidFill>
        </p:grpSpPr>
        <p:sp>
          <p:nvSpPr>
            <p:cNvPr id="3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009BD2"/>
            </a:solid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9"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50"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51"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52"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53" name="Group 69"/>
            <p:cNvGrpSpPr>
              <a:grpSpLocks noChangeAspect="1"/>
            </p:cNvGrpSpPr>
            <p:nvPr/>
          </p:nvGrpSpPr>
          <p:grpSpPr bwMode="gray">
            <a:xfrm>
              <a:off x="6801642" y="3364259"/>
              <a:ext cx="161925" cy="231775"/>
              <a:chOff x="3802" y="2280"/>
              <a:chExt cx="102" cy="146"/>
            </a:xfrm>
            <a:grpFill/>
          </p:grpSpPr>
          <p:sp>
            <p:nvSpPr>
              <p:cNvPr id="41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2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2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2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2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54"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55"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56"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57"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58"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59"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0"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1"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2"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3"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4"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5"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6"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8"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69"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70" name="Group 97"/>
            <p:cNvGrpSpPr>
              <a:grpSpLocks noChangeAspect="1"/>
            </p:cNvGrpSpPr>
            <p:nvPr/>
          </p:nvGrpSpPr>
          <p:grpSpPr bwMode="gray">
            <a:xfrm>
              <a:off x="5818980" y="3002309"/>
              <a:ext cx="636588" cy="587375"/>
              <a:chOff x="3183" y="2052"/>
              <a:chExt cx="401" cy="370"/>
            </a:xfrm>
            <a:grpFill/>
          </p:grpSpPr>
          <p:sp>
            <p:nvSpPr>
              <p:cNvPr id="40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0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0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0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1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71"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72" name="Group 106"/>
            <p:cNvGrpSpPr>
              <a:grpSpLocks noChangeAspect="1"/>
            </p:cNvGrpSpPr>
            <p:nvPr/>
          </p:nvGrpSpPr>
          <p:grpSpPr bwMode="gray">
            <a:xfrm>
              <a:off x="7017542" y="2807047"/>
              <a:ext cx="282575" cy="320675"/>
              <a:chOff x="3938" y="1929"/>
              <a:chExt cx="178" cy="202"/>
            </a:xfrm>
            <a:grpFill/>
          </p:grpSpPr>
          <p:sp>
            <p:nvSpPr>
              <p:cNvPr id="40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0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0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0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73"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74"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75"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76"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0B0F0"/>
            </a:solid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77"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78" name="Group 116"/>
            <p:cNvGrpSpPr>
              <a:grpSpLocks noChangeAspect="1"/>
            </p:cNvGrpSpPr>
            <p:nvPr/>
          </p:nvGrpSpPr>
          <p:grpSpPr bwMode="gray">
            <a:xfrm>
              <a:off x="5099842" y="1268760"/>
              <a:ext cx="2973388" cy="1638300"/>
              <a:chOff x="2730" y="960"/>
              <a:chExt cx="1873" cy="1032"/>
            </a:xfrm>
            <a:grpFill/>
          </p:grpSpPr>
          <p:grpSp>
            <p:nvGrpSpPr>
              <p:cNvPr id="385" name="Group 117"/>
              <p:cNvGrpSpPr>
                <a:grpSpLocks noChangeAspect="1"/>
              </p:cNvGrpSpPr>
              <p:nvPr/>
            </p:nvGrpSpPr>
            <p:grpSpPr bwMode="gray">
              <a:xfrm>
                <a:off x="3044" y="960"/>
                <a:ext cx="1473" cy="481"/>
                <a:chOff x="3044" y="960"/>
                <a:chExt cx="1473" cy="481"/>
              </a:xfrm>
              <a:grpFill/>
            </p:grpSpPr>
            <p:sp>
              <p:nvSpPr>
                <p:cNvPr id="38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9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0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40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38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8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8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grpSp>
          <p:nvGrpSpPr>
            <p:cNvPr id="79" name="Group 135"/>
            <p:cNvGrpSpPr>
              <a:grpSpLocks noChangeAspect="1"/>
            </p:cNvGrpSpPr>
            <p:nvPr/>
          </p:nvGrpSpPr>
          <p:grpSpPr bwMode="gray">
            <a:xfrm>
              <a:off x="5214142" y="2886422"/>
              <a:ext cx="647700" cy="585788"/>
              <a:chOff x="2802" y="1979"/>
              <a:chExt cx="408" cy="369"/>
            </a:xfrm>
            <a:grpFill/>
          </p:grpSpPr>
          <p:sp>
            <p:nvSpPr>
              <p:cNvPr id="35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357" name="Group 137"/>
              <p:cNvGrpSpPr>
                <a:grpSpLocks noChangeAspect="1"/>
              </p:cNvGrpSpPr>
              <p:nvPr/>
            </p:nvGrpSpPr>
            <p:grpSpPr bwMode="gray">
              <a:xfrm>
                <a:off x="2889" y="2101"/>
                <a:ext cx="17" cy="51"/>
                <a:chOff x="2889" y="2101"/>
                <a:chExt cx="17" cy="51"/>
              </a:xfrm>
              <a:grpFill/>
            </p:grpSpPr>
            <p:sp>
              <p:nvSpPr>
                <p:cNvPr id="38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8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8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35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359" name="Group 142"/>
              <p:cNvGrpSpPr>
                <a:grpSpLocks noChangeAspect="1"/>
              </p:cNvGrpSpPr>
              <p:nvPr/>
            </p:nvGrpSpPr>
            <p:grpSpPr bwMode="gray">
              <a:xfrm>
                <a:off x="2896" y="2116"/>
                <a:ext cx="231" cy="189"/>
                <a:chOff x="2896" y="2116"/>
                <a:chExt cx="231" cy="189"/>
              </a:xfrm>
              <a:grpFill/>
            </p:grpSpPr>
            <p:sp>
              <p:nvSpPr>
                <p:cNvPr id="38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8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grpSp>
            <p:nvGrpSpPr>
              <p:cNvPr id="360" name="Group 145"/>
              <p:cNvGrpSpPr>
                <a:grpSpLocks noChangeAspect="1"/>
              </p:cNvGrpSpPr>
              <p:nvPr/>
            </p:nvGrpSpPr>
            <p:grpSpPr bwMode="gray">
              <a:xfrm>
                <a:off x="2984" y="2276"/>
                <a:ext cx="114" cy="72"/>
                <a:chOff x="2984" y="2276"/>
                <a:chExt cx="114" cy="72"/>
              </a:xfrm>
              <a:grpFill/>
            </p:grpSpPr>
            <p:sp>
              <p:nvSpPr>
                <p:cNvPr id="37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7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36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362" name="Group 149"/>
              <p:cNvGrpSpPr>
                <a:grpSpLocks noChangeAspect="1"/>
              </p:cNvGrpSpPr>
              <p:nvPr/>
            </p:nvGrpSpPr>
            <p:grpSpPr bwMode="gray">
              <a:xfrm>
                <a:off x="3086" y="2189"/>
                <a:ext cx="85" cy="114"/>
                <a:chOff x="3086" y="2189"/>
                <a:chExt cx="85" cy="114"/>
              </a:xfrm>
              <a:grpFill/>
            </p:grpSpPr>
            <p:sp>
              <p:nvSpPr>
                <p:cNvPr id="37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7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36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364" name="Group 153"/>
              <p:cNvGrpSpPr>
                <a:grpSpLocks noChangeAspect="1"/>
              </p:cNvGrpSpPr>
              <p:nvPr/>
            </p:nvGrpSpPr>
            <p:grpSpPr bwMode="gray">
              <a:xfrm>
                <a:off x="3000" y="2012"/>
                <a:ext cx="210" cy="192"/>
                <a:chOff x="3000" y="2012"/>
                <a:chExt cx="210" cy="192"/>
              </a:xfrm>
              <a:grpFill/>
            </p:grpSpPr>
            <p:sp>
              <p:nvSpPr>
                <p:cNvPr id="37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7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36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6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6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368" name="Group 159"/>
              <p:cNvGrpSpPr>
                <a:grpSpLocks noChangeAspect="1"/>
              </p:cNvGrpSpPr>
              <p:nvPr/>
            </p:nvGrpSpPr>
            <p:grpSpPr bwMode="gray">
              <a:xfrm>
                <a:off x="2802" y="1979"/>
                <a:ext cx="205" cy="88"/>
                <a:chOff x="2802" y="1979"/>
                <a:chExt cx="205" cy="88"/>
              </a:xfrm>
              <a:grpFill/>
            </p:grpSpPr>
            <p:sp>
              <p:nvSpPr>
                <p:cNvPr id="37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7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36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7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7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81"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82"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83"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84"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85"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86" name="Group 170"/>
            <p:cNvGrpSpPr>
              <a:grpSpLocks noChangeAspect="1"/>
            </p:cNvGrpSpPr>
            <p:nvPr/>
          </p:nvGrpSpPr>
          <p:grpSpPr bwMode="gray">
            <a:xfrm>
              <a:off x="5539580" y="2891184"/>
              <a:ext cx="96838" cy="77788"/>
              <a:chOff x="3007" y="1982"/>
              <a:chExt cx="61" cy="49"/>
            </a:xfrm>
            <a:grpFill/>
          </p:grpSpPr>
          <p:sp>
            <p:nvSpPr>
              <p:cNvPr id="35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5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9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95" name="Group 222"/>
            <p:cNvGrpSpPr>
              <a:grpSpLocks noChangeAspect="1"/>
            </p:cNvGrpSpPr>
            <p:nvPr/>
          </p:nvGrpSpPr>
          <p:grpSpPr bwMode="gray">
            <a:xfrm>
              <a:off x="4945856" y="1268759"/>
              <a:ext cx="287338" cy="296863"/>
              <a:chOff x="3202" y="1036"/>
              <a:chExt cx="181" cy="187"/>
            </a:xfrm>
            <a:grpFill/>
          </p:grpSpPr>
          <p:sp>
            <p:nvSpPr>
              <p:cNvPr id="34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4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5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5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5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5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9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9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9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9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0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0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0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103" name="Group 236"/>
            <p:cNvGrpSpPr>
              <a:grpSpLocks noChangeAspect="1"/>
            </p:cNvGrpSpPr>
            <p:nvPr/>
          </p:nvGrpSpPr>
          <p:grpSpPr bwMode="gray">
            <a:xfrm>
              <a:off x="3344068" y="3475384"/>
              <a:ext cx="808038" cy="1365250"/>
              <a:chOff x="1624" y="2350"/>
              <a:chExt cx="509" cy="860"/>
            </a:xfrm>
            <a:grpFill/>
          </p:grpSpPr>
          <p:sp>
            <p:nvSpPr>
              <p:cNvPr id="32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2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2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2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2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2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2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0067B4"/>
              </a:solid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3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4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4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4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4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4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4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4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4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10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0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0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0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0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0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1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1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112" name="Group 270"/>
            <p:cNvGrpSpPr>
              <a:grpSpLocks noChangeAspect="1"/>
            </p:cNvGrpSpPr>
            <p:nvPr/>
          </p:nvGrpSpPr>
          <p:grpSpPr bwMode="gray">
            <a:xfrm>
              <a:off x="1832768" y="1897409"/>
              <a:ext cx="1765300" cy="1346200"/>
              <a:chOff x="672" y="1356"/>
              <a:chExt cx="1112" cy="848"/>
            </a:xfrm>
            <a:grpFill/>
          </p:grpSpPr>
          <p:grpSp>
            <p:nvGrpSpPr>
              <p:cNvPr id="311" name="Group 271"/>
              <p:cNvGrpSpPr>
                <a:grpSpLocks noChangeAspect="1"/>
              </p:cNvGrpSpPr>
              <p:nvPr/>
            </p:nvGrpSpPr>
            <p:grpSpPr bwMode="gray">
              <a:xfrm>
                <a:off x="672" y="1356"/>
                <a:ext cx="418" cy="413"/>
                <a:chOff x="672" y="1356"/>
                <a:chExt cx="418" cy="413"/>
              </a:xfrm>
              <a:grpFill/>
            </p:grpSpPr>
            <p:sp>
              <p:nvSpPr>
                <p:cNvPr id="31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1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2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2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2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grpSp>
            <p:nvGrpSpPr>
              <p:cNvPr id="312" name="Group 277"/>
              <p:cNvGrpSpPr>
                <a:grpSpLocks noChangeAspect="1"/>
              </p:cNvGrpSpPr>
              <p:nvPr/>
            </p:nvGrpSpPr>
            <p:grpSpPr bwMode="gray">
              <a:xfrm>
                <a:off x="1149" y="1865"/>
                <a:ext cx="635" cy="339"/>
                <a:chOff x="1149" y="1865"/>
                <a:chExt cx="635" cy="339"/>
              </a:xfrm>
              <a:grpFill/>
            </p:grpSpPr>
            <p:sp>
              <p:nvSpPr>
                <p:cNvPr id="31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1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1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1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1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004D86"/>
                </a:solid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grpSp>
        <p:grpSp>
          <p:nvGrpSpPr>
            <p:cNvPr id="113" name="Group 283"/>
            <p:cNvGrpSpPr>
              <a:grpSpLocks noChangeAspect="1"/>
            </p:cNvGrpSpPr>
            <p:nvPr/>
          </p:nvGrpSpPr>
          <p:grpSpPr bwMode="gray">
            <a:xfrm>
              <a:off x="2304256" y="1268759"/>
              <a:ext cx="1538288" cy="1622425"/>
              <a:chOff x="969" y="960"/>
              <a:chExt cx="969" cy="1022"/>
            </a:xfrm>
            <a:grpFill/>
          </p:grpSpPr>
          <p:sp>
            <p:nvSpPr>
              <p:cNvPr id="28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8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8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8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8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8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8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8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9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0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31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11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1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1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1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1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1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2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3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3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3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3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3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3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3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3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138" name="Group 337"/>
            <p:cNvGrpSpPr>
              <a:grpSpLocks noChangeAspect="1"/>
            </p:cNvGrpSpPr>
            <p:nvPr/>
          </p:nvGrpSpPr>
          <p:grpSpPr bwMode="gray">
            <a:xfrm>
              <a:off x="3455193" y="3327747"/>
              <a:ext cx="28575" cy="44450"/>
              <a:chOff x="1694" y="2257"/>
              <a:chExt cx="18" cy="28"/>
            </a:xfrm>
            <a:grpFill/>
          </p:grpSpPr>
          <p:sp>
            <p:nvSpPr>
              <p:cNvPr id="28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8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13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4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5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151" name="Group 362"/>
            <p:cNvGrpSpPr/>
            <p:nvPr/>
          </p:nvGrpSpPr>
          <p:grpSpPr bwMode="gray">
            <a:xfrm>
              <a:off x="4580731" y="1911697"/>
              <a:ext cx="879476" cy="1109663"/>
              <a:chOff x="4580731" y="1911697"/>
              <a:chExt cx="879476" cy="1109663"/>
            </a:xfrm>
            <a:grpFill/>
          </p:grpSpPr>
          <p:sp>
            <p:nvSpPr>
              <p:cNvPr id="23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3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3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234" name="Group 178"/>
              <p:cNvGrpSpPr>
                <a:grpSpLocks noChangeAspect="1"/>
              </p:cNvGrpSpPr>
              <p:nvPr/>
            </p:nvGrpSpPr>
            <p:grpSpPr bwMode="gray">
              <a:xfrm>
                <a:off x="4876006" y="2765772"/>
                <a:ext cx="204788" cy="242888"/>
                <a:chOff x="2589" y="1903"/>
                <a:chExt cx="129" cy="153"/>
              </a:xfrm>
              <a:grpFill/>
            </p:grpSpPr>
            <p:sp>
              <p:nvSpPr>
                <p:cNvPr id="27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7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7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23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3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3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3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3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4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4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242" name="Group 189"/>
              <p:cNvGrpSpPr>
                <a:grpSpLocks noChangeAspect="1"/>
              </p:cNvGrpSpPr>
              <p:nvPr/>
            </p:nvGrpSpPr>
            <p:grpSpPr bwMode="gray">
              <a:xfrm>
                <a:off x="4679156" y="2659410"/>
                <a:ext cx="247650" cy="244475"/>
                <a:chOff x="2465" y="1836"/>
                <a:chExt cx="156" cy="154"/>
              </a:xfrm>
              <a:grpFill/>
            </p:grpSpPr>
            <p:sp>
              <p:nvSpPr>
                <p:cNvPr id="27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7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grpSp>
            <p:nvGrpSpPr>
              <p:cNvPr id="243" name="Group 192"/>
              <p:cNvGrpSpPr>
                <a:grpSpLocks noChangeAspect="1"/>
              </p:cNvGrpSpPr>
              <p:nvPr/>
            </p:nvGrpSpPr>
            <p:grpSpPr bwMode="gray">
              <a:xfrm>
                <a:off x="4620419" y="2430810"/>
                <a:ext cx="171450" cy="258763"/>
                <a:chOff x="2428" y="1692"/>
                <a:chExt cx="108" cy="163"/>
              </a:xfrm>
              <a:grpFill/>
            </p:grpSpPr>
            <p:sp>
              <p:nvSpPr>
                <p:cNvPr id="27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7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24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4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4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4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248" name="Group 199"/>
              <p:cNvGrpSpPr>
                <a:grpSpLocks noChangeAspect="1"/>
              </p:cNvGrpSpPr>
              <p:nvPr/>
            </p:nvGrpSpPr>
            <p:grpSpPr bwMode="gray">
              <a:xfrm>
                <a:off x="5033169" y="2808635"/>
                <a:ext cx="68263" cy="68263"/>
                <a:chOff x="2688" y="1930"/>
                <a:chExt cx="43" cy="43"/>
              </a:xfrm>
              <a:grpFill/>
            </p:grpSpPr>
            <p:sp>
              <p:nvSpPr>
                <p:cNvPr id="27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7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24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5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6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6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6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6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6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6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6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6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268" name="Group 359"/>
              <p:cNvGrpSpPr/>
              <p:nvPr/>
            </p:nvGrpSpPr>
            <p:grpSpPr bwMode="gray">
              <a:xfrm>
                <a:off x="5080794" y="2788583"/>
                <a:ext cx="75600" cy="108000"/>
                <a:chOff x="4160739" y="2986112"/>
                <a:chExt cx="187325" cy="233362"/>
              </a:xfrm>
              <a:grpFill/>
            </p:grpSpPr>
            <p:sp>
              <p:nvSpPr>
                <p:cNvPr id="26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7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grpSp>
        <p:grpSp>
          <p:nvGrpSpPr>
            <p:cNvPr id="152" name="Group 368"/>
            <p:cNvGrpSpPr/>
            <p:nvPr/>
          </p:nvGrpSpPr>
          <p:grpSpPr bwMode="gray">
            <a:xfrm>
              <a:off x="4455318" y="2994372"/>
              <a:ext cx="1196974" cy="1339850"/>
              <a:chOff x="4455318" y="2994372"/>
              <a:chExt cx="1196974" cy="1339850"/>
            </a:xfrm>
            <a:grpFill/>
          </p:grpSpPr>
          <p:sp>
            <p:nvSpPr>
              <p:cNvPr id="15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5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155" name="Group 367"/>
              <p:cNvGrpSpPr/>
              <p:nvPr/>
            </p:nvGrpSpPr>
            <p:grpSpPr bwMode="gray">
              <a:xfrm>
                <a:off x="4455318" y="2994372"/>
                <a:ext cx="1196974" cy="1339850"/>
                <a:chOff x="4455318" y="2994372"/>
                <a:chExt cx="1196974" cy="1339850"/>
              </a:xfrm>
              <a:grpFill/>
            </p:grpSpPr>
            <p:sp>
              <p:nvSpPr>
                <p:cNvPr id="15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5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5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5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6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7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7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7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7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7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175" name="Group 25"/>
                <p:cNvGrpSpPr>
                  <a:grpSpLocks noChangeAspect="1"/>
                </p:cNvGrpSpPr>
                <p:nvPr/>
              </p:nvGrpSpPr>
              <p:grpSpPr bwMode="gray">
                <a:xfrm>
                  <a:off x="4961730" y="3769072"/>
                  <a:ext cx="219075" cy="239713"/>
                  <a:chOff x="2643" y="2535"/>
                  <a:chExt cx="138" cy="151"/>
                </a:xfrm>
                <a:grp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sp>
              <p:nvSpPr>
                <p:cNvPr id="17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7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7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7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8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8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8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8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8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19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0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0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0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0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1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1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1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1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1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1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2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2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2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2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2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sp>
              <p:nvSpPr>
                <p:cNvPr id="22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US" sz="2399" kern="0" dirty="0">
                    <a:solidFill>
                      <a:sysClr val="windowText" lastClr="000000"/>
                    </a:solidFill>
                    <a:latin typeface="Arial" pitchFamily="34" charset="0"/>
                    <a:ea typeface="黑体" pitchFamily="49" charset="-122"/>
                  </a:endParaRPr>
                </a:p>
              </p:txBody>
            </p:sp>
            <p:grpSp>
              <p:nvGrpSpPr>
                <p:cNvPr id="226" name="Group 364"/>
                <p:cNvGrpSpPr>
                  <a:grpSpLocks noChangeAspect="1"/>
                </p:cNvGrpSpPr>
                <p:nvPr/>
              </p:nvGrpSpPr>
              <p:grpSpPr bwMode="gray">
                <a:xfrm>
                  <a:off x="5141117" y="3280172"/>
                  <a:ext cx="289379" cy="349200"/>
                  <a:chOff x="3548063" y="12700"/>
                  <a:chExt cx="5667375" cy="6838950"/>
                </a:xfrm>
                <a:grp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GB" sz="2399" kern="0" dirty="0">
                      <a:solidFill>
                        <a:sysClr val="windowText" lastClr="000000"/>
                      </a:solidFill>
                      <a:latin typeface="Arial" pitchFamily="34" charset="0"/>
                      <a:ea typeface="黑体" pitchFamily="49" charset="-122"/>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algn="ctr" defTabSz="1218804">
                      <a:defRPr/>
                    </a:pPr>
                    <a:endParaRPr lang="en-GB" sz="2399" kern="0" dirty="0">
                      <a:solidFill>
                        <a:sysClr val="windowText" lastClr="000000"/>
                      </a:solidFill>
                      <a:latin typeface="Arial" pitchFamily="34" charset="0"/>
                      <a:ea typeface="黑体" pitchFamily="49" charset="-122"/>
                    </a:endParaRPr>
                  </a:p>
                </p:txBody>
              </p:sp>
            </p:grpSp>
          </p:grpSp>
        </p:grpSp>
      </p:grpSp>
      <p:grpSp>
        <p:nvGrpSpPr>
          <p:cNvPr id="424" name="组合 423"/>
          <p:cNvGrpSpPr/>
          <p:nvPr/>
        </p:nvGrpSpPr>
        <p:grpSpPr>
          <a:xfrm>
            <a:off x="2947405" y="2628080"/>
            <a:ext cx="272119" cy="464074"/>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algn="ctr" defTabSz="1218804">
                <a:defRPr/>
              </a:pPr>
              <a:r>
                <a:rPr lang="en-US" altLang="zh-CN" sz="1466" b="1" kern="0" dirty="0">
                  <a:solidFill>
                    <a:sysClr val="windowText" lastClr="000000"/>
                  </a:solidFill>
                  <a:latin typeface="微软雅黑" pitchFamily="34" charset="-122"/>
                  <a:ea typeface="微软雅黑" pitchFamily="34" charset="-122"/>
                </a:rPr>
                <a:t>2</a:t>
              </a:r>
              <a:endParaRPr lang="zh-CN" altLang="en-US" sz="1466" b="1" kern="0" dirty="0">
                <a:solidFill>
                  <a:sysClr val="windowText" lastClr="000000"/>
                </a:solidFill>
                <a:latin typeface="微软雅黑" pitchFamily="34" charset="-122"/>
                <a:ea typeface="微软雅黑" pitchFamily="34" charset="-122"/>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121882" tIns="60941" rIns="121882" bIns="60941" numCol="1" anchor="t" anchorCtr="0" compatLnSpc="1">
              <a:prstTxWarp prst="textNoShape">
                <a:avLst/>
              </a:prstTxWarp>
            </a:bodyPr>
            <a:lstStyle/>
            <a:p>
              <a:pPr algn="ctr" defTabSz="1218804">
                <a:defRPr/>
              </a:pPr>
              <a:endParaRPr lang="en-US" sz="1466" kern="0" dirty="0">
                <a:solidFill>
                  <a:sysClr val="windowText" lastClr="000000"/>
                </a:solidFill>
                <a:latin typeface="Arial" pitchFamily="34" charset="0"/>
                <a:ea typeface="黑体" pitchFamily="49" charset="-122"/>
              </a:endParaRPr>
            </a:p>
          </p:txBody>
        </p:sp>
      </p:grpSp>
      <p:grpSp>
        <p:nvGrpSpPr>
          <p:cNvPr id="427" name="组合 426"/>
          <p:cNvGrpSpPr/>
          <p:nvPr/>
        </p:nvGrpSpPr>
        <p:grpSpPr>
          <a:xfrm>
            <a:off x="4889799" y="2198722"/>
            <a:ext cx="272119" cy="464074"/>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algn="ctr" defTabSz="1218804">
                <a:defRPr/>
              </a:pPr>
              <a:r>
                <a:rPr lang="en-US" altLang="zh-CN" sz="1466" b="1" kern="0" dirty="0">
                  <a:solidFill>
                    <a:sysClr val="windowText" lastClr="000000"/>
                  </a:solidFill>
                  <a:latin typeface="微软雅黑" pitchFamily="34" charset="-122"/>
                  <a:ea typeface="微软雅黑" pitchFamily="34" charset="-122"/>
                </a:rPr>
                <a:t>3</a:t>
              </a:r>
              <a:endParaRPr lang="zh-CN" altLang="en-US" sz="1466" b="1" kern="0" dirty="0">
                <a:solidFill>
                  <a:sysClr val="windowText" lastClr="000000"/>
                </a:solidFill>
                <a:latin typeface="微软雅黑" pitchFamily="34" charset="-122"/>
                <a:ea typeface="微软雅黑" pitchFamily="34" charset="-122"/>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121882" tIns="60941" rIns="121882" bIns="60941" numCol="1" anchor="t" anchorCtr="0" compatLnSpc="1">
              <a:prstTxWarp prst="textNoShape">
                <a:avLst/>
              </a:prstTxWarp>
            </a:bodyPr>
            <a:lstStyle/>
            <a:p>
              <a:pPr algn="ctr" defTabSz="1218804">
                <a:defRPr/>
              </a:pPr>
              <a:endParaRPr lang="en-US" sz="1466" kern="0" dirty="0">
                <a:solidFill>
                  <a:sysClr val="windowText" lastClr="000000"/>
                </a:solidFill>
                <a:latin typeface="Arial" pitchFamily="34" charset="0"/>
                <a:ea typeface="黑体" pitchFamily="49" charset="-122"/>
              </a:endParaRPr>
            </a:p>
          </p:txBody>
        </p:sp>
      </p:grpSp>
      <p:grpSp>
        <p:nvGrpSpPr>
          <p:cNvPr id="430" name="组合 429"/>
          <p:cNvGrpSpPr/>
          <p:nvPr/>
        </p:nvGrpSpPr>
        <p:grpSpPr>
          <a:xfrm>
            <a:off x="7015937" y="2755706"/>
            <a:ext cx="272119" cy="464074"/>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algn="ctr" defTabSz="1218804">
                <a:defRPr/>
              </a:pPr>
              <a:r>
                <a:rPr lang="en-US" altLang="zh-CN" sz="1466" b="1" kern="0" dirty="0">
                  <a:solidFill>
                    <a:sysClr val="windowText" lastClr="000000"/>
                  </a:solidFill>
                  <a:latin typeface="微软雅黑" pitchFamily="34" charset="-122"/>
                  <a:ea typeface="微软雅黑" pitchFamily="34" charset="-122"/>
                </a:rPr>
                <a:t>1</a:t>
              </a:r>
              <a:endParaRPr lang="zh-CN" altLang="en-US" sz="1466" b="1" kern="0" dirty="0">
                <a:solidFill>
                  <a:sysClr val="windowText" lastClr="000000"/>
                </a:solidFill>
                <a:latin typeface="微软雅黑" pitchFamily="34" charset="-122"/>
                <a:ea typeface="微软雅黑" pitchFamily="34" charset="-122"/>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121882" tIns="60941" rIns="121882" bIns="60941" numCol="1" anchor="t" anchorCtr="0" compatLnSpc="1">
              <a:prstTxWarp prst="textNoShape">
                <a:avLst/>
              </a:prstTxWarp>
            </a:bodyPr>
            <a:lstStyle/>
            <a:p>
              <a:pPr algn="ctr" defTabSz="1218804">
                <a:defRPr/>
              </a:pPr>
              <a:endParaRPr lang="en-US" sz="1466" kern="0" dirty="0">
                <a:solidFill>
                  <a:sysClr val="windowText" lastClr="000000"/>
                </a:solidFill>
                <a:latin typeface="Arial" pitchFamily="34" charset="0"/>
                <a:ea typeface="黑体" pitchFamily="49" charset="-122"/>
              </a:endParaRPr>
            </a:p>
          </p:txBody>
        </p:sp>
      </p:grpSp>
      <p:grpSp>
        <p:nvGrpSpPr>
          <p:cNvPr id="433" name="组合 432"/>
          <p:cNvGrpSpPr/>
          <p:nvPr/>
        </p:nvGrpSpPr>
        <p:grpSpPr>
          <a:xfrm>
            <a:off x="7537603" y="3883191"/>
            <a:ext cx="272119" cy="464074"/>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algn="ctr" defTabSz="1218804">
                <a:defRPr/>
              </a:pPr>
              <a:r>
                <a:rPr lang="en-US" altLang="zh-CN" sz="1466" b="1" kern="0" dirty="0">
                  <a:solidFill>
                    <a:sysClr val="windowText" lastClr="000000"/>
                  </a:solidFill>
                  <a:latin typeface="微软雅黑" pitchFamily="34" charset="-122"/>
                  <a:ea typeface="微软雅黑" pitchFamily="34" charset="-122"/>
                </a:rPr>
                <a:t>5</a:t>
              </a:r>
              <a:endParaRPr lang="zh-CN" altLang="en-US" sz="1466" b="1" kern="0" dirty="0">
                <a:solidFill>
                  <a:sysClr val="windowText" lastClr="000000"/>
                </a:solidFill>
                <a:latin typeface="微软雅黑" pitchFamily="34" charset="-122"/>
                <a:ea typeface="微软雅黑" pitchFamily="34" charset="-122"/>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121882" tIns="60941" rIns="121882" bIns="60941" numCol="1" anchor="t" anchorCtr="0" compatLnSpc="1">
              <a:prstTxWarp prst="textNoShape">
                <a:avLst/>
              </a:prstTxWarp>
            </a:bodyPr>
            <a:lstStyle/>
            <a:p>
              <a:pPr algn="ctr" defTabSz="1218804">
                <a:defRPr/>
              </a:pPr>
              <a:endParaRPr lang="en-US" sz="1466" kern="0" dirty="0">
                <a:solidFill>
                  <a:sysClr val="windowText" lastClr="000000"/>
                </a:solidFill>
                <a:latin typeface="Arial" pitchFamily="34" charset="0"/>
                <a:ea typeface="黑体" pitchFamily="49" charset="-122"/>
              </a:endParaRPr>
            </a:p>
          </p:txBody>
        </p:sp>
      </p:grpSp>
      <p:grpSp>
        <p:nvGrpSpPr>
          <p:cNvPr id="436" name="组合 435"/>
          <p:cNvGrpSpPr/>
          <p:nvPr/>
        </p:nvGrpSpPr>
        <p:grpSpPr>
          <a:xfrm>
            <a:off x="3945709" y="3678920"/>
            <a:ext cx="272119" cy="464074"/>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algn="ctr" defTabSz="1218804">
                <a:defRPr/>
              </a:pPr>
              <a:r>
                <a:rPr lang="en-US" altLang="zh-CN" sz="1466" b="1" kern="0" dirty="0">
                  <a:solidFill>
                    <a:sysClr val="windowText" lastClr="000000"/>
                  </a:solidFill>
                  <a:latin typeface="微软雅黑" pitchFamily="34" charset="-122"/>
                  <a:ea typeface="微软雅黑" pitchFamily="34" charset="-122"/>
                </a:rPr>
                <a:t>4</a:t>
              </a:r>
              <a:endParaRPr lang="zh-CN" altLang="en-US" sz="1466" b="1" kern="0" dirty="0">
                <a:solidFill>
                  <a:sysClr val="windowText" lastClr="000000"/>
                </a:solidFill>
                <a:latin typeface="微软雅黑" pitchFamily="34" charset="-122"/>
                <a:ea typeface="微软雅黑" pitchFamily="34" charset="-122"/>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grpFill/>
            <a:ln>
              <a:noFill/>
            </a:ln>
          </p:spPr>
          <p:txBody>
            <a:bodyPr vert="horz" wrap="square" lIns="121882" tIns="60941" rIns="121882" bIns="60941" numCol="1" anchor="t" anchorCtr="0" compatLnSpc="1">
              <a:prstTxWarp prst="textNoShape">
                <a:avLst/>
              </a:prstTxWarp>
            </a:bodyPr>
            <a:lstStyle/>
            <a:p>
              <a:pPr algn="ctr" defTabSz="1218804">
                <a:defRPr/>
              </a:pPr>
              <a:endParaRPr lang="en-US" sz="1466" kern="0" dirty="0">
                <a:solidFill>
                  <a:sysClr val="windowText" lastClr="000000"/>
                </a:solidFill>
                <a:latin typeface="Arial" pitchFamily="34" charset="0"/>
                <a:ea typeface="黑体" pitchFamily="49" charset="-122"/>
              </a:endParaRPr>
            </a:p>
          </p:txBody>
        </p:sp>
      </p:grpSp>
      <p:grpSp>
        <p:nvGrpSpPr>
          <p:cNvPr id="439" name="Group 2"/>
          <p:cNvGrpSpPr/>
          <p:nvPr/>
        </p:nvGrpSpPr>
        <p:grpSpPr>
          <a:xfrm>
            <a:off x="2981896" y="2662795"/>
            <a:ext cx="4590198" cy="1684469"/>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rgbClr val="009DD9">
                  <a:lumMod val="75000"/>
                </a:srgbClr>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rgbClr val="009DD9">
                  <a:lumMod val="75000"/>
                </a:srgbClr>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rgbClr val="009DD9">
                  <a:lumMod val="75000"/>
                </a:srgbClr>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rgbClr val="009DD9">
                  <a:lumMod val="75000"/>
                </a:srgbClr>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rgbClr val="009DD9">
                  <a:lumMod val="75000"/>
                </a:srgbClr>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rgbClr val="009DD9">
                  <a:lumMod val="75000"/>
                </a:srgbClr>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rgbClr val="009DD9">
                  <a:lumMod val="75000"/>
                </a:srgbClr>
              </a:solidFill>
              <a:prstDash val="solid"/>
              <a:miter lim="800000"/>
            </a:ln>
            <a:effectLst/>
          </p:spPr>
        </p:cxnSp>
      </p:grpSp>
      <p:cxnSp>
        <p:nvCxnSpPr>
          <p:cNvPr id="447" name="Straight Connector 29"/>
          <p:cNvCxnSpPr>
            <a:stCxn id="435" idx="2"/>
            <a:endCxn id="432" idx="2"/>
          </p:cNvCxnSpPr>
          <p:nvPr/>
        </p:nvCxnSpPr>
        <p:spPr>
          <a:xfrm flipH="1" flipV="1">
            <a:off x="7151997" y="3219778"/>
            <a:ext cx="521666" cy="1127487"/>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5242396" y="2823721"/>
            <a:ext cx="2431268" cy="1523544"/>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4081768" y="2662797"/>
            <a:ext cx="944090" cy="1480196"/>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903901" y="5376972"/>
            <a:ext cx="1540728" cy="773573"/>
            <a:chOff x="5107314" y="1418093"/>
            <a:chExt cx="1540936" cy="773573"/>
          </a:xfrm>
        </p:grpSpPr>
        <p:sp>
          <p:nvSpPr>
            <p:cNvPr id="451" name="Oval 1"/>
            <p:cNvSpPr>
              <a:spLocks noChangeAspect="1"/>
            </p:cNvSpPr>
            <p:nvPr/>
          </p:nvSpPr>
          <p:spPr>
            <a:xfrm>
              <a:off x="5107314" y="1457704"/>
              <a:ext cx="205458" cy="205458"/>
            </a:xfrm>
            <a:prstGeom prst="ellipse">
              <a:avLst/>
            </a:prstGeom>
            <a:solidFill>
              <a:srgbClr val="00B0F0"/>
            </a:solidFill>
            <a:ln w="12700" cap="flat" cmpd="sng" algn="ctr">
              <a:noFill/>
              <a:prstDash val="solid"/>
              <a:miter lim="800000"/>
            </a:ln>
            <a:effectLst/>
          </p:spPr>
          <p:txBody>
            <a:bodyPr rtlCol="0" anchor="ctr"/>
            <a:lstStyle/>
            <a:p>
              <a:pPr algn="ctr" defTabSz="1218804">
                <a:defRPr/>
              </a:pPr>
              <a:endParaRPr lang="en-US" sz="1066" kern="0" dirty="0">
                <a:solidFill>
                  <a:sysClr val="window" lastClr="FFFFFF"/>
                </a:solidFill>
                <a:latin typeface="微软雅黑" pitchFamily="34" charset="-122"/>
                <a:ea typeface="微软雅黑" pitchFamily="34" charset="-122"/>
              </a:endParaRPr>
            </a:p>
          </p:txBody>
        </p:sp>
        <p:sp>
          <p:nvSpPr>
            <p:cNvPr id="452" name="Content Placeholder 2"/>
            <p:cNvSpPr txBox="1">
              <a:spLocks/>
            </p:cNvSpPr>
            <p:nvPr/>
          </p:nvSpPr>
          <p:spPr>
            <a:xfrm>
              <a:off x="5276350" y="1418093"/>
              <a:ext cx="1371900" cy="773573"/>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b="1" dirty="0">
                  <a:solidFill>
                    <a:sysClr val="window" lastClr="FFFFFF">
                      <a:lumMod val="65000"/>
                    </a:sysClr>
                  </a:solidFill>
                  <a:latin typeface="微软雅黑" pitchFamily="34" charset="-122"/>
                  <a:ea typeface="微软雅黑" pitchFamily="34" charset="-122"/>
                </a:rPr>
                <a:t>中国</a:t>
              </a:r>
              <a:endParaRPr lang="en-US" altLang="zh-CN" sz="1066" b="1" dirty="0">
                <a:solidFill>
                  <a:sysClr val="window" lastClr="FFFFFF">
                    <a:lumMod val="65000"/>
                  </a:sysClr>
                </a:solidFill>
                <a:latin typeface="微软雅黑" pitchFamily="34" charset="-122"/>
                <a:ea typeface="微软雅黑" pitchFamily="34" charset="-122"/>
              </a:endParaRPr>
            </a:p>
            <a:p>
              <a:pPr marL="0" indent="0" defTabSz="1218804">
                <a:buNone/>
                <a:defRPr/>
              </a:pPr>
              <a:r>
                <a:rPr lang="zh-CN" altLang="en-US" sz="1066" dirty="0">
                  <a:solidFill>
                    <a:sysClr val="window" lastClr="FFFFFF">
                      <a:lumMod val="65000"/>
                    </a:sysClr>
                  </a:solidFill>
                  <a:latin typeface="微软雅黑" pitchFamily="34" charset="-122"/>
                  <a:ea typeface="微软雅黑" pitchFamily="34" charset="-122"/>
                </a:rPr>
                <a:t>您的内容打在这里，或者通过复制您的文本，在此框中粘贴。</a:t>
              </a:r>
              <a:endParaRPr lang="en-US" sz="1066" dirty="0">
                <a:solidFill>
                  <a:sysClr val="window" lastClr="FFFFFF">
                    <a:lumMod val="65000"/>
                  </a:sysClr>
                </a:solidFill>
                <a:latin typeface="微软雅黑" pitchFamily="34" charset="-122"/>
                <a:ea typeface="微软雅黑" pitchFamily="34" charset="-122"/>
              </a:endParaRPr>
            </a:p>
          </p:txBody>
        </p:sp>
      </p:grpSp>
      <p:grpSp>
        <p:nvGrpSpPr>
          <p:cNvPr id="453" name="Group 404"/>
          <p:cNvGrpSpPr/>
          <p:nvPr/>
        </p:nvGrpSpPr>
        <p:grpSpPr>
          <a:xfrm>
            <a:off x="3498207" y="5376971"/>
            <a:ext cx="1570206" cy="756321"/>
            <a:chOff x="5107314" y="1445720"/>
            <a:chExt cx="1570418" cy="756321"/>
          </a:xfrm>
        </p:grpSpPr>
        <p:sp>
          <p:nvSpPr>
            <p:cNvPr id="454" name="Oval 405"/>
            <p:cNvSpPr>
              <a:spLocks noChangeAspect="1"/>
            </p:cNvSpPr>
            <p:nvPr/>
          </p:nvSpPr>
          <p:spPr>
            <a:xfrm>
              <a:off x="5107314" y="1457704"/>
              <a:ext cx="205458" cy="205458"/>
            </a:xfrm>
            <a:prstGeom prst="ellipse">
              <a:avLst/>
            </a:prstGeom>
            <a:solidFill>
              <a:srgbClr val="004D86"/>
            </a:solidFill>
            <a:ln w="12700" cap="flat" cmpd="sng" algn="ctr">
              <a:noFill/>
              <a:prstDash val="solid"/>
              <a:miter lim="800000"/>
            </a:ln>
            <a:effectLst/>
          </p:spPr>
          <p:txBody>
            <a:bodyPr rtlCol="0" anchor="ctr"/>
            <a:lstStyle/>
            <a:p>
              <a:pPr algn="ctr" defTabSz="1218804">
                <a:defRPr/>
              </a:pPr>
              <a:endParaRPr lang="en-US" sz="1066" kern="0" dirty="0">
                <a:solidFill>
                  <a:sysClr val="window" lastClr="FFFFFF"/>
                </a:solidFill>
                <a:latin typeface="微软雅黑" pitchFamily="34" charset="-122"/>
                <a:ea typeface="微软雅黑" pitchFamily="34" charset="-122"/>
              </a:endParaRPr>
            </a:p>
          </p:txBody>
        </p:sp>
        <p:sp>
          <p:nvSpPr>
            <p:cNvPr id="455" name="Content Placeholder 2"/>
            <p:cNvSpPr txBox="1">
              <a:spLocks/>
            </p:cNvSpPr>
            <p:nvPr/>
          </p:nvSpPr>
          <p:spPr>
            <a:xfrm>
              <a:off x="5314958" y="1445720"/>
              <a:ext cx="1362774" cy="756321"/>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b="1" dirty="0">
                  <a:solidFill>
                    <a:sysClr val="window" lastClr="FFFFFF">
                      <a:lumMod val="65000"/>
                    </a:sysClr>
                  </a:solidFill>
                  <a:latin typeface="微软雅黑" pitchFamily="34" charset="-122"/>
                  <a:ea typeface="微软雅黑" pitchFamily="34" charset="-122"/>
                </a:rPr>
                <a:t>美国</a:t>
              </a:r>
              <a:endParaRPr lang="en-US" altLang="zh-CN" sz="1066" b="1" dirty="0">
                <a:solidFill>
                  <a:sysClr val="window" lastClr="FFFFFF">
                    <a:lumMod val="65000"/>
                  </a:sysClr>
                </a:solidFill>
                <a:latin typeface="微软雅黑" pitchFamily="34" charset="-122"/>
                <a:ea typeface="微软雅黑" pitchFamily="34" charset="-122"/>
              </a:endParaRPr>
            </a:p>
            <a:p>
              <a:pPr marL="0" indent="0" defTabSz="1218804">
                <a:buNone/>
                <a:defRPr/>
              </a:pPr>
              <a:r>
                <a:rPr lang="zh-CN" altLang="en-US" sz="1066" dirty="0">
                  <a:solidFill>
                    <a:sysClr val="window" lastClr="FFFFFF">
                      <a:lumMod val="65000"/>
                    </a:sysClr>
                  </a:solidFill>
                  <a:latin typeface="微软雅黑" pitchFamily="34" charset="-122"/>
                  <a:ea typeface="微软雅黑" pitchFamily="34" charset="-122"/>
                </a:rPr>
                <a:t>您的内容打在这里，或者通过复制您的文本，在此框中粘贴。</a:t>
              </a:r>
              <a:endParaRPr lang="en-US" altLang="zh-CN" sz="1066" dirty="0">
                <a:solidFill>
                  <a:sysClr val="window" lastClr="FFFFFF">
                    <a:lumMod val="65000"/>
                  </a:sysClr>
                </a:solidFill>
                <a:latin typeface="微软雅黑" pitchFamily="34" charset="-122"/>
                <a:ea typeface="微软雅黑" pitchFamily="34" charset="-122"/>
              </a:endParaRPr>
            </a:p>
          </p:txBody>
        </p:sp>
      </p:grpSp>
      <p:grpSp>
        <p:nvGrpSpPr>
          <p:cNvPr id="456" name="Group 407"/>
          <p:cNvGrpSpPr/>
          <p:nvPr/>
        </p:nvGrpSpPr>
        <p:grpSpPr>
          <a:xfrm>
            <a:off x="5074041" y="5376971"/>
            <a:ext cx="1580885" cy="764947"/>
            <a:chOff x="5107314" y="1437094"/>
            <a:chExt cx="1581099" cy="764947"/>
          </a:xfrm>
        </p:grpSpPr>
        <p:sp>
          <p:nvSpPr>
            <p:cNvPr id="457" name="Oval 408"/>
            <p:cNvSpPr>
              <a:spLocks noChangeAspect="1"/>
            </p:cNvSpPr>
            <p:nvPr/>
          </p:nvSpPr>
          <p:spPr>
            <a:xfrm>
              <a:off x="5107314" y="1457704"/>
              <a:ext cx="205458" cy="205458"/>
            </a:xfrm>
            <a:prstGeom prst="ellipse">
              <a:avLst/>
            </a:prstGeom>
            <a:solidFill>
              <a:srgbClr val="DBF5F9">
                <a:lumMod val="50000"/>
              </a:srgbClr>
            </a:solidFill>
            <a:ln w="12700" cap="flat" cmpd="sng" algn="ctr">
              <a:noFill/>
              <a:prstDash val="solid"/>
              <a:miter lim="800000"/>
            </a:ln>
            <a:effectLst/>
          </p:spPr>
          <p:txBody>
            <a:bodyPr rtlCol="0" anchor="ctr"/>
            <a:lstStyle/>
            <a:p>
              <a:pPr algn="ctr" defTabSz="1218804">
                <a:defRPr/>
              </a:pPr>
              <a:endParaRPr lang="en-US" sz="1066" kern="0" dirty="0">
                <a:solidFill>
                  <a:sysClr val="window" lastClr="FFFFFF"/>
                </a:solidFill>
                <a:latin typeface="微软雅黑" pitchFamily="34" charset="-122"/>
                <a:ea typeface="微软雅黑" pitchFamily="34" charset="-122"/>
              </a:endParaRPr>
            </a:p>
          </p:txBody>
        </p:sp>
        <p:sp>
          <p:nvSpPr>
            <p:cNvPr id="458" name="Content Placeholder 2"/>
            <p:cNvSpPr txBox="1">
              <a:spLocks/>
            </p:cNvSpPr>
            <p:nvPr/>
          </p:nvSpPr>
          <p:spPr>
            <a:xfrm>
              <a:off x="5306332" y="1437094"/>
              <a:ext cx="1382081" cy="764947"/>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b="1" dirty="0">
                  <a:solidFill>
                    <a:sysClr val="window" lastClr="FFFFFF">
                      <a:lumMod val="65000"/>
                    </a:sysClr>
                  </a:solidFill>
                  <a:latin typeface="微软雅黑" pitchFamily="34" charset="-122"/>
                  <a:ea typeface="微软雅黑" pitchFamily="34" charset="-122"/>
                </a:rPr>
                <a:t>英国</a:t>
              </a:r>
              <a:endParaRPr lang="en-US" altLang="zh-CN" sz="1066" b="1" dirty="0">
                <a:solidFill>
                  <a:sysClr val="window" lastClr="FFFFFF">
                    <a:lumMod val="65000"/>
                  </a:sysClr>
                </a:solidFill>
                <a:latin typeface="微软雅黑" pitchFamily="34" charset="-122"/>
                <a:ea typeface="微软雅黑" pitchFamily="34" charset="-122"/>
              </a:endParaRPr>
            </a:p>
            <a:p>
              <a:pPr marL="0" indent="0" defTabSz="1218804">
                <a:buNone/>
                <a:defRPr/>
              </a:pPr>
              <a:r>
                <a:rPr lang="zh-CN" altLang="en-US" sz="1066" dirty="0">
                  <a:solidFill>
                    <a:sysClr val="window" lastClr="FFFFFF">
                      <a:lumMod val="65000"/>
                    </a:sysClr>
                  </a:solidFill>
                  <a:latin typeface="微软雅黑" pitchFamily="34" charset="-122"/>
                  <a:ea typeface="微软雅黑" pitchFamily="34" charset="-122"/>
                </a:rPr>
                <a:t>您的内容打在这里，或者通过复制您的文本，在此框中粘贴。</a:t>
              </a:r>
              <a:endParaRPr lang="en-US" altLang="zh-CN" sz="1066" dirty="0">
                <a:solidFill>
                  <a:sysClr val="window" lastClr="FFFFFF">
                    <a:lumMod val="65000"/>
                  </a:sysClr>
                </a:solidFill>
                <a:latin typeface="微软雅黑" pitchFamily="34" charset="-122"/>
                <a:ea typeface="微软雅黑" pitchFamily="34" charset="-122"/>
              </a:endParaRPr>
            </a:p>
          </p:txBody>
        </p:sp>
      </p:grpSp>
      <p:grpSp>
        <p:nvGrpSpPr>
          <p:cNvPr id="459" name="Group 410"/>
          <p:cNvGrpSpPr/>
          <p:nvPr/>
        </p:nvGrpSpPr>
        <p:grpSpPr>
          <a:xfrm>
            <a:off x="6647553" y="5376971"/>
            <a:ext cx="1598173" cy="747695"/>
            <a:chOff x="5107314" y="1454346"/>
            <a:chExt cx="1598389" cy="747695"/>
          </a:xfrm>
        </p:grpSpPr>
        <p:sp>
          <p:nvSpPr>
            <p:cNvPr id="460" name="Oval 411"/>
            <p:cNvSpPr>
              <a:spLocks noChangeAspect="1"/>
            </p:cNvSpPr>
            <p:nvPr/>
          </p:nvSpPr>
          <p:spPr>
            <a:xfrm>
              <a:off x="5107314" y="1457704"/>
              <a:ext cx="205458" cy="205458"/>
            </a:xfrm>
            <a:prstGeom prst="ellipse">
              <a:avLst/>
            </a:prstGeom>
            <a:solidFill>
              <a:srgbClr val="0067B4"/>
            </a:solidFill>
            <a:ln w="12700" cap="flat" cmpd="sng" algn="ctr">
              <a:noFill/>
              <a:prstDash val="solid"/>
              <a:miter lim="800000"/>
            </a:ln>
            <a:effectLst/>
          </p:spPr>
          <p:txBody>
            <a:bodyPr rtlCol="0" anchor="ctr"/>
            <a:lstStyle/>
            <a:p>
              <a:pPr algn="ctr" defTabSz="1218804">
                <a:defRPr/>
              </a:pPr>
              <a:endParaRPr lang="en-US" sz="1066" kern="0" dirty="0">
                <a:solidFill>
                  <a:sysClr val="window" lastClr="FFFFFF"/>
                </a:solidFill>
                <a:latin typeface="微软雅黑" pitchFamily="34" charset="-122"/>
                <a:ea typeface="微软雅黑" pitchFamily="34" charset="-122"/>
              </a:endParaRPr>
            </a:p>
          </p:txBody>
        </p:sp>
        <p:sp>
          <p:nvSpPr>
            <p:cNvPr id="461" name="Content Placeholder 2"/>
            <p:cNvSpPr txBox="1">
              <a:spLocks/>
            </p:cNvSpPr>
            <p:nvPr/>
          </p:nvSpPr>
          <p:spPr>
            <a:xfrm>
              <a:off x="5314958" y="1454346"/>
              <a:ext cx="1390745" cy="747695"/>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b="1" dirty="0">
                  <a:solidFill>
                    <a:sysClr val="window" lastClr="FFFFFF">
                      <a:lumMod val="65000"/>
                    </a:sysClr>
                  </a:solidFill>
                  <a:latin typeface="微软雅黑" pitchFamily="34" charset="-122"/>
                  <a:ea typeface="微软雅黑" pitchFamily="34" charset="-122"/>
                </a:rPr>
                <a:t>巴西</a:t>
              </a:r>
              <a:endParaRPr lang="en-US" altLang="zh-CN" sz="1066" b="1" dirty="0">
                <a:solidFill>
                  <a:sysClr val="window" lastClr="FFFFFF">
                    <a:lumMod val="65000"/>
                  </a:sysClr>
                </a:solidFill>
                <a:latin typeface="微软雅黑" pitchFamily="34" charset="-122"/>
                <a:ea typeface="微软雅黑" pitchFamily="34" charset="-122"/>
              </a:endParaRPr>
            </a:p>
            <a:p>
              <a:pPr marL="0" indent="0" defTabSz="1218804">
                <a:buNone/>
                <a:defRPr/>
              </a:pPr>
              <a:r>
                <a:rPr lang="zh-CN" altLang="en-US" sz="1066" dirty="0">
                  <a:solidFill>
                    <a:sysClr val="window" lastClr="FFFFFF">
                      <a:lumMod val="65000"/>
                    </a:sysClr>
                  </a:solidFill>
                  <a:latin typeface="微软雅黑" pitchFamily="34" charset="-122"/>
                  <a:ea typeface="微软雅黑" pitchFamily="34" charset="-122"/>
                </a:rPr>
                <a:t>您的内容打在这里，或者通过复制您的文本，在此框中粘贴。</a:t>
              </a:r>
              <a:endParaRPr lang="en-US" altLang="zh-CN" sz="1066" dirty="0">
                <a:solidFill>
                  <a:sysClr val="window" lastClr="FFFFFF">
                    <a:lumMod val="65000"/>
                  </a:sysClr>
                </a:solidFill>
                <a:latin typeface="微软雅黑" pitchFamily="34" charset="-122"/>
                <a:ea typeface="微软雅黑" pitchFamily="34" charset="-122"/>
              </a:endParaRPr>
            </a:p>
          </p:txBody>
        </p:sp>
      </p:grpSp>
      <p:grpSp>
        <p:nvGrpSpPr>
          <p:cNvPr id="462" name="Group 413"/>
          <p:cNvGrpSpPr/>
          <p:nvPr/>
        </p:nvGrpSpPr>
        <p:grpSpPr>
          <a:xfrm>
            <a:off x="8242550" y="5376971"/>
            <a:ext cx="1606839" cy="756321"/>
            <a:chOff x="5107314" y="1445720"/>
            <a:chExt cx="1607055" cy="756321"/>
          </a:xfrm>
        </p:grpSpPr>
        <p:sp>
          <p:nvSpPr>
            <p:cNvPr id="463" name="Oval 414"/>
            <p:cNvSpPr/>
            <p:nvPr/>
          </p:nvSpPr>
          <p:spPr>
            <a:xfrm>
              <a:off x="5107314" y="1457704"/>
              <a:ext cx="205458" cy="205458"/>
            </a:xfrm>
            <a:prstGeom prst="ellipse">
              <a:avLst/>
            </a:prstGeom>
            <a:solidFill>
              <a:srgbClr val="009BD2"/>
            </a:solidFill>
            <a:ln w="12700" cap="flat" cmpd="sng" algn="ctr">
              <a:noFill/>
              <a:prstDash val="solid"/>
              <a:miter lim="800000"/>
            </a:ln>
            <a:effectLst/>
          </p:spPr>
          <p:txBody>
            <a:bodyPr rtlCol="0" anchor="ctr"/>
            <a:lstStyle/>
            <a:p>
              <a:pPr algn="ctr" defTabSz="1218804">
                <a:defRPr/>
              </a:pPr>
              <a:endParaRPr lang="en-US" sz="1066" kern="0" dirty="0">
                <a:solidFill>
                  <a:sysClr val="window" lastClr="FFFFFF"/>
                </a:solidFill>
                <a:latin typeface="微软雅黑" pitchFamily="34" charset="-122"/>
                <a:ea typeface="微软雅黑" pitchFamily="34" charset="-122"/>
              </a:endParaRPr>
            </a:p>
          </p:txBody>
        </p:sp>
        <p:sp>
          <p:nvSpPr>
            <p:cNvPr id="464" name="Content Placeholder 2"/>
            <p:cNvSpPr txBox="1">
              <a:spLocks/>
            </p:cNvSpPr>
            <p:nvPr/>
          </p:nvSpPr>
          <p:spPr>
            <a:xfrm>
              <a:off x="5314958" y="1445720"/>
              <a:ext cx="1399411" cy="756321"/>
            </a:xfrm>
            <a:prstGeom prst="rect">
              <a:avLst/>
            </a:prstGeom>
          </p:spPr>
          <p:txBody>
            <a:bodyPr vert="horz" lIns="121882" tIns="60941" rIns="121882" bIns="609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8804">
                <a:buNone/>
                <a:defRPr/>
              </a:pPr>
              <a:r>
                <a:rPr lang="zh-CN" altLang="en-US" sz="1066" b="1" dirty="0">
                  <a:solidFill>
                    <a:sysClr val="window" lastClr="FFFFFF">
                      <a:lumMod val="65000"/>
                    </a:sysClr>
                  </a:solidFill>
                  <a:latin typeface="微软雅黑" pitchFamily="34" charset="-122"/>
                  <a:ea typeface="微软雅黑" pitchFamily="34" charset="-122"/>
                </a:rPr>
                <a:t>澳大利亚</a:t>
              </a:r>
              <a:endParaRPr lang="en-US" altLang="zh-CN" sz="1066" b="1" dirty="0">
                <a:solidFill>
                  <a:sysClr val="window" lastClr="FFFFFF">
                    <a:lumMod val="65000"/>
                  </a:sysClr>
                </a:solidFill>
                <a:latin typeface="微软雅黑" pitchFamily="34" charset="-122"/>
                <a:ea typeface="微软雅黑" pitchFamily="34" charset="-122"/>
              </a:endParaRPr>
            </a:p>
            <a:p>
              <a:pPr marL="0" indent="0" defTabSz="1218804">
                <a:buNone/>
                <a:defRPr/>
              </a:pPr>
              <a:r>
                <a:rPr lang="zh-CN" altLang="en-US" sz="1066" dirty="0">
                  <a:solidFill>
                    <a:sysClr val="window" lastClr="FFFFFF">
                      <a:lumMod val="65000"/>
                    </a:sysClr>
                  </a:solidFill>
                  <a:latin typeface="微软雅黑" pitchFamily="34" charset="-122"/>
                  <a:ea typeface="微软雅黑" pitchFamily="34" charset="-122"/>
                </a:rPr>
                <a:t>您的内容打在这里，或者通过复制您的文本，在此框中粘贴。</a:t>
              </a:r>
              <a:endParaRPr lang="en-US" altLang="zh-CN" sz="1066" dirty="0">
                <a:solidFill>
                  <a:sysClr val="window" lastClr="FFFFFF">
                    <a:lumMod val="65000"/>
                  </a:sysClr>
                </a:solidFill>
                <a:latin typeface="微软雅黑" pitchFamily="34" charset="-122"/>
                <a:ea typeface="微软雅黑" pitchFamily="34" charset="-122"/>
              </a:endParaRPr>
            </a:p>
          </p:txBody>
        </p:sp>
      </p:grpSp>
      <p:sp>
        <p:nvSpPr>
          <p:cNvPr id="465" name="Content Placeholder 2"/>
          <p:cNvSpPr txBox="1">
            <a:spLocks/>
          </p:cNvSpPr>
          <p:nvPr/>
        </p:nvSpPr>
        <p:spPr>
          <a:xfrm>
            <a:off x="8592639" y="3327432"/>
            <a:ext cx="2865901" cy="1184846"/>
          </a:xfrm>
          <a:prstGeom prst="rect">
            <a:avLst/>
          </a:prstGeom>
        </p:spPr>
        <p:txBody>
          <a:bodyPr lIns="91424" tIns="45713" rIns="91424" bIns="45713">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04" fontAlgn="base">
              <a:lnSpc>
                <a:spcPct val="130000"/>
              </a:lnSpc>
              <a:spcBef>
                <a:spcPts val="1333"/>
              </a:spcBef>
              <a:spcAft>
                <a:spcPct val="0"/>
              </a:spcAft>
              <a:buNone/>
            </a:pPr>
            <a:r>
              <a:rPr lang="zh-CN" altLang="en-US" sz="1466"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466" dirty="0">
              <a:solidFill>
                <a:prstClr val="black"/>
              </a:solidFill>
              <a:latin typeface="微软雅黑" pitchFamily="34" charset="-122"/>
              <a:ea typeface="微软雅黑" pitchFamily="34" charset="-122"/>
            </a:endParaRPr>
          </a:p>
        </p:txBody>
      </p:sp>
      <p:sp>
        <p:nvSpPr>
          <p:cNvPr id="466" name="Title 13"/>
          <p:cNvSpPr txBox="1">
            <a:spLocks/>
          </p:cNvSpPr>
          <p:nvPr/>
        </p:nvSpPr>
        <p:spPr>
          <a:xfrm>
            <a:off x="8595103" y="2901453"/>
            <a:ext cx="2884035" cy="585514"/>
          </a:xfrm>
          <a:prstGeom prst="rect">
            <a:avLst/>
          </a:prstGeom>
        </p:spPr>
        <p:txBody>
          <a:bodyPr vert="horz" lIns="91424" tIns="45713" rIns="91424" bIns="45713"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defTabSz="1218804">
              <a:defRPr/>
            </a:pPr>
            <a:r>
              <a:rPr lang="zh-CN" altLang="en-US" sz="1599" b="1" dirty="0">
                <a:solidFill>
                  <a:srgbClr val="7F7F7F">
                    <a:lumMod val="50000"/>
                  </a:srgbClr>
                </a:solidFill>
                <a:latin typeface="微软雅黑" pitchFamily="34" charset="-122"/>
                <a:ea typeface="微软雅黑" pitchFamily="34" charset="-122"/>
              </a:rPr>
              <a:t>行业现状</a:t>
            </a:r>
            <a:endParaRPr lang="en-US" sz="1599" b="1" dirty="0">
              <a:solidFill>
                <a:srgbClr val="7F7F7F">
                  <a:lumMod val="50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181041104"/>
      </p:ext>
    </p:extLst>
  </p:cSld>
  <p:clrMapOvr>
    <a:masterClrMapping/>
  </p:clrMapOvr>
  <p:transition spd="slow" advTm="8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430"/>
                                        </p:tgtEl>
                                        <p:attrNameLst>
                                          <p:attrName>style.visibility</p:attrName>
                                        </p:attrNameLst>
                                      </p:cBhvr>
                                      <p:to>
                                        <p:strVal val="visible"/>
                                      </p:to>
                                    </p:set>
                                    <p:animEffect transition="in" filter="fade">
                                      <p:cBhvr>
                                        <p:cTn id="29" dur="1000"/>
                                        <p:tgtEl>
                                          <p:spTgt spid="430"/>
                                        </p:tgtEl>
                                      </p:cBhvr>
                                    </p:animEffect>
                                    <p:anim calcmode="lin" valueType="num">
                                      <p:cBhvr>
                                        <p:cTn id="30" dur="1000" fill="hold"/>
                                        <p:tgtEl>
                                          <p:spTgt spid="430"/>
                                        </p:tgtEl>
                                        <p:attrNameLst>
                                          <p:attrName>ppt_x</p:attrName>
                                        </p:attrNameLst>
                                      </p:cBhvr>
                                      <p:tavLst>
                                        <p:tav tm="0">
                                          <p:val>
                                            <p:strVal val="#ppt_x"/>
                                          </p:val>
                                        </p:tav>
                                        <p:tav tm="100000">
                                          <p:val>
                                            <p:strVal val="#ppt_x"/>
                                          </p:val>
                                        </p:tav>
                                      </p:tavLst>
                                    </p:anim>
                                    <p:anim calcmode="lin" valueType="num">
                                      <p:cBhvr>
                                        <p:cTn id="31" dur="1000" fill="hold"/>
                                        <p:tgtEl>
                                          <p:spTgt spid="43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00"/>
                                  </p:stCondLst>
                                  <p:childTnLst>
                                    <p:set>
                                      <p:cBhvr>
                                        <p:cTn id="33" dur="1" fill="hold">
                                          <p:stCondLst>
                                            <p:cond delay="0"/>
                                          </p:stCondLst>
                                        </p:cTn>
                                        <p:tgtEl>
                                          <p:spTgt spid="436"/>
                                        </p:tgtEl>
                                        <p:attrNameLst>
                                          <p:attrName>style.visibility</p:attrName>
                                        </p:attrNameLst>
                                      </p:cBhvr>
                                      <p:to>
                                        <p:strVal val="visible"/>
                                      </p:to>
                                    </p:set>
                                    <p:animEffect transition="in" filter="fade">
                                      <p:cBhvr>
                                        <p:cTn id="34" dur="1000"/>
                                        <p:tgtEl>
                                          <p:spTgt spid="436"/>
                                        </p:tgtEl>
                                      </p:cBhvr>
                                    </p:animEffect>
                                    <p:anim calcmode="lin" valueType="num">
                                      <p:cBhvr>
                                        <p:cTn id="35" dur="1000" fill="hold"/>
                                        <p:tgtEl>
                                          <p:spTgt spid="436"/>
                                        </p:tgtEl>
                                        <p:attrNameLst>
                                          <p:attrName>ppt_x</p:attrName>
                                        </p:attrNameLst>
                                      </p:cBhvr>
                                      <p:tavLst>
                                        <p:tav tm="0">
                                          <p:val>
                                            <p:strVal val="#ppt_x"/>
                                          </p:val>
                                        </p:tav>
                                        <p:tav tm="100000">
                                          <p:val>
                                            <p:strVal val="#ppt_x"/>
                                          </p:val>
                                        </p:tav>
                                      </p:tavLst>
                                    </p:anim>
                                    <p:anim calcmode="lin" valueType="num">
                                      <p:cBhvr>
                                        <p:cTn id="36" dur="1000" fill="hold"/>
                                        <p:tgtEl>
                                          <p:spTgt spid="43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400"/>
                                  </p:stCondLst>
                                  <p:childTnLst>
                                    <p:set>
                                      <p:cBhvr>
                                        <p:cTn id="38" dur="1" fill="hold">
                                          <p:stCondLst>
                                            <p:cond delay="0"/>
                                          </p:stCondLst>
                                        </p:cTn>
                                        <p:tgtEl>
                                          <p:spTgt spid="424"/>
                                        </p:tgtEl>
                                        <p:attrNameLst>
                                          <p:attrName>style.visibility</p:attrName>
                                        </p:attrNameLst>
                                      </p:cBhvr>
                                      <p:to>
                                        <p:strVal val="visible"/>
                                      </p:to>
                                    </p:set>
                                    <p:animEffect transition="in" filter="fade">
                                      <p:cBhvr>
                                        <p:cTn id="39" dur="1000"/>
                                        <p:tgtEl>
                                          <p:spTgt spid="424"/>
                                        </p:tgtEl>
                                      </p:cBhvr>
                                    </p:animEffect>
                                    <p:anim calcmode="lin" valueType="num">
                                      <p:cBhvr>
                                        <p:cTn id="40" dur="1000" fill="hold"/>
                                        <p:tgtEl>
                                          <p:spTgt spid="424"/>
                                        </p:tgtEl>
                                        <p:attrNameLst>
                                          <p:attrName>ppt_x</p:attrName>
                                        </p:attrNameLst>
                                      </p:cBhvr>
                                      <p:tavLst>
                                        <p:tav tm="0">
                                          <p:val>
                                            <p:strVal val="#ppt_x"/>
                                          </p:val>
                                        </p:tav>
                                        <p:tav tm="100000">
                                          <p:val>
                                            <p:strVal val="#ppt_x"/>
                                          </p:val>
                                        </p:tav>
                                      </p:tavLst>
                                    </p:anim>
                                    <p:anim calcmode="lin" valueType="num">
                                      <p:cBhvr>
                                        <p:cTn id="41" dur="1000" fill="hold"/>
                                        <p:tgtEl>
                                          <p:spTgt spid="4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427"/>
                                        </p:tgtEl>
                                        <p:attrNameLst>
                                          <p:attrName>style.visibility</p:attrName>
                                        </p:attrNameLst>
                                      </p:cBhvr>
                                      <p:to>
                                        <p:strVal val="visible"/>
                                      </p:to>
                                    </p:set>
                                    <p:animEffect transition="in" filter="fade">
                                      <p:cBhvr>
                                        <p:cTn id="44" dur="1000"/>
                                        <p:tgtEl>
                                          <p:spTgt spid="427"/>
                                        </p:tgtEl>
                                      </p:cBhvr>
                                    </p:animEffect>
                                    <p:anim calcmode="lin" valueType="num">
                                      <p:cBhvr>
                                        <p:cTn id="45" dur="1000" fill="hold"/>
                                        <p:tgtEl>
                                          <p:spTgt spid="427"/>
                                        </p:tgtEl>
                                        <p:attrNameLst>
                                          <p:attrName>ppt_x</p:attrName>
                                        </p:attrNameLst>
                                      </p:cBhvr>
                                      <p:tavLst>
                                        <p:tav tm="0">
                                          <p:val>
                                            <p:strVal val="#ppt_x"/>
                                          </p:val>
                                        </p:tav>
                                        <p:tav tm="100000">
                                          <p:val>
                                            <p:strVal val="#ppt_x"/>
                                          </p:val>
                                        </p:tav>
                                      </p:tavLst>
                                    </p:anim>
                                    <p:anim calcmode="lin" valueType="num">
                                      <p:cBhvr>
                                        <p:cTn id="46" dur="1000" fill="hold"/>
                                        <p:tgtEl>
                                          <p:spTgt spid="42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800"/>
                                  </p:stCondLst>
                                  <p:childTnLst>
                                    <p:set>
                                      <p:cBhvr>
                                        <p:cTn id="48" dur="1" fill="hold">
                                          <p:stCondLst>
                                            <p:cond delay="0"/>
                                          </p:stCondLst>
                                        </p:cTn>
                                        <p:tgtEl>
                                          <p:spTgt spid="433"/>
                                        </p:tgtEl>
                                        <p:attrNameLst>
                                          <p:attrName>style.visibility</p:attrName>
                                        </p:attrNameLst>
                                      </p:cBhvr>
                                      <p:to>
                                        <p:strVal val="visible"/>
                                      </p:to>
                                    </p:set>
                                    <p:animEffect transition="in" filter="fade">
                                      <p:cBhvr>
                                        <p:cTn id="49" dur="1000"/>
                                        <p:tgtEl>
                                          <p:spTgt spid="433"/>
                                        </p:tgtEl>
                                      </p:cBhvr>
                                    </p:animEffect>
                                    <p:anim calcmode="lin" valueType="num">
                                      <p:cBhvr>
                                        <p:cTn id="50" dur="1000" fill="hold"/>
                                        <p:tgtEl>
                                          <p:spTgt spid="433"/>
                                        </p:tgtEl>
                                        <p:attrNameLst>
                                          <p:attrName>ppt_x</p:attrName>
                                        </p:attrNameLst>
                                      </p:cBhvr>
                                      <p:tavLst>
                                        <p:tav tm="0">
                                          <p:val>
                                            <p:strVal val="#ppt_x"/>
                                          </p:val>
                                        </p:tav>
                                        <p:tav tm="100000">
                                          <p:val>
                                            <p:strVal val="#ppt_x"/>
                                          </p:val>
                                        </p:tav>
                                      </p:tavLst>
                                    </p:anim>
                                    <p:anim calcmode="lin" valueType="num">
                                      <p:cBhvr>
                                        <p:cTn id="51" dur="1000" fill="hold"/>
                                        <p:tgtEl>
                                          <p:spTgt spid="433"/>
                                        </p:tgtEl>
                                        <p:attrNameLst>
                                          <p:attrName>ppt_y</p:attrName>
                                        </p:attrNameLst>
                                      </p:cBhvr>
                                      <p:tavLst>
                                        <p:tav tm="0">
                                          <p:val>
                                            <p:strVal val="#ppt_y-.1"/>
                                          </p:val>
                                        </p:tav>
                                        <p:tav tm="100000">
                                          <p:val>
                                            <p:strVal val="#ppt_y"/>
                                          </p:val>
                                        </p:tav>
                                      </p:tavLst>
                                    </p:anim>
                                  </p:childTnLst>
                                </p:cTn>
                              </p:par>
                            </p:childTnLst>
                          </p:cTn>
                        </p:par>
                        <p:par>
                          <p:cTn id="52" fill="hold">
                            <p:stCondLst>
                              <p:cond delay="4300"/>
                            </p:stCondLst>
                            <p:childTnLst>
                              <p:par>
                                <p:cTn id="53" presetID="21" presetClass="entr" presetSubtype="1" fill="hold" nodeType="afterEffect">
                                  <p:stCondLst>
                                    <p:cond delay="0"/>
                                  </p:stCondLst>
                                  <p:childTnLst>
                                    <p:set>
                                      <p:cBhvr>
                                        <p:cTn id="54" dur="1" fill="hold">
                                          <p:stCondLst>
                                            <p:cond delay="0"/>
                                          </p:stCondLst>
                                        </p:cTn>
                                        <p:tgtEl>
                                          <p:spTgt spid="439"/>
                                        </p:tgtEl>
                                        <p:attrNameLst>
                                          <p:attrName>style.visibility</p:attrName>
                                        </p:attrNameLst>
                                      </p:cBhvr>
                                      <p:to>
                                        <p:strVal val="visible"/>
                                      </p:to>
                                    </p:set>
                                    <p:animEffect transition="in" filter="wheel(1)">
                                      <p:cBhvr>
                                        <p:cTn id="55" dur="1000"/>
                                        <p:tgtEl>
                                          <p:spTgt spid="439"/>
                                        </p:tgtEl>
                                      </p:cBhvr>
                                    </p:animEffect>
                                  </p:childTnLst>
                                </p:cTn>
                              </p:par>
                              <p:par>
                                <p:cTn id="56" presetID="22" presetClass="entr" presetSubtype="4" fill="hold" nodeType="withEffect">
                                  <p:stCondLst>
                                    <p:cond delay="0"/>
                                  </p:stCondLst>
                                  <p:childTnLst>
                                    <p:set>
                                      <p:cBhvr>
                                        <p:cTn id="57" dur="1" fill="hold">
                                          <p:stCondLst>
                                            <p:cond delay="0"/>
                                          </p:stCondLst>
                                        </p:cTn>
                                        <p:tgtEl>
                                          <p:spTgt spid="449"/>
                                        </p:tgtEl>
                                        <p:attrNameLst>
                                          <p:attrName>style.visibility</p:attrName>
                                        </p:attrNameLst>
                                      </p:cBhvr>
                                      <p:to>
                                        <p:strVal val="visible"/>
                                      </p:to>
                                    </p:set>
                                    <p:animEffect transition="in" filter="wipe(down)">
                                      <p:cBhvr>
                                        <p:cTn id="58" dur="500"/>
                                        <p:tgtEl>
                                          <p:spTgt spid="449"/>
                                        </p:tgtEl>
                                      </p:cBhvr>
                                    </p:animEffect>
                                  </p:childTnLst>
                                </p:cTn>
                              </p:par>
                              <p:par>
                                <p:cTn id="59" presetID="22" presetClass="entr" presetSubtype="4" fill="hold" nodeType="withEffect">
                                  <p:stCondLst>
                                    <p:cond delay="0"/>
                                  </p:stCondLst>
                                  <p:childTnLst>
                                    <p:set>
                                      <p:cBhvr>
                                        <p:cTn id="60" dur="1" fill="hold">
                                          <p:stCondLst>
                                            <p:cond delay="0"/>
                                          </p:stCondLst>
                                        </p:cTn>
                                        <p:tgtEl>
                                          <p:spTgt spid="448"/>
                                        </p:tgtEl>
                                        <p:attrNameLst>
                                          <p:attrName>style.visibility</p:attrName>
                                        </p:attrNameLst>
                                      </p:cBhvr>
                                      <p:to>
                                        <p:strVal val="visible"/>
                                      </p:to>
                                    </p:set>
                                    <p:animEffect transition="in" filter="wipe(down)">
                                      <p:cBhvr>
                                        <p:cTn id="61" dur="500"/>
                                        <p:tgtEl>
                                          <p:spTgt spid="448"/>
                                        </p:tgtEl>
                                      </p:cBhvr>
                                    </p:animEffect>
                                  </p:childTnLst>
                                </p:cTn>
                              </p:par>
                              <p:par>
                                <p:cTn id="62" presetID="22" presetClass="entr" presetSubtype="4" fill="hold" nodeType="withEffect">
                                  <p:stCondLst>
                                    <p:cond delay="0"/>
                                  </p:stCondLst>
                                  <p:childTnLst>
                                    <p:set>
                                      <p:cBhvr>
                                        <p:cTn id="63" dur="1" fill="hold">
                                          <p:stCondLst>
                                            <p:cond delay="0"/>
                                          </p:stCondLst>
                                        </p:cTn>
                                        <p:tgtEl>
                                          <p:spTgt spid="447"/>
                                        </p:tgtEl>
                                        <p:attrNameLst>
                                          <p:attrName>style.visibility</p:attrName>
                                        </p:attrNameLst>
                                      </p:cBhvr>
                                      <p:to>
                                        <p:strVal val="visible"/>
                                      </p:to>
                                    </p:set>
                                    <p:animEffect transition="in" filter="wipe(down)">
                                      <p:cBhvr>
                                        <p:cTn id="64" dur="500"/>
                                        <p:tgtEl>
                                          <p:spTgt spid="447"/>
                                        </p:tgtEl>
                                      </p:cBhvr>
                                    </p:animEffect>
                                  </p:childTnLst>
                                </p:cTn>
                              </p:par>
                            </p:childTnLst>
                          </p:cTn>
                        </p:par>
                        <p:par>
                          <p:cTn id="65" fill="hold">
                            <p:stCondLst>
                              <p:cond delay="5300"/>
                            </p:stCondLst>
                            <p:childTnLst>
                              <p:par>
                                <p:cTn id="66" presetID="10" presetClass="entr" presetSubtype="0" fill="hold" nodeType="afterEffect">
                                  <p:stCondLst>
                                    <p:cond delay="0"/>
                                  </p:stCondLst>
                                  <p:childTnLst>
                                    <p:set>
                                      <p:cBhvr>
                                        <p:cTn id="67" dur="1" fill="hold">
                                          <p:stCondLst>
                                            <p:cond delay="0"/>
                                          </p:stCondLst>
                                        </p:cTn>
                                        <p:tgtEl>
                                          <p:spTgt spid="450"/>
                                        </p:tgtEl>
                                        <p:attrNameLst>
                                          <p:attrName>style.visibility</p:attrName>
                                        </p:attrNameLst>
                                      </p:cBhvr>
                                      <p:to>
                                        <p:strVal val="visible"/>
                                      </p:to>
                                    </p:set>
                                    <p:animEffect transition="in" filter="fade">
                                      <p:cBhvr>
                                        <p:cTn id="68" dur="500"/>
                                        <p:tgtEl>
                                          <p:spTgt spid="450"/>
                                        </p:tgtEl>
                                      </p:cBhvr>
                                    </p:animEffect>
                                  </p:childTnLst>
                                </p:cTn>
                              </p:par>
                              <p:par>
                                <p:cTn id="69" presetID="10" presetClass="entr" presetSubtype="0" fill="hold" nodeType="withEffect">
                                  <p:stCondLst>
                                    <p:cond delay="200"/>
                                  </p:stCondLst>
                                  <p:childTnLst>
                                    <p:set>
                                      <p:cBhvr>
                                        <p:cTn id="70" dur="1" fill="hold">
                                          <p:stCondLst>
                                            <p:cond delay="0"/>
                                          </p:stCondLst>
                                        </p:cTn>
                                        <p:tgtEl>
                                          <p:spTgt spid="453"/>
                                        </p:tgtEl>
                                        <p:attrNameLst>
                                          <p:attrName>style.visibility</p:attrName>
                                        </p:attrNameLst>
                                      </p:cBhvr>
                                      <p:to>
                                        <p:strVal val="visible"/>
                                      </p:to>
                                    </p:set>
                                    <p:animEffect transition="in" filter="fade">
                                      <p:cBhvr>
                                        <p:cTn id="71" dur="500"/>
                                        <p:tgtEl>
                                          <p:spTgt spid="453"/>
                                        </p:tgtEl>
                                      </p:cBhvr>
                                    </p:animEffect>
                                  </p:childTnLst>
                                </p:cTn>
                              </p:par>
                              <p:par>
                                <p:cTn id="72" presetID="10" presetClass="entr" presetSubtype="0" fill="hold" nodeType="withEffect">
                                  <p:stCondLst>
                                    <p:cond delay="400"/>
                                  </p:stCondLst>
                                  <p:childTnLst>
                                    <p:set>
                                      <p:cBhvr>
                                        <p:cTn id="73" dur="1" fill="hold">
                                          <p:stCondLst>
                                            <p:cond delay="0"/>
                                          </p:stCondLst>
                                        </p:cTn>
                                        <p:tgtEl>
                                          <p:spTgt spid="456"/>
                                        </p:tgtEl>
                                        <p:attrNameLst>
                                          <p:attrName>style.visibility</p:attrName>
                                        </p:attrNameLst>
                                      </p:cBhvr>
                                      <p:to>
                                        <p:strVal val="visible"/>
                                      </p:to>
                                    </p:set>
                                    <p:animEffect transition="in" filter="fade">
                                      <p:cBhvr>
                                        <p:cTn id="74" dur="500"/>
                                        <p:tgtEl>
                                          <p:spTgt spid="456"/>
                                        </p:tgtEl>
                                      </p:cBhvr>
                                    </p:animEffect>
                                  </p:childTnLst>
                                </p:cTn>
                              </p:par>
                              <p:par>
                                <p:cTn id="75" presetID="10" presetClass="entr" presetSubtype="0" fill="hold" nodeType="withEffect">
                                  <p:stCondLst>
                                    <p:cond delay="600"/>
                                  </p:stCondLst>
                                  <p:childTnLst>
                                    <p:set>
                                      <p:cBhvr>
                                        <p:cTn id="76" dur="1" fill="hold">
                                          <p:stCondLst>
                                            <p:cond delay="0"/>
                                          </p:stCondLst>
                                        </p:cTn>
                                        <p:tgtEl>
                                          <p:spTgt spid="459"/>
                                        </p:tgtEl>
                                        <p:attrNameLst>
                                          <p:attrName>style.visibility</p:attrName>
                                        </p:attrNameLst>
                                      </p:cBhvr>
                                      <p:to>
                                        <p:strVal val="visible"/>
                                      </p:to>
                                    </p:set>
                                    <p:animEffect transition="in" filter="fade">
                                      <p:cBhvr>
                                        <p:cTn id="77" dur="500"/>
                                        <p:tgtEl>
                                          <p:spTgt spid="459"/>
                                        </p:tgtEl>
                                      </p:cBhvr>
                                    </p:animEffect>
                                  </p:childTnLst>
                                </p:cTn>
                              </p:par>
                              <p:par>
                                <p:cTn id="78" presetID="10" presetClass="entr" presetSubtype="0" fill="hold" nodeType="withEffect">
                                  <p:stCondLst>
                                    <p:cond delay="800"/>
                                  </p:stCondLst>
                                  <p:childTnLst>
                                    <p:set>
                                      <p:cBhvr>
                                        <p:cTn id="79" dur="1" fill="hold">
                                          <p:stCondLst>
                                            <p:cond delay="0"/>
                                          </p:stCondLst>
                                        </p:cTn>
                                        <p:tgtEl>
                                          <p:spTgt spid="462"/>
                                        </p:tgtEl>
                                        <p:attrNameLst>
                                          <p:attrName>style.visibility</p:attrName>
                                        </p:attrNameLst>
                                      </p:cBhvr>
                                      <p:to>
                                        <p:strVal val="visible"/>
                                      </p:to>
                                    </p:set>
                                    <p:animEffect transition="in" filter="fade">
                                      <p:cBhvr>
                                        <p:cTn id="80" dur="500"/>
                                        <p:tgtEl>
                                          <p:spTgt spid="462"/>
                                        </p:tgtEl>
                                      </p:cBhvr>
                                    </p:animEffect>
                                  </p:childTnLst>
                                </p:cTn>
                              </p:par>
                            </p:childTnLst>
                          </p:cTn>
                        </p:par>
                        <p:par>
                          <p:cTn id="81" fill="hold">
                            <p:stCondLst>
                              <p:cond delay="6600"/>
                            </p:stCondLst>
                            <p:childTnLst>
                              <p:par>
                                <p:cTn id="82" presetID="16" presetClass="entr" presetSubtype="21" fill="hold" grpId="0" nodeType="afterEffect">
                                  <p:stCondLst>
                                    <p:cond delay="0"/>
                                  </p:stCondLst>
                                  <p:childTnLst>
                                    <p:set>
                                      <p:cBhvr>
                                        <p:cTn id="83" dur="1" fill="hold">
                                          <p:stCondLst>
                                            <p:cond delay="0"/>
                                          </p:stCondLst>
                                        </p:cTn>
                                        <p:tgtEl>
                                          <p:spTgt spid="466"/>
                                        </p:tgtEl>
                                        <p:attrNameLst>
                                          <p:attrName>style.visibility</p:attrName>
                                        </p:attrNameLst>
                                      </p:cBhvr>
                                      <p:to>
                                        <p:strVal val="visible"/>
                                      </p:to>
                                    </p:set>
                                    <p:animEffect transition="in" filter="barn(inVertical)">
                                      <p:cBhvr>
                                        <p:cTn id="84" dur="500"/>
                                        <p:tgtEl>
                                          <p:spTgt spid="466"/>
                                        </p:tgtEl>
                                      </p:cBhvr>
                                    </p:animEffect>
                                  </p:childTnLst>
                                </p:cTn>
                              </p:par>
                            </p:childTnLst>
                          </p:cTn>
                        </p:par>
                        <p:par>
                          <p:cTn id="85" fill="hold">
                            <p:stCondLst>
                              <p:cond delay="7100"/>
                            </p:stCondLst>
                            <p:childTnLst>
                              <p:par>
                                <p:cTn id="86" presetID="22" presetClass="entr" presetSubtype="1" fill="hold" grpId="0" nodeType="afterEffect">
                                  <p:stCondLst>
                                    <p:cond delay="0"/>
                                  </p:stCondLst>
                                  <p:childTnLst>
                                    <p:set>
                                      <p:cBhvr>
                                        <p:cTn id="87" dur="1" fill="hold">
                                          <p:stCondLst>
                                            <p:cond delay="0"/>
                                          </p:stCondLst>
                                        </p:cTn>
                                        <p:tgtEl>
                                          <p:spTgt spid="465"/>
                                        </p:tgtEl>
                                        <p:attrNameLst>
                                          <p:attrName>style.visibility</p:attrName>
                                        </p:attrNameLst>
                                      </p:cBhvr>
                                      <p:to>
                                        <p:strVal val="visible"/>
                                      </p:to>
                                    </p:set>
                                    <p:animEffect transition="in" filter="wipe(up)">
                                      <p:cBhvr>
                                        <p:cTn id="88"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当前其它形势分析</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111" name="TextBox 110"/>
          <p:cNvSpPr txBox="1"/>
          <p:nvPr/>
        </p:nvSpPr>
        <p:spPr>
          <a:xfrm>
            <a:off x="1220705" y="2216119"/>
            <a:ext cx="2648465" cy="1025602"/>
          </a:xfrm>
          <a:prstGeom prst="rect">
            <a:avLst/>
          </a:prstGeom>
          <a:noFill/>
        </p:spPr>
        <p:txBody>
          <a:bodyPr wrap="square" lIns="0" tIns="0" rIns="0" bIns="0" rtlCol="0">
            <a:spAutoFit/>
          </a:bodyPr>
          <a:lstStyle/>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algn="ct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112" name="TextBox 111"/>
          <p:cNvSpPr txBox="1"/>
          <p:nvPr/>
        </p:nvSpPr>
        <p:spPr>
          <a:xfrm>
            <a:off x="8383909" y="2216119"/>
            <a:ext cx="2648467" cy="1025602"/>
          </a:xfrm>
          <a:prstGeom prst="rect">
            <a:avLst/>
          </a:prstGeom>
          <a:noFill/>
        </p:spPr>
        <p:txBody>
          <a:bodyPr wrap="square" lIns="0" tIns="0" rIns="0" bIns="0" rtlCol="0">
            <a:spAutoFit/>
          </a:bodyPr>
          <a:lstStyle/>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algn="ct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113" name="TextBox 112"/>
          <p:cNvSpPr txBox="1"/>
          <p:nvPr/>
        </p:nvSpPr>
        <p:spPr>
          <a:xfrm>
            <a:off x="8383910" y="4198225"/>
            <a:ext cx="2648465" cy="1025602"/>
          </a:xfrm>
          <a:prstGeom prst="rect">
            <a:avLst/>
          </a:prstGeom>
          <a:noFill/>
        </p:spPr>
        <p:txBody>
          <a:bodyPr wrap="square" lIns="0" tIns="0" rIns="0" bIns="0" rtlCol="0">
            <a:spAutoFit/>
          </a:bodyPr>
          <a:lstStyle/>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algn="ct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sp>
        <p:nvSpPr>
          <p:cNvPr id="114" name="TextBox 113"/>
          <p:cNvSpPr txBox="1"/>
          <p:nvPr/>
        </p:nvSpPr>
        <p:spPr>
          <a:xfrm>
            <a:off x="1220705" y="4198225"/>
            <a:ext cx="2648465" cy="1025602"/>
          </a:xfrm>
          <a:prstGeom prst="rect">
            <a:avLst/>
          </a:prstGeom>
          <a:noFill/>
        </p:spPr>
        <p:txBody>
          <a:bodyPr wrap="square" lIns="0" tIns="0" rIns="0" bIns="0" rtlCol="0">
            <a:spAutoFit/>
          </a:bodyPr>
          <a:lstStyle/>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详写内容</a:t>
            </a:r>
            <a:r>
              <a:rPr lang="en-US" altLang="zh-CN" sz="1333" kern="0" dirty="0">
                <a:solidFill>
                  <a:srgbClr val="000000">
                    <a:lumMod val="65000"/>
                    <a:lumOff val="35000"/>
                  </a:srgbClr>
                </a:solidFill>
                <a:latin typeface="微软雅黑" pitchFamily="34" charset="-122"/>
                <a:ea typeface="微软雅黑" pitchFamily="34" charset="-122"/>
              </a:rPr>
              <a:t>……</a:t>
            </a:r>
          </a:p>
          <a:p>
            <a:pPr algn="ctr" defTabSz="1218804">
              <a:defRPr/>
            </a:pPr>
            <a:endParaRPr lang="en-US" altLang="zh-CN" sz="1333" kern="0" dirty="0">
              <a:solidFill>
                <a:srgbClr val="000000">
                  <a:lumMod val="65000"/>
                  <a:lumOff val="35000"/>
                </a:srgbClr>
              </a:solidFill>
              <a:latin typeface="微软雅黑" pitchFamily="34" charset="-122"/>
              <a:ea typeface="微软雅黑" pitchFamily="34" charset="-122"/>
            </a:endParaRPr>
          </a:p>
          <a:p>
            <a:pPr algn="ctr" defTabSz="1218804">
              <a:defRPr/>
            </a:pPr>
            <a:r>
              <a:rPr lang="zh-CN" altLang="en-US" sz="1333" kern="0" dirty="0">
                <a:solidFill>
                  <a:srgbClr val="000000">
                    <a:lumMod val="65000"/>
                    <a:lumOff val="3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微软雅黑" pitchFamily="34" charset="-122"/>
              <a:ea typeface="微软雅黑" pitchFamily="34" charset="-122"/>
            </a:endParaRPr>
          </a:p>
        </p:txBody>
      </p:sp>
      <p:grpSp>
        <p:nvGrpSpPr>
          <p:cNvPr id="115" name="组合 114"/>
          <p:cNvGrpSpPr/>
          <p:nvPr/>
        </p:nvGrpSpPr>
        <p:grpSpPr>
          <a:xfrm>
            <a:off x="4319946" y="1891982"/>
            <a:ext cx="3669359" cy="3669960"/>
            <a:chOff x="3218020" y="2137420"/>
            <a:chExt cx="2752869" cy="2753319"/>
          </a:xfrm>
        </p:grpSpPr>
        <p:sp>
          <p:nvSpPr>
            <p:cNvPr id="11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282D0"/>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1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67B4"/>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1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B0F0"/>
            </a:solidFill>
            <a:ln w="25400" cap="flat" cmpd="sng" algn="ctr">
              <a:noFill/>
              <a:prstDash val="solid"/>
            </a:ln>
            <a:effectLst/>
          </p:spPr>
          <p:txBody>
            <a:bodyPr rtlCol="0" anchor="ctr"/>
            <a:lstStyle/>
            <a:p>
              <a:pPr algn="ctr" defTabSz="1218804">
                <a:defRPr/>
              </a:pPr>
              <a:endParaRPr lang="zh-CN" altLang="en-US" sz="2399" kern="0" dirty="0">
                <a:solidFill>
                  <a:sysClr val="window" lastClr="FFFFFF"/>
                </a:solidFill>
                <a:latin typeface="Calibri"/>
                <a:ea typeface="宋体"/>
              </a:endParaRPr>
            </a:p>
          </p:txBody>
        </p:sp>
        <p:sp>
          <p:nvSpPr>
            <p:cNvPr id="11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9BD2"/>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20" name="椭圆 119"/>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22" name="TextBox 121"/>
            <p:cNvSpPr txBox="1"/>
            <p:nvPr/>
          </p:nvSpPr>
          <p:spPr>
            <a:xfrm>
              <a:off x="3463304" y="2604739"/>
              <a:ext cx="884467"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优势</a:t>
              </a:r>
            </a:p>
          </p:txBody>
        </p:sp>
        <p:sp>
          <p:nvSpPr>
            <p:cNvPr id="123" name="TextBox 122"/>
            <p:cNvSpPr txBox="1"/>
            <p:nvPr/>
          </p:nvSpPr>
          <p:spPr>
            <a:xfrm>
              <a:off x="4784238" y="2585629"/>
              <a:ext cx="815013"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机遇</a:t>
              </a:r>
            </a:p>
          </p:txBody>
        </p:sp>
        <p:sp>
          <p:nvSpPr>
            <p:cNvPr id="124" name="TextBox 123"/>
            <p:cNvSpPr txBox="1"/>
            <p:nvPr/>
          </p:nvSpPr>
          <p:spPr>
            <a:xfrm>
              <a:off x="3506168" y="3943238"/>
              <a:ext cx="911515"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挑战</a:t>
              </a:r>
            </a:p>
          </p:txBody>
        </p:sp>
        <p:sp>
          <p:nvSpPr>
            <p:cNvPr id="125" name="TextBox 124"/>
            <p:cNvSpPr txBox="1"/>
            <p:nvPr/>
          </p:nvSpPr>
          <p:spPr>
            <a:xfrm>
              <a:off x="4881641" y="3886086"/>
              <a:ext cx="842487" cy="400137"/>
            </a:xfrm>
            <a:prstGeom prst="rect">
              <a:avLst/>
            </a:prstGeom>
            <a:noFill/>
          </p:spPr>
          <p:txBody>
            <a:bodyPr wrap="square" lIns="0" tIns="0" rIns="0" bIns="0" rtlCol="0">
              <a:spAutoFit/>
            </a:bodyPr>
            <a:lstStyle/>
            <a:p>
              <a:pPr algn="ctr" defTabSz="1218804">
                <a:defRPr/>
              </a:pPr>
              <a:r>
                <a:rPr lang="zh-CN" altLang="en-US" sz="3466" b="1" kern="0" dirty="0">
                  <a:solidFill>
                    <a:sysClr val="window" lastClr="FFFFFF"/>
                  </a:solidFill>
                  <a:latin typeface="微软雅黑" pitchFamily="34" charset="-122"/>
                  <a:ea typeface="微软雅黑" pitchFamily="34" charset="-122"/>
                </a:rPr>
                <a:t>劣势</a:t>
              </a:r>
            </a:p>
          </p:txBody>
        </p:sp>
        <p:sp>
          <p:nvSpPr>
            <p:cNvPr id="126" name="椭圆 125"/>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grpSp>
    </p:spTree>
    <p:extLst>
      <p:ext uri="{BB962C8B-B14F-4D97-AF65-F5344CB8AC3E}">
        <p14:creationId xmlns:p14="http://schemas.microsoft.com/office/powerpoint/2010/main" val="2122167738"/>
      </p:ext>
    </p:extLst>
  </p:cSld>
  <p:clrMapOvr>
    <a:masterClrMapping/>
  </p:clrMapOvr>
  <p:transition spd="slow" advTm="4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1000" fill="hold"/>
                                        <p:tgtEl>
                                          <p:spTgt spid="115"/>
                                        </p:tgtEl>
                                        <p:attrNameLst>
                                          <p:attrName>ppt_w</p:attrName>
                                        </p:attrNameLst>
                                      </p:cBhvr>
                                      <p:tavLst>
                                        <p:tav tm="0">
                                          <p:val>
                                            <p:fltVal val="0"/>
                                          </p:val>
                                        </p:tav>
                                        <p:tav tm="100000">
                                          <p:val>
                                            <p:strVal val="#ppt_w"/>
                                          </p:val>
                                        </p:tav>
                                      </p:tavLst>
                                    </p:anim>
                                    <p:anim calcmode="lin" valueType="num">
                                      <p:cBhvr>
                                        <p:cTn id="26" dur="1000" fill="hold"/>
                                        <p:tgtEl>
                                          <p:spTgt spid="115"/>
                                        </p:tgtEl>
                                        <p:attrNameLst>
                                          <p:attrName>ppt_h</p:attrName>
                                        </p:attrNameLst>
                                      </p:cBhvr>
                                      <p:tavLst>
                                        <p:tav tm="0">
                                          <p:val>
                                            <p:fltVal val="0"/>
                                          </p:val>
                                        </p:tav>
                                        <p:tav tm="100000">
                                          <p:val>
                                            <p:strVal val="#ppt_h"/>
                                          </p:val>
                                        </p:tav>
                                      </p:tavLst>
                                    </p:anim>
                                    <p:animEffect transition="in" filter="fade">
                                      <p:cBhvr>
                                        <p:cTn id="27" dur="1000"/>
                                        <p:tgtEl>
                                          <p:spTgt spid="115"/>
                                        </p:tgtEl>
                                      </p:cBhvr>
                                    </p:animEffect>
                                  </p:childTnLst>
                                </p:cTn>
                              </p:par>
                              <p:par>
                                <p:cTn id="28" presetID="8" presetClass="emph" presetSubtype="0" fill="hold" nodeType="withEffect">
                                  <p:stCondLst>
                                    <p:cond delay="0"/>
                                  </p:stCondLst>
                                  <p:childTnLst>
                                    <p:animRot by="21600000">
                                      <p:cBhvr>
                                        <p:cTn id="29" dur="1000" fill="hold"/>
                                        <p:tgtEl>
                                          <p:spTgt spid="115"/>
                                        </p:tgtEl>
                                        <p:attrNameLst>
                                          <p:attrName>r</p:attrName>
                                        </p:attrNameLst>
                                      </p:cBhvr>
                                    </p:animRo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 calcmode="lin" valueType="num">
                                      <p:cBhvr additive="base">
                                        <p:cTn id="33" dur="500" fill="hold"/>
                                        <p:tgtEl>
                                          <p:spTgt spid="111"/>
                                        </p:tgtEl>
                                        <p:attrNameLst>
                                          <p:attrName>ppt_x</p:attrName>
                                        </p:attrNameLst>
                                      </p:cBhvr>
                                      <p:tavLst>
                                        <p:tav tm="0">
                                          <p:val>
                                            <p:strVal val="0-#ppt_w/2"/>
                                          </p:val>
                                        </p:tav>
                                        <p:tav tm="100000">
                                          <p:val>
                                            <p:strVal val="#ppt_x"/>
                                          </p:val>
                                        </p:tav>
                                      </p:tavLst>
                                    </p:anim>
                                    <p:anim calcmode="lin" valueType="num">
                                      <p:cBhvr additive="base">
                                        <p:cTn id="34" dur="500" fill="hold"/>
                                        <p:tgtEl>
                                          <p:spTgt spid="1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anim calcmode="lin" valueType="num">
                                      <p:cBhvr additive="base">
                                        <p:cTn id="37" dur="500" fill="hold"/>
                                        <p:tgtEl>
                                          <p:spTgt spid="112"/>
                                        </p:tgtEl>
                                        <p:attrNameLst>
                                          <p:attrName>ppt_x</p:attrName>
                                        </p:attrNameLst>
                                      </p:cBhvr>
                                      <p:tavLst>
                                        <p:tav tm="0">
                                          <p:val>
                                            <p:strVal val="1+#ppt_w/2"/>
                                          </p:val>
                                        </p:tav>
                                        <p:tav tm="100000">
                                          <p:val>
                                            <p:strVal val="#ppt_x"/>
                                          </p:val>
                                        </p:tav>
                                      </p:tavLst>
                                    </p:anim>
                                    <p:anim calcmode="lin" valueType="num">
                                      <p:cBhvr additive="base">
                                        <p:cTn id="38" dur="500" fill="hold"/>
                                        <p:tgtEl>
                                          <p:spTgt spid="1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3"/>
                                        </p:tgtEl>
                                        <p:attrNameLst>
                                          <p:attrName>style.visibility</p:attrName>
                                        </p:attrNameLst>
                                      </p:cBhvr>
                                      <p:to>
                                        <p:strVal val="visible"/>
                                      </p:to>
                                    </p:set>
                                    <p:anim calcmode="lin" valueType="num">
                                      <p:cBhvr additive="base">
                                        <p:cTn id="41" dur="500" fill="hold"/>
                                        <p:tgtEl>
                                          <p:spTgt spid="113"/>
                                        </p:tgtEl>
                                        <p:attrNameLst>
                                          <p:attrName>ppt_x</p:attrName>
                                        </p:attrNameLst>
                                      </p:cBhvr>
                                      <p:tavLst>
                                        <p:tav tm="0">
                                          <p:val>
                                            <p:strVal val="1+#ppt_w/2"/>
                                          </p:val>
                                        </p:tav>
                                        <p:tav tm="100000">
                                          <p:val>
                                            <p:strVal val="#ppt_x"/>
                                          </p:val>
                                        </p:tav>
                                      </p:tavLst>
                                    </p:anim>
                                    <p:anim calcmode="lin" valueType="num">
                                      <p:cBhvr additive="base">
                                        <p:cTn id="42" dur="500" fill="hold"/>
                                        <p:tgtEl>
                                          <p:spTgt spid="11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0-#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9" y="-5290"/>
            <a:ext cx="12177660" cy="686329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5" name="椭圆 14"/>
          <p:cNvSpPr/>
          <p:nvPr/>
        </p:nvSpPr>
        <p:spPr>
          <a:xfrm>
            <a:off x="1951412" y="1646942"/>
            <a:ext cx="2188333" cy="2188333"/>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6" name="椭圆 15"/>
          <p:cNvSpPr/>
          <p:nvPr/>
        </p:nvSpPr>
        <p:spPr>
          <a:xfrm>
            <a:off x="2066338" y="1761868"/>
            <a:ext cx="1958481" cy="1958481"/>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7" name="TextBox 16"/>
          <p:cNvSpPr txBox="1"/>
          <p:nvPr/>
        </p:nvSpPr>
        <p:spPr>
          <a:xfrm>
            <a:off x="8176558" y="-155341"/>
            <a:ext cx="3599062" cy="912879"/>
          </a:xfrm>
          <a:prstGeom prst="rect">
            <a:avLst/>
          </a:prstGeom>
          <a:noFill/>
        </p:spPr>
        <p:txBody>
          <a:bodyPr wrap="none" rtlCol="0">
            <a:spAutoFit/>
          </a:bodyPr>
          <a:lstStyle/>
          <a:p>
            <a:pPr algn="ctr" defTabSz="1218804" fontAlgn="base">
              <a:spcBef>
                <a:spcPct val="0"/>
              </a:spcBef>
              <a:spcAft>
                <a:spcPct val="0"/>
              </a:spcAft>
            </a:pPr>
            <a:r>
              <a:rPr lang="en-US" altLang="zh-CN" sz="5332" dirty="0">
                <a:solidFill>
                  <a:srgbClr val="FFFFFF">
                    <a:lumMod val="85000"/>
                  </a:srgbClr>
                </a:solidFill>
                <a:latin typeface="方正兰亭准黑_GBK" pitchFamily="2" charset="-122"/>
                <a:ea typeface="方正兰亭准黑_GBK" pitchFamily="2" charset="-122"/>
              </a:rPr>
              <a:t>TRANSITION</a:t>
            </a:r>
            <a:endParaRPr lang="zh-CN" altLang="en-US" sz="5332" dirty="0">
              <a:solidFill>
                <a:srgbClr val="FFFFFF">
                  <a:lumMod val="85000"/>
                </a:srgb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fontAlgn="base">
              <a:spcBef>
                <a:spcPct val="0"/>
              </a:spcBef>
              <a:spcAft>
                <a:spcPct val="0"/>
              </a:spcAft>
            </a:pPr>
            <a:r>
              <a:rPr lang="zh-CN" altLang="en-US" sz="2133" b="1" dirty="0">
                <a:solidFill>
                  <a:srgbClr val="0067B4"/>
                </a:solidFill>
                <a:latin typeface="微软雅黑" pitchFamily="34" charset="-122"/>
                <a:ea typeface="微软雅黑" pitchFamily="34" charset="-122"/>
                <a:cs typeface="宋体" pitchFamily="2" charset="-122"/>
              </a:rPr>
              <a:t>过渡页  </a:t>
            </a:r>
          </a:p>
          <a:p>
            <a:pPr algn="r" defTabSz="1217243" fontAlgn="base">
              <a:spcBef>
                <a:spcPct val="0"/>
              </a:spcBef>
              <a:spcAft>
                <a:spcPct val="0"/>
              </a:spcAft>
            </a:pPr>
            <a:r>
              <a:rPr lang="en-US" altLang="zh-CN" sz="1866" b="1" dirty="0">
                <a:solidFill>
                  <a:srgbClr val="0067B4"/>
                </a:solidFill>
                <a:latin typeface="Calibri" pitchFamily="34" charset="0"/>
                <a:ea typeface="黑体" pitchFamily="49" charset="-122"/>
                <a:cs typeface="宋体" pitchFamily="2" charset="-122"/>
              </a:rPr>
              <a:t>TRANSITION PAGE </a:t>
            </a:r>
            <a:endParaRPr lang="zh-CN" altLang="zh-CN" sz="1866" b="1" dirty="0">
              <a:solidFill>
                <a:srgbClr val="0067B4"/>
              </a:solidFill>
              <a:latin typeface="Arial" pitchFamily="34" charset="0"/>
              <a:ea typeface="黑体" pitchFamily="49" charset="-122"/>
              <a:cs typeface="宋体" pitchFamily="2" charset="-122"/>
            </a:endParaRPr>
          </a:p>
        </p:txBody>
      </p:sp>
      <p:sp>
        <p:nvSpPr>
          <p:cNvPr id="20" name="矩形 19"/>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latin typeface="Impact" pitchFamily="34" charset="0"/>
                <a:ea typeface="黑体" pitchFamily="49" charset="-122"/>
              </a:rPr>
              <a:t>06</a:t>
            </a:r>
            <a:endParaRPr lang="zh-CN" altLang="en-US" sz="10663" kern="0" dirty="0">
              <a:solidFill>
                <a:srgbClr val="0067B4"/>
              </a:solidFill>
              <a:effectLst>
                <a:glow rad="63500">
                  <a:prstClr val="white">
                    <a:lumMod val="65000"/>
                    <a:alpha val="40000"/>
                  </a:prstClr>
                </a:glow>
              </a:effectLst>
              <a:latin typeface="Impact" pitchFamily="34" charset="0"/>
              <a:ea typeface="黑体" pitchFamily="49" charset="-122"/>
            </a:endParaRPr>
          </a:p>
        </p:txBody>
      </p:sp>
      <p:sp>
        <p:nvSpPr>
          <p:cNvPr id="21" name="矩形 20"/>
          <p:cNvSpPr/>
          <p:nvPr/>
        </p:nvSpPr>
        <p:spPr>
          <a:xfrm>
            <a:off x="1525411" y="4004772"/>
            <a:ext cx="3148628" cy="643019"/>
          </a:xfrm>
          <a:prstGeom prst="rect">
            <a:avLst/>
          </a:prstGeom>
        </p:spPr>
        <p:txBody>
          <a:bodyPr wrap="square" lIns="128987" tIns="64495" rIns="128987" bIns="64495">
            <a:spAutoFit/>
          </a:bodyPr>
          <a:lstStyle/>
          <a:p>
            <a:pPr algn="ctr" defTabSz="1218804">
              <a:defRPr/>
            </a:pPr>
            <a:r>
              <a:rPr lang="zh-CN" altLang="en-US" sz="3332" kern="0" dirty="0">
                <a:solidFill>
                  <a:prstClr val="white"/>
                </a:solidFill>
                <a:effectLst>
                  <a:glow rad="63500">
                    <a:prstClr val="white">
                      <a:lumMod val="65000"/>
                      <a:alpha val="40000"/>
                    </a:prstClr>
                  </a:glow>
                </a:effectLst>
                <a:latin typeface="微软雅黑" pitchFamily="34" charset="-122"/>
                <a:ea typeface="微软雅黑" pitchFamily="34" charset="-122"/>
              </a:rPr>
              <a:t>第六部份</a:t>
            </a:r>
          </a:p>
        </p:txBody>
      </p:sp>
      <p:sp>
        <p:nvSpPr>
          <p:cNvPr id="22" name="矩形 21"/>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latin typeface="方正兰亭大黑_GBK" pitchFamily="2" charset="-122"/>
                <a:ea typeface="方正兰亭大黑_GBK" pitchFamily="2" charset="-122"/>
              </a:rPr>
              <a:t>明年目标与计划</a:t>
            </a:r>
          </a:p>
        </p:txBody>
      </p:sp>
      <p:sp>
        <p:nvSpPr>
          <p:cNvPr id="23" name="矩形 22"/>
          <p:cNvSpPr/>
          <p:nvPr/>
        </p:nvSpPr>
        <p:spPr>
          <a:xfrm>
            <a:off x="6599612" y="3124294"/>
            <a:ext cx="4981096" cy="540490"/>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rPr>
              <a:t>Next year goals and plans</a:t>
            </a:r>
            <a:endParaRPr lang="zh-CN" altLang="en-US"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6705412" y="3835275"/>
            <a:ext cx="3100350" cy="8306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pPr defTabSz="1218804" fontAlgn="base">
              <a:spcBef>
                <a:spcPct val="0"/>
              </a:spcBef>
              <a:spcAft>
                <a:spcPct val="0"/>
              </a:spcAft>
            </a:pPr>
            <a:r>
              <a:rPr lang="zh-CN" altLang="en-US" sz="1599" dirty="0">
                <a:solidFill>
                  <a:srgbClr val="7F7F7F">
                    <a:lumMod val="50000"/>
                  </a:srgbClr>
                </a:solidFill>
              </a:rPr>
              <a:t>★ 明年重点项目     </a:t>
            </a:r>
          </a:p>
          <a:p>
            <a:pPr defTabSz="1218804" fontAlgn="base">
              <a:spcBef>
                <a:spcPct val="0"/>
              </a:spcBef>
              <a:spcAft>
                <a:spcPct val="0"/>
              </a:spcAft>
            </a:pPr>
            <a:r>
              <a:rPr lang="zh-CN" altLang="en-US" sz="1599" dirty="0">
                <a:solidFill>
                  <a:srgbClr val="7F7F7F">
                    <a:lumMod val="50000"/>
                  </a:srgbClr>
                </a:solidFill>
              </a:rPr>
              <a:t>★ 详细工作计划方案</a:t>
            </a:r>
          </a:p>
        </p:txBody>
      </p:sp>
    </p:spTree>
    <p:extLst>
      <p:ext uri="{BB962C8B-B14F-4D97-AF65-F5344CB8AC3E}">
        <p14:creationId xmlns:p14="http://schemas.microsoft.com/office/powerpoint/2010/main" val="2221767805"/>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2814131"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明年重点项目</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55" name="TextBox 54"/>
          <p:cNvSpPr txBox="1"/>
          <p:nvPr/>
        </p:nvSpPr>
        <p:spPr>
          <a:xfrm>
            <a:off x="5809500" y="1937074"/>
            <a:ext cx="4511110" cy="1025602"/>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defTabSz="1218804">
              <a:defRPr/>
            </a:pPr>
            <a:r>
              <a:rPr lang="zh-CN" altLang="en-US" sz="1333" kern="0" dirty="0">
                <a:solidFill>
                  <a:srgbClr val="7F7F7F">
                    <a:lumMod val="50000"/>
                  </a:srgb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algn="just" defTabSz="1218804">
              <a:defRPr/>
            </a:pPr>
            <a:r>
              <a:rPr lang="zh-CN" altLang="en-US" sz="1333" kern="0" dirty="0">
                <a:solidFill>
                  <a:srgbClr val="000000">
                    <a:lumMod val="65000"/>
                    <a:lumOff val="35000"/>
                  </a:srgbClr>
                </a:solidFill>
              </a:rPr>
              <a:t>。</a:t>
            </a:r>
            <a:endParaRPr lang="en-US" altLang="zh-CN" sz="1333" kern="0" dirty="0">
              <a:solidFill>
                <a:srgbClr val="000000">
                  <a:lumMod val="65000"/>
                  <a:lumOff val="35000"/>
                </a:srgbClr>
              </a:solidFill>
            </a:endParaRPr>
          </a:p>
        </p:txBody>
      </p:sp>
      <p:sp>
        <p:nvSpPr>
          <p:cNvPr id="56" name="Freeform 5"/>
          <p:cNvSpPr>
            <a:spLocks/>
          </p:cNvSpPr>
          <p:nvPr/>
        </p:nvSpPr>
        <p:spPr bwMode="auto">
          <a:xfrm rot="5400000">
            <a:off x="1493113" y="2320162"/>
            <a:ext cx="3066893" cy="276514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7" name="TextBox 56"/>
          <p:cNvSpPr txBox="1"/>
          <p:nvPr/>
        </p:nvSpPr>
        <p:spPr>
          <a:xfrm>
            <a:off x="2327546" y="3113114"/>
            <a:ext cx="1398029" cy="114864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defTabSz="1218804">
              <a:defRPr/>
            </a:pPr>
            <a:r>
              <a:rPr lang="zh-CN" altLang="en-US" sz="3732" kern="0" dirty="0">
                <a:solidFill>
                  <a:sysClr val="window" lastClr="FFFFFF"/>
                </a:solidFill>
              </a:rPr>
              <a:t>重点项目</a:t>
            </a:r>
          </a:p>
        </p:txBody>
      </p:sp>
      <p:sp>
        <p:nvSpPr>
          <p:cNvPr id="58" name="Freeform 5"/>
          <p:cNvSpPr>
            <a:spLocks/>
          </p:cNvSpPr>
          <p:nvPr/>
        </p:nvSpPr>
        <p:spPr bwMode="auto">
          <a:xfrm rot="5400000">
            <a:off x="1344187" y="2201587"/>
            <a:ext cx="3364745" cy="30022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9" name="椭圆 58"/>
          <p:cNvSpPr/>
          <p:nvPr/>
        </p:nvSpPr>
        <p:spPr>
          <a:xfrm>
            <a:off x="3601975" y="2062195"/>
            <a:ext cx="570243" cy="570243"/>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algn="ctr" defTabSz="1218804">
              <a:defRPr/>
            </a:pPr>
            <a:r>
              <a:rPr lang="en-US" altLang="zh-CN" sz="2399" b="1" kern="0" dirty="0">
                <a:solidFill>
                  <a:sysClr val="window" lastClr="FFFFFF"/>
                </a:solidFill>
                <a:latin typeface="微软雅黑" pitchFamily="34" charset="-122"/>
                <a:ea typeface="微软雅黑" pitchFamily="34" charset="-122"/>
              </a:rPr>
              <a:t>1</a:t>
            </a:r>
            <a:endParaRPr lang="zh-CN" altLang="en-US" sz="2399" b="1" kern="0" dirty="0">
              <a:solidFill>
                <a:sysClr val="window" lastClr="FFFFFF"/>
              </a:solidFill>
              <a:latin typeface="微软雅黑" pitchFamily="34" charset="-122"/>
              <a:ea typeface="微软雅黑" pitchFamily="34" charset="-122"/>
            </a:endParaRPr>
          </a:p>
        </p:txBody>
      </p:sp>
      <p:sp>
        <p:nvSpPr>
          <p:cNvPr id="60" name="椭圆 59"/>
          <p:cNvSpPr/>
          <p:nvPr/>
        </p:nvSpPr>
        <p:spPr>
          <a:xfrm>
            <a:off x="4327879" y="3417614"/>
            <a:ext cx="570243" cy="570243"/>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algn="ctr" defTabSz="1218804">
              <a:defRPr/>
            </a:pPr>
            <a:r>
              <a:rPr lang="en-US" altLang="zh-CN" sz="2399" b="1" kern="0" dirty="0">
                <a:solidFill>
                  <a:sysClr val="window" lastClr="FFFFFF"/>
                </a:solidFill>
                <a:latin typeface="微软雅黑" pitchFamily="34" charset="-122"/>
                <a:ea typeface="微软雅黑" pitchFamily="34" charset="-122"/>
              </a:rPr>
              <a:t>2</a:t>
            </a:r>
            <a:endParaRPr lang="zh-CN" altLang="en-US" sz="2399" b="1" kern="0" dirty="0">
              <a:solidFill>
                <a:sysClr val="window" lastClr="FFFFFF"/>
              </a:solidFill>
              <a:latin typeface="微软雅黑" pitchFamily="34" charset="-122"/>
              <a:ea typeface="微软雅黑" pitchFamily="34" charset="-122"/>
            </a:endParaRPr>
          </a:p>
        </p:txBody>
      </p:sp>
      <p:sp>
        <p:nvSpPr>
          <p:cNvPr id="61" name="椭圆 60"/>
          <p:cNvSpPr/>
          <p:nvPr/>
        </p:nvSpPr>
        <p:spPr>
          <a:xfrm>
            <a:off x="3601975" y="4765010"/>
            <a:ext cx="570243" cy="570243"/>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algn="ctr" defTabSz="1218804">
              <a:defRPr/>
            </a:pPr>
            <a:r>
              <a:rPr lang="en-US" altLang="zh-CN" sz="2399" b="1" kern="0" dirty="0">
                <a:solidFill>
                  <a:sysClr val="window" lastClr="FFFFFF"/>
                </a:solidFill>
                <a:latin typeface="微软雅黑" pitchFamily="34" charset="-122"/>
                <a:ea typeface="微软雅黑" pitchFamily="34" charset="-122"/>
              </a:rPr>
              <a:t>3</a:t>
            </a:r>
            <a:endParaRPr lang="zh-CN" altLang="en-US" sz="2399" b="1" kern="0" dirty="0">
              <a:solidFill>
                <a:sysClr val="window" lastClr="FFFFFF"/>
              </a:solidFill>
              <a:latin typeface="微软雅黑" pitchFamily="34" charset="-122"/>
              <a:ea typeface="微软雅黑" pitchFamily="34" charset="-122"/>
            </a:endParaRPr>
          </a:p>
        </p:txBody>
      </p:sp>
      <p:grpSp>
        <p:nvGrpSpPr>
          <p:cNvPr id="62" name="组合 61"/>
          <p:cNvGrpSpPr/>
          <p:nvPr/>
        </p:nvGrpSpPr>
        <p:grpSpPr>
          <a:xfrm>
            <a:off x="4172218" y="2110978"/>
            <a:ext cx="1401873" cy="472678"/>
            <a:chOff x="3513818" y="1963801"/>
            <a:chExt cx="1051729" cy="354618"/>
          </a:xfrm>
        </p:grpSpPr>
        <p:cxnSp>
          <p:nvCxnSpPr>
            <p:cNvPr id="63" name="直接连接符 6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4" name="直接连接符 6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65" name="TextBox 64"/>
          <p:cNvSpPr txBox="1"/>
          <p:nvPr/>
        </p:nvSpPr>
        <p:spPr>
          <a:xfrm>
            <a:off x="6514068" y="3292493"/>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defTabSz="1218804">
              <a:defRPr/>
            </a:pPr>
            <a:r>
              <a:rPr lang="zh-CN" altLang="en-US" sz="1333" kern="0" dirty="0">
                <a:solidFill>
                  <a:srgbClr val="7F7F7F">
                    <a:lumMod val="50000"/>
                  </a:srgb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66" name="TextBox 65"/>
          <p:cNvSpPr txBox="1"/>
          <p:nvPr/>
        </p:nvSpPr>
        <p:spPr>
          <a:xfrm>
            <a:off x="5839917" y="4639889"/>
            <a:ext cx="4511110"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defTabSz="1218804">
              <a:defRPr/>
            </a:pPr>
            <a:r>
              <a:rPr lang="zh-CN" altLang="en-US" sz="1333" kern="0" dirty="0">
                <a:solidFill>
                  <a:srgbClr val="7F7F7F">
                    <a:lumMod val="50000"/>
                  </a:srgb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grpSp>
        <p:nvGrpSpPr>
          <p:cNvPr id="67" name="组合 66"/>
          <p:cNvGrpSpPr/>
          <p:nvPr/>
        </p:nvGrpSpPr>
        <p:grpSpPr>
          <a:xfrm>
            <a:off x="4904219" y="3466395"/>
            <a:ext cx="1401873" cy="472678"/>
            <a:chOff x="3513818" y="1963801"/>
            <a:chExt cx="1051729" cy="354618"/>
          </a:xfrm>
        </p:grpSpPr>
        <p:cxnSp>
          <p:nvCxnSpPr>
            <p:cNvPr id="68" name="直接连接符 6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9" name="直接连接符 6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70" name="组合 69"/>
          <p:cNvGrpSpPr/>
          <p:nvPr/>
        </p:nvGrpSpPr>
        <p:grpSpPr>
          <a:xfrm>
            <a:off x="4172218" y="4813791"/>
            <a:ext cx="1401873" cy="472678"/>
            <a:chOff x="3513818" y="1963801"/>
            <a:chExt cx="1051729" cy="354618"/>
          </a:xfrm>
        </p:grpSpPr>
        <p:cxnSp>
          <p:nvCxnSpPr>
            <p:cNvPr id="71" name="直接连接符 7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72" name="直接连接符 7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val="2532579328"/>
      </p:ext>
    </p:extLst>
  </p:cSld>
  <p:clrMapOvr>
    <a:masterClrMapping/>
  </p:clrMapOvr>
  <p:transition spd="slow" advTm="6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528"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anim calcmode="lin" valueType="num">
                                      <p:cBhvr>
                                        <p:cTn id="28" dur="500" fill="hold"/>
                                        <p:tgtEl>
                                          <p:spTgt spid="58"/>
                                        </p:tgtEl>
                                        <p:attrNameLst>
                                          <p:attrName>ppt_x</p:attrName>
                                        </p:attrNameLst>
                                      </p:cBhvr>
                                      <p:tavLst>
                                        <p:tav tm="0">
                                          <p:val>
                                            <p:fltVal val="0.5"/>
                                          </p:val>
                                        </p:tav>
                                        <p:tav tm="100000">
                                          <p:val>
                                            <p:strVal val="#ppt_x"/>
                                          </p:val>
                                        </p:tav>
                                      </p:tavLst>
                                    </p:anim>
                                    <p:anim calcmode="lin" valueType="num">
                                      <p:cBhvr>
                                        <p:cTn id="29" dur="500" fill="hold"/>
                                        <p:tgtEl>
                                          <p:spTgt spid="58"/>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anim calcmode="lin" valueType="num">
                                      <p:cBhvr>
                                        <p:cTn id="35" dur="500" fill="hold"/>
                                        <p:tgtEl>
                                          <p:spTgt spid="56"/>
                                        </p:tgtEl>
                                        <p:attrNameLst>
                                          <p:attrName>ppt_x</p:attrName>
                                        </p:attrNameLst>
                                      </p:cBhvr>
                                      <p:tavLst>
                                        <p:tav tm="0">
                                          <p:val>
                                            <p:fltVal val="0.5"/>
                                          </p:val>
                                        </p:tav>
                                        <p:tav tm="100000">
                                          <p:val>
                                            <p:strVal val="#ppt_x"/>
                                          </p:val>
                                        </p:tav>
                                      </p:tavLst>
                                    </p:anim>
                                    <p:anim calcmode="lin" valueType="num">
                                      <p:cBhvr>
                                        <p:cTn id="36" dur="500" fill="hold"/>
                                        <p:tgtEl>
                                          <p:spTgt spid="56"/>
                                        </p:tgtEl>
                                        <p:attrNameLst>
                                          <p:attrName>ppt_y</p:attrName>
                                        </p:attrNameLst>
                                      </p:cBhvr>
                                      <p:tavLst>
                                        <p:tav tm="0">
                                          <p:val>
                                            <p:fltVal val="0.5"/>
                                          </p:val>
                                        </p:tav>
                                        <p:tav tm="100000">
                                          <p:val>
                                            <p:strVal val="#ppt_y"/>
                                          </p:val>
                                        </p:tav>
                                      </p:tavLst>
                                    </p:anim>
                                  </p:childTnLst>
                                </p:cTn>
                              </p:par>
                            </p:childTnLst>
                          </p:cTn>
                        </p:par>
                        <p:par>
                          <p:cTn id="37" fill="hold">
                            <p:stCondLst>
                              <p:cond delay="2000"/>
                            </p:stCondLst>
                            <p:childTnLst>
                              <p:par>
                                <p:cTn id="38" presetID="53" presetClass="entr" presetSubtype="528"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anim calcmode="lin" valueType="num">
                                      <p:cBhvr>
                                        <p:cTn id="43" dur="500" fill="hold"/>
                                        <p:tgtEl>
                                          <p:spTgt spid="57"/>
                                        </p:tgtEl>
                                        <p:attrNameLst>
                                          <p:attrName>ppt_x</p:attrName>
                                        </p:attrNameLst>
                                      </p:cBhvr>
                                      <p:tavLst>
                                        <p:tav tm="0">
                                          <p:val>
                                            <p:fltVal val="0.5"/>
                                          </p:val>
                                        </p:tav>
                                        <p:tav tm="100000">
                                          <p:val>
                                            <p:strVal val="#ppt_x"/>
                                          </p:val>
                                        </p:tav>
                                      </p:tavLst>
                                    </p:anim>
                                    <p:anim calcmode="lin" valueType="num">
                                      <p:cBhvr>
                                        <p:cTn id="44" dur="500" fill="hold"/>
                                        <p:tgtEl>
                                          <p:spTgt spid="57"/>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60"/>
                                        </p:tgtEl>
                                        <p:attrNameLst>
                                          <p:attrName>style.visibility</p:attrName>
                                        </p:attrNameLst>
                                      </p:cBhvr>
                                      <p:to>
                                        <p:strVal val="visible"/>
                                      </p:to>
                                    </p:set>
                                    <p:anim calcmode="lin" valueType="num">
                                      <p:cBhvr>
                                        <p:cTn id="53" dur="500" fill="hold"/>
                                        <p:tgtEl>
                                          <p:spTgt spid="60"/>
                                        </p:tgtEl>
                                        <p:attrNameLst>
                                          <p:attrName>ppt_w</p:attrName>
                                        </p:attrNameLst>
                                      </p:cBhvr>
                                      <p:tavLst>
                                        <p:tav tm="0">
                                          <p:val>
                                            <p:fltVal val="0"/>
                                          </p:val>
                                        </p:tav>
                                        <p:tav tm="100000">
                                          <p:val>
                                            <p:strVal val="#ppt_w"/>
                                          </p:val>
                                        </p:tav>
                                      </p:tavLst>
                                    </p:anim>
                                    <p:anim calcmode="lin" valueType="num">
                                      <p:cBhvr>
                                        <p:cTn id="54" dur="500" fill="hold"/>
                                        <p:tgtEl>
                                          <p:spTgt spid="60"/>
                                        </p:tgtEl>
                                        <p:attrNameLst>
                                          <p:attrName>ppt_h</p:attrName>
                                        </p:attrNameLst>
                                      </p:cBhvr>
                                      <p:tavLst>
                                        <p:tav tm="0">
                                          <p:val>
                                            <p:fltVal val="0"/>
                                          </p:val>
                                        </p:tav>
                                        <p:tav tm="100000">
                                          <p:val>
                                            <p:strVal val="#ppt_h"/>
                                          </p:val>
                                        </p:tav>
                                      </p:tavLst>
                                    </p:anim>
                                    <p:animEffect transition="in" filter="fade">
                                      <p:cBhvr>
                                        <p:cTn id="55" dur="500"/>
                                        <p:tgtEl>
                                          <p:spTgt spid="60"/>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par>
                          <p:cTn id="61" fill="hold">
                            <p:stCondLst>
                              <p:cond delay="34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3900"/>
                            </p:stCondLst>
                            <p:childTnLst>
                              <p:par>
                                <p:cTn id="66" presetID="22" presetClass="entr" presetSubtype="8"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300"/>
                                        <p:tgtEl>
                                          <p:spTgt spid="55"/>
                                        </p:tgtEl>
                                      </p:cBhvr>
                                    </p:animEffect>
                                  </p:childTnLst>
                                </p:cTn>
                              </p:par>
                            </p:childTnLst>
                          </p:cTn>
                        </p:par>
                        <p:par>
                          <p:cTn id="69" fill="hold">
                            <p:stCondLst>
                              <p:cond delay="4200"/>
                            </p:stCondLst>
                            <p:childTnLst>
                              <p:par>
                                <p:cTn id="70" presetID="22" presetClass="entr" presetSubtype="8" fill="hold"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left)">
                                      <p:cBhvr>
                                        <p:cTn id="72" dur="500"/>
                                        <p:tgtEl>
                                          <p:spTgt spid="67"/>
                                        </p:tgtEl>
                                      </p:cBhvr>
                                    </p:animEffect>
                                  </p:childTnLst>
                                </p:cTn>
                              </p:par>
                            </p:childTnLst>
                          </p:cTn>
                        </p:par>
                        <p:par>
                          <p:cTn id="73" fill="hold">
                            <p:stCondLst>
                              <p:cond delay="4700"/>
                            </p:stCondLst>
                            <p:childTnLst>
                              <p:par>
                                <p:cTn id="74" presetID="22" presetClass="entr" presetSubtype="8"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ipe(left)">
                                      <p:cBhvr>
                                        <p:cTn id="76" dur="300"/>
                                        <p:tgtEl>
                                          <p:spTgt spid="65"/>
                                        </p:tgtEl>
                                      </p:cBhvr>
                                    </p:animEffect>
                                  </p:childTnLst>
                                </p:cTn>
                              </p:par>
                            </p:childTnLst>
                          </p:cTn>
                        </p:par>
                        <p:par>
                          <p:cTn id="77" fill="hold">
                            <p:stCondLst>
                              <p:cond delay="5000"/>
                            </p:stCondLst>
                            <p:childTnLst>
                              <p:par>
                                <p:cTn id="78" presetID="22" presetClass="entr" presetSubtype="8"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left)">
                                      <p:cBhvr>
                                        <p:cTn id="84"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2814131"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明年重点项目</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grpSp>
        <p:nvGrpSpPr>
          <p:cNvPr id="185" name="组合 184"/>
          <p:cNvGrpSpPr/>
          <p:nvPr/>
        </p:nvGrpSpPr>
        <p:grpSpPr>
          <a:xfrm>
            <a:off x="5158314" y="1702333"/>
            <a:ext cx="3384359" cy="1775691"/>
            <a:chOff x="5157515" y="1784090"/>
            <a:chExt cx="3384376" cy="1775690"/>
          </a:xfrm>
        </p:grpSpPr>
        <p:sp>
          <p:nvSpPr>
            <p:cNvPr id="186" name="矩形标注 185"/>
            <p:cNvSpPr/>
            <p:nvPr/>
          </p:nvSpPr>
          <p:spPr>
            <a:xfrm>
              <a:off x="5157515" y="1784090"/>
              <a:ext cx="3384376" cy="1775690"/>
            </a:xfrm>
            <a:prstGeom prst="wedgeRectCallout">
              <a:avLst/>
            </a:prstGeom>
            <a:solidFill>
              <a:srgbClr val="009BD2"/>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87" name="TextBox 186"/>
            <p:cNvSpPr txBox="1"/>
            <p:nvPr/>
          </p:nvSpPr>
          <p:spPr>
            <a:xfrm>
              <a:off x="6237635" y="2472143"/>
              <a:ext cx="2206620" cy="812530"/>
            </a:xfrm>
            <a:prstGeom prst="rect">
              <a:avLst/>
            </a:prstGeom>
            <a:noFill/>
          </p:spPr>
          <p:txBody>
            <a:bodyPr wrap="square" rtlCol="0">
              <a:spAutoFit/>
            </a:bodyPr>
            <a:lstStyle/>
            <a:p>
              <a:pPr algn="ct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188" name="TextBox 187"/>
            <p:cNvSpPr txBox="1"/>
            <p:nvPr/>
          </p:nvSpPr>
          <p:spPr>
            <a:xfrm>
              <a:off x="6237634" y="2010477"/>
              <a:ext cx="1224136" cy="461473"/>
            </a:xfrm>
            <a:prstGeom prst="rect">
              <a:avLst/>
            </a:prstGeom>
            <a:noFill/>
          </p:spPr>
          <p:txBody>
            <a:bodyPr wrap="square" tIns="0" bIns="0" rtlCol="0" anchor="t">
              <a:spAutoFit/>
            </a:bodyPr>
            <a:lstStyle/>
            <a:p>
              <a:pPr algn="ct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2</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18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grpSp>
      <p:grpSp>
        <p:nvGrpSpPr>
          <p:cNvPr id="190" name="组合 189"/>
          <p:cNvGrpSpPr/>
          <p:nvPr/>
        </p:nvGrpSpPr>
        <p:grpSpPr>
          <a:xfrm>
            <a:off x="7462559" y="4019827"/>
            <a:ext cx="3384359" cy="1775691"/>
            <a:chOff x="7461771" y="4101582"/>
            <a:chExt cx="3384376" cy="1775690"/>
          </a:xfrm>
        </p:grpSpPr>
        <p:sp>
          <p:nvSpPr>
            <p:cNvPr id="191" name="矩形标注 190"/>
            <p:cNvSpPr/>
            <p:nvPr/>
          </p:nvSpPr>
          <p:spPr>
            <a:xfrm>
              <a:off x="7461771" y="4101582"/>
              <a:ext cx="3384376" cy="1775690"/>
            </a:xfrm>
            <a:prstGeom prst="wedgeRectCallout">
              <a:avLst/>
            </a:prstGeom>
            <a:solidFill>
              <a:srgbClr val="0067B4"/>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92" name="TextBox 191"/>
            <p:cNvSpPr txBox="1"/>
            <p:nvPr/>
          </p:nvSpPr>
          <p:spPr>
            <a:xfrm>
              <a:off x="8541891" y="4825153"/>
              <a:ext cx="2206620" cy="812530"/>
            </a:xfrm>
            <a:prstGeom prst="rect">
              <a:avLst/>
            </a:prstGeom>
            <a:noFill/>
          </p:spPr>
          <p:txBody>
            <a:bodyPr wrap="square" rtlCol="0">
              <a:spAutoFit/>
            </a:bodyPr>
            <a:lstStyle/>
            <a:p>
              <a:pPr algn="ct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193" name="TextBox 192"/>
            <p:cNvSpPr txBox="1"/>
            <p:nvPr/>
          </p:nvSpPr>
          <p:spPr>
            <a:xfrm>
              <a:off x="8541890" y="4363488"/>
              <a:ext cx="1209805" cy="461473"/>
            </a:xfrm>
            <a:prstGeom prst="rect">
              <a:avLst/>
            </a:prstGeom>
            <a:noFill/>
          </p:spPr>
          <p:txBody>
            <a:bodyPr wrap="square" tIns="0" bIns="0" rtlCol="0" anchor="t">
              <a:spAutoFit/>
            </a:bodyPr>
            <a:lstStyle/>
            <a:p>
              <a:pPr algn="ct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4</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19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grpSp>
      <p:grpSp>
        <p:nvGrpSpPr>
          <p:cNvPr id="195" name="组合 194"/>
          <p:cNvGrpSpPr/>
          <p:nvPr/>
        </p:nvGrpSpPr>
        <p:grpSpPr>
          <a:xfrm>
            <a:off x="3635027" y="4019827"/>
            <a:ext cx="3384359" cy="1775691"/>
            <a:chOff x="3634221" y="4101582"/>
            <a:chExt cx="3384376" cy="1775690"/>
          </a:xfrm>
        </p:grpSpPr>
        <p:sp>
          <p:nvSpPr>
            <p:cNvPr id="196" name="矩形标注 195"/>
            <p:cNvSpPr/>
            <p:nvPr/>
          </p:nvSpPr>
          <p:spPr>
            <a:xfrm>
              <a:off x="3634221" y="4101582"/>
              <a:ext cx="3384376" cy="1775690"/>
            </a:xfrm>
            <a:prstGeom prst="wedgeRectCallout">
              <a:avLst/>
            </a:prstGeom>
            <a:solidFill>
              <a:srgbClr val="0282D0"/>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197" name="TextBox 196"/>
            <p:cNvSpPr txBox="1"/>
            <p:nvPr/>
          </p:nvSpPr>
          <p:spPr>
            <a:xfrm>
              <a:off x="4746612" y="4825153"/>
              <a:ext cx="2206620" cy="812530"/>
            </a:xfrm>
            <a:prstGeom prst="rect">
              <a:avLst/>
            </a:prstGeom>
            <a:noFill/>
          </p:spPr>
          <p:txBody>
            <a:bodyPr wrap="square" rtlCol="0">
              <a:spAutoFit/>
            </a:bodyPr>
            <a:lstStyle/>
            <a:p>
              <a:pPr algn="ct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198" name="TextBox 197"/>
            <p:cNvSpPr txBox="1"/>
            <p:nvPr/>
          </p:nvSpPr>
          <p:spPr>
            <a:xfrm>
              <a:off x="4746611" y="4363488"/>
              <a:ext cx="1247025" cy="461473"/>
            </a:xfrm>
            <a:prstGeom prst="rect">
              <a:avLst/>
            </a:prstGeom>
            <a:noFill/>
          </p:spPr>
          <p:txBody>
            <a:bodyPr wrap="square" tIns="0" bIns="0" rtlCol="0" anchor="t">
              <a:spAutoFit/>
            </a:bodyPr>
            <a:lstStyle/>
            <a:p>
              <a:pPr algn="ct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3</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19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grpSp>
      <p:grpSp>
        <p:nvGrpSpPr>
          <p:cNvPr id="200" name="组合 199"/>
          <p:cNvGrpSpPr/>
          <p:nvPr/>
        </p:nvGrpSpPr>
        <p:grpSpPr>
          <a:xfrm>
            <a:off x="1330782" y="1702333"/>
            <a:ext cx="3384359" cy="1775691"/>
            <a:chOff x="1329965" y="1784090"/>
            <a:chExt cx="3384376" cy="1775690"/>
          </a:xfrm>
        </p:grpSpPr>
        <p:sp>
          <p:nvSpPr>
            <p:cNvPr id="201" name="矩形标注 200"/>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202" name="TextBox 201"/>
            <p:cNvSpPr txBox="1"/>
            <p:nvPr/>
          </p:nvSpPr>
          <p:spPr>
            <a:xfrm>
              <a:off x="2435713" y="2472143"/>
              <a:ext cx="2206620" cy="812530"/>
            </a:xfrm>
            <a:prstGeom prst="rect">
              <a:avLst/>
            </a:prstGeom>
            <a:noFill/>
          </p:spPr>
          <p:txBody>
            <a:bodyPr wrap="square" rtlCol="0">
              <a:spAutoFit/>
            </a:bodyPr>
            <a:lstStyle/>
            <a:p>
              <a:pPr algn="ctr" defTabSz="1218804">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1200" kern="0">
                  <a:solidFill>
                    <a:sysClr val="window" lastClr="FFFFFF"/>
                  </a:solidFill>
                  <a:latin typeface="微软雅黑" pitchFamily="34" charset="-122"/>
                  <a:ea typeface="微软雅黑" pitchFamily="34" charset="-122"/>
                </a:rPr>
                <a:t>文字。</a:t>
              </a:r>
            </a:p>
          </p:txBody>
        </p:sp>
        <p:sp>
          <p:nvSpPr>
            <p:cNvPr id="203" name="TextBox 202"/>
            <p:cNvSpPr txBox="1"/>
            <p:nvPr/>
          </p:nvSpPr>
          <p:spPr>
            <a:xfrm>
              <a:off x="2435713" y="2010477"/>
              <a:ext cx="1198508" cy="461473"/>
            </a:xfrm>
            <a:prstGeom prst="rect">
              <a:avLst/>
            </a:prstGeom>
            <a:noFill/>
          </p:spPr>
          <p:txBody>
            <a:bodyPr wrap="square" tIns="0" bIns="0" rtlCol="0" anchor="t">
              <a:spAutoFit/>
            </a:bodyPr>
            <a:lstStyle/>
            <a:p>
              <a:pPr algn="ctr" defTabSz="1218804">
                <a:lnSpc>
                  <a:spcPct val="150000"/>
                </a:lnSpc>
                <a:defRPr/>
              </a:pPr>
              <a:r>
                <a:rPr lang="zh-CN" altLang="en-US" sz="1999" kern="0" dirty="0">
                  <a:solidFill>
                    <a:sysClr val="window" lastClr="FFFFFF"/>
                  </a:solidFill>
                  <a:latin typeface="微软雅黑" pitchFamily="34" charset="-122"/>
                  <a:ea typeface="微软雅黑" pitchFamily="34" charset="-122"/>
                  <a:cs typeface="华文黑体" pitchFamily="2" charset="-122"/>
                </a:rPr>
                <a:t>标题</a:t>
              </a:r>
              <a:r>
                <a:rPr lang="en-US" altLang="zh-CN" sz="1999" kern="0" dirty="0">
                  <a:solidFill>
                    <a:sysClr val="window" lastClr="FFFFFF"/>
                  </a:solidFill>
                  <a:latin typeface="微软雅黑" pitchFamily="34" charset="-122"/>
                  <a:ea typeface="微软雅黑" pitchFamily="34" charset="-122"/>
                  <a:cs typeface="华文黑体" pitchFamily="2" charset="-122"/>
                </a:rPr>
                <a:t>1</a:t>
              </a:r>
              <a:endParaRPr lang="zh-CN" altLang="en-US" sz="1999" kern="0" dirty="0">
                <a:solidFill>
                  <a:sysClr val="window" lastClr="FFFFFF"/>
                </a:solidFill>
                <a:latin typeface="微软雅黑" pitchFamily="34" charset="-122"/>
                <a:ea typeface="微软雅黑" pitchFamily="34" charset="-122"/>
                <a:cs typeface="华文黑体" pitchFamily="2" charset="-122"/>
              </a:endParaRPr>
            </a:p>
          </p:txBody>
        </p:sp>
        <p:sp>
          <p:nvSpPr>
            <p:cNvPr id="20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grpSp>
    </p:spTree>
    <p:extLst>
      <p:ext uri="{BB962C8B-B14F-4D97-AF65-F5344CB8AC3E}">
        <p14:creationId xmlns:p14="http://schemas.microsoft.com/office/powerpoint/2010/main" val="568857643"/>
      </p:ext>
    </p:extLst>
  </p:cSld>
  <p:clrMapOvr>
    <a:masterClrMapping/>
  </p:clrMapOvr>
  <p:transition spd="slow" advTm="4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5" presetClass="entr" presetSubtype="0" fill="hold" nodeType="afterEffect">
                                  <p:stCondLst>
                                    <p:cond delay="0"/>
                                  </p:stCondLst>
                                  <p:childTnLst>
                                    <p:set>
                                      <p:cBhvr>
                                        <p:cTn id="24" dur="1" fill="hold">
                                          <p:stCondLst>
                                            <p:cond delay="0"/>
                                          </p:stCondLst>
                                        </p:cTn>
                                        <p:tgtEl>
                                          <p:spTgt spid="200"/>
                                        </p:tgtEl>
                                        <p:attrNameLst>
                                          <p:attrName>style.visibility</p:attrName>
                                        </p:attrNameLst>
                                      </p:cBhvr>
                                      <p:to>
                                        <p:strVal val="visible"/>
                                      </p:to>
                                    </p:set>
                                    <p:anim calcmode="lin" valueType="num">
                                      <p:cBhvr>
                                        <p:cTn id="25" dur="250" decel="50000" fill="hold">
                                          <p:stCondLst>
                                            <p:cond delay="0"/>
                                          </p:stCondLst>
                                        </p:cTn>
                                        <p:tgtEl>
                                          <p:spTgt spid="200"/>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200"/>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200"/>
                                        </p:tgtEl>
                                        <p:attrNameLst>
                                          <p:attrName>ppt_w</p:attrName>
                                        </p:attrNameLst>
                                      </p:cBhvr>
                                      <p:tavLst>
                                        <p:tav tm="0">
                                          <p:val>
                                            <p:strVal val="#ppt_w*.05"/>
                                          </p:val>
                                        </p:tav>
                                        <p:tav tm="100000">
                                          <p:val>
                                            <p:strVal val="#ppt_w"/>
                                          </p:val>
                                        </p:tav>
                                      </p:tavLst>
                                    </p:anim>
                                    <p:anim calcmode="lin" valueType="num">
                                      <p:cBhvr>
                                        <p:cTn id="28" dur="500" fill="hold"/>
                                        <p:tgtEl>
                                          <p:spTgt spid="200"/>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200"/>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200"/>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200"/>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200"/>
                                        </p:tgtEl>
                                      </p:cBhvr>
                                    </p:animEffect>
                                  </p:childTnLst>
                                </p:cTn>
                              </p:par>
                              <p:par>
                                <p:cTn id="33" presetID="25" presetClass="entr" presetSubtype="0" fill="hold" nodeType="withEffect">
                                  <p:stCondLst>
                                    <p:cond delay="200"/>
                                  </p:stCondLst>
                                  <p:childTnLst>
                                    <p:set>
                                      <p:cBhvr>
                                        <p:cTn id="34" dur="1" fill="hold">
                                          <p:stCondLst>
                                            <p:cond delay="0"/>
                                          </p:stCondLst>
                                        </p:cTn>
                                        <p:tgtEl>
                                          <p:spTgt spid="185"/>
                                        </p:tgtEl>
                                        <p:attrNameLst>
                                          <p:attrName>style.visibility</p:attrName>
                                        </p:attrNameLst>
                                      </p:cBhvr>
                                      <p:to>
                                        <p:strVal val="visible"/>
                                      </p:to>
                                    </p:set>
                                    <p:anim calcmode="lin" valueType="num">
                                      <p:cBhvr>
                                        <p:cTn id="35" dur="250" decel="50000" fill="hold">
                                          <p:stCondLst>
                                            <p:cond delay="0"/>
                                          </p:stCondLst>
                                        </p:cTn>
                                        <p:tgtEl>
                                          <p:spTgt spid="185"/>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85"/>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85"/>
                                        </p:tgtEl>
                                        <p:attrNameLst>
                                          <p:attrName>ppt_w</p:attrName>
                                        </p:attrNameLst>
                                      </p:cBhvr>
                                      <p:tavLst>
                                        <p:tav tm="0">
                                          <p:val>
                                            <p:strVal val="#ppt_w*.05"/>
                                          </p:val>
                                        </p:tav>
                                        <p:tav tm="100000">
                                          <p:val>
                                            <p:strVal val="#ppt_w"/>
                                          </p:val>
                                        </p:tav>
                                      </p:tavLst>
                                    </p:anim>
                                    <p:anim calcmode="lin" valueType="num">
                                      <p:cBhvr>
                                        <p:cTn id="38" dur="500" fill="hold"/>
                                        <p:tgtEl>
                                          <p:spTgt spid="185"/>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85"/>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85"/>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85"/>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85"/>
                                        </p:tgtEl>
                                      </p:cBhvr>
                                    </p:animEffect>
                                  </p:childTnLst>
                                </p:cTn>
                              </p:par>
                              <p:par>
                                <p:cTn id="43" presetID="25" presetClass="entr" presetSubtype="0" fill="hold" nodeType="withEffect">
                                  <p:stCondLst>
                                    <p:cond delay="400"/>
                                  </p:stCondLst>
                                  <p:childTnLst>
                                    <p:set>
                                      <p:cBhvr>
                                        <p:cTn id="44" dur="1" fill="hold">
                                          <p:stCondLst>
                                            <p:cond delay="0"/>
                                          </p:stCondLst>
                                        </p:cTn>
                                        <p:tgtEl>
                                          <p:spTgt spid="195"/>
                                        </p:tgtEl>
                                        <p:attrNameLst>
                                          <p:attrName>style.visibility</p:attrName>
                                        </p:attrNameLst>
                                      </p:cBhvr>
                                      <p:to>
                                        <p:strVal val="visible"/>
                                      </p:to>
                                    </p:set>
                                    <p:anim calcmode="lin" valueType="num">
                                      <p:cBhvr>
                                        <p:cTn id="45" dur="25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195"/>
                                        </p:tgtEl>
                                        <p:attrNameLst>
                                          <p:attrName>ppt_w</p:attrName>
                                        </p:attrNameLst>
                                      </p:cBhvr>
                                      <p:tavLst>
                                        <p:tav tm="0">
                                          <p:val>
                                            <p:strVal val="#ppt_w*.05"/>
                                          </p:val>
                                        </p:tav>
                                        <p:tav tm="100000">
                                          <p:val>
                                            <p:strVal val="#ppt_w"/>
                                          </p:val>
                                        </p:tav>
                                      </p:tavLst>
                                    </p:anim>
                                    <p:anim calcmode="lin" valueType="num">
                                      <p:cBhvr>
                                        <p:cTn id="48" dur="500" fill="hold"/>
                                        <p:tgtEl>
                                          <p:spTgt spid="195"/>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195"/>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195"/>
                                        </p:tgtEl>
                                      </p:cBhvr>
                                    </p:animEffect>
                                  </p:childTnLst>
                                </p:cTn>
                              </p:par>
                              <p:par>
                                <p:cTn id="53" presetID="25" presetClass="entr" presetSubtype="0" fill="hold" nodeType="withEffect">
                                  <p:stCondLst>
                                    <p:cond delay="600"/>
                                  </p:stCondLst>
                                  <p:childTnLst>
                                    <p:set>
                                      <p:cBhvr>
                                        <p:cTn id="54" dur="1" fill="hold">
                                          <p:stCondLst>
                                            <p:cond delay="0"/>
                                          </p:stCondLst>
                                        </p:cTn>
                                        <p:tgtEl>
                                          <p:spTgt spid="190"/>
                                        </p:tgtEl>
                                        <p:attrNameLst>
                                          <p:attrName>style.visibility</p:attrName>
                                        </p:attrNameLst>
                                      </p:cBhvr>
                                      <p:to>
                                        <p:strVal val="visible"/>
                                      </p:to>
                                    </p:set>
                                    <p:anim calcmode="lin" valueType="num">
                                      <p:cBhvr>
                                        <p:cTn id="55" dur="250" decel="50000" fill="hold">
                                          <p:stCondLst>
                                            <p:cond delay="0"/>
                                          </p:stCondLst>
                                        </p:cTn>
                                        <p:tgtEl>
                                          <p:spTgt spid="190"/>
                                        </p:tgtEl>
                                        <p:attrNameLst>
                                          <p:attrName>style.rotation</p:attrName>
                                        </p:attrNameLst>
                                      </p:cBhvr>
                                      <p:tavLst>
                                        <p:tav tm="0">
                                          <p:val>
                                            <p:fltVal val="-90"/>
                                          </p:val>
                                        </p:tav>
                                        <p:tav tm="100000">
                                          <p:val>
                                            <p:fltVal val="0"/>
                                          </p:val>
                                        </p:tav>
                                      </p:tavLst>
                                    </p:anim>
                                    <p:anim calcmode="lin" valueType="num">
                                      <p:cBhvr>
                                        <p:cTn id="56" dur="250" decel="50000" fill="hold">
                                          <p:stCondLst>
                                            <p:cond delay="0"/>
                                          </p:stCondLst>
                                        </p:cTn>
                                        <p:tgtEl>
                                          <p:spTgt spid="190"/>
                                        </p:tgtEl>
                                        <p:attrNameLst>
                                          <p:attrName>ppt_w</p:attrName>
                                        </p:attrNameLst>
                                      </p:cBhvr>
                                      <p:tavLst>
                                        <p:tav tm="0">
                                          <p:val>
                                            <p:strVal val="#ppt_w"/>
                                          </p:val>
                                        </p:tav>
                                        <p:tav tm="100000">
                                          <p:val>
                                            <p:strVal val="#ppt_w*.05"/>
                                          </p:val>
                                        </p:tav>
                                      </p:tavLst>
                                    </p:anim>
                                    <p:anim calcmode="lin" valueType="num">
                                      <p:cBhvr>
                                        <p:cTn id="57" dur="250" accel="50000" fill="hold">
                                          <p:stCondLst>
                                            <p:cond delay="250"/>
                                          </p:stCondLst>
                                        </p:cTn>
                                        <p:tgtEl>
                                          <p:spTgt spid="190"/>
                                        </p:tgtEl>
                                        <p:attrNameLst>
                                          <p:attrName>ppt_w</p:attrName>
                                        </p:attrNameLst>
                                      </p:cBhvr>
                                      <p:tavLst>
                                        <p:tav tm="0">
                                          <p:val>
                                            <p:strVal val="#ppt_w*.05"/>
                                          </p:val>
                                        </p:tav>
                                        <p:tav tm="100000">
                                          <p:val>
                                            <p:strVal val="#ppt_w"/>
                                          </p:val>
                                        </p:tav>
                                      </p:tavLst>
                                    </p:anim>
                                    <p:anim calcmode="lin" valueType="num">
                                      <p:cBhvr>
                                        <p:cTn id="58" dur="500" fill="hold"/>
                                        <p:tgtEl>
                                          <p:spTgt spid="190"/>
                                        </p:tgtEl>
                                        <p:attrNameLst>
                                          <p:attrName>ppt_h</p:attrName>
                                        </p:attrNameLst>
                                      </p:cBhvr>
                                      <p:tavLst>
                                        <p:tav tm="0">
                                          <p:val>
                                            <p:strVal val="#ppt_h"/>
                                          </p:val>
                                        </p:tav>
                                        <p:tav tm="100000">
                                          <p:val>
                                            <p:strVal val="#ppt_h"/>
                                          </p:val>
                                        </p:tav>
                                      </p:tavLst>
                                    </p:anim>
                                    <p:anim calcmode="lin" valueType="num">
                                      <p:cBhvr>
                                        <p:cTn id="59" dur="250" decel="50000" fill="hold">
                                          <p:stCondLst>
                                            <p:cond delay="0"/>
                                          </p:stCondLst>
                                        </p:cTn>
                                        <p:tgtEl>
                                          <p:spTgt spid="190"/>
                                        </p:tgtEl>
                                        <p:attrNameLst>
                                          <p:attrName>ppt_x</p:attrName>
                                        </p:attrNameLst>
                                      </p:cBhvr>
                                      <p:tavLst>
                                        <p:tav tm="0">
                                          <p:val>
                                            <p:strVal val="#ppt_x+.4"/>
                                          </p:val>
                                        </p:tav>
                                        <p:tav tm="100000">
                                          <p:val>
                                            <p:strVal val="#ppt_x"/>
                                          </p:val>
                                        </p:tav>
                                      </p:tavLst>
                                    </p:anim>
                                    <p:anim calcmode="lin" valueType="num">
                                      <p:cBhvr>
                                        <p:cTn id="60" dur="250" decel="50000" fill="hold">
                                          <p:stCondLst>
                                            <p:cond delay="0"/>
                                          </p:stCondLst>
                                        </p:cTn>
                                        <p:tgtEl>
                                          <p:spTgt spid="190"/>
                                        </p:tgtEl>
                                        <p:attrNameLst>
                                          <p:attrName>ppt_y</p:attrName>
                                        </p:attrNameLst>
                                      </p:cBhvr>
                                      <p:tavLst>
                                        <p:tav tm="0">
                                          <p:val>
                                            <p:strVal val="#ppt_y-.2"/>
                                          </p:val>
                                        </p:tav>
                                        <p:tav tm="100000">
                                          <p:val>
                                            <p:strVal val="#ppt_y+.1"/>
                                          </p:val>
                                        </p:tav>
                                      </p:tavLst>
                                    </p:anim>
                                    <p:anim calcmode="lin" valueType="num">
                                      <p:cBhvr>
                                        <p:cTn id="61" dur="250" accel="50000" fill="hold">
                                          <p:stCondLst>
                                            <p:cond delay="250"/>
                                          </p:stCondLst>
                                        </p:cTn>
                                        <p:tgtEl>
                                          <p:spTgt spid="190"/>
                                        </p:tgtEl>
                                        <p:attrNameLst>
                                          <p:attrName>ppt_y</p:attrName>
                                        </p:attrNameLst>
                                      </p:cBhvr>
                                      <p:tavLst>
                                        <p:tav tm="0">
                                          <p:val>
                                            <p:strVal val="#ppt_y+.1"/>
                                          </p:val>
                                        </p:tav>
                                        <p:tav tm="100000">
                                          <p:val>
                                            <p:strVal val="#ppt_y"/>
                                          </p:val>
                                        </p:tav>
                                      </p:tavLst>
                                    </p:anim>
                                    <p:animEffect transition="in" filter="fade">
                                      <p:cBhvr>
                                        <p:cTn id="62" dur="500" decel="50000">
                                          <p:stCondLst>
                                            <p:cond delay="0"/>
                                          </p:stCondLst>
                                        </p:cTn>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详细工作计划方案</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43" name="Freeform 5"/>
          <p:cNvSpPr>
            <a:spLocks/>
          </p:cNvSpPr>
          <p:nvPr/>
        </p:nvSpPr>
        <p:spPr bwMode="auto">
          <a:xfrm>
            <a:off x="3423679" y="1716882"/>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9BD2"/>
          </a:solid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44" name="Freeform 6"/>
          <p:cNvSpPr>
            <a:spLocks/>
          </p:cNvSpPr>
          <p:nvPr/>
        </p:nvSpPr>
        <p:spPr bwMode="auto">
          <a:xfrm>
            <a:off x="578788" y="1716882"/>
            <a:ext cx="2571986" cy="4119563"/>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45" name="Freeform 7"/>
          <p:cNvSpPr>
            <a:spLocks/>
          </p:cNvSpPr>
          <p:nvPr/>
        </p:nvSpPr>
        <p:spPr bwMode="auto">
          <a:xfrm>
            <a:off x="9111877" y="1716882"/>
            <a:ext cx="2570399"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67B4"/>
          </a:solid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46" name="Freeform 8"/>
          <p:cNvSpPr>
            <a:spLocks/>
          </p:cNvSpPr>
          <p:nvPr/>
        </p:nvSpPr>
        <p:spPr bwMode="auto">
          <a:xfrm>
            <a:off x="6268572" y="1716882"/>
            <a:ext cx="2568812"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282D0"/>
          </a:solidFill>
          <a:ln w="10" cap="flat">
            <a:solidFill>
              <a:srgbClr val="FFFFFF">
                <a:lumMod val="85000"/>
              </a:srgbClr>
            </a:solidFill>
            <a:prstDash val="solid"/>
            <a:miter lim="800000"/>
            <a:headEnd/>
            <a:tailEnd/>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grpSp>
        <p:nvGrpSpPr>
          <p:cNvPr id="47" name="组合 46"/>
          <p:cNvGrpSpPr/>
          <p:nvPr/>
        </p:nvGrpSpPr>
        <p:grpSpPr>
          <a:xfrm>
            <a:off x="2985760" y="3326606"/>
            <a:ext cx="631493" cy="636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4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grpSp>
      <p:grpSp>
        <p:nvGrpSpPr>
          <p:cNvPr id="51" name="组合 50"/>
          <p:cNvGrpSpPr/>
          <p:nvPr/>
        </p:nvGrpSpPr>
        <p:grpSpPr>
          <a:xfrm>
            <a:off x="5810025" y="3326606"/>
            <a:ext cx="633081" cy="636588"/>
            <a:chOff x="5867401" y="3326606"/>
            <a:chExt cx="633413" cy="636588"/>
          </a:xfrm>
        </p:grpSpPr>
        <p:sp>
          <p:nvSpPr>
            <p:cNvPr id="52" name="Oval 12"/>
            <p:cNvSpPr>
              <a:spLocks noChangeArrowheads="1"/>
            </p:cNvSpPr>
            <p:nvPr/>
          </p:nvSpPr>
          <p:spPr bwMode="auto">
            <a:xfrm>
              <a:off x="5867401" y="3326606"/>
              <a:ext cx="633413" cy="636588"/>
            </a:xfrm>
            <a:prstGeom prst="ellipse">
              <a:avLst/>
            </a:prstGeom>
            <a:solidFill>
              <a:schemeClr val="accent3">
                <a:lumMod val="75000"/>
              </a:schemeClr>
            </a:solidFill>
            <a:ln>
              <a:solidFill>
                <a:srgbClr val="FFFFFF"/>
              </a:solidFill>
            </a:ln>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3"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4"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grpSp>
      <p:grpSp>
        <p:nvGrpSpPr>
          <p:cNvPr id="55" name="组合 54"/>
          <p:cNvGrpSpPr/>
          <p:nvPr/>
        </p:nvGrpSpPr>
        <p:grpSpPr>
          <a:xfrm>
            <a:off x="8669197" y="3326606"/>
            <a:ext cx="633081" cy="636588"/>
            <a:chOff x="8728076" y="3326606"/>
            <a:chExt cx="633413" cy="636588"/>
          </a:xfrm>
        </p:grpSpPr>
        <p:sp>
          <p:nvSpPr>
            <p:cNvPr id="56" name="Oval 15"/>
            <p:cNvSpPr>
              <a:spLocks noChangeArrowheads="1"/>
            </p:cNvSpPr>
            <p:nvPr/>
          </p:nvSpPr>
          <p:spPr bwMode="auto">
            <a:xfrm>
              <a:off x="8728076" y="3326606"/>
              <a:ext cx="633413" cy="636588"/>
            </a:xfrm>
            <a:prstGeom prst="ellipse">
              <a:avLst/>
            </a:prstGeom>
            <a:solidFill>
              <a:schemeClr val="accent3">
                <a:lumMod val="75000"/>
              </a:schemeClr>
            </a:solidFill>
            <a:ln>
              <a:solidFill>
                <a:srgbClr val="FFFFFF"/>
              </a:solidFill>
            </a:ln>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7"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58"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grpSp>
      <p:grpSp>
        <p:nvGrpSpPr>
          <p:cNvPr id="59" name="组合 58"/>
          <p:cNvGrpSpPr/>
          <p:nvPr/>
        </p:nvGrpSpPr>
        <p:grpSpPr>
          <a:xfrm>
            <a:off x="1399094" y="1939132"/>
            <a:ext cx="929786" cy="938213"/>
            <a:chOff x="1454151" y="1939131"/>
            <a:chExt cx="930275" cy="938213"/>
          </a:xfrm>
        </p:grpSpPr>
        <p:sp>
          <p:nvSpPr>
            <p:cNvPr id="60"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61" name="TextBox 60"/>
            <p:cNvSpPr txBox="1"/>
            <p:nvPr/>
          </p:nvSpPr>
          <p:spPr>
            <a:xfrm>
              <a:off x="1616112" y="2115848"/>
              <a:ext cx="691578" cy="584647"/>
            </a:xfrm>
            <a:prstGeom prst="rect">
              <a:avLst/>
            </a:prstGeom>
            <a:noFill/>
          </p:spPr>
          <p:txBody>
            <a:bodyPr wrap="none" rtlCol="0">
              <a:spAutoFit/>
            </a:bodyPr>
            <a:lstStyle/>
            <a:p>
              <a:pPr algn="ctr" defTabSz="1218804">
                <a:defRPr/>
              </a:pPr>
              <a:r>
                <a:rPr lang="en-US" altLang="zh-CN" sz="3199" b="1" kern="0" dirty="0">
                  <a:solidFill>
                    <a:sysClr val="windowText" lastClr="000000"/>
                  </a:solidFill>
                  <a:latin typeface="微软雅黑"/>
                  <a:ea typeface="微软雅黑"/>
                </a:rPr>
                <a:t>01</a:t>
              </a:r>
              <a:endParaRPr lang="zh-CN" altLang="en-US" sz="3199" b="1" kern="0" dirty="0">
                <a:solidFill>
                  <a:sysClr val="windowText" lastClr="000000"/>
                </a:solidFill>
                <a:latin typeface="微软雅黑"/>
                <a:ea typeface="微软雅黑"/>
              </a:endParaRPr>
            </a:p>
          </p:txBody>
        </p:sp>
      </p:grpSp>
      <p:sp>
        <p:nvSpPr>
          <p:cNvPr id="62" name="矩形 61"/>
          <p:cNvSpPr/>
          <p:nvPr/>
        </p:nvSpPr>
        <p:spPr>
          <a:xfrm>
            <a:off x="807865"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63" name="矩形 62"/>
          <p:cNvSpPr/>
          <p:nvPr/>
        </p:nvSpPr>
        <p:spPr>
          <a:xfrm>
            <a:off x="3645108"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64" name="矩形 63"/>
          <p:cNvSpPr/>
          <p:nvPr/>
        </p:nvSpPr>
        <p:spPr>
          <a:xfrm>
            <a:off x="6522910" y="3217288"/>
            <a:ext cx="2116735"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65" name="矩形 64"/>
          <p:cNvSpPr/>
          <p:nvPr/>
        </p:nvSpPr>
        <p:spPr>
          <a:xfrm>
            <a:off x="9428718" y="3217288"/>
            <a:ext cx="2088967" cy="1937989"/>
          </a:xfrm>
          <a:prstGeom prst="rect">
            <a:avLst/>
          </a:prstGeom>
          <a:noFill/>
          <a:ln>
            <a:noFill/>
          </a:ln>
        </p:spPr>
        <p:txBody>
          <a:bodyPr wrap="square" lIns="91400" tIns="45699" rIns="91400" bIns="45699">
            <a:spAutoFit/>
          </a:bodyPr>
          <a:lstStyle/>
          <a:p>
            <a:pPr algn="just" defTabSz="1218804">
              <a:lnSpc>
                <a:spcPct val="150000"/>
              </a:lnSpc>
              <a:defRPr/>
            </a:pPr>
            <a:r>
              <a:rPr lang="zh-CN" altLang="en-US" sz="1599"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66" name="组合 65"/>
          <p:cNvGrpSpPr/>
          <p:nvPr/>
        </p:nvGrpSpPr>
        <p:grpSpPr>
          <a:xfrm>
            <a:off x="4243985" y="1939132"/>
            <a:ext cx="929787" cy="938213"/>
            <a:chOff x="4300538" y="1939131"/>
            <a:chExt cx="930275" cy="938213"/>
          </a:xfrm>
        </p:grpSpPr>
        <p:sp>
          <p:nvSpPr>
            <p:cNvPr id="67"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68" name="TextBox 67"/>
            <p:cNvSpPr txBox="1"/>
            <p:nvPr/>
          </p:nvSpPr>
          <p:spPr>
            <a:xfrm>
              <a:off x="4454847" y="2115848"/>
              <a:ext cx="691578" cy="584647"/>
            </a:xfrm>
            <a:prstGeom prst="rect">
              <a:avLst/>
            </a:prstGeom>
            <a:noFill/>
          </p:spPr>
          <p:txBody>
            <a:bodyPr wrap="none" rtlCol="0">
              <a:spAutoFit/>
            </a:bodyPr>
            <a:lstStyle/>
            <a:p>
              <a:pPr algn="ctr" defTabSz="1218804">
                <a:defRPr/>
              </a:pPr>
              <a:r>
                <a:rPr lang="en-US" altLang="zh-CN" sz="3199" b="1" kern="0" dirty="0">
                  <a:solidFill>
                    <a:sysClr val="windowText" lastClr="000000"/>
                  </a:solidFill>
                  <a:latin typeface="微软雅黑"/>
                  <a:ea typeface="微软雅黑"/>
                </a:rPr>
                <a:t>02</a:t>
              </a:r>
              <a:endParaRPr lang="zh-CN" altLang="en-US" sz="3199" b="1" kern="0" dirty="0">
                <a:solidFill>
                  <a:sysClr val="windowText" lastClr="000000"/>
                </a:solidFill>
                <a:latin typeface="微软雅黑"/>
                <a:ea typeface="微软雅黑"/>
              </a:endParaRPr>
            </a:p>
          </p:txBody>
        </p:sp>
      </p:grpSp>
      <p:grpSp>
        <p:nvGrpSpPr>
          <p:cNvPr id="69" name="组合 68"/>
          <p:cNvGrpSpPr/>
          <p:nvPr/>
        </p:nvGrpSpPr>
        <p:grpSpPr>
          <a:xfrm>
            <a:off x="7087290" y="1939132"/>
            <a:ext cx="931374" cy="938213"/>
            <a:chOff x="7145339" y="1939131"/>
            <a:chExt cx="931863" cy="938213"/>
          </a:xfrm>
        </p:grpSpPr>
        <p:sp>
          <p:nvSpPr>
            <p:cNvPr id="70"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71" name="TextBox 70"/>
            <p:cNvSpPr txBox="1"/>
            <p:nvPr/>
          </p:nvSpPr>
          <p:spPr>
            <a:xfrm>
              <a:off x="7293581" y="2115848"/>
              <a:ext cx="691578" cy="584647"/>
            </a:xfrm>
            <a:prstGeom prst="rect">
              <a:avLst/>
            </a:prstGeom>
            <a:noFill/>
          </p:spPr>
          <p:txBody>
            <a:bodyPr wrap="none" rtlCol="0">
              <a:spAutoFit/>
            </a:bodyPr>
            <a:lstStyle/>
            <a:p>
              <a:pPr algn="ctr" defTabSz="1218804">
                <a:defRPr/>
              </a:pPr>
              <a:r>
                <a:rPr lang="en-US" altLang="zh-CN" sz="3199" b="1" kern="0" dirty="0">
                  <a:solidFill>
                    <a:sysClr val="windowText" lastClr="000000"/>
                  </a:solidFill>
                  <a:latin typeface="微软雅黑"/>
                  <a:ea typeface="微软雅黑"/>
                </a:rPr>
                <a:t>03</a:t>
              </a:r>
              <a:endParaRPr lang="zh-CN" altLang="en-US" sz="3199" b="1" kern="0" dirty="0">
                <a:solidFill>
                  <a:sysClr val="windowText" lastClr="000000"/>
                </a:solidFill>
                <a:latin typeface="微软雅黑"/>
                <a:ea typeface="微软雅黑"/>
              </a:endParaRPr>
            </a:p>
          </p:txBody>
        </p:sp>
      </p:grpSp>
      <p:grpSp>
        <p:nvGrpSpPr>
          <p:cNvPr id="72" name="组合 71"/>
          <p:cNvGrpSpPr/>
          <p:nvPr/>
        </p:nvGrpSpPr>
        <p:grpSpPr>
          <a:xfrm>
            <a:off x="9932181" y="1939132"/>
            <a:ext cx="931374" cy="938213"/>
            <a:chOff x="9991726" y="1939131"/>
            <a:chExt cx="931863" cy="938213"/>
          </a:xfrm>
        </p:grpSpPr>
        <p:sp>
          <p:nvSpPr>
            <p:cNvPr id="73"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121882" tIns="60941" rIns="121882" bIns="60941"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74" name="TextBox 73"/>
            <p:cNvSpPr txBox="1"/>
            <p:nvPr/>
          </p:nvSpPr>
          <p:spPr>
            <a:xfrm>
              <a:off x="10159611" y="2115848"/>
              <a:ext cx="691578" cy="584647"/>
            </a:xfrm>
            <a:prstGeom prst="rect">
              <a:avLst/>
            </a:prstGeom>
            <a:noFill/>
          </p:spPr>
          <p:txBody>
            <a:bodyPr wrap="none" rtlCol="0">
              <a:spAutoFit/>
            </a:bodyPr>
            <a:lstStyle/>
            <a:p>
              <a:pPr algn="ctr" defTabSz="1218804">
                <a:defRPr/>
              </a:pPr>
              <a:r>
                <a:rPr lang="en-US" altLang="zh-CN" sz="3199" b="1" kern="0" dirty="0">
                  <a:solidFill>
                    <a:sysClr val="windowText" lastClr="000000"/>
                  </a:solidFill>
                  <a:latin typeface="微软雅黑"/>
                  <a:ea typeface="微软雅黑"/>
                </a:rPr>
                <a:t>04</a:t>
              </a:r>
              <a:endParaRPr lang="zh-CN" altLang="en-US" sz="3199" b="1" kern="0" dirty="0">
                <a:solidFill>
                  <a:sysClr val="windowText" lastClr="000000"/>
                </a:solidFill>
                <a:latin typeface="微软雅黑"/>
                <a:ea typeface="微软雅黑"/>
              </a:endParaRPr>
            </a:p>
          </p:txBody>
        </p:sp>
      </p:grpSp>
    </p:spTree>
    <p:extLst>
      <p:ext uri="{BB962C8B-B14F-4D97-AF65-F5344CB8AC3E}">
        <p14:creationId xmlns:p14="http://schemas.microsoft.com/office/powerpoint/2010/main" val="2531082963"/>
      </p:ext>
    </p:extLst>
  </p:cSld>
  <p:clrMapOvr>
    <a:masterClrMapping/>
  </p:clrMapOvr>
  <p:transition spd="slow" advTm="700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14:presetBounceEnd="40000">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14:bounceEnd="40000">
                                          <p:cBhvr additive="base">
                                            <p:cTn id="55"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14:presetBounceEnd="40000">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14:bounceEnd="40000">
                                          <p:cBhvr additive="base">
                                            <p:cTn id="70" dur="5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14:presetBounceEnd="40000">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14:bounceEnd="40000">
                                          <p:cBhvr additive="base">
                                            <p:cTn id="85" dur="50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0-#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0-#ppt_w/2"/>
                                              </p:val>
                                            </p:tav>
                                            <p:tav tm="100000">
                                              <p:val>
                                                <p:strVal val="#ppt_x"/>
                                              </p:val>
                                            </p:tav>
                                          </p:tavLst>
                                        </p:anim>
                                        <p:anim calcmode="lin" valueType="num">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详细工作计划方案</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151" name="Freeform 6"/>
          <p:cNvSpPr>
            <a:spLocks/>
          </p:cNvSpPr>
          <p:nvPr/>
        </p:nvSpPr>
        <p:spPr bwMode="auto">
          <a:xfrm>
            <a:off x="8578884" y="1732369"/>
            <a:ext cx="1116438" cy="1116445"/>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00B0F0"/>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52" name="Freeform 7"/>
          <p:cNvSpPr>
            <a:spLocks/>
          </p:cNvSpPr>
          <p:nvPr/>
        </p:nvSpPr>
        <p:spPr bwMode="auto">
          <a:xfrm>
            <a:off x="7894552" y="2848814"/>
            <a:ext cx="1118393"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0B0F0"/>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53" name="Freeform 8"/>
          <p:cNvSpPr>
            <a:spLocks/>
          </p:cNvSpPr>
          <p:nvPr/>
        </p:nvSpPr>
        <p:spPr bwMode="auto">
          <a:xfrm>
            <a:off x="6782023" y="2848814"/>
            <a:ext cx="1112529"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00B0F0"/>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54" name="Freeform 9"/>
          <p:cNvSpPr>
            <a:spLocks/>
          </p:cNvSpPr>
          <p:nvPr/>
        </p:nvSpPr>
        <p:spPr bwMode="auto">
          <a:xfrm>
            <a:off x="6093781" y="1732369"/>
            <a:ext cx="1116438" cy="111644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009BD2"/>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55" name="Freeform 10"/>
          <p:cNvSpPr>
            <a:spLocks/>
          </p:cNvSpPr>
          <p:nvPr/>
        </p:nvSpPr>
        <p:spPr bwMode="auto">
          <a:xfrm>
            <a:off x="4981252" y="1732369"/>
            <a:ext cx="1112529" cy="1116445"/>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009BD2"/>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56" name="Freeform 11"/>
          <p:cNvSpPr>
            <a:spLocks/>
          </p:cNvSpPr>
          <p:nvPr/>
        </p:nvSpPr>
        <p:spPr bwMode="auto">
          <a:xfrm>
            <a:off x="4981252" y="2848814"/>
            <a:ext cx="1112529"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009BD2"/>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57" name="Freeform 12"/>
          <p:cNvSpPr>
            <a:spLocks/>
          </p:cNvSpPr>
          <p:nvPr/>
        </p:nvSpPr>
        <p:spPr bwMode="auto">
          <a:xfrm>
            <a:off x="6093781" y="3533149"/>
            <a:ext cx="1116438" cy="111644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282D0"/>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58" name="Freeform 13"/>
          <p:cNvSpPr>
            <a:spLocks/>
          </p:cNvSpPr>
          <p:nvPr/>
        </p:nvSpPr>
        <p:spPr bwMode="auto">
          <a:xfrm>
            <a:off x="6093781" y="4649593"/>
            <a:ext cx="1116438"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282D0"/>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59" name="Freeform 14"/>
          <p:cNvSpPr>
            <a:spLocks/>
          </p:cNvSpPr>
          <p:nvPr/>
        </p:nvSpPr>
        <p:spPr bwMode="auto">
          <a:xfrm>
            <a:off x="4981252" y="4649593"/>
            <a:ext cx="1112529"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0282D0"/>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60" name="Freeform 15"/>
          <p:cNvSpPr>
            <a:spLocks/>
          </p:cNvSpPr>
          <p:nvPr/>
        </p:nvSpPr>
        <p:spPr bwMode="auto">
          <a:xfrm>
            <a:off x="4296920" y="3533149"/>
            <a:ext cx="1112529" cy="1116445"/>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0067B4"/>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61" name="Freeform 16"/>
          <p:cNvSpPr>
            <a:spLocks/>
          </p:cNvSpPr>
          <p:nvPr/>
        </p:nvSpPr>
        <p:spPr bwMode="auto">
          <a:xfrm>
            <a:off x="3178527" y="3533149"/>
            <a:ext cx="1118393" cy="1116445"/>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0067B4"/>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62" name="Freeform 17"/>
          <p:cNvSpPr>
            <a:spLocks/>
          </p:cNvSpPr>
          <p:nvPr/>
        </p:nvSpPr>
        <p:spPr bwMode="auto">
          <a:xfrm>
            <a:off x="2496150" y="4649593"/>
            <a:ext cx="1112529"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0067B4"/>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63" name="Oval 18"/>
          <p:cNvSpPr>
            <a:spLocks noChangeArrowheads="1"/>
          </p:cNvSpPr>
          <p:nvPr/>
        </p:nvSpPr>
        <p:spPr bwMode="auto">
          <a:xfrm>
            <a:off x="7298205" y="2258331"/>
            <a:ext cx="1196603" cy="1196609"/>
          </a:xfrm>
          <a:prstGeom prst="ellipse">
            <a:avLst/>
          </a:prstGeom>
          <a:solidFill>
            <a:srgbClr val="00B0F0">
              <a:alpha val="40000"/>
            </a:srgbClr>
          </a:solidFill>
          <a:ln w="28575" cap="flat">
            <a:solidFill>
              <a:sysClr val="window" lastClr="FFFFFF"/>
            </a:solidFill>
            <a:prstDash val="solid"/>
            <a:miter lim="800000"/>
            <a:headEnd/>
            <a:tailEnd/>
          </a:ln>
        </p:spPr>
        <p:txBody>
          <a:bodyPr vert="horz" wrap="square" lIns="91436" tIns="45718" rIns="91436" bIns="45718" numCol="1" anchor="ctr" anchorCtr="0" compatLnSpc="1">
            <a:prstTxWarp prst="textNoShape">
              <a:avLst/>
            </a:prstTxWarp>
          </a:bodyPr>
          <a:lstStyle/>
          <a:p>
            <a:pPr algn="ctr" defTabSz="1218804">
              <a:defRPr/>
            </a:pPr>
            <a:r>
              <a:rPr lang="zh-CN" altLang="en-US" sz="2399" kern="0" spc="-151" dirty="0">
                <a:solidFill>
                  <a:sysClr val="window" lastClr="FFFFFF"/>
                </a:solidFill>
                <a:latin typeface="微软雅黑" pitchFamily="34" charset="-122"/>
                <a:ea typeface="微软雅黑" pitchFamily="34" charset="-122"/>
                <a:cs typeface="Arial" pitchFamily="34" charset="0"/>
              </a:rPr>
              <a:t>方案</a:t>
            </a:r>
            <a:r>
              <a:rPr lang="en-US" altLang="zh-CN" sz="2399" kern="0" spc="-151" dirty="0">
                <a:solidFill>
                  <a:sysClr val="window" lastClr="FFFFFF"/>
                </a:solidFill>
                <a:latin typeface="微软雅黑" pitchFamily="34" charset="-122"/>
                <a:ea typeface="微软雅黑" pitchFamily="34" charset="-122"/>
                <a:cs typeface="Arial" pitchFamily="34" charset="0"/>
              </a:rPr>
              <a:t>01</a:t>
            </a:r>
            <a:endParaRPr lang="zh-CN" altLang="en-US" sz="2399" kern="0" spc="-151" dirty="0">
              <a:solidFill>
                <a:sysClr val="window" lastClr="FFFFFF"/>
              </a:solidFill>
              <a:latin typeface="微软雅黑" pitchFamily="34" charset="-122"/>
              <a:ea typeface="微软雅黑" pitchFamily="34" charset="-122"/>
              <a:cs typeface="Arial" pitchFamily="34" charset="0"/>
            </a:endParaRPr>
          </a:p>
        </p:txBody>
      </p:sp>
      <p:sp>
        <p:nvSpPr>
          <p:cNvPr id="164" name="Oval 19"/>
          <p:cNvSpPr>
            <a:spLocks noChangeArrowheads="1"/>
          </p:cNvSpPr>
          <p:nvPr/>
        </p:nvSpPr>
        <p:spPr bwMode="auto">
          <a:xfrm>
            <a:off x="5497436" y="2258331"/>
            <a:ext cx="1196603" cy="1196609"/>
          </a:xfrm>
          <a:prstGeom prst="ellipse">
            <a:avLst/>
          </a:prstGeom>
          <a:solidFill>
            <a:srgbClr val="009BD2">
              <a:alpha val="40000"/>
            </a:srgbClr>
          </a:solidFill>
          <a:ln w="28575" cap="flat">
            <a:solidFill>
              <a:sysClr val="window" lastClr="FFFFFF"/>
            </a:solidFill>
            <a:prstDash val="solid"/>
            <a:miter lim="800000"/>
            <a:headEnd/>
            <a:tailEnd/>
          </a:ln>
          <a:extLst/>
        </p:spPr>
        <p:txBody>
          <a:bodyPr vert="horz" wrap="square" lIns="91436" tIns="45718" rIns="91436" bIns="45718" numCol="1" anchor="ctr" anchorCtr="0" compatLnSpc="1">
            <a:prstTxWarp prst="textNoShape">
              <a:avLst/>
            </a:prstTxWarp>
          </a:bodyPr>
          <a:lstStyle/>
          <a:p>
            <a:pPr algn="ctr" defTabSz="1218804">
              <a:defRPr/>
            </a:pPr>
            <a:r>
              <a:rPr lang="zh-CN" altLang="en-US" sz="2399" kern="0" spc="-151" dirty="0">
                <a:solidFill>
                  <a:sysClr val="window" lastClr="FFFFFF"/>
                </a:solidFill>
                <a:latin typeface="微软雅黑" pitchFamily="34" charset="-122"/>
                <a:ea typeface="微软雅黑" pitchFamily="34" charset="-122"/>
                <a:cs typeface="Arial" pitchFamily="34" charset="0"/>
              </a:rPr>
              <a:t>方案</a:t>
            </a:r>
            <a:r>
              <a:rPr lang="en-US" altLang="zh-CN" sz="2399" kern="0" spc="-151" dirty="0">
                <a:solidFill>
                  <a:sysClr val="window" lastClr="FFFFFF"/>
                </a:solidFill>
                <a:latin typeface="微软雅黑" pitchFamily="34" charset="-122"/>
                <a:ea typeface="微软雅黑" pitchFamily="34" charset="-122"/>
                <a:cs typeface="Arial" pitchFamily="34" charset="0"/>
              </a:rPr>
              <a:t>02</a:t>
            </a:r>
            <a:endParaRPr lang="zh-CN" altLang="en-US" sz="2399" kern="0" spc="-151" dirty="0">
              <a:solidFill>
                <a:sysClr val="window" lastClr="FFFFFF"/>
              </a:solidFill>
              <a:latin typeface="微软雅黑" pitchFamily="34" charset="-122"/>
              <a:ea typeface="微软雅黑" pitchFamily="34" charset="-122"/>
              <a:cs typeface="Arial" pitchFamily="34" charset="0"/>
            </a:endParaRPr>
          </a:p>
        </p:txBody>
      </p:sp>
      <p:sp>
        <p:nvSpPr>
          <p:cNvPr id="165" name="Oval 20"/>
          <p:cNvSpPr>
            <a:spLocks noChangeArrowheads="1"/>
          </p:cNvSpPr>
          <p:nvPr/>
        </p:nvSpPr>
        <p:spPr bwMode="auto">
          <a:xfrm>
            <a:off x="5497436" y="4049334"/>
            <a:ext cx="1196603" cy="1196609"/>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91436" tIns="45718" rIns="91436" bIns="45718" numCol="1" anchor="ctr" anchorCtr="0" compatLnSpc="1">
            <a:prstTxWarp prst="textNoShape">
              <a:avLst/>
            </a:prstTxWarp>
          </a:bodyPr>
          <a:lstStyle/>
          <a:p>
            <a:pPr algn="ctr" defTabSz="1218804">
              <a:defRPr/>
            </a:pPr>
            <a:r>
              <a:rPr lang="zh-CN" altLang="en-US" sz="2399" kern="0" spc="-151" dirty="0">
                <a:solidFill>
                  <a:sysClr val="window" lastClr="FFFFFF"/>
                </a:solidFill>
                <a:latin typeface="微软雅黑" pitchFamily="34" charset="-122"/>
                <a:ea typeface="微软雅黑" pitchFamily="34" charset="-122"/>
                <a:cs typeface="Arial" pitchFamily="34" charset="0"/>
              </a:rPr>
              <a:t>方案</a:t>
            </a:r>
            <a:r>
              <a:rPr lang="en-US" altLang="zh-CN" sz="2399" kern="0" spc="-151" dirty="0">
                <a:solidFill>
                  <a:sysClr val="window" lastClr="FFFFFF"/>
                </a:solidFill>
                <a:latin typeface="微软雅黑" pitchFamily="34" charset="-122"/>
                <a:ea typeface="微软雅黑" pitchFamily="34" charset="-122"/>
                <a:cs typeface="Arial" pitchFamily="34" charset="0"/>
              </a:rPr>
              <a:t>03</a:t>
            </a:r>
            <a:endParaRPr lang="zh-CN" altLang="en-US" sz="2399" kern="0" spc="-151" dirty="0">
              <a:solidFill>
                <a:sysClr val="window" lastClr="FFFFFF"/>
              </a:solidFill>
              <a:latin typeface="微软雅黑" pitchFamily="34" charset="-122"/>
              <a:ea typeface="微软雅黑" pitchFamily="34" charset="-122"/>
              <a:cs typeface="Arial" pitchFamily="34" charset="0"/>
            </a:endParaRPr>
          </a:p>
        </p:txBody>
      </p:sp>
      <p:sp>
        <p:nvSpPr>
          <p:cNvPr id="166" name="Oval 21"/>
          <p:cNvSpPr>
            <a:spLocks noChangeArrowheads="1"/>
          </p:cNvSpPr>
          <p:nvPr/>
        </p:nvSpPr>
        <p:spPr bwMode="auto">
          <a:xfrm>
            <a:off x="3696665" y="4049334"/>
            <a:ext cx="1196603" cy="1196609"/>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91436" tIns="45718" rIns="91436" bIns="45718" numCol="1" anchor="ctr" anchorCtr="0" compatLnSpc="1">
            <a:prstTxWarp prst="textNoShape">
              <a:avLst/>
            </a:prstTxWarp>
          </a:bodyPr>
          <a:lstStyle/>
          <a:p>
            <a:pPr algn="ctr" defTabSz="1218804">
              <a:defRPr/>
            </a:pPr>
            <a:r>
              <a:rPr lang="zh-CN" altLang="en-US" sz="2399" kern="0" spc="-151" dirty="0">
                <a:solidFill>
                  <a:sysClr val="window" lastClr="FFFFFF"/>
                </a:solidFill>
                <a:latin typeface="微软雅黑" pitchFamily="34" charset="-122"/>
                <a:ea typeface="微软雅黑" pitchFamily="34" charset="-122"/>
                <a:cs typeface="Arial" pitchFamily="34" charset="0"/>
              </a:rPr>
              <a:t>方案</a:t>
            </a:r>
            <a:r>
              <a:rPr lang="en-US" altLang="zh-CN" sz="2399" kern="0" spc="-151" dirty="0">
                <a:solidFill>
                  <a:sysClr val="window" lastClr="FFFFFF"/>
                </a:solidFill>
                <a:latin typeface="微软雅黑" pitchFamily="34" charset="-122"/>
                <a:ea typeface="微软雅黑" pitchFamily="34" charset="-122"/>
                <a:cs typeface="Arial" pitchFamily="34" charset="0"/>
              </a:rPr>
              <a:t>04</a:t>
            </a:r>
            <a:endParaRPr lang="zh-CN" altLang="en-US" sz="2399" kern="0" spc="-151" dirty="0">
              <a:solidFill>
                <a:sysClr val="window" lastClr="FFFFFF"/>
              </a:solidFill>
              <a:latin typeface="微软雅黑" pitchFamily="34" charset="-122"/>
              <a:ea typeface="微软雅黑" pitchFamily="34" charset="-122"/>
              <a:cs typeface="Arial" pitchFamily="34" charset="0"/>
            </a:endParaRPr>
          </a:p>
        </p:txBody>
      </p:sp>
      <p:sp>
        <p:nvSpPr>
          <p:cNvPr id="167" name="矩形 166"/>
          <p:cNvSpPr/>
          <p:nvPr/>
        </p:nvSpPr>
        <p:spPr>
          <a:xfrm>
            <a:off x="9695323" y="1732369"/>
            <a:ext cx="2494797" cy="435222"/>
          </a:xfrm>
          <a:prstGeom prst="rect">
            <a:avLst/>
          </a:prstGeom>
          <a:solidFill>
            <a:srgbClr val="00B0F0"/>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68" name="矩形 167"/>
          <p:cNvSpPr/>
          <p:nvPr/>
        </p:nvSpPr>
        <p:spPr>
          <a:xfrm>
            <a:off x="-236" y="5332770"/>
            <a:ext cx="2509311" cy="435222"/>
          </a:xfrm>
          <a:prstGeom prst="rect">
            <a:avLst/>
          </a:prstGeom>
          <a:solidFill>
            <a:srgbClr val="0067B4"/>
          </a:solidFill>
          <a:ln>
            <a:noFill/>
          </a:ln>
        </p:spPr>
        <p:txBody>
          <a:bodyPr vert="horz" wrap="square" lIns="91436" tIns="45718" rIns="91436" bIns="45718"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169" name="TextBox 168"/>
          <p:cNvSpPr txBox="1"/>
          <p:nvPr/>
        </p:nvSpPr>
        <p:spPr>
          <a:xfrm>
            <a:off x="9119263" y="2423844"/>
            <a:ext cx="2304341" cy="553802"/>
          </a:xfrm>
          <a:prstGeom prst="rect">
            <a:avLst/>
          </a:prstGeom>
          <a:noFill/>
        </p:spPr>
        <p:txBody>
          <a:bodyPr wrap="square" lIns="91436" tIns="45718" rIns="91436" bIns="45718" rtlCol="0">
            <a:spAutoFit/>
          </a:bodyPr>
          <a:lstStyle/>
          <a:p>
            <a:pPr algn="ctr" defTabSz="1218804">
              <a:lnSpc>
                <a:spcPct val="150000"/>
              </a:lnSpc>
              <a:defRPr/>
            </a:pPr>
            <a:r>
              <a:rPr lang="zh-CN" altLang="en-US" sz="1999" kern="0">
                <a:solidFill>
                  <a:srgbClr val="7F7F7F">
                    <a:lumMod val="50000"/>
                  </a:srgbClr>
                </a:solidFill>
                <a:latin typeface="微软雅黑" pitchFamily="34" charset="-122"/>
                <a:ea typeface="微软雅黑" pitchFamily="34" charset="-122"/>
                <a:cs typeface="华文黑体" pitchFamily="2" charset="-122"/>
              </a:rPr>
              <a:t>点击此处添加标题</a:t>
            </a:r>
          </a:p>
        </p:txBody>
      </p:sp>
      <p:sp>
        <p:nvSpPr>
          <p:cNvPr id="170" name="TextBox 169"/>
          <p:cNvSpPr txBox="1"/>
          <p:nvPr/>
        </p:nvSpPr>
        <p:spPr>
          <a:xfrm>
            <a:off x="9119263" y="2939239"/>
            <a:ext cx="2872969" cy="812526"/>
          </a:xfrm>
          <a:prstGeom prst="rect">
            <a:avLst/>
          </a:prstGeom>
          <a:noFill/>
        </p:spPr>
        <p:txBody>
          <a:bodyPr wrap="square" lIns="91436" tIns="45718" rIns="91436" bIns="45718" rtlCol="0">
            <a:spAutoFit/>
          </a:bodyPr>
          <a:lstStyle/>
          <a:p>
            <a:pPr algn="ctr" defTabSz="1218804">
              <a:lnSpc>
                <a:spcPct val="130000"/>
              </a:lnSpc>
              <a:defRPr/>
            </a:pPr>
            <a:r>
              <a:rPr lang="zh-CN" altLang="en-US" sz="1200" kern="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kern="0">
                <a:solidFill>
                  <a:srgbClr val="7F7F7F">
                    <a:lumMod val="50000"/>
                  </a:srgbClr>
                </a:solidFill>
                <a:latin typeface="微软雅黑" pitchFamily="34" charset="-122"/>
                <a:ea typeface="微软雅黑" pitchFamily="34" charset="-122"/>
              </a:rPr>
              <a:t>在这里。</a:t>
            </a:r>
          </a:p>
        </p:txBody>
      </p:sp>
      <p:sp>
        <p:nvSpPr>
          <p:cNvPr id="171" name="TextBox 170"/>
          <p:cNvSpPr txBox="1"/>
          <p:nvPr/>
        </p:nvSpPr>
        <p:spPr>
          <a:xfrm>
            <a:off x="2525801" y="1949981"/>
            <a:ext cx="2304341" cy="553802"/>
          </a:xfrm>
          <a:prstGeom prst="rect">
            <a:avLst/>
          </a:prstGeom>
          <a:noFill/>
        </p:spPr>
        <p:txBody>
          <a:bodyPr wrap="square" lIns="91436" tIns="45718" rIns="91436" bIns="45718" rtlCol="0">
            <a:spAutoFit/>
          </a:bodyPr>
          <a:lstStyle/>
          <a:p>
            <a:pPr algn="r" defTabSz="1218804">
              <a:lnSpc>
                <a:spcPct val="150000"/>
              </a:lnSpc>
              <a:defRPr/>
            </a:pPr>
            <a:r>
              <a:rPr lang="zh-CN" altLang="en-US" sz="1999" kern="0" dirty="0">
                <a:solidFill>
                  <a:srgbClr val="7F7F7F">
                    <a:lumMod val="50000"/>
                  </a:srgbClr>
                </a:solidFill>
                <a:latin typeface="微软雅黑" pitchFamily="34" charset="-122"/>
                <a:ea typeface="微软雅黑" pitchFamily="34" charset="-122"/>
                <a:cs typeface="华文黑体" pitchFamily="2" charset="-122"/>
              </a:rPr>
              <a:t>点击此处添加标题</a:t>
            </a:r>
          </a:p>
        </p:txBody>
      </p:sp>
      <p:sp>
        <p:nvSpPr>
          <p:cNvPr id="172" name="TextBox 171"/>
          <p:cNvSpPr txBox="1"/>
          <p:nvPr/>
        </p:nvSpPr>
        <p:spPr>
          <a:xfrm>
            <a:off x="1957172" y="2465374"/>
            <a:ext cx="2872969" cy="812526"/>
          </a:xfrm>
          <a:prstGeom prst="rect">
            <a:avLst/>
          </a:prstGeom>
          <a:noFill/>
        </p:spPr>
        <p:txBody>
          <a:bodyPr wrap="square" lIns="91436" tIns="45718" rIns="91436" bIns="45718" rtlCol="0">
            <a:spAutoFit/>
          </a:bodyPr>
          <a:lstStyle/>
          <a:p>
            <a:pPr algn="r" defTabSz="1218804">
              <a:lnSpc>
                <a:spcPct val="130000"/>
              </a:lnSpc>
              <a:defRPr/>
            </a:pPr>
            <a:r>
              <a:rPr lang="zh-CN" altLang="en-US" sz="1200" kern="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kern="0">
                <a:solidFill>
                  <a:srgbClr val="7F7F7F">
                    <a:lumMod val="50000"/>
                  </a:srgbClr>
                </a:solidFill>
                <a:latin typeface="微软雅黑" pitchFamily="34" charset="-122"/>
                <a:ea typeface="微软雅黑" pitchFamily="34" charset="-122"/>
              </a:rPr>
              <a:t>在这里。</a:t>
            </a:r>
          </a:p>
        </p:txBody>
      </p:sp>
      <p:sp>
        <p:nvSpPr>
          <p:cNvPr id="173" name="TextBox 172"/>
          <p:cNvSpPr txBox="1"/>
          <p:nvPr/>
        </p:nvSpPr>
        <p:spPr>
          <a:xfrm>
            <a:off x="7371804" y="4234000"/>
            <a:ext cx="2304341" cy="553802"/>
          </a:xfrm>
          <a:prstGeom prst="rect">
            <a:avLst/>
          </a:prstGeom>
          <a:noFill/>
        </p:spPr>
        <p:txBody>
          <a:bodyPr wrap="square" lIns="91436" tIns="45718" rIns="91436" bIns="45718" rtlCol="0">
            <a:spAutoFit/>
          </a:bodyPr>
          <a:lstStyle/>
          <a:p>
            <a:pPr algn="ctr" defTabSz="1218804">
              <a:lnSpc>
                <a:spcPct val="150000"/>
              </a:lnSpc>
              <a:defRPr/>
            </a:pPr>
            <a:r>
              <a:rPr lang="zh-CN" altLang="en-US" sz="1999" kern="0">
                <a:solidFill>
                  <a:srgbClr val="7F7F7F">
                    <a:lumMod val="50000"/>
                  </a:srgbClr>
                </a:solidFill>
                <a:latin typeface="微软雅黑" pitchFamily="34" charset="-122"/>
                <a:ea typeface="微软雅黑" pitchFamily="34" charset="-122"/>
                <a:cs typeface="华文黑体" pitchFamily="2" charset="-122"/>
              </a:rPr>
              <a:t>点击此处添加标题</a:t>
            </a:r>
          </a:p>
        </p:txBody>
      </p:sp>
      <p:sp>
        <p:nvSpPr>
          <p:cNvPr id="174" name="TextBox 173"/>
          <p:cNvSpPr txBox="1"/>
          <p:nvPr/>
        </p:nvSpPr>
        <p:spPr>
          <a:xfrm>
            <a:off x="7371805" y="4749393"/>
            <a:ext cx="2872969" cy="812526"/>
          </a:xfrm>
          <a:prstGeom prst="rect">
            <a:avLst/>
          </a:prstGeom>
          <a:noFill/>
        </p:spPr>
        <p:txBody>
          <a:bodyPr wrap="square" lIns="91436" tIns="45718" rIns="91436" bIns="45718" rtlCol="0">
            <a:spAutoFit/>
          </a:bodyPr>
          <a:lstStyle/>
          <a:p>
            <a:pPr algn="ctr" defTabSz="1218804">
              <a:lnSpc>
                <a:spcPct val="130000"/>
              </a:lnSpc>
              <a:defRPr/>
            </a:pPr>
            <a:r>
              <a:rPr lang="zh-CN" altLang="en-US" sz="1200" kern="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75" name="TextBox 174"/>
          <p:cNvSpPr txBox="1"/>
          <p:nvPr/>
        </p:nvSpPr>
        <p:spPr>
          <a:xfrm>
            <a:off x="766279" y="3799523"/>
            <a:ext cx="2304341" cy="553802"/>
          </a:xfrm>
          <a:prstGeom prst="rect">
            <a:avLst/>
          </a:prstGeom>
          <a:noFill/>
        </p:spPr>
        <p:txBody>
          <a:bodyPr wrap="square" lIns="91436" tIns="45718" rIns="91436" bIns="45718" rtlCol="0">
            <a:spAutoFit/>
          </a:bodyPr>
          <a:lstStyle/>
          <a:p>
            <a:pPr algn="r" defTabSz="1218804">
              <a:lnSpc>
                <a:spcPct val="150000"/>
              </a:lnSpc>
              <a:defRPr/>
            </a:pPr>
            <a:r>
              <a:rPr lang="zh-CN" altLang="en-US" sz="1999" kern="0">
                <a:solidFill>
                  <a:srgbClr val="7F7F7F">
                    <a:lumMod val="50000"/>
                  </a:srgbClr>
                </a:solidFill>
                <a:latin typeface="微软雅黑" pitchFamily="34" charset="-122"/>
                <a:ea typeface="微软雅黑" pitchFamily="34" charset="-122"/>
                <a:cs typeface="华文黑体" pitchFamily="2" charset="-122"/>
              </a:rPr>
              <a:t>点击此处添加标题</a:t>
            </a:r>
          </a:p>
        </p:txBody>
      </p:sp>
      <p:sp>
        <p:nvSpPr>
          <p:cNvPr id="176" name="TextBox 175"/>
          <p:cNvSpPr txBox="1"/>
          <p:nvPr/>
        </p:nvSpPr>
        <p:spPr>
          <a:xfrm>
            <a:off x="197651" y="4314915"/>
            <a:ext cx="2872969" cy="812526"/>
          </a:xfrm>
          <a:prstGeom prst="rect">
            <a:avLst/>
          </a:prstGeom>
          <a:noFill/>
        </p:spPr>
        <p:txBody>
          <a:bodyPr wrap="square" lIns="91436" tIns="45718" rIns="91436" bIns="45718" rtlCol="0">
            <a:spAutoFit/>
          </a:bodyPr>
          <a:lstStyle/>
          <a:p>
            <a:pPr algn="r" defTabSz="1218804">
              <a:lnSpc>
                <a:spcPct val="130000"/>
              </a:lnSpc>
              <a:defRPr/>
            </a:pPr>
            <a:r>
              <a:rPr lang="zh-CN" altLang="en-US" sz="1200" kern="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kern="0">
                <a:solidFill>
                  <a:srgbClr val="7F7F7F">
                    <a:lumMod val="50000"/>
                  </a:srgb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1772444503"/>
      </p:ext>
    </p:extLst>
  </p:cSld>
  <p:clrMapOvr>
    <a:masterClrMapping/>
  </p:clrMapOvr>
  <p:transition spd="slow" advTm="9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67"/>
                                        </p:tgtEl>
                                        <p:attrNameLst>
                                          <p:attrName>style.visibility</p:attrName>
                                        </p:attrNameLst>
                                      </p:cBhvr>
                                      <p:to>
                                        <p:strVal val="visible"/>
                                      </p:to>
                                    </p:set>
                                    <p:animEffect transition="in" filter="wipe(right)">
                                      <p:cBhvr>
                                        <p:cTn id="25" dur="200"/>
                                        <p:tgtEl>
                                          <p:spTgt spid="167"/>
                                        </p:tgtEl>
                                      </p:cBhvr>
                                    </p:animEffect>
                                  </p:childTnLst>
                                </p:cTn>
                              </p:par>
                            </p:childTnLst>
                          </p:cTn>
                        </p:par>
                        <p:par>
                          <p:cTn id="26" fill="hold">
                            <p:stCondLst>
                              <p:cond delay="1700"/>
                            </p:stCondLst>
                            <p:childTnLst>
                              <p:par>
                                <p:cTn id="27" presetID="22" presetClass="entr" presetSubtype="2" fill="hold" grpId="0" nodeType="afterEffect">
                                  <p:stCondLst>
                                    <p:cond delay="0"/>
                                  </p:stCondLst>
                                  <p:childTnLst>
                                    <p:set>
                                      <p:cBhvr>
                                        <p:cTn id="28" dur="1" fill="hold">
                                          <p:stCondLst>
                                            <p:cond delay="0"/>
                                          </p:stCondLst>
                                        </p:cTn>
                                        <p:tgtEl>
                                          <p:spTgt spid="151"/>
                                        </p:tgtEl>
                                        <p:attrNameLst>
                                          <p:attrName>style.visibility</p:attrName>
                                        </p:attrNameLst>
                                      </p:cBhvr>
                                      <p:to>
                                        <p:strVal val="visible"/>
                                      </p:to>
                                    </p:set>
                                    <p:animEffect transition="in" filter="wipe(right)">
                                      <p:cBhvr>
                                        <p:cTn id="29" dur="200"/>
                                        <p:tgtEl>
                                          <p:spTgt spid="151"/>
                                        </p:tgtEl>
                                      </p:cBhvr>
                                    </p:animEffect>
                                  </p:childTnLst>
                                </p:cTn>
                              </p:par>
                            </p:childTnLst>
                          </p:cTn>
                        </p:par>
                        <p:par>
                          <p:cTn id="30" fill="hold">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152"/>
                                        </p:tgtEl>
                                        <p:attrNameLst>
                                          <p:attrName>style.visibility</p:attrName>
                                        </p:attrNameLst>
                                      </p:cBhvr>
                                      <p:to>
                                        <p:strVal val="visible"/>
                                      </p:to>
                                    </p:set>
                                    <p:animEffect transition="in" filter="wipe(up)">
                                      <p:cBhvr>
                                        <p:cTn id="33" dur="200"/>
                                        <p:tgtEl>
                                          <p:spTgt spid="152"/>
                                        </p:tgtEl>
                                      </p:cBhvr>
                                    </p:animEffect>
                                  </p:childTnLst>
                                </p:cTn>
                              </p:par>
                            </p:childTnLst>
                          </p:cTn>
                        </p:par>
                        <p:par>
                          <p:cTn id="34" fill="hold">
                            <p:stCondLst>
                              <p:cond delay="2100"/>
                            </p:stCondLst>
                            <p:childTnLst>
                              <p:par>
                                <p:cTn id="35" presetID="22" presetClass="entr" presetSubtype="2" fill="hold" grpId="0" nodeType="afterEffect">
                                  <p:stCondLst>
                                    <p:cond delay="0"/>
                                  </p:stCondLst>
                                  <p:childTnLst>
                                    <p:set>
                                      <p:cBhvr>
                                        <p:cTn id="36" dur="1" fill="hold">
                                          <p:stCondLst>
                                            <p:cond delay="0"/>
                                          </p:stCondLst>
                                        </p:cTn>
                                        <p:tgtEl>
                                          <p:spTgt spid="153"/>
                                        </p:tgtEl>
                                        <p:attrNameLst>
                                          <p:attrName>style.visibility</p:attrName>
                                        </p:attrNameLst>
                                      </p:cBhvr>
                                      <p:to>
                                        <p:strVal val="visible"/>
                                      </p:to>
                                    </p:set>
                                    <p:animEffect transition="in" filter="wipe(right)">
                                      <p:cBhvr>
                                        <p:cTn id="37" dur="200"/>
                                        <p:tgtEl>
                                          <p:spTgt spid="153"/>
                                        </p:tgtEl>
                                      </p:cBhvr>
                                    </p:animEffect>
                                  </p:childTnLst>
                                </p:cTn>
                              </p:par>
                            </p:childTnLst>
                          </p:cTn>
                        </p:par>
                        <p:par>
                          <p:cTn id="38" fill="hold">
                            <p:stCondLst>
                              <p:cond delay="2300"/>
                            </p:stCondLst>
                            <p:childTnLst>
                              <p:par>
                                <p:cTn id="39" presetID="22" presetClass="entr" presetSubtype="4" fill="hold" grpId="0"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wipe(down)">
                                      <p:cBhvr>
                                        <p:cTn id="41" dur="200"/>
                                        <p:tgtEl>
                                          <p:spTgt spid="154"/>
                                        </p:tgtEl>
                                      </p:cBhvr>
                                    </p:animEffect>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155"/>
                                        </p:tgtEl>
                                        <p:attrNameLst>
                                          <p:attrName>style.visibility</p:attrName>
                                        </p:attrNameLst>
                                      </p:cBhvr>
                                      <p:to>
                                        <p:strVal val="visible"/>
                                      </p:to>
                                    </p:set>
                                    <p:animEffect transition="in" filter="wipe(right)">
                                      <p:cBhvr>
                                        <p:cTn id="45" dur="200"/>
                                        <p:tgtEl>
                                          <p:spTgt spid="155"/>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156"/>
                                        </p:tgtEl>
                                        <p:attrNameLst>
                                          <p:attrName>style.visibility</p:attrName>
                                        </p:attrNameLst>
                                      </p:cBhvr>
                                      <p:to>
                                        <p:strVal val="visible"/>
                                      </p:to>
                                    </p:set>
                                    <p:animEffect transition="in" filter="wipe(up)">
                                      <p:cBhvr>
                                        <p:cTn id="49" dur="200"/>
                                        <p:tgtEl>
                                          <p:spTgt spid="15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57"/>
                                        </p:tgtEl>
                                        <p:attrNameLst>
                                          <p:attrName>style.visibility</p:attrName>
                                        </p:attrNameLst>
                                      </p:cBhvr>
                                      <p:to>
                                        <p:strVal val="visible"/>
                                      </p:to>
                                    </p:set>
                                    <p:animEffect transition="in" filter="wipe(left)">
                                      <p:cBhvr>
                                        <p:cTn id="53" dur="200"/>
                                        <p:tgtEl>
                                          <p:spTgt spid="15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158"/>
                                        </p:tgtEl>
                                        <p:attrNameLst>
                                          <p:attrName>style.visibility</p:attrName>
                                        </p:attrNameLst>
                                      </p:cBhvr>
                                      <p:to>
                                        <p:strVal val="visible"/>
                                      </p:to>
                                    </p:set>
                                    <p:animEffect transition="in" filter="wipe(up)">
                                      <p:cBhvr>
                                        <p:cTn id="57" dur="200"/>
                                        <p:tgtEl>
                                          <p:spTgt spid="158"/>
                                        </p:tgtEl>
                                      </p:cBhvr>
                                    </p:animEffect>
                                  </p:childTnLst>
                                </p:cTn>
                              </p:par>
                            </p:childTnLst>
                          </p:cTn>
                        </p:par>
                        <p:par>
                          <p:cTn id="58" fill="hold">
                            <p:stCondLst>
                              <p:cond delay="3300"/>
                            </p:stCondLst>
                            <p:childTnLst>
                              <p:par>
                                <p:cTn id="59" presetID="22" presetClass="entr" presetSubtype="2" fill="hold" grpId="0" nodeType="after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wipe(right)">
                                      <p:cBhvr>
                                        <p:cTn id="61" dur="200"/>
                                        <p:tgtEl>
                                          <p:spTgt spid="159"/>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60"/>
                                        </p:tgtEl>
                                        <p:attrNameLst>
                                          <p:attrName>style.visibility</p:attrName>
                                        </p:attrNameLst>
                                      </p:cBhvr>
                                      <p:to>
                                        <p:strVal val="visible"/>
                                      </p:to>
                                    </p:set>
                                    <p:animEffect transition="in" filter="wipe(down)">
                                      <p:cBhvr>
                                        <p:cTn id="65" dur="200"/>
                                        <p:tgtEl>
                                          <p:spTgt spid="160"/>
                                        </p:tgtEl>
                                      </p:cBhvr>
                                    </p:animEffect>
                                  </p:childTnLst>
                                </p:cTn>
                              </p:par>
                            </p:childTnLst>
                          </p:cTn>
                        </p:par>
                        <p:par>
                          <p:cTn id="66" fill="hold">
                            <p:stCondLst>
                              <p:cond delay="3700"/>
                            </p:stCondLst>
                            <p:childTnLst>
                              <p:par>
                                <p:cTn id="67" presetID="22" presetClass="entr" presetSubtype="2" fill="hold" grpId="0" nodeType="after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wipe(right)">
                                      <p:cBhvr>
                                        <p:cTn id="69" dur="200"/>
                                        <p:tgtEl>
                                          <p:spTgt spid="161"/>
                                        </p:tgtEl>
                                      </p:cBhvr>
                                    </p:animEffect>
                                  </p:childTnLst>
                                </p:cTn>
                              </p:par>
                            </p:childTnLst>
                          </p:cTn>
                        </p:par>
                        <p:par>
                          <p:cTn id="70" fill="hold">
                            <p:stCondLst>
                              <p:cond delay="3900"/>
                            </p:stCondLst>
                            <p:childTnLst>
                              <p:par>
                                <p:cTn id="71" presetID="22" presetClass="entr" presetSubtype="1" fill="hold" grpId="0"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up)">
                                      <p:cBhvr>
                                        <p:cTn id="73" dur="200"/>
                                        <p:tgtEl>
                                          <p:spTgt spid="162"/>
                                        </p:tgtEl>
                                      </p:cBhvr>
                                    </p:animEffect>
                                  </p:childTnLst>
                                </p:cTn>
                              </p:par>
                            </p:childTnLst>
                          </p:cTn>
                        </p:par>
                        <p:par>
                          <p:cTn id="74" fill="hold">
                            <p:stCondLst>
                              <p:cond delay="4100"/>
                            </p:stCondLst>
                            <p:childTnLst>
                              <p:par>
                                <p:cTn id="75" presetID="22" presetClass="entr" presetSubtype="2" fill="hold" grpId="0" nodeType="afterEffect">
                                  <p:stCondLst>
                                    <p:cond delay="0"/>
                                  </p:stCondLst>
                                  <p:childTnLst>
                                    <p:set>
                                      <p:cBhvr>
                                        <p:cTn id="76" dur="1" fill="hold">
                                          <p:stCondLst>
                                            <p:cond delay="0"/>
                                          </p:stCondLst>
                                        </p:cTn>
                                        <p:tgtEl>
                                          <p:spTgt spid="168"/>
                                        </p:tgtEl>
                                        <p:attrNameLst>
                                          <p:attrName>style.visibility</p:attrName>
                                        </p:attrNameLst>
                                      </p:cBhvr>
                                      <p:to>
                                        <p:strVal val="visible"/>
                                      </p:to>
                                    </p:set>
                                    <p:animEffect transition="in" filter="wipe(right)">
                                      <p:cBhvr>
                                        <p:cTn id="77" dur="200"/>
                                        <p:tgtEl>
                                          <p:spTgt spid="168"/>
                                        </p:tgtEl>
                                      </p:cBhvr>
                                    </p:animEffect>
                                  </p:childTnLst>
                                </p:cTn>
                              </p:par>
                            </p:childTnLst>
                          </p:cTn>
                        </p:par>
                        <p:par>
                          <p:cTn id="78" fill="hold">
                            <p:stCondLst>
                              <p:cond delay="4300"/>
                            </p:stCondLst>
                            <p:childTnLst>
                              <p:par>
                                <p:cTn id="79" presetID="49" presetClass="entr" presetSubtype="0" decel="100000" fill="hold" grpId="0" nodeType="afterEffect">
                                  <p:stCondLst>
                                    <p:cond delay="0"/>
                                  </p:stCondLst>
                                  <p:childTnLst>
                                    <p:set>
                                      <p:cBhvr>
                                        <p:cTn id="80" dur="1" fill="hold">
                                          <p:stCondLst>
                                            <p:cond delay="0"/>
                                          </p:stCondLst>
                                        </p:cTn>
                                        <p:tgtEl>
                                          <p:spTgt spid="163"/>
                                        </p:tgtEl>
                                        <p:attrNameLst>
                                          <p:attrName>style.visibility</p:attrName>
                                        </p:attrNameLst>
                                      </p:cBhvr>
                                      <p:to>
                                        <p:strVal val="visible"/>
                                      </p:to>
                                    </p:set>
                                    <p:anim calcmode="lin" valueType="num">
                                      <p:cBhvr>
                                        <p:cTn id="81" dur="500" fill="hold"/>
                                        <p:tgtEl>
                                          <p:spTgt spid="163"/>
                                        </p:tgtEl>
                                        <p:attrNameLst>
                                          <p:attrName>ppt_w</p:attrName>
                                        </p:attrNameLst>
                                      </p:cBhvr>
                                      <p:tavLst>
                                        <p:tav tm="0">
                                          <p:val>
                                            <p:fltVal val="0"/>
                                          </p:val>
                                        </p:tav>
                                        <p:tav tm="100000">
                                          <p:val>
                                            <p:strVal val="#ppt_w"/>
                                          </p:val>
                                        </p:tav>
                                      </p:tavLst>
                                    </p:anim>
                                    <p:anim calcmode="lin" valueType="num">
                                      <p:cBhvr>
                                        <p:cTn id="82" dur="500" fill="hold"/>
                                        <p:tgtEl>
                                          <p:spTgt spid="163"/>
                                        </p:tgtEl>
                                        <p:attrNameLst>
                                          <p:attrName>ppt_h</p:attrName>
                                        </p:attrNameLst>
                                      </p:cBhvr>
                                      <p:tavLst>
                                        <p:tav tm="0">
                                          <p:val>
                                            <p:fltVal val="0"/>
                                          </p:val>
                                        </p:tav>
                                        <p:tav tm="100000">
                                          <p:val>
                                            <p:strVal val="#ppt_h"/>
                                          </p:val>
                                        </p:tav>
                                      </p:tavLst>
                                    </p:anim>
                                    <p:anim calcmode="lin" valueType="num">
                                      <p:cBhvr>
                                        <p:cTn id="83" dur="500" fill="hold"/>
                                        <p:tgtEl>
                                          <p:spTgt spid="163"/>
                                        </p:tgtEl>
                                        <p:attrNameLst>
                                          <p:attrName>style.rotation</p:attrName>
                                        </p:attrNameLst>
                                      </p:cBhvr>
                                      <p:tavLst>
                                        <p:tav tm="0">
                                          <p:val>
                                            <p:fltVal val="360"/>
                                          </p:val>
                                        </p:tav>
                                        <p:tav tm="100000">
                                          <p:val>
                                            <p:fltVal val="0"/>
                                          </p:val>
                                        </p:tav>
                                      </p:tavLst>
                                    </p:anim>
                                    <p:animEffect transition="in" filter="fade">
                                      <p:cBhvr>
                                        <p:cTn id="84" dur="500"/>
                                        <p:tgtEl>
                                          <p:spTgt spid="163"/>
                                        </p:tgtEl>
                                      </p:cBhvr>
                                    </p:animEffect>
                                  </p:childTnLst>
                                </p:cTn>
                              </p:par>
                            </p:childTnLst>
                          </p:cTn>
                        </p:par>
                        <p:par>
                          <p:cTn id="85" fill="hold">
                            <p:stCondLst>
                              <p:cond delay="4800"/>
                            </p:stCondLst>
                            <p:childTnLst>
                              <p:par>
                                <p:cTn id="86" presetID="12" presetClass="entr" presetSubtype="8" fill="hold" grpId="0" nodeType="afterEffect">
                                  <p:stCondLst>
                                    <p:cond delay="0"/>
                                  </p:stCondLst>
                                  <p:childTnLst>
                                    <p:set>
                                      <p:cBhvr>
                                        <p:cTn id="87" dur="1" fill="hold">
                                          <p:stCondLst>
                                            <p:cond delay="0"/>
                                          </p:stCondLst>
                                        </p:cTn>
                                        <p:tgtEl>
                                          <p:spTgt spid="169"/>
                                        </p:tgtEl>
                                        <p:attrNameLst>
                                          <p:attrName>style.visibility</p:attrName>
                                        </p:attrNameLst>
                                      </p:cBhvr>
                                      <p:to>
                                        <p:strVal val="visible"/>
                                      </p:to>
                                    </p:set>
                                    <p:anim calcmode="lin" valueType="num">
                                      <p:cBhvr additive="base">
                                        <p:cTn id="88" dur="500"/>
                                        <p:tgtEl>
                                          <p:spTgt spid="169"/>
                                        </p:tgtEl>
                                        <p:attrNameLst>
                                          <p:attrName>ppt_x</p:attrName>
                                        </p:attrNameLst>
                                      </p:cBhvr>
                                      <p:tavLst>
                                        <p:tav tm="0">
                                          <p:val>
                                            <p:strVal val="#ppt_x-#ppt_w*1.125000"/>
                                          </p:val>
                                        </p:tav>
                                        <p:tav tm="100000">
                                          <p:val>
                                            <p:strVal val="#ppt_x"/>
                                          </p:val>
                                        </p:tav>
                                      </p:tavLst>
                                    </p:anim>
                                    <p:animEffect transition="in" filter="wipe(right)">
                                      <p:cBhvr>
                                        <p:cTn id="89" dur="500"/>
                                        <p:tgtEl>
                                          <p:spTgt spid="169"/>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170"/>
                                        </p:tgtEl>
                                        <p:attrNameLst>
                                          <p:attrName>style.visibility</p:attrName>
                                        </p:attrNameLst>
                                      </p:cBhvr>
                                      <p:to>
                                        <p:strVal val="visible"/>
                                      </p:to>
                                    </p:set>
                                    <p:anim calcmode="lin" valueType="num">
                                      <p:cBhvr additive="base">
                                        <p:cTn id="92" dur="500"/>
                                        <p:tgtEl>
                                          <p:spTgt spid="170"/>
                                        </p:tgtEl>
                                        <p:attrNameLst>
                                          <p:attrName>ppt_x</p:attrName>
                                        </p:attrNameLst>
                                      </p:cBhvr>
                                      <p:tavLst>
                                        <p:tav tm="0">
                                          <p:val>
                                            <p:strVal val="#ppt_x-#ppt_w*1.125000"/>
                                          </p:val>
                                        </p:tav>
                                        <p:tav tm="100000">
                                          <p:val>
                                            <p:strVal val="#ppt_x"/>
                                          </p:val>
                                        </p:tav>
                                      </p:tavLst>
                                    </p:anim>
                                    <p:animEffect transition="in" filter="wipe(right)">
                                      <p:cBhvr>
                                        <p:cTn id="93" dur="500"/>
                                        <p:tgtEl>
                                          <p:spTgt spid="170"/>
                                        </p:tgtEl>
                                      </p:cBhvr>
                                    </p:animEffect>
                                  </p:childTnLst>
                                </p:cTn>
                              </p:par>
                            </p:childTnLst>
                          </p:cTn>
                        </p:par>
                        <p:par>
                          <p:cTn id="94" fill="hold">
                            <p:stCondLst>
                              <p:cond delay="5300"/>
                            </p:stCondLst>
                            <p:childTnLst>
                              <p:par>
                                <p:cTn id="95" presetID="49" presetClass="entr" presetSubtype="0" decel="100000" fill="hold" grpId="0" nodeType="afterEffect">
                                  <p:stCondLst>
                                    <p:cond delay="0"/>
                                  </p:stCondLst>
                                  <p:childTnLst>
                                    <p:set>
                                      <p:cBhvr>
                                        <p:cTn id="96" dur="1" fill="hold">
                                          <p:stCondLst>
                                            <p:cond delay="0"/>
                                          </p:stCondLst>
                                        </p:cTn>
                                        <p:tgtEl>
                                          <p:spTgt spid="164"/>
                                        </p:tgtEl>
                                        <p:attrNameLst>
                                          <p:attrName>style.visibility</p:attrName>
                                        </p:attrNameLst>
                                      </p:cBhvr>
                                      <p:to>
                                        <p:strVal val="visible"/>
                                      </p:to>
                                    </p:set>
                                    <p:anim calcmode="lin" valueType="num">
                                      <p:cBhvr>
                                        <p:cTn id="97" dur="500" fill="hold"/>
                                        <p:tgtEl>
                                          <p:spTgt spid="164"/>
                                        </p:tgtEl>
                                        <p:attrNameLst>
                                          <p:attrName>ppt_w</p:attrName>
                                        </p:attrNameLst>
                                      </p:cBhvr>
                                      <p:tavLst>
                                        <p:tav tm="0">
                                          <p:val>
                                            <p:fltVal val="0"/>
                                          </p:val>
                                        </p:tav>
                                        <p:tav tm="100000">
                                          <p:val>
                                            <p:strVal val="#ppt_w"/>
                                          </p:val>
                                        </p:tav>
                                      </p:tavLst>
                                    </p:anim>
                                    <p:anim calcmode="lin" valueType="num">
                                      <p:cBhvr>
                                        <p:cTn id="98" dur="500" fill="hold"/>
                                        <p:tgtEl>
                                          <p:spTgt spid="164"/>
                                        </p:tgtEl>
                                        <p:attrNameLst>
                                          <p:attrName>ppt_h</p:attrName>
                                        </p:attrNameLst>
                                      </p:cBhvr>
                                      <p:tavLst>
                                        <p:tav tm="0">
                                          <p:val>
                                            <p:fltVal val="0"/>
                                          </p:val>
                                        </p:tav>
                                        <p:tav tm="100000">
                                          <p:val>
                                            <p:strVal val="#ppt_h"/>
                                          </p:val>
                                        </p:tav>
                                      </p:tavLst>
                                    </p:anim>
                                    <p:anim calcmode="lin" valueType="num">
                                      <p:cBhvr>
                                        <p:cTn id="99" dur="500" fill="hold"/>
                                        <p:tgtEl>
                                          <p:spTgt spid="164"/>
                                        </p:tgtEl>
                                        <p:attrNameLst>
                                          <p:attrName>style.rotation</p:attrName>
                                        </p:attrNameLst>
                                      </p:cBhvr>
                                      <p:tavLst>
                                        <p:tav tm="0">
                                          <p:val>
                                            <p:fltVal val="360"/>
                                          </p:val>
                                        </p:tav>
                                        <p:tav tm="100000">
                                          <p:val>
                                            <p:fltVal val="0"/>
                                          </p:val>
                                        </p:tav>
                                      </p:tavLst>
                                    </p:anim>
                                    <p:animEffect transition="in" filter="fade">
                                      <p:cBhvr>
                                        <p:cTn id="100" dur="500"/>
                                        <p:tgtEl>
                                          <p:spTgt spid="164"/>
                                        </p:tgtEl>
                                      </p:cBhvr>
                                    </p:animEffect>
                                  </p:childTnLst>
                                </p:cTn>
                              </p:par>
                            </p:childTnLst>
                          </p:cTn>
                        </p:par>
                        <p:par>
                          <p:cTn id="101" fill="hold">
                            <p:stCondLst>
                              <p:cond delay="5800"/>
                            </p:stCondLst>
                            <p:childTnLst>
                              <p:par>
                                <p:cTn id="102" presetID="12" presetClass="entr" presetSubtype="2" fill="hold" grpId="0" nodeType="afterEffect">
                                  <p:stCondLst>
                                    <p:cond delay="0"/>
                                  </p:stCondLst>
                                  <p:childTnLst>
                                    <p:set>
                                      <p:cBhvr>
                                        <p:cTn id="103" dur="1" fill="hold">
                                          <p:stCondLst>
                                            <p:cond delay="0"/>
                                          </p:stCondLst>
                                        </p:cTn>
                                        <p:tgtEl>
                                          <p:spTgt spid="171"/>
                                        </p:tgtEl>
                                        <p:attrNameLst>
                                          <p:attrName>style.visibility</p:attrName>
                                        </p:attrNameLst>
                                      </p:cBhvr>
                                      <p:to>
                                        <p:strVal val="visible"/>
                                      </p:to>
                                    </p:set>
                                    <p:anim calcmode="lin" valueType="num">
                                      <p:cBhvr additive="base">
                                        <p:cTn id="104" dur="500"/>
                                        <p:tgtEl>
                                          <p:spTgt spid="171"/>
                                        </p:tgtEl>
                                        <p:attrNameLst>
                                          <p:attrName>ppt_x</p:attrName>
                                        </p:attrNameLst>
                                      </p:cBhvr>
                                      <p:tavLst>
                                        <p:tav tm="0">
                                          <p:val>
                                            <p:strVal val="#ppt_x+#ppt_w*1.125000"/>
                                          </p:val>
                                        </p:tav>
                                        <p:tav tm="100000">
                                          <p:val>
                                            <p:strVal val="#ppt_x"/>
                                          </p:val>
                                        </p:tav>
                                      </p:tavLst>
                                    </p:anim>
                                    <p:animEffect transition="in" filter="wipe(left)">
                                      <p:cBhvr>
                                        <p:cTn id="105" dur="500"/>
                                        <p:tgtEl>
                                          <p:spTgt spid="171"/>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172"/>
                                        </p:tgtEl>
                                        <p:attrNameLst>
                                          <p:attrName>style.visibility</p:attrName>
                                        </p:attrNameLst>
                                      </p:cBhvr>
                                      <p:to>
                                        <p:strVal val="visible"/>
                                      </p:to>
                                    </p:set>
                                    <p:anim calcmode="lin" valueType="num">
                                      <p:cBhvr additive="base">
                                        <p:cTn id="108" dur="500"/>
                                        <p:tgtEl>
                                          <p:spTgt spid="172"/>
                                        </p:tgtEl>
                                        <p:attrNameLst>
                                          <p:attrName>ppt_x</p:attrName>
                                        </p:attrNameLst>
                                      </p:cBhvr>
                                      <p:tavLst>
                                        <p:tav tm="0">
                                          <p:val>
                                            <p:strVal val="#ppt_x+#ppt_w*1.125000"/>
                                          </p:val>
                                        </p:tav>
                                        <p:tav tm="100000">
                                          <p:val>
                                            <p:strVal val="#ppt_x"/>
                                          </p:val>
                                        </p:tav>
                                      </p:tavLst>
                                    </p:anim>
                                    <p:animEffect transition="in" filter="wipe(left)">
                                      <p:cBhvr>
                                        <p:cTn id="109" dur="500"/>
                                        <p:tgtEl>
                                          <p:spTgt spid="172"/>
                                        </p:tgtEl>
                                      </p:cBhvr>
                                    </p:animEffect>
                                  </p:childTnLst>
                                </p:cTn>
                              </p:par>
                            </p:childTnLst>
                          </p:cTn>
                        </p:par>
                        <p:par>
                          <p:cTn id="110" fill="hold">
                            <p:stCondLst>
                              <p:cond delay="6300"/>
                            </p:stCondLst>
                            <p:childTnLst>
                              <p:par>
                                <p:cTn id="111" presetID="49" presetClass="entr" presetSubtype="0" decel="100000"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500" fill="hold"/>
                                        <p:tgtEl>
                                          <p:spTgt spid="165"/>
                                        </p:tgtEl>
                                        <p:attrNameLst>
                                          <p:attrName>ppt_w</p:attrName>
                                        </p:attrNameLst>
                                      </p:cBhvr>
                                      <p:tavLst>
                                        <p:tav tm="0">
                                          <p:val>
                                            <p:fltVal val="0"/>
                                          </p:val>
                                        </p:tav>
                                        <p:tav tm="100000">
                                          <p:val>
                                            <p:strVal val="#ppt_w"/>
                                          </p:val>
                                        </p:tav>
                                      </p:tavLst>
                                    </p:anim>
                                    <p:anim calcmode="lin" valueType="num">
                                      <p:cBhvr>
                                        <p:cTn id="114" dur="500" fill="hold"/>
                                        <p:tgtEl>
                                          <p:spTgt spid="165"/>
                                        </p:tgtEl>
                                        <p:attrNameLst>
                                          <p:attrName>ppt_h</p:attrName>
                                        </p:attrNameLst>
                                      </p:cBhvr>
                                      <p:tavLst>
                                        <p:tav tm="0">
                                          <p:val>
                                            <p:fltVal val="0"/>
                                          </p:val>
                                        </p:tav>
                                        <p:tav tm="100000">
                                          <p:val>
                                            <p:strVal val="#ppt_h"/>
                                          </p:val>
                                        </p:tav>
                                      </p:tavLst>
                                    </p:anim>
                                    <p:anim calcmode="lin" valueType="num">
                                      <p:cBhvr>
                                        <p:cTn id="115" dur="500" fill="hold"/>
                                        <p:tgtEl>
                                          <p:spTgt spid="165"/>
                                        </p:tgtEl>
                                        <p:attrNameLst>
                                          <p:attrName>style.rotation</p:attrName>
                                        </p:attrNameLst>
                                      </p:cBhvr>
                                      <p:tavLst>
                                        <p:tav tm="0">
                                          <p:val>
                                            <p:fltVal val="360"/>
                                          </p:val>
                                        </p:tav>
                                        <p:tav tm="100000">
                                          <p:val>
                                            <p:fltVal val="0"/>
                                          </p:val>
                                        </p:tav>
                                      </p:tavLst>
                                    </p:anim>
                                    <p:animEffect transition="in" filter="fade">
                                      <p:cBhvr>
                                        <p:cTn id="116" dur="500"/>
                                        <p:tgtEl>
                                          <p:spTgt spid="165"/>
                                        </p:tgtEl>
                                      </p:cBhvr>
                                    </p:animEffect>
                                  </p:childTnLst>
                                </p:cTn>
                              </p:par>
                            </p:childTnLst>
                          </p:cTn>
                        </p:par>
                        <p:par>
                          <p:cTn id="117" fill="hold">
                            <p:stCondLst>
                              <p:cond delay="6800"/>
                            </p:stCondLst>
                            <p:childTnLst>
                              <p:par>
                                <p:cTn id="118" presetID="12" presetClass="entr" presetSubtype="8" fill="hold" grpId="0" nodeType="afterEffect">
                                  <p:stCondLst>
                                    <p:cond delay="0"/>
                                  </p:stCondLst>
                                  <p:childTnLst>
                                    <p:set>
                                      <p:cBhvr>
                                        <p:cTn id="119" dur="1" fill="hold">
                                          <p:stCondLst>
                                            <p:cond delay="0"/>
                                          </p:stCondLst>
                                        </p:cTn>
                                        <p:tgtEl>
                                          <p:spTgt spid="173"/>
                                        </p:tgtEl>
                                        <p:attrNameLst>
                                          <p:attrName>style.visibility</p:attrName>
                                        </p:attrNameLst>
                                      </p:cBhvr>
                                      <p:to>
                                        <p:strVal val="visible"/>
                                      </p:to>
                                    </p:set>
                                    <p:anim calcmode="lin" valueType="num">
                                      <p:cBhvr additive="base">
                                        <p:cTn id="120" dur="500"/>
                                        <p:tgtEl>
                                          <p:spTgt spid="173"/>
                                        </p:tgtEl>
                                        <p:attrNameLst>
                                          <p:attrName>ppt_x</p:attrName>
                                        </p:attrNameLst>
                                      </p:cBhvr>
                                      <p:tavLst>
                                        <p:tav tm="0">
                                          <p:val>
                                            <p:strVal val="#ppt_x-#ppt_w*1.125000"/>
                                          </p:val>
                                        </p:tav>
                                        <p:tav tm="100000">
                                          <p:val>
                                            <p:strVal val="#ppt_x"/>
                                          </p:val>
                                        </p:tav>
                                      </p:tavLst>
                                    </p:anim>
                                    <p:animEffect transition="in" filter="wipe(right)">
                                      <p:cBhvr>
                                        <p:cTn id="121" dur="500"/>
                                        <p:tgtEl>
                                          <p:spTgt spid="173"/>
                                        </p:tgtEl>
                                      </p:cBhvr>
                                    </p:animEffect>
                                  </p:childTnLst>
                                </p:cTn>
                              </p:par>
                              <p:par>
                                <p:cTn id="122" presetID="12" presetClass="entr" presetSubtype="8" fill="hold" grpId="0" nodeType="withEffect">
                                  <p:stCondLst>
                                    <p:cond delay="0"/>
                                  </p:stCondLst>
                                  <p:childTnLst>
                                    <p:set>
                                      <p:cBhvr>
                                        <p:cTn id="123" dur="1" fill="hold">
                                          <p:stCondLst>
                                            <p:cond delay="0"/>
                                          </p:stCondLst>
                                        </p:cTn>
                                        <p:tgtEl>
                                          <p:spTgt spid="174"/>
                                        </p:tgtEl>
                                        <p:attrNameLst>
                                          <p:attrName>style.visibility</p:attrName>
                                        </p:attrNameLst>
                                      </p:cBhvr>
                                      <p:to>
                                        <p:strVal val="visible"/>
                                      </p:to>
                                    </p:set>
                                    <p:anim calcmode="lin" valueType="num">
                                      <p:cBhvr additive="base">
                                        <p:cTn id="124" dur="500"/>
                                        <p:tgtEl>
                                          <p:spTgt spid="174"/>
                                        </p:tgtEl>
                                        <p:attrNameLst>
                                          <p:attrName>ppt_x</p:attrName>
                                        </p:attrNameLst>
                                      </p:cBhvr>
                                      <p:tavLst>
                                        <p:tav tm="0">
                                          <p:val>
                                            <p:strVal val="#ppt_x-#ppt_w*1.125000"/>
                                          </p:val>
                                        </p:tav>
                                        <p:tav tm="100000">
                                          <p:val>
                                            <p:strVal val="#ppt_x"/>
                                          </p:val>
                                        </p:tav>
                                      </p:tavLst>
                                    </p:anim>
                                    <p:animEffect transition="in" filter="wipe(right)">
                                      <p:cBhvr>
                                        <p:cTn id="125" dur="500"/>
                                        <p:tgtEl>
                                          <p:spTgt spid="174"/>
                                        </p:tgtEl>
                                      </p:cBhvr>
                                    </p:animEffect>
                                  </p:childTnLst>
                                </p:cTn>
                              </p:par>
                            </p:childTnLst>
                          </p:cTn>
                        </p:par>
                        <p:par>
                          <p:cTn id="126" fill="hold">
                            <p:stCondLst>
                              <p:cond delay="7300"/>
                            </p:stCondLst>
                            <p:childTnLst>
                              <p:par>
                                <p:cTn id="127" presetID="49" presetClass="entr" presetSubtype="0" decel="100000" fill="hold" grpId="0" nodeType="afterEffect">
                                  <p:stCondLst>
                                    <p:cond delay="0"/>
                                  </p:stCondLst>
                                  <p:childTnLst>
                                    <p:set>
                                      <p:cBhvr>
                                        <p:cTn id="128" dur="1" fill="hold">
                                          <p:stCondLst>
                                            <p:cond delay="0"/>
                                          </p:stCondLst>
                                        </p:cTn>
                                        <p:tgtEl>
                                          <p:spTgt spid="166"/>
                                        </p:tgtEl>
                                        <p:attrNameLst>
                                          <p:attrName>style.visibility</p:attrName>
                                        </p:attrNameLst>
                                      </p:cBhvr>
                                      <p:to>
                                        <p:strVal val="visible"/>
                                      </p:to>
                                    </p:set>
                                    <p:anim calcmode="lin" valueType="num">
                                      <p:cBhvr>
                                        <p:cTn id="129" dur="500" fill="hold"/>
                                        <p:tgtEl>
                                          <p:spTgt spid="166"/>
                                        </p:tgtEl>
                                        <p:attrNameLst>
                                          <p:attrName>ppt_w</p:attrName>
                                        </p:attrNameLst>
                                      </p:cBhvr>
                                      <p:tavLst>
                                        <p:tav tm="0">
                                          <p:val>
                                            <p:fltVal val="0"/>
                                          </p:val>
                                        </p:tav>
                                        <p:tav tm="100000">
                                          <p:val>
                                            <p:strVal val="#ppt_w"/>
                                          </p:val>
                                        </p:tav>
                                      </p:tavLst>
                                    </p:anim>
                                    <p:anim calcmode="lin" valueType="num">
                                      <p:cBhvr>
                                        <p:cTn id="130" dur="500" fill="hold"/>
                                        <p:tgtEl>
                                          <p:spTgt spid="166"/>
                                        </p:tgtEl>
                                        <p:attrNameLst>
                                          <p:attrName>ppt_h</p:attrName>
                                        </p:attrNameLst>
                                      </p:cBhvr>
                                      <p:tavLst>
                                        <p:tav tm="0">
                                          <p:val>
                                            <p:fltVal val="0"/>
                                          </p:val>
                                        </p:tav>
                                        <p:tav tm="100000">
                                          <p:val>
                                            <p:strVal val="#ppt_h"/>
                                          </p:val>
                                        </p:tav>
                                      </p:tavLst>
                                    </p:anim>
                                    <p:anim calcmode="lin" valueType="num">
                                      <p:cBhvr>
                                        <p:cTn id="131" dur="500" fill="hold"/>
                                        <p:tgtEl>
                                          <p:spTgt spid="166"/>
                                        </p:tgtEl>
                                        <p:attrNameLst>
                                          <p:attrName>style.rotation</p:attrName>
                                        </p:attrNameLst>
                                      </p:cBhvr>
                                      <p:tavLst>
                                        <p:tav tm="0">
                                          <p:val>
                                            <p:fltVal val="360"/>
                                          </p:val>
                                        </p:tav>
                                        <p:tav tm="100000">
                                          <p:val>
                                            <p:fltVal val="0"/>
                                          </p:val>
                                        </p:tav>
                                      </p:tavLst>
                                    </p:anim>
                                    <p:animEffect transition="in" filter="fade">
                                      <p:cBhvr>
                                        <p:cTn id="132" dur="500"/>
                                        <p:tgtEl>
                                          <p:spTgt spid="166"/>
                                        </p:tgtEl>
                                      </p:cBhvr>
                                    </p:animEffect>
                                  </p:childTnLst>
                                </p:cTn>
                              </p:par>
                            </p:childTnLst>
                          </p:cTn>
                        </p:par>
                        <p:par>
                          <p:cTn id="133" fill="hold">
                            <p:stCondLst>
                              <p:cond delay="7800"/>
                            </p:stCondLst>
                            <p:childTnLst>
                              <p:par>
                                <p:cTn id="134" presetID="12" presetClass="entr" presetSubtype="2" fill="hold" grpId="0" nodeType="afterEffect">
                                  <p:stCondLst>
                                    <p:cond delay="0"/>
                                  </p:stCondLst>
                                  <p:childTnLst>
                                    <p:set>
                                      <p:cBhvr>
                                        <p:cTn id="135" dur="1" fill="hold">
                                          <p:stCondLst>
                                            <p:cond delay="0"/>
                                          </p:stCondLst>
                                        </p:cTn>
                                        <p:tgtEl>
                                          <p:spTgt spid="175"/>
                                        </p:tgtEl>
                                        <p:attrNameLst>
                                          <p:attrName>style.visibility</p:attrName>
                                        </p:attrNameLst>
                                      </p:cBhvr>
                                      <p:to>
                                        <p:strVal val="visible"/>
                                      </p:to>
                                    </p:set>
                                    <p:anim calcmode="lin" valueType="num">
                                      <p:cBhvr additive="base">
                                        <p:cTn id="136" dur="500"/>
                                        <p:tgtEl>
                                          <p:spTgt spid="175"/>
                                        </p:tgtEl>
                                        <p:attrNameLst>
                                          <p:attrName>ppt_x</p:attrName>
                                        </p:attrNameLst>
                                      </p:cBhvr>
                                      <p:tavLst>
                                        <p:tav tm="0">
                                          <p:val>
                                            <p:strVal val="#ppt_x+#ppt_w*1.125000"/>
                                          </p:val>
                                        </p:tav>
                                        <p:tav tm="100000">
                                          <p:val>
                                            <p:strVal val="#ppt_x"/>
                                          </p:val>
                                        </p:tav>
                                      </p:tavLst>
                                    </p:anim>
                                    <p:animEffect transition="in" filter="wipe(left)">
                                      <p:cBhvr>
                                        <p:cTn id="137" dur="500"/>
                                        <p:tgtEl>
                                          <p:spTgt spid="175"/>
                                        </p:tgtEl>
                                      </p:cBhvr>
                                    </p:animEffect>
                                  </p:childTnLst>
                                </p:cTn>
                              </p:par>
                              <p:par>
                                <p:cTn id="138" presetID="12" presetClass="entr" presetSubtype="2" fill="hold" grpId="0" nodeType="withEffect">
                                  <p:stCondLst>
                                    <p:cond delay="0"/>
                                  </p:stCondLst>
                                  <p:childTnLst>
                                    <p:set>
                                      <p:cBhvr>
                                        <p:cTn id="139" dur="1" fill="hold">
                                          <p:stCondLst>
                                            <p:cond delay="0"/>
                                          </p:stCondLst>
                                        </p:cTn>
                                        <p:tgtEl>
                                          <p:spTgt spid="176"/>
                                        </p:tgtEl>
                                        <p:attrNameLst>
                                          <p:attrName>style.visibility</p:attrName>
                                        </p:attrNameLst>
                                      </p:cBhvr>
                                      <p:to>
                                        <p:strVal val="visible"/>
                                      </p:to>
                                    </p:set>
                                    <p:anim calcmode="lin" valueType="num">
                                      <p:cBhvr additive="base">
                                        <p:cTn id="140" dur="500"/>
                                        <p:tgtEl>
                                          <p:spTgt spid="176"/>
                                        </p:tgtEl>
                                        <p:attrNameLst>
                                          <p:attrName>ppt_x</p:attrName>
                                        </p:attrNameLst>
                                      </p:cBhvr>
                                      <p:tavLst>
                                        <p:tav tm="0">
                                          <p:val>
                                            <p:strVal val="#ppt_x+#ppt_w*1.125000"/>
                                          </p:val>
                                        </p:tav>
                                        <p:tav tm="100000">
                                          <p:val>
                                            <p:strVal val="#ppt_x"/>
                                          </p:val>
                                        </p:tav>
                                      </p:tavLst>
                                    </p:anim>
                                    <p:animEffect transition="in" filter="wipe(left)">
                                      <p:cBhvr>
                                        <p:cTn id="14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670135"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详细工作计划方案</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grpSp>
        <p:nvGrpSpPr>
          <p:cNvPr id="75" name="组合 74"/>
          <p:cNvGrpSpPr/>
          <p:nvPr/>
        </p:nvGrpSpPr>
        <p:grpSpPr>
          <a:xfrm>
            <a:off x="1049010" y="2782347"/>
            <a:ext cx="5926643" cy="835983"/>
            <a:chOff x="669540" y="2255926"/>
            <a:chExt cx="4446354" cy="627181"/>
          </a:xfrm>
        </p:grpSpPr>
        <p:sp>
          <p:nvSpPr>
            <p:cNvPr id="76" name="矩形 75"/>
            <p:cNvSpPr/>
            <p:nvPr/>
          </p:nvSpPr>
          <p:spPr>
            <a:xfrm>
              <a:off x="720388" y="2636578"/>
              <a:ext cx="3496656" cy="246529"/>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78" name="文本框 12"/>
            <p:cNvSpPr txBox="1"/>
            <p:nvPr/>
          </p:nvSpPr>
          <p:spPr>
            <a:xfrm>
              <a:off x="669540" y="2255926"/>
              <a:ext cx="1452703" cy="346260"/>
            </a:xfrm>
            <a:prstGeom prst="rect">
              <a:avLst/>
            </a:prstGeom>
            <a:noFill/>
          </p:spPr>
          <p:txBody>
            <a:bodyPr wrap="square" rtlCol="0">
              <a:spAutoFit/>
            </a:bodyPr>
            <a:lstStyle/>
            <a:p>
              <a:pPr algn="ctr" defTabSz="1218804" fontAlgn="base">
                <a:spcBef>
                  <a:spcPct val="0"/>
                </a:spcBef>
                <a:spcAft>
                  <a:spcPct val="0"/>
                </a:spcAft>
              </a:pPr>
              <a:r>
                <a:rPr lang="zh-CN" altLang="en-US" sz="2399" b="1" dirty="0">
                  <a:solidFill>
                    <a:srgbClr val="7F7F7F">
                      <a:lumMod val="50000"/>
                    </a:srgbClr>
                  </a:solidFill>
                  <a:latin typeface="微软雅黑" panose="020B0503020204020204" pitchFamily="34" charset="-122"/>
                  <a:ea typeface="微软雅黑" panose="020B0503020204020204" pitchFamily="34" charset="-122"/>
                </a:rPr>
                <a:t>第二季度</a:t>
              </a:r>
            </a:p>
          </p:txBody>
        </p:sp>
      </p:grpSp>
      <p:grpSp>
        <p:nvGrpSpPr>
          <p:cNvPr id="79" name="组合 78"/>
          <p:cNvGrpSpPr/>
          <p:nvPr/>
        </p:nvGrpSpPr>
        <p:grpSpPr>
          <a:xfrm>
            <a:off x="1049010" y="3798033"/>
            <a:ext cx="5926643" cy="823438"/>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82" name="文本框 13"/>
            <p:cNvSpPr txBox="1"/>
            <p:nvPr/>
          </p:nvSpPr>
          <p:spPr>
            <a:xfrm>
              <a:off x="669540" y="3085713"/>
              <a:ext cx="1452703" cy="346260"/>
            </a:xfrm>
            <a:prstGeom prst="rect">
              <a:avLst/>
            </a:prstGeom>
            <a:noFill/>
          </p:spPr>
          <p:txBody>
            <a:bodyPr wrap="square" rtlCol="0">
              <a:spAutoFit/>
            </a:bodyPr>
            <a:lstStyle/>
            <a:p>
              <a:pPr algn="ctr" defTabSz="1218804" fontAlgn="base">
                <a:spcBef>
                  <a:spcPct val="0"/>
                </a:spcBef>
                <a:spcAft>
                  <a:spcPct val="0"/>
                </a:spcAft>
              </a:pPr>
              <a:r>
                <a:rPr lang="zh-CN" altLang="en-US" sz="2399" b="1" dirty="0">
                  <a:solidFill>
                    <a:srgbClr val="7F7F7F">
                      <a:lumMod val="50000"/>
                    </a:srgbClr>
                  </a:solidFill>
                  <a:latin typeface="微软雅黑" panose="020B0503020204020204" pitchFamily="34" charset="-122"/>
                  <a:ea typeface="微软雅黑" panose="020B0503020204020204" pitchFamily="34" charset="-122"/>
                </a:rPr>
                <a:t>第三季度</a:t>
              </a:r>
            </a:p>
          </p:txBody>
        </p:sp>
        <p:sp>
          <p:nvSpPr>
            <p:cNvPr id="83" name="矩形 82"/>
            <p:cNvSpPr/>
            <p:nvPr/>
          </p:nvSpPr>
          <p:spPr>
            <a:xfrm>
              <a:off x="720388" y="3456952"/>
              <a:ext cx="2346513" cy="246530"/>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grpSp>
        <p:nvGrpSpPr>
          <p:cNvPr id="84" name="组合 83"/>
          <p:cNvGrpSpPr/>
          <p:nvPr/>
        </p:nvGrpSpPr>
        <p:grpSpPr>
          <a:xfrm>
            <a:off x="1049010" y="4904072"/>
            <a:ext cx="5926643" cy="816760"/>
            <a:chOff x="669540" y="3915498"/>
            <a:chExt cx="4446354" cy="612759"/>
          </a:xfrm>
        </p:grpSpPr>
        <p:sp>
          <p:nvSpPr>
            <p:cNvPr id="85" name="文本框 14"/>
            <p:cNvSpPr txBox="1"/>
            <p:nvPr/>
          </p:nvSpPr>
          <p:spPr>
            <a:xfrm>
              <a:off x="669540" y="3915498"/>
              <a:ext cx="1452703" cy="346260"/>
            </a:xfrm>
            <a:prstGeom prst="rect">
              <a:avLst/>
            </a:prstGeom>
            <a:noFill/>
          </p:spPr>
          <p:txBody>
            <a:bodyPr wrap="square" rtlCol="0">
              <a:spAutoFit/>
            </a:bodyPr>
            <a:lstStyle/>
            <a:p>
              <a:pPr algn="ctr" defTabSz="1218804" fontAlgn="base">
                <a:spcBef>
                  <a:spcPct val="0"/>
                </a:spcBef>
                <a:spcAft>
                  <a:spcPct val="0"/>
                </a:spcAft>
              </a:pPr>
              <a:r>
                <a:rPr lang="zh-CN" altLang="en-US" sz="2399" b="1" dirty="0">
                  <a:solidFill>
                    <a:srgbClr val="7F7F7F">
                      <a:lumMod val="50000"/>
                    </a:srgbClr>
                  </a:solidFill>
                  <a:latin typeface="微软雅黑" panose="020B0503020204020204" pitchFamily="34" charset="-122"/>
                  <a:ea typeface="微软雅黑" panose="020B0503020204020204" pitchFamily="34" charset="-122"/>
                </a:rPr>
                <a:t>第四季度</a:t>
              </a:r>
            </a:p>
          </p:txBody>
        </p:sp>
        <p:sp>
          <p:nvSpPr>
            <p:cNvPr id="86" name="矩形 85"/>
            <p:cNvSpPr/>
            <p:nvPr/>
          </p:nvSpPr>
          <p:spPr>
            <a:xfrm>
              <a:off x="720387" y="4281728"/>
              <a:ext cx="3938308" cy="246529"/>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grpSp>
        <p:nvGrpSpPr>
          <p:cNvPr id="95" name="组合 94"/>
          <p:cNvGrpSpPr/>
          <p:nvPr/>
        </p:nvGrpSpPr>
        <p:grpSpPr>
          <a:xfrm>
            <a:off x="6085378" y="4764305"/>
            <a:ext cx="594033" cy="611543"/>
            <a:chOff x="5939521" y="4572770"/>
            <a:chExt cx="594216" cy="550559"/>
          </a:xfrm>
        </p:grpSpPr>
        <p:grpSp>
          <p:nvGrpSpPr>
            <p:cNvPr id="96"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99" name="等腰三角形 98"/>
              <p:cNvSpPr/>
              <p:nvPr/>
            </p:nvSpPr>
            <p:spPr>
              <a:xfrm rot="10800000">
                <a:off x="6746646" y="4562030"/>
                <a:ext cx="360433" cy="310718"/>
              </a:xfrm>
              <a:prstGeom prst="triangl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dirty="0">
                  <a:solidFill>
                    <a:prstClr val="white"/>
                  </a:solidFill>
                  <a:latin typeface="Palatino Linotype"/>
                  <a:ea typeface="宋体" panose="02010600030101010101" pitchFamily="2" charset="-122"/>
                </a:endParaRPr>
              </a:p>
            </p:txBody>
          </p:sp>
        </p:grpSp>
        <p:sp>
          <p:nvSpPr>
            <p:cNvPr id="97" name="文本框 17"/>
            <p:cNvSpPr txBox="1"/>
            <p:nvPr/>
          </p:nvSpPr>
          <p:spPr>
            <a:xfrm>
              <a:off x="5939521" y="4603249"/>
              <a:ext cx="594216" cy="378625"/>
            </a:xfrm>
            <a:prstGeom prst="rect">
              <a:avLst/>
            </a:prstGeom>
            <a:noFill/>
          </p:spPr>
          <p:txBody>
            <a:bodyPr wrap="square" rtlCol="0">
              <a:spAutoFit/>
            </a:bodyPr>
            <a:lstStyle/>
            <a:p>
              <a:pPr algn="ctr" defTabSz="1218804" fontAlgn="base">
                <a:spcBef>
                  <a:spcPct val="0"/>
                </a:spcBef>
                <a:spcAft>
                  <a:spcPct val="0"/>
                </a:spcAft>
              </a:pPr>
              <a:r>
                <a:rPr lang="en-US" altLang="zh-CN" sz="2133" b="1" dirty="0">
                  <a:solidFill>
                    <a:prstClr val="white"/>
                  </a:solidFill>
                  <a:latin typeface="微软雅黑" panose="020B0503020204020204" pitchFamily="34" charset="-122"/>
                  <a:ea typeface="微软雅黑" panose="020B0503020204020204" pitchFamily="34" charset="-122"/>
                </a:rPr>
                <a:t>95</a:t>
              </a:r>
              <a:endParaRPr lang="zh-CN" altLang="en-US" sz="2133" b="1" dirty="0">
                <a:solidFill>
                  <a:prstClr val="white"/>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5561951" y="2803012"/>
            <a:ext cx="508618" cy="473385"/>
            <a:chOff x="5564037" y="3542535"/>
            <a:chExt cx="508775" cy="426178"/>
          </a:xfrm>
        </p:grpSpPr>
        <p:grpSp>
          <p:nvGrpSpPr>
            <p:cNvPr id="10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04" name="等腰三角形 103"/>
              <p:cNvSpPr/>
              <p:nvPr/>
            </p:nvSpPr>
            <p:spPr>
              <a:xfrm rot="10800000">
                <a:off x="6746646" y="4562030"/>
                <a:ext cx="360433" cy="310718"/>
              </a:xfrm>
              <a:prstGeom prst="triangl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dirty="0">
                  <a:solidFill>
                    <a:prstClr val="white"/>
                  </a:solidFill>
                  <a:latin typeface="Palatino Linotype"/>
                  <a:ea typeface="宋体" panose="02010600030101010101" pitchFamily="2" charset="-122"/>
                </a:endParaRPr>
              </a:p>
            </p:txBody>
          </p:sp>
        </p:grpSp>
        <p:sp>
          <p:nvSpPr>
            <p:cNvPr id="102" name="文本框 50"/>
            <p:cNvSpPr txBox="1"/>
            <p:nvPr/>
          </p:nvSpPr>
          <p:spPr>
            <a:xfrm>
              <a:off x="5564037" y="3595874"/>
              <a:ext cx="508775" cy="267791"/>
            </a:xfrm>
            <a:prstGeom prst="rect">
              <a:avLst/>
            </a:prstGeom>
            <a:noFill/>
          </p:spPr>
          <p:txBody>
            <a:bodyPr wrap="square" rtlCol="0">
              <a:spAutoFit/>
            </a:bodyPr>
            <a:lstStyle/>
            <a:p>
              <a:pPr algn="ctr" defTabSz="1218804" fontAlgn="base">
                <a:spcBef>
                  <a:spcPct val="0"/>
                </a:spcBef>
                <a:spcAft>
                  <a:spcPct val="0"/>
                </a:spcAft>
              </a:pPr>
              <a:r>
                <a:rPr lang="en-US" altLang="zh-CN" sz="1333" b="1" dirty="0">
                  <a:solidFill>
                    <a:prstClr val="white"/>
                  </a:solidFill>
                  <a:latin typeface="微软雅黑" panose="020B0503020204020204" pitchFamily="34" charset="-122"/>
                  <a:ea typeface="微软雅黑" panose="020B0503020204020204" pitchFamily="34" charset="-122"/>
                </a:rPr>
                <a:t>85</a:t>
              </a:r>
              <a:endParaRPr lang="zh-CN" altLang="en-US" sz="1333" b="1" dirty="0">
                <a:solidFill>
                  <a:prstClr val="white"/>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3915664" y="3798034"/>
            <a:ext cx="600305" cy="482676"/>
            <a:chOff x="5448813" y="3534170"/>
            <a:chExt cx="600490" cy="434542"/>
          </a:xfrm>
        </p:grpSpPr>
        <p:grpSp>
          <p:nvGrpSpPr>
            <p:cNvPr id="106"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09" name="等腰三角形 108"/>
              <p:cNvSpPr/>
              <p:nvPr/>
            </p:nvSpPr>
            <p:spPr>
              <a:xfrm rot="10800000">
                <a:off x="6746646" y="4562030"/>
                <a:ext cx="360433" cy="310718"/>
              </a:xfrm>
              <a:prstGeom prst="triangl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dirty="0">
                  <a:solidFill>
                    <a:prstClr val="white"/>
                  </a:solidFill>
                  <a:latin typeface="Palatino Linotype"/>
                  <a:ea typeface="宋体" panose="02010600030101010101" pitchFamily="2" charset="-122"/>
                </a:endParaRPr>
              </a:p>
            </p:txBody>
          </p:sp>
        </p:grpSp>
        <p:sp>
          <p:nvSpPr>
            <p:cNvPr id="107" name="文本框 55"/>
            <p:cNvSpPr txBox="1"/>
            <p:nvPr/>
          </p:nvSpPr>
          <p:spPr>
            <a:xfrm>
              <a:off x="5448813" y="3585481"/>
              <a:ext cx="600490" cy="267791"/>
            </a:xfrm>
            <a:prstGeom prst="rect">
              <a:avLst/>
            </a:prstGeom>
            <a:noFill/>
          </p:spPr>
          <p:txBody>
            <a:bodyPr wrap="square" rtlCol="0">
              <a:spAutoFit/>
            </a:bodyPr>
            <a:lstStyle/>
            <a:p>
              <a:pPr algn="ctr" defTabSz="1218804" fontAlgn="base">
                <a:spcBef>
                  <a:spcPct val="0"/>
                </a:spcBef>
                <a:spcAft>
                  <a:spcPct val="0"/>
                </a:spcAft>
              </a:pPr>
              <a:r>
                <a:rPr lang="en-US" altLang="zh-CN" sz="1333" b="1" dirty="0">
                  <a:solidFill>
                    <a:prstClr val="white"/>
                  </a:solidFill>
                  <a:latin typeface="微软雅黑" panose="020B0503020204020204" pitchFamily="34" charset="-122"/>
                  <a:ea typeface="微软雅黑" panose="020B0503020204020204" pitchFamily="34" charset="-122"/>
                </a:rPr>
                <a:t>65</a:t>
              </a:r>
              <a:endParaRPr lang="zh-CN" altLang="en-US" sz="1333" b="1" dirty="0">
                <a:solidFill>
                  <a:prstClr val="white"/>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4618510" y="1778035"/>
            <a:ext cx="519329" cy="470982"/>
            <a:chOff x="5551177" y="3544696"/>
            <a:chExt cx="519489" cy="424014"/>
          </a:xfrm>
        </p:grpSpPr>
        <p:grpSp>
          <p:nvGrpSpPr>
            <p:cNvPr id="111"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14" name="等腰三角形 11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dirty="0">
                  <a:solidFill>
                    <a:prstClr val="white"/>
                  </a:solidFill>
                  <a:latin typeface="Palatino Linotype"/>
                  <a:ea typeface="宋体" panose="02010600030101010101" pitchFamily="2" charset="-122"/>
                </a:endParaRPr>
              </a:p>
            </p:txBody>
          </p:sp>
        </p:grpSp>
        <p:sp>
          <p:nvSpPr>
            <p:cNvPr id="112" name="文本框 10"/>
            <p:cNvSpPr txBox="1"/>
            <p:nvPr/>
          </p:nvSpPr>
          <p:spPr>
            <a:xfrm>
              <a:off x="5551177" y="3598038"/>
              <a:ext cx="519489" cy="267791"/>
            </a:xfrm>
            <a:prstGeom prst="rect">
              <a:avLst/>
            </a:prstGeom>
            <a:noFill/>
          </p:spPr>
          <p:txBody>
            <a:bodyPr wrap="square" rtlCol="0">
              <a:spAutoFit/>
            </a:bodyPr>
            <a:lstStyle/>
            <a:p>
              <a:pPr algn="ctr" defTabSz="1218804" fontAlgn="base">
                <a:spcBef>
                  <a:spcPct val="0"/>
                </a:spcBef>
                <a:spcAft>
                  <a:spcPct val="0"/>
                </a:spcAft>
              </a:pPr>
              <a:r>
                <a:rPr lang="en-US" altLang="zh-CN" sz="1333" b="1" dirty="0">
                  <a:solidFill>
                    <a:prstClr val="white"/>
                  </a:solidFill>
                  <a:latin typeface="微软雅黑" panose="020B0503020204020204" pitchFamily="34" charset="-122"/>
                  <a:ea typeface="微软雅黑" panose="020B0503020204020204" pitchFamily="34" charset="-122"/>
                </a:rPr>
                <a:t>70</a:t>
              </a:r>
              <a:endParaRPr lang="zh-CN" altLang="en-US" sz="1333" b="1" dirty="0">
                <a:solidFill>
                  <a:prstClr val="white"/>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049010" y="1702333"/>
            <a:ext cx="5926643" cy="900361"/>
            <a:chOff x="669540" y="1381284"/>
            <a:chExt cx="4446354" cy="675479"/>
          </a:xfrm>
        </p:grpSpPr>
        <p:sp>
          <p:nvSpPr>
            <p:cNvPr id="116" name="矩形 115"/>
            <p:cNvSpPr/>
            <p:nvPr/>
          </p:nvSpPr>
          <p:spPr>
            <a:xfrm>
              <a:off x="720388" y="1810234"/>
              <a:ext cx="2803712" cy="2465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17" name="文本框 11"/>
            <p:cNvSpPr txBox="1"/>
            <p:nvPr/>
          </p:nvSpPr>
          <p:spPr>
            <a:xfrm>
              <a:off x="669540" y="1381284"/>
              <a:ext cx="1452703" cy="346260"/>
            </a:xfrm>
            <a:prstGeom prst="rect">
              <a:avLst/>
            </a:prstGeom>
            <a:noFill/>
          </p:spPr>
          <p:txBody>
            <a:bodyPr wrap="square" rtlCol="0">
              <a:spAutoFit/>
            </a:bodyPr>
            <a:lstStyle/>
            <a:p>
              <a:pPr algn="ctr" defTabSz="1218804" fontAlgn="base">
                <a:spcBef>
                  <a:spcPct val="0"/>
                </a:spcBef>
                <a:spcAft>
                  <a:spcPct val="0"/>
                </a:spcAft>
              </a:pPr>
              <a:r>
                <a:rPr lang="zh-CN" altLang="en-US" sz="2399" b="1" dirty="0">
                  <a:solidFill>
                    <a:srgbClr val="7F7F7F">
                      <a:lumMod val="50000"/>
                    </a:srgbClr>
                  </a:solidFill>
                  <a:latin typeface="微软雅黑" panose="020B0503020204020204" pitchFamily="34" charset="-122"/>
                  <a:ea typeface="微软雅黑" panose="020B0503020204020204" pitchFamily="34" charset="-122"/>
                </a:rPr>
                <a:t>第一季度</a:t>
              </a: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19" name="TextBox 22"/>
          <p:cNvSpPr txBox="1"/>
          <p:nvPr/>
        </p:nvSpPr>
        <p:spPr>
          <a:xfrm>
            <a:off x="7572136" y="2591040"/>
            <a:ext cx="3999492" cy="1220962"/>
          </a:xfrm>
          <a:prstGeom prst="rect">
            <a:avLst/>
          </a:prstGeom>
          <a:noFill/>
        </p:spPr>
        <p:txBody>
          <a:bodyPr wrap="square" lIns="87744" tIns="43872" rIns="87744" bIns="43872"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1218804">
              <a:defRPr/>
            </a:pPr>
            <a:r>
              <a:rPr lang="zh-CN" altLang="en-US" sz="1533" kern="0" noProof="1">
                <a:solidFill>
                  <a:srgbClr val="7F7F7F">
                    <a:lumMod val="75000"/>
                  </a:srgbClr>
                </a:solidFill>
              </a:rPr>
              <a:t>您的内容打在这里，或者通过复制您的文本后，在此框中选择粘贴，并选择只保留文字您的内容打在这里，或者通过复制您的文本后，在此框中选择粘贴，并选择只保留文字。</a:t>
            </a:r>
            <a:endParaRPr lang="en-US" altLang="zh-CN" sz="1533" kern="0" noProof="1">
              <a:solidFill>
                <a:srgbClr val="7F7F7F">
                  <a:lumMod val="75000"/>
                </a:srgbClr>
              </a:solidFill>
            </a:endParaRPr>
          </a:p>
        </p:txBody>
      </p:sp>
      <p:sp>
        <p:nvSpPr>
          <p:cNvPr id="120" name="TextBox 119"/>
          <p:cNvSpPr txBox="1"/>
          <p:nvPr/>
        </p:nvSpPr>
        <p:spPr>
          <a:xfrm>
            <a:off x="7572135" y="1868229"/>
            <a:ext cx="3961177" cy="605060"/>
          </a:xfrm>
          <a:prstGeom prst="rect">
            <a:avLst/>
          </a:prstGeom>
          <a:noFill/>
        </p:spPr>
        <p:txBody>
          <a:bodyPr wrap="square" lIns="91400" tIns="45699" rIns="91400" bIns="45699" rtlCol="0">
            <a:spAutoFit/>
          </a:bodyPr>
          <a:lstStyle/>
          <a:p>
            <a:pPr defTabSz="1218804" fontAlgn="base">
              <a:spcBef>
                <a:spcPct val="0"/>
              </a:spcBef>
              <a:spcAft>
                <a:spcPct val="0"/>
              </a:spcAft>
            </a:pPr>
            <a:r>
              <a:rPr lang="zh-CN" altLang="en-US" sz="3332" b="1" dirty="0">
                <a:solidFill>
                  <a:srgbClr val="7F7F7F">
                    <a:lumMod val="50000"/>
                  </a:srgbClr>
                </a:solidFill>
                <a:latin typeface="微软雅黑"/>
                <a:ea typeface="微软雅黑"/>
              </a:rPr>
              <a:t>点击添加标题文字</a:t>
            </a:r>
          </a:p>
        </p:txBody>
      </p:sp>
      <p:sp>
        <p:nvSpPr>
          <p:cNvPr id="121" name="TextBox 120"/>
          <p:cNvSpPr txBox="1"/>
          <p:nvPr/>
        </p:nvSpPr>
        <p:spPr>
          <a:xfrm>
            <a:off x="7470567" y="4311187"/>
            <a:ext cx="3961177" cy="502531"/>
          </a:xfrm>
          <a:prstGeom prst="rect">
            <a:avLst/>
          </a:prstGeom>
          <a:noFill/>
        </p:spPr>
        <p:txBody>
          <a:bodyPr wrap="square" lIns="91400" tIns="45699" rIns="91400" bIns="45699" rtlCol="0">
            <a:spAutoFit/>
          </a:bodyPr>
          <a:lstStyle/>
          <a:p>
            <a:pPr defTabSz="1218804" fontAlgn="base">
              <a:spcBef>
                <a:spcPct val="0"/>
              </a:spcBef>
              <a:spcAft>
                <a:spcPct val="0"/>
              </a:spcAft>
            </a:pPr>
            <a:r>
              <a:rPr lang="zh-CN" altLang="en-US" sz="2666" b="1" dirty="0">
                <a:solidFill>
                  <a:srgbClr val="7F7F7F">
                    <a:lumMod val="50000"/>
                  </a:srgbClr>
                </a:solidFill>
                <a:latin typeface="微软雅黑"/>
                <a:ea typeface="微软雅黑"/>
              </a:rPr>
              <a:t>全年总额：</a:t>
            </a:r>
          </a:p>
        </p:txBody>
      </p:sp>
      <p:sp>
        <p:nvSpPr>
          <p:cNvPr id="122" name="TextBox 121"/>
          <p:cNvSpPr txBox="1"/>
          <p:nvPr/>
        </p:nvSpPr>
        <p:spPr>
          <a:xfrm>
            <a:off x="7470567" y="4711510"/>
            <a:ext cx="3961177" cy="1117956"/>
          </a:xfrm>
          <a:prstGeom prst="rect">
            <a:avLst/>
          </a:prstGeom>
          <a:noFill/>
        </p:spPr>
        <p:txBody>
          <a:bodyPr wrap="square" lIns="91400" tIns="45699" rIns="91400" bIns="45699" rtlCol="0">
            <a:spAutoFit/>
          </a:bodyPr>
          <a:lstStyle/>
          <a:p>
            <a:pPr defTabSz="1218804" fontAlgn="base">
              <a:spcBef>
                <a:spcPct val="0"/>
              </a:spcBef>
              <a:spcAft>
                <a:spcPct val="0"/>
              </a:spcAft>
            </a:pPr>
            <a:r>
              <a:rPr lang="en-US" altLang="zh-CN" sz="6665" dirty="0">
                <a:solidFill>
                  <a:srgbClr val="7F7F7F">
                    <a:lumMod val="50000"/>
                  </a:srgbClr>
                </a:solidFill>
                <a:latin typeface="Impact" pitchFamily="34" charset="0"/>
                <a:ea typeface="微软雅黑"/>
              </a:rPr>
              <a:t>23,812,969</a:t>
            </a:r>
            <a:endParaRPr lang="zh-CN" altLang="en-US" sz="6665" dirty="0">
              <a:solidFill>
                <a:srgbClr val="7F7F7F">
                  <a:lumMod val="50000"/>
                </a:srgbClr>
              </a:solidFill>
              <a:latin typeface="Impact" pitchFamily="34" charset="0"/>
              <a:ea typeface="微软雅黑"/>
            </a:endParaRPr>
          </a:p>
        </p:txBody>
      </p:sp>
    </p:spTree>
    <p:extLst>
      <p:ext uri="{BB962C8B-B14F-4D97-AF65-F5344CB8AC3E}">
        <p14:creationId xmlns:p14="http://schemas.microsoft.com/office/powerpoint/2010/main" val="2942138719"/>
      </p:ext>
    </p:extLst>
  </p:cSld>
  <p:clrMapOvr>
    <a:masterClrMapping/>
  </p:clrMapOvr>
  <p:transition spd="slow" advTm="9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additive="base">
                                        <p:cTn id="25" dur="500" fill="hold"/>
                                        <p:tgtEl>
                                          <p:spTgt spid="115"/>
                                        </p:tgtEl>
                                        <p:attrNameLst>
                                          <p:attrName>ppt_x</p:attrName>
                                        </p:attrNameLst>
                                      </p:cBhvr>
                                      <p:tavLst>
                                        <p:tav tm="0">
                                          <p:val>
                                            <p:strVal val="0-#ppt_w/2"/>
                                          </p:val>
                                        </p:tav>
                                        <p:tav tm="100000">
                                          <p:val>
                                            <p:strVal val="#ppt_x"/>
                                          </p:val>
                                        </p:tav>
                                      </p:tavLst>
                                    </p:anim>
                                    <p:anim calcmode="lin" valueType="num">
                                      <p:cBhvr additive="base">
                                        <p:cTn id="26" dur="500" fill="hold"/>
                                        <p:tgtEl>
                                          <p:spTgt spid="1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10"/>
                                        </p:tgtEl>
                                        <p:attrNameLst>
                                          <p:attrName>style.visibility</p:attrName>
                                        </p:attrNameLst>
                                      </p:cBhvr>
                                      <p:to>
                                        <p:strVal val="visible"/>
                                      </p:to>
                                    </p:set>
                                    <p:animEffect transition="in" filter="fade">
                                      <p:cBhvr>
                                        <p:cTn id="30" dur="500"/>
                                        <p:tgtEl>
                                          <p:spTgt spid="110"/>
                                        </p:tgtEl>
                                      </p:cBhvr>
                                    </p:animEffect>
                                    <p:anim calcmode="lin" valueType="num">
                                      <p:cBhvr>
                                        <p:cTn id="31" dur="500" fill="hold"/>
                                        <p:tgtEl>
                                          <p:spTgt spid="110"/>
                                        </p:tgtEl>
                                        <p:attrNameLst>
                                          <p:attrName>ppt_x</p:attrName>
                                        </p:attrNameLst>
                                      </p:cBhvr>
                                      <p:tavLst>
                                        <p:tav tm="0">
                                          <p:val>
                                            <p:strVal val="#ppt_x"/>
                                          </p:val>
                                        </p:tav>
                                        <p:tav tm="100000">
                                          <p:val>
                                            <p:strVal val="#ppt_x"/>
                                          </p:val>
                                        </p:tav>
                                      </p:tavLst>
                                    </p:anim>
                                    <p:anim calcmode="lin" valueType="num">
                                      <p:cBhvr>
                                        <p:cTn id="32" dur="500" fill="hold"/>
                                        <p:tgtEl>
                                          <p:spTgt spid="11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0-#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anim calcmode="lin" valueType="num">
                                      <p:cBhvr>
                                        <p:cTn id="42" dur="500" fill="hold"/>
                                        <p:tgtEl>
                                          <p:spTgt spid="100"/>
                                        </p:tgtEl>
                                        <p:attrNameLst>
                                          <p:attrName>ppt_x</p:attrName>
                                        </p:attrNameLst>
                                      </p:cBhvr>
                                      <p:tavLst>
                                        <p:tav tm="0">
                                          <p:val>
                                            <p:strVal val="#ppt_x"/>
                                          </p:val>
                                        </p:tav>
                                        <p:tav tm="100000">
                                          <p:val>
                                            <p:strVal val="#ppt_x"/>
                                          </p:val>
                                        </p:tav>
                                      </p:tavLst>
                                    </p:anim>
                                    <p:anim calcmode="lin" valueType="num">
                                      <p:cBhvr>
                                        <p:cTn id="43" dur="500" fill="hold"/>
                                        <p:tgtEl>
                                          <p:spTgt spid="10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0-#ppt_w/2"/>
                                          </p:val>
                                        </p:tav>
                                        <p:tav tm="100000">
                                          <p:val>
                                            <p:strVal val="#ppt_x"/>
                                          </p:val>
                                        </p:tav>
                                      </p:tavLst>
                                    </p:anim>
                                    <p:anim calcmode="lin" valueType="num">
                                      <p:cBhvr additive="base">
                                        <p:cTn id="48" dur="500" fill="hold"/>
                                        <p:tgtEl>
                                          <p:spTgt spid="7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fade">
                                      <p:cBhvr>
                                        <p:cTn id="52" dur="500"/>
                                        <p:tgtEl>
                                          <p:spTgt spid="105"/>
                                        </p:tgtEl>
                                      </p:cBhvr>
                                    </p:animEffect>
                                    <p:anim calcmode="lin" valueType="num">
                                      <p:cBhvr>
                                        <p:cTn id="53" dur="500" fill="hold"/>
                                        <p:tgtEl>
                                          <p:spTgt spid="105"/>
                                        </p:tgtEl>
                                        <p:attrNameLst>
                                          <p:attrName>ppt_x</p:attrName>
                                        </p:attrNameLst>
                                      </p:cBhvr>
                                      <p:tavLst>
                                        <p:tav tm="0">
                                          <p:val>
                                            <p:strVal val="#ppt_x"/>
                                          </p:val>
                                        </p:tav>
                                        <p:tav tm="100000">
                                          <p:val>
                                            <p:strVal val="#ppt_x"/>
                                          </p:val>
                                        </p:tav>
                                      </p:tavLst>
                                    </p:anim>
                                    <p:anim calcmode="lin" valueType="num">
                                      <p:cBhvr>
                                        <p:cTn id="54" dur="500" fill="hold"/>
                                        <p:tgtEl>
                                          <p:spTgt spid="105"/>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fill="hold"/>
                                        <p:tgtEl>
                                          <p:spTgt spid="84"/>
                                        </p:tgtEl>
                                        <p:attrNameLst>
                                          <p:attrName>ppt_x</p:attrName>
                                        </p:attrNameLst>
                                      </p:cBhvr>
                                      <p:tavLst>
                                        <p:tav tm="0">
                                          <p:val>
                                            <p:strVal val="0-#ppt_w/2"/>
                                          </p:val>
                                        </p:tav>
                                        <p:tav tm="100000">
                                          <p:val>
                                            <p:strVal val="#ppt_x"/>
                                          </p:val>
                                        </p:tav>
                                      </p:tavLst>
                                    </p:anim>
                                    <p:anim calcmode="lin" valueType="num">
                                      <p:cBhvr additive="base">
                                        <p:cTn id="59" dur="500" fill="hold"/>
                                        <p:tgtEl>
                                          <p:spTgt spid="84"/>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42" presetClass="entr" presetSubtype="0" fill="hold"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ppt_x</p:attrName>
                                        </p:attrNameLst>
                                      </p:cBhvr>
                                      <p:tavLst>
                                        <p:tav tm="0">
                                          <p:val>
                                            <p:strVal val="#ppt_x"/>
                                          </p:val>
                                        </p:tav>
                                        <p:tav tm="100000">
                                          <p:val>
                                            <p:strVal val="#ppt_x"/>
                                          </p:val>
                                        </p:tav>
                                      </p:tavLst>
                                    </p:anim>
                                    <p:anim calcmode="lin" valueType="num">
                                      <p:cBhvr>
                                        <p:cTn id="65" dur="500" fill="hold"/>
                                        <p:tgtEl>
                                          <p:spTgt spid="95"/>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wipe(left)">
                                      <p:cBhvr>
                                        <p:cTn id="69" dur="500"/>
                                        <p:tgtEl>
                                          <p:spTgt spid="120"/>
                                        </p:tgtEl>
                                      </p:cBhvr>
                                    </p:animEffect>
                                  </p:childTnLst>
                                </p:cTn>
                              </p:par>
                            </p:childTnLst>
                          </p:cTn>
                        </p:par>
                        <p:par>
                          <p:cTn id="70" fill="hold">
                            <p:stCondLst>
                              <p:cond delay="6000"/>
                            </p:stCondLst>
                            <p:childTnLst>
                              <p:par>
                                <p:cTn id="71" presetID="16" presetClass="entr" presetSubtype="21" fill="hold" grpId="0" nodeType="afterEffect">
                                  <p:stCondLst>
                                    <p:cond delay="0"/>
                                  </p:stCondLst>
                                  <p:childTnLst>
                                    <p:set>
                                      <p:cBhvr>
                                        <p:cTn id="72" dur="1" fill="hold">
                                          <p:stCondLst>
                                            <p:cond delay="0"/>
                                          </p:stCondLst>
                                        </p:cTn>
                                        <p:tgtEl>
                                          <p:spTgt spid="119"/>
                                        </p:tgtEl>
                                        <p:attrNameLst>
                                          <p:attrName>style.visibility</p:attrName>
                                        </p:attrNameLst>
                                      </p:cBhvr>
                                      <p:to>
                                        <p:strVal val="visible"/>
                                      </p:to>
                                    </p:set>
                                    <p:animEffect transition="in" filter="barn(inVertical)">
                                      <p:cBhvr>
                                        <p:cTn id="73" dur="500"/>
                                        <p:tgtEl>
                                          <p:spTgt spid="119"/>
                                        </p:tgtEl>
                                      </p:cBhvr>
                                    </p:animEffect>
                                  </p:childTnLst>
                                </p:cTn>
                              </p:par>
                            </p:childTnLst>
                          </p:cTn>
                        </p:par>
                        <p:par>
                          <p:cTn id="74" fill="hold">
                            <p:stCondLst>
                              <p:cond delay="6500"/>
                            </p:stCondLst>
                            <p:childTnLst>
                              <p:par>
                                <p:cTn id="75" presetID="42" presetClass="entr" presetSubtype="0" fill="hold" grpId="0" nodeType="after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1000"/>
                                        <p:tgtEl>
                                          <p:spTgt spid="121"/>
                                        </p:tgtEl>
                                      </p:cBhvr>
                                    </p:animEffect>
                                    <p:anim calcmode="lin" valueType="num">
                                      <p:cBhvr>
                                        <p:cTn id="78" dur="1000" fill="hold"/>
                                        <p:tgtEl>
                                          <p:spTgt spid="121"/>
                                        </p:tgtEl>
                                        <p:attrNameLst>
                                          <p:attrName>ppt_x</p:attrName>
                                        </p:attrNameLst>
                                      </p:cBhvr>
                                      <p:tavLst>
                                        <p:tav tm="0">
                                          <p:val>
                                            <p:strVal val="#ppt_x"/>
                                          </p:val>
                                        </p:tav>
                                        <p:tav tm="100000">
                                          <p:val>
                                            <p:strVal val="#ppt_x"/>
                                          </p:val>
                                        </p:tav>
                                      </p:tavLst>
                                    </p:anim>
                                    <p:anim calcmode="lin" valueType="num">
                                      <p:cBhvr>
                                        <p:cTn id="79" dur="1000" fill="hold"/>
                                        <p:tgtEl>
                                          <p:spTgt spid="121"/>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3" presetClass="entr" presetSubtype="16" fill="hold" grpId="0" nodeType="afterEffect">
                                  <p:stCondLst>
                                    <p:cond delay="0"/>
                                  </p:stCondLst>
                                  <p:iterate type="lt">
                                    <p:tmPct val="15000"/>
                                  </p:iterate>
                                  <p:childTnLst>
                                    <p:set>
                                      <p:cBhvr>
                                        <p:cTn id="82" dur="1" fill="hold">
                                          <p:stCondLst>
                                            <p:cond delay="0"/>
                                          </p:stCondLst>
                                        </p:cTn>
                                        <p:tgtEl>
                                          <p:spTgt spid="122"/>
                                        </p:tgtEl>
                                        <p:attrNameLst>
                                          <p:attrName>style.visibility</p:attrName>
                                        </p:attrNameLst>
                                      </p:cBhvr>
                                      <p:to>
                                        <p:strVal val="visible"/>
                                      </p:to>
                                    </p:set>
                                    <p:anim calcmode="lin" valueType="num">
                                      <p:cBhvr>
                                        <p:cTn id="83" dur="500" fill="hold"/>
                                        <p:tgtEl>
                                          <p:spTgt spid="122"/>
                                        </p:tgtEl>
                                        <p:attrNameLst>
                                          <p:attrName>ppt_w</p:attrName>
                                        </p:attrNameLst>
                                      </p:cBhvr>
                                      <p:tavLst>
                                        <p:tav tm="0">
                                          <p:val>
                                            <p:fltVal val="0"/>
                                          </p:val>
                                        </p:tav>
                                        <p:tav tm="100000">
                                          <p:val>
                                            <p:strVal val="#ppt_w"/>
                                          </p:val>
                                        </p:tav>
                                      </p:tavLst>
                                    </p:anim>
                                    <p:anim calcmode="lin" valueType="num">
                                      <p:cBhvr>
                                        <p:cTn id="84"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519" y="1388"/>
            <a:ext cx="12177660" cy="684993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23" y="0"/>
            <a:ext cx="6501857" cy="6884451"/>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grpSp>
      <p:sp>
        <p:nvSpPr>
          <p:cNvPr id="15" name="椭圆 14"/>
          <p:cNvSpPr/>
          <p:nvPr/>
        </p:nvSpPr>
        <p:spPr>
          <a:xfrm>
            <a:off x="1951412" y="1646942"/>
            <a:ext cx="2188333" cy="2188333"/>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6" name="椭圆 15"/>
          <p:cNvSpPr/>
          <p:nvPr/>
        </p:nvSpPr>
        <p:spPr>
          <a:xfrm>
            <a:off x="2066338" y="1761868"/>
            <a:ext cx="1958481" cy="1958481"/>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17" name="TextBox 16"/>
          <p:cNvSpPr txBox="1"/>
          <p:nvPr/>
        </p:nvSpPr>
        <p:spPr>
          <a:xfrm>
            <a:off x="8176558" y="-155341"/>
            <a:ext cx="3599062" cy="912879"/>
          </a:xfrm>
          <a:prstGeom prst="rect">
            <a:avLst/>
          </a:prstGeom>
          <a:noFill/>
        </p:spPr>
        <p:txBody>
          <a:bodyPr wrap="none" rtlCol="0">
            <a:spAutoFit/>
          </a:bodyPr>
          <a:lstStyle/>
          <a:p>
            <a:pPr algn="ctr" defTabSz="1218804" fontAlgn="base">
              <a:spcBef>
                <a:spcPct val="0"/>
              </a:spcBef>
              <a:spcAft>
                <a:spcPct val="0"/>
              </a:spcAft>
            </a:pPr>
            <a:r>
              <a:rPr lang="en-US" altLang="zh-CN" sz="5332" dirty="0">
                <a:solidFill>
                  <a:srgbClr val="FFFFFF">
                    <a:lumMod val="85000"/>
                  </a:srgbClr>
                </a:solidFill>
                <a:latin typeface="方正兰亭准黑_GBK" pitchFamily="2" charset="-122"/>
                <a:ea typeface="方正兰亭准黑_GBK" pitchFamily="2" charset="-122"/>
              </a:rPr>
              <a:t>TRANSITION</a:t>
            </a:r>
            <a:endParaRPr lang="zh-CN" altLang="en-US" sz="5332" dirty="0">
              <a:solidFill>
                <a:srgbClr val="FFFFFF">
                  <a:lumMod val="85000"/>
                </a:srgb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9316573" y="280372"/>
            <a:ext cx="2670409" cy="7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29" tIns="60856" rIns="121729" bIns="60856" numCol="1" anchor="t" anchorCtr="0" compatLnSpc="1">
            <a:prstTxWarp prst="textNoShape">
              <a:avLst/>
            </a:prstTxWarp>
            <a:spAutoFit/>
          </a:bodyPr>
          <a:lstStyle/>
          <a:p>
            <a:pPr algn="r" defTabSz="1217243" fontAlgn="base">
              <a:spcBef>
                <a:spcPct val="0"/>
              </a:spcBef>
              <a:spcAft>
                <a:spcPct val="0"/>
              </a:spcAft>
            </a:pPr>
            <a:r>
              <a:rPr lang="zh-CN" altLang="en-US" sz="2133" b="1" dirty="0">
                <a:solidFill>
                  <a:srgbClr val="0067B4"/>
                </a:solidFill>
                <a:latin typeface="微软雅黑" pitchFamily="34" charset="-122"/>
                <a:ea typeface="微软雅黑" pitchFamily="34" charset="-122"/>
                <a:cs typeface="宋体" pitchFamily="2" charset="-122"/>
              </a:rPr>
              <a:t>过渡页  </a:t>
            </a:r>
          </a:p>
          <a:p>
            <a:pPr algn="r" defTabSz="1217243" fontAlgn="base">
              <a:spcBef>
                <a:spcPct val="0"/>
              </a:spcBef>
              <a:spcAft>
                <a:spcPct val="0"/>
              </a:spcAft>
            </a:pPr>
            <a:r>
              <a:rPr lang="en-US" altLang="zh-CN" sz="1866" b="1" dirty="0">
                <a:solidFill>
                  <a:srgbClr val="0067B4"/>
                </a:solidFill>
                <a:latin typeface="Calibri" pitchFamily="34" charset="0"/>
                <a:ea typeface="黑体" pitchFamily="49" charset="-122"/>
                <a:cs typeface="宋体" pitchFamily="2" charset="-122"/>
              </a:rPr>
              <a:t>TRANSITION PAGE </a:t>
            </a:r>
            <a:endParaRPr lang="zh-CN" altLang="zh-CN" sz="1866" b="1" dirty="0">
              <a:solidFill>
                <a:srgbClr val="0067B4"/>
              </a:solidFill>
              <a:latin typeface="Arial" pitchFamily="34" charset="0"/>
              <a:ea typeface="黑体" pitchFamily="49" charset="-122"/>
              <a:cs typeface="宋体" pitchFamily="2" charset="-122"/>
            </a:endParaRPr>
          </a:p>
        </p:txBody>
      </p:sp>
      <p:sp>
        <p:nvSpPr>
          <p:cNvPr id="20" name="矩形 19"/>
          <p:cNvSpPr/>
          <p:nvPr/>
        </p:nvSpPr>
        <p:spPr>
          <a:xfrm>
            <a:off x="2236392" y="1874146"/>
            <a:ext cx="2052483" cy="1771148"/>
          </a:xfrm>
          <a:prstGeom prst="rect">
            <a:avLst/>
          </a:prstGeom>
        </p:spPr>
        <p:txBody>
          <a:bodyPr wrap="square" lIns="128987" tIns="64495" rIns="128987" bIns="64495">
            <a:spAutoFit/>
          </a:bodyPr>
          <a:lstStyle/>
          <a:p>
            <a:pPr defTabSz="1218804">
              <a:defRPr/>
            </a:pPr>
            <a:r>
              <a:rPr lang="en-US" altLang="zh-CN" sz="10663" kern="0" dirty="0">
                <a:solidFill>
                  <a:srgbClr val="0067B4"/>
                </a:solidFill>
                <a:effectLst>
                  <a:glow rad="63500">
                    <a:prstClr val="white">
                      <a:lumMod val="65000"/>
                      <a:alpha val="40000"/>
                    </a:prstClr>
                  </a:glow>
                </a:effectLst>
                <a:latin typeface="Impact" pitchFamily="34" charset="0"/>
                <a:ea typeface="黑体" pitchFamily="49" charset="-122"/>
              </a:rPr>
              <a:t>01</a:t>
            </a:r>
            <a:endParaRPr lang="zh-CN" altLang="en-US" sz="10663" kern="0" dirty="0">
              <a:solidFill>
                <a:srgbClr val="0067B4"/>
              </a:solidFill>
              <a:effectLst>
                <a:glow rad="63500">
                  <a:prstClr val="white">
                    <a:lumMod val="65000"/>
                    <a:alpha val="40000"/>
                  </a:prstClr>
                </a:glow>
              </a:effectLst>
              <a:latin typeface="Impact" pitchFamily="34" charset="0"/>
              <a:ea typeface="黑体" pitchFamily="49" charset="-122"/>
            </a:endParaRPr>
          </a:p>
        </p:txBody>
      </p:sp>
      <p:sp>
        <p:nvSpPr>
          <p:cNvPr id="21" name="矩形 20"/>
          <p:cNvSpPr/>
          <p:nvPr/>
        </p:nvSpPr>
        <p:spPr>
          <a:xfrm>
            <a:off x="1525411" y="4004772"/>
            <a:ext cx="3148628" cy="643019"/>
          </a:xfrm>
          <a:prstGeom prst="rect">
            <a:avLst/>
          </a:prstGeom>
        </p:spPr>
        <p:txBody>
          <a:bodyPr wrap="square" lIns="128987" tIns="64495" rIns="128987" bIns="64495">
            <a:spAutoFit/>
          </a:bodyPr>
          <a:lstStyle/>
          <a:p>
            <a:pPr algn="ctr" defTabSz="1218804">
              <a:defRPr/>
            </a:pPr>
            <a:r>
              <a:rPr lang="zh-CN" altLang="en-US" sz="3332" kern="0" dirty="0">
                <a:solidFill>
                  <a:prstClr val="white"/>
                </a:solidFill>
                <a:effectLst>
                  <a:glow rad="63500">
                    <a:prstClr val="white">
                      <a:lumMod val="65000"/>
                      <a:alpha val="40000"/>
                    </a:prstClr>
                  </a:glow>
                </a:effectLst>
                <a:latin typeface="微软雅黑" pitchFamily="34" charset="-122"/>
                <a:ea typeface="微软雅黑" pitchFamily="34" charset="-122"/>
              </a:rPr>
              <a:t>第一部份</a:t>
            </a:r>
          </a:p>
        </p:txBody>
      </p:sp>
      <p:sp>
        <p:nvSpPr>
          <p:cNvPr id="22" name="矩形 21"/>
          <p:cNvSpPr/>
          <p:nvPr/>
        </p:nvSpPr>
        <p:spPr>
          <a:xfrm>
            <a:off x="6572407" y="2413314"/>
            <a:ext cx="5008300" cy="848139"/>
          </a:xfrm>
          <a:prstGeom prst="rect">
            <a:avLst/>
          </a:prstGeom>
        </p:spPr>
        <p:txBody>
          <a:bodyPr wrap="square" lIns="128987" tIns="64495" rIns="128987" bIns="64495">
            <a:spAutoFit/>
          </a:bodyPr>
          <a:lstStyle/>
          <a:p>
            <a:pPr defTabSz="1218804">
              <a:defRPr/>
            </a:pPr>
            <a:r>
              <a:rPr lang="zh-CN" altLang="en-US" sz="4665" kern="0" dirty="0">
                <a:solidFill>
                  <a:srgbClr val="0067B4"/>
                </a:solidFill>
                <a:effectLst>
                  <a:glow rad="63500">
                    <a:prstClr val="white">
                      <a:lumMod val="65000"/>
                      <a:alpha val="40000"/>
                    </a:prstClr>
                  </a:glow>
                </a:effectLst>
                <a:latin typeface="方正兰亭大黑_GBK" pitchFamily="2" charset="-122"/>
                <a:ea typeface="方正兰亭大黑_GBK" pitchFamily="2" charset="-122"/>
              </a:rPr>
              <a:t>年度工作概述</a:t>
            </a:r>
          </a:p>
        </p:txBody>
      </p:sp>
      <p:sp>
        <p:nvSpPr>
          <p:cNvPr id="25" name="TextBox 15"/>
          <p:cNvSpPr txBox="1">
            <a:spLocks noChangeArrowheads="1"/>
          </p:cNvSpPr>
          <p:nvPr/>
        </p:nvSpPr>
        <p:spPr bwMode="auto">
          <a:xfrm>
            <a:off x="6603843" y="3733706"/>
            <a:ext cx="3250197" cy="11997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defTabSz="1218804" fontAlgn="base">
              <a:lnSpc>
                <a:spcPct val="150000"/>
              </a:lnSpc>
              <a:spcBef>
                <a:spcPct val="0"/>
              </a:spcBef>
              <a:spcAft>
                <a:spcPct val="0"/>
              </a:spcAft>
            </a:pPr>
            <a:r>
              <a:rPr lang="zh-CN" altLang="en-US" sz="1599" dirty="0">
                <a:solidFill>
                  <a:srgbClr val="7F7F7F">
                    <a:lumMod val="50000"/>
                  </a:srgbClr>
                </a:solidFill>
              </a:rPr>
              <a:t>★ 本年度工作概述</a:t>
            </a:r>
          </a:p>
          <a:p>
            <a:pPr defTabSz="1218804" fontAlgn="base">
              <a:lnSpc>
                <a:spcPct val="150000"/>
              </a:lnSpc>
              <a:spcBef>
                <a:spcPct val="0"/>
              </a:spcBef>
              <a:spcAft>
                <a:spcPct val="0"/>
              </a:spcAft>
            </a:pPr>
            <a:r>
              <a:rPr lang="zh-CN" altLang="en-US" sz="1599" dirty="0">
                <a:solidFill>
                  <a:srgbClr val="7F7F7F">
                    <a:lumMod val="50000"/>
                  </a:srgbClr>
                </a:solidFill>
              </a:rPr>
              <a:t>★ 年度完成的主要工作</a:t>
            </a:r>
          </a:p>
          <a:p>
            <a:pPr defTabSz="1218804" fontAlgn="base">
              <a:lnSpc>
                <a:spcPct val="150000"/>
              </a:lnSpc>
              <a:spcBef>
                <a:spcPct val="0"/>
              </a:spcBef>
              <a:spcAft>
                <a:spcPct val="0"/>
              </a:spcAft>
            </a:pPr>
            <a:r>
              <a:rPr lang="zh-CN" altLang="en-US" sz="1599" dirty="0">
                <a:solidFill>
                  <a:srgbClr val="7F7F7F">
                    <a:lumMod val="50000"/>
                  </a:srgbClr>
                </a:solidFill>
              </a:rPr>
              <a:t>★ 本年度四项重要工作</a:t>
            </a:r>
          </a:p>
        </p:txBody>
      </p:sp>
      <p:sp>
        <p:nvSpPr>
          <p:cNvPr id="23" name="矩形 22"/>
          <p:cNvSpPr/>
          <p:nvPr/>
        </p:nvSpPr>
        <p:spPr>
          <a:xfrm>
            <a:off x="6599612" y="3124294"/>
            <a:ext cx="3660703" cy="950731"/>
          </a:xfrm>
          <a:prstGeom prst="rect">
            <a:avLst/>
          </a:prstGeom>
        </p:spPr>
        <p:txBody>
          <a:bodyPr wrap="square" lIns="128987" tIns="64495" rIns="128987" bIns="64495">
            <a:spAutoFit/>
          </a:bodyPr>
          <a:lstStyle/>
          <a:p>
            <a:pPr defTabSz="1218804">
              <a:defRPr/>
            </a:pPr>
            <a:r>
              <a:rPr lang="en-US" altLang="zh-CN"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rPr>
              <a:t>Annual work summary</a:t>
            </a:r>
            <a:endParaRPr lang="zh-CN" altLang="en-US" sz="2666" kern="0" dirty="0">
              <a:solidFill>
                <a:srgbClr val="0067B4"/>
              </a:solidFill>
              <a:effectLst>
                <a:glow rad="63500">
                  <a:prstClr val="white">
                    <a:lumMod val="65000"/>
                    <a:alpha val="40000"/>
                  </a:prstClr>
                </a:glow>
              </a:effectLst>
              <a:latin typeface="方正小标宋简体" pitchFamily="65" charset="-122"/>
              <a:ea typeface="方正小标宋简体" pitchFamily="65" charset="-122"/>
            </a:endParaRPr>
          </a:p>
        </p:txBody>
      </p:sp>
    </p:spTree>
    <p:extLst>
      <p:ext uri="{BB962C8B-B14F-4D97-AF65-F5344CB8AC3E}">
        <p14:creationId xmlns:p14="http://schemas.microsoft.com/office/powerpoint/2010/main" val="1726489111"/>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5"/>
                                        </p:tgtEl>
                                        <p:attrNameLst>
                                          <p:attrName>style.visibility</p:attrName>
                                        </p:attrNameLst>
                                      </p:cBhvr>
                                      <p:to>
                                        <p:strVal val="visible"/>
                                      </p:to>
                                    </p:set>
                                    <p:anim calcmode="discrete" valueType="clr">
                                      <p:cBhvr override="childStyle">
                                        <p:cTn id="48"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5"/>
                                        </p:tgtEl>
                                        <p:attrNameLst>
                                          <p:attrName>fillcolor</p:attrName>
                                        </p:attrNameLst>
                                      </p:cBhvr>
                                      <p:tavLst>
                                        <p:tav tm="0">
                                          <p:val>
                                            <p:clrVal>
                                              <a:schemeClr val="accent2"/>
                                            </p:clrVal>
                                          </p:val>
                                        </p:tav>
                                        <p:tav tm="50000">
                                          <p:val>
                                            <p:clrVal>
                                              <a:schemeClr val="hlink"/>
                                            </p:clrVal>
                                          </p:val>
                                        </p:tav>
                                      </p:tavLst>
                                    </p:anim>
                                    <p:set>
                                      <p:cBhvr>
                                        <p:cTn id="50"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3252078" y="1784823"/>
            <a:ext cx="5078433" cy="1237925"/>
          </a:xfrm>
          <a:prstGeom prst="rect">
            <a:avLst/>
          </a:prstGeom>
          <a:noFill/>
        </p:spPr>
        <p:txBody>
          <a:bodyPr wrap="square" lIns="128987" tIns="64495" rIns="128987" bIns="64495" rtlCol="0">
            <a:spAutoFit/>
          </a:bodyPr>
          <a:lstStyle/>
          <a:p>
            <a:pPr algn="r" defTabSz="1218804">
              <a:defRPr/>
            </a:pPr>
            <a:r>
              <a:rPr lang="en-US" altLang="zh-CN" sz="7198" kern="0" dirty="0">
                <a:ln w="19050">
                  <a:noFill/>
                </a:ln>
                <a:solidFill>
                  <a:srgbClr val="7030A0"/>
                </a:solidFill>
                <a:effectLst>
                  <a:glow rad="101600">
                    <a:srgbClr val="FFFFFF">
                      <a:alpha val="40000"/>
                    </a:srgbClr>
                  </a:glow>
                </a:effectLst>
                <a:latin typeface="方正兰亭大黑_GBK" pitchFamily="2" charset="-122"/>
                <a:ea typeface="方正兰亭大黑_GBK" pitchFamily="2" charset="-122"/>
              </a:rPr>
              <a:t>THANKS</a:t>
            </a:r>
            <a:endParaRPr lang="zh-CN" altLang="en-US" sz="7198" kern="0" dirty="0">
              <a:ln w="19050">
                <a:noFill/>
              </a:ln>
              <a:solidFill>
                <a:srgbClr val="7030A0"/>
              </a:solidFill>
              <a:effectLst>
                <a:glow rad="101600">
                  <a:srgbClr val="FFFFFF">
                    <a:alpha val="40000"/>
                  </a:srgbClr>
                </a:glow>
              </a:effectLst>
              <a:latin typeface="方正兰亭大黑_GBK" pitchFamily="2" charset="-122"/>
              <a:ea typeface="方正兰亭大黑_GBK" pitchFamily="2" charset="-122"/>
            </a:endParaRPr>
          </a:p>
        </p:txBody>
      </p:sp>
      <p:sp>
        <p:nvSpPr>
          <p:cNvPr id="5" name="文本框 2"/>
          <p:cNvSpPr txBox="1"/>
          <p:nvPr/>
        </p:nvSpPr>
        <p:spPr>
          <a:xfrm>
            <a:off x="3870865" y="2902078"/>
            <a:ext cx="4062746" cy="1237925"/>
          </a:xfrm>
          <a:prstGeom prst="rect">
            <a:avLst/>
          </a:prstGeom>
          <a:noFill/>
        </p:spPr>
        <p:txBody>
          <a:bodyPr wrap="square" lIns="128987" tIns="64495" rIns="128987" bIns="64495" rtlCol="0">
            <a:spAutoFit/>
          </a:bodyPr>
          <a:lstStyle/>
          <a:p>
            <a:pPr algn="r" defTabSz="1218804">
              <a:defRPr/>
            </a:pPr>
            <a:r>
              <a:rPr lang="zh-CN" altLang="en-US" sz="7198" kern="0" dirty="0">
                <a:ln w="19050">
                  <a:noFill/>
                </a:ln>
                <a:solidFill>
                  <a:srgbClr val="7030A0"/>
                </a:solidFill>
                <a:effectLst>
                  <a:glow rad="101600">
                    <a:srgbClr val="FFFFFF">
                      <a:alpha val="40000"/>
                    </a:srgbClr>
                  </a:glow>
                </a:effectLst>
                <a:latin typeface="方正兰亭粗黑_GBK" panose="02000000000000000000" pitchFamily="2" charset="-122"/>
                <a:ea typeface="方正兰亭粗黑_GBK" panose="02000000000000000000" pitchFamily="2" charset="-122"/>
              </a:rPr>
              <a:t>谢谢欣赏</a:t>
            </a:r>
          </a:p>
        </p:txBody>
      </p:sp>
    </p:spTree>
    <p:extLst>
      <p:ext uri="{BB962C8B-B14F-4D97-AF65-F5344CB8AC3E}">
        <p14:creationId xmlns:p14="http://schemas.microsoft.com/office/powerpoint/2010/main" val="230343123"/>
      </p:ext>
    </p:extLst>
  </p:cSld>
  <p:clrMapOvr>
    <a:masterClrMapping/>
  </p:clrMapOvr>
  <p:transition spd="slow" advTm="300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700"/>
                                      </p:stCondLst>
                                      <p:iterate type="lt">
                                        <p:tmPct val="26667"/>
                                      </p:iterate>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40000">
                                      <p:stCondLst>
                                        <p:cond delay="700"/>
                                      </p:stCondLst>
                                      <p:iterate type="lt">
                                        <p:tmPct val="26667"/>
                                      </p:iterate>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2" presetClass="entr" presetSubtype="9" fill="hold" grpId="0" nodeType="withEffect">
                                      <p:stCondLst>
                                        <p:cond delay="700"/>
                                      </p:stCondLst>
                                      <p:iterate type="lt">
                                        <p:tmPct val="26667"/>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5" fill="hold" display="0">
                      <p:stCondLst>
                        <p:cond delay="indefinite"/>
                      </p:stCondLst>
                      <p:endCondLst>
                        <p:cond evt="onStopAudio" delay="0">
                          <p:tgtEl>
                            <p:sldTgt/>
                          </p:tgtEl>
                        </p:cond>
                      </p:endCondLst>
                    </p:cTn>
                    <p:tgtEl>
                      <p:spTgt spid="10"/>
                    </p:tgtEl>
                  </p:cMediaNode>
                </p:audio>
              </p:childTnLst>
            </p:cTn>
          </p:par>
        </p:tnLst>
        <p:bldLst>
          <p:bldP spid="7" grpId="0"/>
          <p:bldP spid="5"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23" y="983946"/>
            <a:ext cx="12190355" cy="319139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823" y="4127321"/>
            <a:ext cx="12190354" cy="110852"/>
          </a:xfrm>
          <a:prstGeom prst="rect">
            <a:avLst/>
          </a:prstGeom>
          <a:solidFill>
            <a:srgbClr val="00B0F0"/>
          </a:solidFill>
          <a:ln w="25400" cap="flat" cmpd="sng" algn="ctr">
            <a:noFill/>
            <a:prstDash val="solid"/>
          </a:ln>
          <a:effectLst/>
        </p:spPr>
        <p:txBody>
          <a:bodyPr lIns="91436" tIns="45718" rIns="91436" bIns="45718" rtlCol="0" anchor="ctr"/>
          <a:lstStyle/>
          <a:p>
            <a:pPr algn="ctr" defTabSz="1218804">
              <a:defRPr/>
            </a:pPr>
            <a:endParaRPr lang="zh-CN" altLang="en-US" sz="2399" kern="0">
              <a:solidFill>
                <a:sysClr val="window" lastClr="FFFFFF"/>
              </a:solidFill>
              <a:latin typeface="Calibri"/>
              <a:ea typeface="宋体"/>
            </a:endParaRPr>
          </a:p>
        </p:txBody>
      </p:sp>
      <p:sp>
        <p:nvSpPr>
          <p:cNvPr id="32" name="TextBox 31"/>
          <p:cNvSpPr txBox="1"/>
          <p:nvPr/>
        </p:nvSpPr>
        <p:spPr>
          <a:xfrm>
            <a:off x="712862" y="4486299"/>
            <a:ext cx="8023923" cy="861514"/>
          </a:xfrm>
          <a:prstGeom prst="rect">
            <a:avLst/>
          </a:prstGeom>
          <a:noFill/>
        </p:spPr>
        <p:txBody>
          <a:bodyPr wrap="square" lIns="91436" tIns="45718" rIns="91436" bIns="45718" rtlCol="0">
            <a:spAutoFit/>
          </a:bodyPr>
          <a:lstStyle/>
          <a:p>
            <a:pPr defTabSz="1218804">
              <a:lnSpc>
                <a:spcPct val="150000"/>
              </a:lnSpc>
              <a:defRPr/>
            </a:pPr>
            <a:r>
              <a:rPr lang="zh-CN" altLang="en-US" sz="3332" kern="0" dirty="0">
                <a:solidFill>
                  <a:srgbClr val="7F7F7F">
                    <a:lumMod val="50000"/>
                  </a:srgbClr>
                </a:solidFill>
                <a:latin typeface="微软雅黑" pitchFamily="34" charset="-122"/>
                <a:ea typeface="微软雅黑" pitchFamily="34" charset="-122"/>
                <a:cs typeface="华文黑体" pitchFamily="2" charset="-122"/>
              </a:rPr>
              <a:t>点击此处添加相关文字标题</a:t>
            </a:r>
          </a:p>
        </p:txBody>
      </p:sp>
      <p:sp>
        <p:nvSpPr>
          <p:cNvPr id="33" name="TextBox 32"/>
          <p:cNvSpPr txBox="1"/>
          <p:nvPr/>
        </p:nvSpPr>
        <p:spPr>
          <a:xfrm>
            <a:off x="763547" y="5358823"/>
            <a:ext cx="6984839" cy="812526"/>
          </a:xfrm>
          <a:prstGeom prst="rect">
            <a:avLst/>
          </a:prstGeom>
          <a:noFill/>
        </p:spPr>
        <p:txBody>
          <a:bodyPr wrap="square" lIns="91436" tIns="45718" rIns="91436" bIns="45718" rtlCol="0">
            <a:spAutoFit/>
          </a:bodyPr>
          <a:lstStyle/>
          <a:p>
            <a:pPr defTabSz="1218804">
              <a:lnSpc>
                <a:spcPct val="130000"/>
              </a:lnSpc>
              <a:defRPr/>
            </a:pPr>
            <a:r>
              <a:rPr lang="zh-CN" altLang="en-US" sz="1200" kern="0" dirty="0">
                <a:solidFill>
                  <a:srgbClr val="0067B4"/>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kern="0">
                <a:solidFill>
                  <a:srgbClr val="0067B4"/>
                </a:solidFill>
                <a:latin typeface="微软雅黑" pitchFamily="34" charset="-122"/>
                <a:ea typeface="微软雅黑" pitchFamily="34" charset="-122"/>
              </a:rPr>
              <a:t>文字。</a:t>
            </a:r>
          </a:p>
          <a:p>
            <a:pPr defTabSz="1218804">
              <a:lnSpc>
                <a:spcPct val="130000"/>
              </a:lnSpc>
              <a:defRPr/>
            </a:pPr>
            <a:r>
              <a:rPr lang="zh-CN" altLang="en-US" sz="1200" kern="0">
                <a:solidFill>
                  <a:srgbClr val="0067B4"/>
                </a:solidFill>
                <a:latin typeface="微软雅黑" pitchFamily="34" charset="-122"/>
                <a:ea typeface="微软雅黑" pitchFamily="34" charset="-122"/>
              </a:rPr>
              <a:t>您的内容打在这里，或者通过复制您的文本后，在此框中选择粘贴，并选择只保留文字。</a:t>
            </a:r>
          </a:p>
        </p:txBody>
      </p:sp>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242133"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本年度工作概述</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Tree>
    <p:extLst>
      <p:ext uri="{BB962C8B-B14F-4D97-AF65-F5344CB8AC3E}">
        <p14:creationId xmlns:p14="http://schemas.microsoft.com/office/powerpoint/2010/main" val="3860923699"/>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arn(inVertical)">
                                      <p:cBhvr>
                                        <p:cTn id="29" dur="500"/>
                                        <p:tgtEl>
                                          <p:spTgt spid="30"/>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0" grpId="0" animBg="1"/>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242133"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本年度工作概述</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66" name="Freeform 42"/>
          <p:cNvSpPr>
            <a:spLocks/>
          </p:cNvSpPr>
          <p:nvPr/>
        </p:nvSpPr>
        <p:spPr bwMode="auto">
          <a:xfrm>
            <a:off x="2102884" y="1721595"/>
            <a:ext cx="3244309" cy="73960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67" name="Freeform 42"/>
          <p:cNvSpPr>
            <a:spLocks/>
          </p:cNvSpPr>
          <p:nvPr/>
        </p:nvSpPr>
        <p:spPr bwMode="auto">
          <a:xfrm flipH="1">
            <a:off x="6451367" y="1721595"/>
            <a:ext cx="3244311" cy="73960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68" name="Freeform 42"/>
          <p:cNvSpPr>
            <a:spLocks/>
          </p:cNvSpPr>
          <p:nvPr/>
        </p:nvSpPr>
        <p:spPr bwMode="auto">
          <a:xfrm flipV="1">
            <a:off x="2102884" y="5052988"/>
            <a:ext cx="3244309" cy="73801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69" name="Freeform 42"/>
          <p:cNvSpPr>
            <a:spLocks/>
          </p:cNvSpPr>
          <p:nvPr/>
        </p:nvSpPr>
        <p:spPr bwMode="auto">
          <a:xfrm flipH="1" flipV="1">
            <a:off x="6451367" y="5052988"/>
            <a:ext cx="3244311" cy="73801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4" rIns="91388" bIns="45694"/>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sp>
        <p:nvSpPr>
          <p:cNvPr id="70" name="矩形 32"/>
          <p:cNvSpPr>
            <a:spLocks noChangeArrowheads="1"/>
          </p:cNvSpPr>
          <p:nvPr/>
        </p:nvSpPr>
        <p:spPr bwMode="auto">
          <a:xfrm>
            <a:off x="822" y="3253179"/>
            <a:ext cx="12188769" cy="1150670"/>
          </a:xfrm>
          <a:prstGeom prst="rect">
            <a:avLst/>
          </a:prstGeom>
          <a:solidFill>
            <a:srgbClr val="00B0F0"/>
          </a:solidFill>
          <a:ln>
            <a:noFill/>
          </a:ln>
        </p:spPr>
        <p:txBody>
          <a:bodyPr lIns="91388" tIns="45694" rIns="91388" bIns="4569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endParaRPr lang="zh-CN" altLang="en-US" sz="1733" b="1">
              <a:solidFill>
                <a:prstClr val="black"/>
              </a:solidFill>
              <a:ea typeface="宋体" pitchFamily="2" charset="-122"/>
            </a:endParaRPr>
          </a:p>
        </p:txBody>
      </p:sp>
      <p:sp>
        <p:nvSpPr>
          <p:cNvPr id="71" name="TextBox 33"/>
          <p:cNvSpPr txBox="1">
            <a:spLocks noChangeArrowheads="1"/>
          </p:cNvSpPr>
          <p:nvPr/>
        </p:nvSpPr>
        <p:spPr bwMode="auto">
          <a:xfrm>
            <a:off x="3299849" y="3580126"/>
            <a:ext cx="5144252" cy="543494"/>
          </a:xfrm>
          <a:prstGeom prst="rect">
            <a:avLst/>
          </a:prstGeom>
          <a:noFill/>
          <a:ln>
            <a:noFill/>
          </a:ln>
        </p:spPr>
        <p:txBody>
          <a:bodyPr wrap="none"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r>
              <a:rPr lang="en-US" altLang="zh-CN" sz="2932" b="1" dirty="0">
                <a:solidFill>
                  <a:prstClr val="white"/>
                </a:solidFill>
                <a:latin typeface="微软雅黑" pitchFamily="34" charset="-122"/>
              </a:rPr>
              <a:t>2016</a:t>
            </a:r>
            <a:r>
              <a:rPr lang="zh-CN" altLang="en-US" sz="2932" b="1" dirty="0">
                <a:solidFill>
                  <a:prstClr val="white"/>
                </a:solidFill>
                <a:latin typeface="微软雅黑" pitchFamily="34" charset="-122"/>
              </a:rPr>
              <a:t>年</a:t>
            </a:r>
            <a:r>
              <a:rPr lang="en-US" altLang="zh-CN" sz="2932" b="1" dirty="0">
                <a:solidFill>
                  <a:prstClr val="white"/>
                </a:solidFill>
                <a:latin typeface="微软雅黑" pitchFamily="34" charset="-122"/>
              </a:rPr>
              <a:t>X</a:t>
            </a:r>
            <a:r>
              <a:rPr lang="zh-CN" altLang="en-US" sz="2932" b="1" dirty="0">
                <a:solidFill>
                  <a:prstClr val="white"/>
                </a:solidFill>
                <a:latin typeface="微软雅黑" pitchFamily="34" charset="-122"/>
              </a:rPr>
              <a:t>月，我们的工作概述</a:t>
            </a:r>
          </a:p>
        </p:txBody>
      </p:sp>
      <p:grpSp>
        <p:nvGrpSpPr>
          <p:cNvPr id="72" name="组合 34"/>
          <p:cNvGrpSpPr>
            <a:grpSpLocks/>
          </p:cNvGrpSpPr>
          <p:nvPr/>
        </p:nvGrpSpPr>
        <p:grpSpPr bwMode="auto">
          <a:xfrm>
            <a:off x="1542861" y="2389775"/>
            <a:ext cx="1153356" cy="1155433"/>
            <a:chOff x="0" y="0"/>
            <a:chExt cx="1154113" cy="1155699"/>
          </a:xfrm>
          <a:solidFill>
            <a:schemeClr val="bg1">
              <a:lumMod val="65000"/>
            </a:schemeClr>
          </a:solidFill>
        </p:grpSpPr>
        <p:sp>
          <p:nvSpPr>
            <p:cNvPr id="73" name="Oval 30"/>
            <p:cNvSpPr>
              <a:spLocks noChangeArrowheads="1"/>
            </p:cNvSpPr>
            <p:nvPr/>
          </p:nvSpPr>
          <p:spPr bwMode="auto">
            <a:xfrm>
              <a:off x="0" y="0"/>
              <a:ext cx="1154113" cy="1155699"/>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endParaRPr lang="zh-CN" altLang="en-US" sz="1733" b="1">
                <a:solidFill>
                  <a:prstClr val="black"/>
                </a:solidFill>
                <a:ea typeface="宋体" pitchFamily="2" charset="-122"/>
              </a:endParaRPr>
            </a:p>
          </p:txBody>
        </p:sp>
        <p:sp>
          <p:nvSpPr>
            <p:cNvPr id="7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grpSp>
      <p:grpSp>
        <p:nvGrpSpPr>
          <p:cNvPr id="75" name="组合 37"/>
          <p:cNvGrpSpPr>
            <a:grpSpLocks/>
          </p:cNvGrpSpPr>
          <p:nvPr/>
        </p:nvGrpSpPr>
        <p:grpSpPr bwMode="auto">
          <a:xfrm>
            <a:off x="1568245" y="3964211"/>
            <a:ext cx="1153356" cy="1155433"/>
            <a:chOff x="0" y="0"/>
            <a:chExt cx="1154113" cy="1155698"/>
          </a:xfrm>
          <a:solidFill>
            <a:schemeClr val="bg1">
              <a:lumMod val="65000"/>
            </a:schemeClr>
          </a:solidFill>
        </p:grpSpPr>
        <p:sp>
          <p:nvSpPr>
            <p:cNvPr id="76" name="Oval 31"/>
            <p:cNvSpPr>
              <a:spLocks noChangeArrowheads="1"/>
            </p:cNvSpPr>
            <p:nvPr/>
          </p:nvSpPr>
          <p:spPr bwMode="auto">
            <a:xfrm>
              <a:off x="0" y="0"/>
              <a:ext cx="1154113" cy="1155699"/>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endParaRPr lang="zh-CN" altLang="en-US" sz="1733" b="1">
                <a:solidFill>
                  <a:prstClr val="black"/>
                </a:solidFill>
                <a:ea typeface="宋体" pitchFamily="2" charset="-122"/>
              </a:endParaRPr>
            </a:p>
          </p:txBody>
        </p:sp>
        <p:sp>
          <p:nvSpPr>
            <p:cNvPr id="7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grpSp>
      <p:grpSp>
        <p:nvGrpSpPr>
          <p:cNvPr id="78" name="组合 40"/>
          <p:cNvGrpSpPr>
            <a:grpSpLocks/>
          </p:cNvGrpSpPr>
          <p:nvPr/>
        </p:nvGrpSpPr>
        <p:grpSpPr bwMode="auto">
          <a:xfrm>
            <a:off x="9072201" y="2421517"/>
            <a:ext cx="1154941" cy="1155433"/>
            <a:chOff x="0" y="0"/>
            <a:chExt cx="1155700" cy="1155698"/>
          </a:xfrm>
          <a:solidFill>
            <a:schemeClr val="bg1">
              <a:lumMod val="65000"/>
            </a:schemeClr>
          </a:solidFill>
        </p:grpSpPr>
        <p:sp>
          <p:nvSpPr>
            <p:cNvPr id="79" name="Oval 33"/>
            <p:cNvSpPr>
              <a:spLocks noChangeArrowheads="1"/>
            </p:cNvSpPr>
            <p:nvPr/>
          </p:nvSpPr>
          <p:spPr bwMode="auto">
            <a:xfrm>
              <a:off x="0" y="0"/>
              <a:ext cx="1155700" cy="1155698"/>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endParaRPr lang="zh-CN" altLang="en-US" sz="1733" b="1">
                <a:solidFill>
                  <a:prstClr val="black"/>
                </a:solidFill>
                <a:ea typeface="宋体" pitchFamily="2" charset="-122"/>
              </a:endParaRPr>
            </a:p>
          </p:txBody>
        </p:sp>
        <p:sp>
          <p:nvSpPr>
            <p:cNvPr id="8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grpSp>
      <p:grpSp>
        <p:nvGrpSpPr>
          <p:cNvPr id="82" name="组合 43"/>
          <p:cNvGrpSpPr>
            <a:grpSpLocks/>
          </p:cNvGrpSpPr>
          <p:nvPr/>
        </p:nvGrpSpPr>
        <p:grpSpPr bwMode="auto">
          <a:xfrm>
            <a:off x="9119792" y="3994365"/>
            <a:ext cx="1153356" cy="1155433"/>
            <a:chOff x="0" y="0"/>
            <a:chExt cx="1154113" cy="1155698"/>
          </a:xfrm>
          <a:solidFill>
            <a:schemeClr val="bg1">
              <a:lumMod val="65000"/>
            </a:schemeClr>
          </a:solidFill>
        </p:grpSpPr>
        <p:sp>
          <p:nvSpPr>
            <p:cNvPr id="83" name="Oval 32"/>
            <p:cNvSpPr>
              <a:spLocks noChangeArrowheads="1"/>
            </p:cNvSpPr>
            <p:nvPr/>
          </p:nvSpPr>
          <p:spPr bwMode="auto">
            <a:xfrm>
              <a:off x="0" y="0"/>
              <a:ext cx="1154113" cy="1155698"/>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endParaRPr lang="zh-CN" altLang="en-US" sz="1733" b="1">
                <a:solidFill>
                  <a:prstClr val="black"/>
                </a:solidFill>
                <a:ea typeface="宋体" pitchFamily="2" charset="-122"/>
              </a:endParaRPr>
            </a:p>
          </p:txBody>
        </p:sp>
        <p:sp>
          <p:nvSpPr>
            <p:cNvPr id="8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1218804" fontAlgn="base">
                <a:spcBef>
                  <a:spcPct val="0"/>
                </a:spcBef>
                <a:spcAft>
                  <a:spcPct val="0"/>
                </a:spcAft>
              </a:pPr>
              <a:endParaRPr lang="zh-CN" altLang="en-US" sz="2399" b="1">
                <a:solidFill>
                  <a:prstClr val="black"/>
                </a:solidFill>
                <a:latin typeface="Arial" pitchFamily="34" charset="0"/>
                <a:ea typeface="黑体" pitchFamily="49" charset="-122"/>
              </a:endParaRPr>
            </a:p>
          </p:txBody>
        </p:sp>
      </p:grpSp>
      <p:sp>
        <p:nvSpPr>
          <p:cNvPr id="85" name="TextBox 46"/>
          <p:cNvSpPr txBox="1">
            <a:spLocks noChangeArrowheads="1"/>
          </p:cNvSpPr>
          <p:nvPr/>
        </p:nvSpPr>
        <p:spPr bwMode="auto">
          <a:xfrm>
            <a:off x="2791406" y="1269261"/>
            <a:ext cx="1757797"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r>
              <a:rPr lang="zh-CN" altLang="en-US" sz="2666" b="1">
                <a:solidFill>
                  <a:prstClr val="black"/>
                </a:solidFill>
                <a:latin typeface="微软雅黑" pitchFamily="34" charset="-122"/>
              </a:rPr>
              <a:t>添加标题</a:t>
            </a:r>
            <a:endParaRPr lang="en-US" altLang="zh-CN" sz="2666" b="1">
              <a:solidFill>
                <a:prstClr val="black"/>
              </a:solidFill>
              <a:latin typeface="微软雅黑" pitchFamily="34" charset="-122"/>
            </a:endParaRPr>
          </a:p>
        </p:txBody>
      </p:sp>
      <p:sp>
        <p:nvSpPr>
          <p:cNvPr id="86" name="TextBox 47"/>
          <p:cNvSpPr txBox="1">
            <a:spLocks noChangeArrowheads="1"/>
          </p:cNvSpPr>
          <p:nvPr/>
        </p:nvSpPr>
        <p:spPr bwMode="auto">
          <a:xfrm>
            <a:off x="2715257" y="1905470"/>
            <a:ext cx="2590687"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fontAlgn="base" hangingPunct="1">
              <a:spcBef>
                <a:spcPct val="0"/>
              </a:spcBef>
              <a:spcAft>
                <a:spcPct val="0"/>
              </a:spcAft>
              <a:buNone/>
            </a:pPr>
            <a:r>
              <a:rPr lang="zh-CN" altLang="en-US" sz="1466" dirty="0">
                <a:solidFill>
                  <a:srgbClr val="7F7F7F">
                    <a:lumMod val="75000"/>
                  </a:srgbClr>
                </a:solidFill>
                <a:latin typeface="微软雅黑" pitchFamily="34" charset="-122"/>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7193830" y="1269261"/>
            <a:ext cx="1759385"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1218804" eaLnBrk="1" fontAlgn="base" hangingPunct="1">
              <a:spcBef>
                <a:spcPct val="0"/>
              </a:spcBef>
              <a:spcAft>
                <a:spcPct val="0"/>
              </a:spcAft>
              <a:buNone/>
            </a:pPr>
            <a:r>
              <a:rPr lang="zh-CN" altLang="en-US" sz="2666" b="1">
                <a:solidFill>
                  <a:prstClr val="black"/>
                </a:solidFill>
                <a:latin typeface="微软雅黑" pitchFamily="34" charset="-122"/>
              </a:rPr>
              <a:t>添加标题</a:t>
            </a:r>
            <a:endParaRPr lang="en-US" altLang="zh-CN" sz="2666" b="1">
              <a:solidFill>
                <a:prstClr val="black"/>
              </a:solidFill>
              <a:latin typeface="微软雅黑" pitchFamily="34" charset="-122"/>
            </a:endParaRPr>
          </a:p>
        </p:txBody>
      </p:sp>
      <p:sp>
        <p:nvSpPr>
          <p:cNvPr id="95" name="TextBox 49"/>
          <p:cNvSpPr txBox="1">
            <a:spLocks noChangeArrowheads="1"/>
          </p:cNvSpPr>
          <p:nvPr/>
        </p:nvSpPr>
        <p:spPr bwMode="auto">
          <a:xfrm>
            <a:off x="6457713" y="1905470"/>
            <a:ext cx="2590688"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fontAlgn="base" hangingPunct="1">
              <a:spcBef>
                <a:spcPct val="0"/>
              </a:spcBef>
              <a:spcAft>
                <a:spcPct val="0"/>
              </a:spcAft>
              <a:buNone/>
            </a:pPr>
            <a:r>
              <a:rPr lang="zh-CN" altLang="en-US" sz="1466">
                <a:solidFill>
                  <a:srgbClr val="7F7F7F">
                    <a:lumMod val="75000"/>
                  </a:srgbClr>
                </a:solidFill>
                <a:latin typeface="微软雅黑" pitchFamily="34" charset="-122"/>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791406" y="5843379"/>
            <a:ext cx="1757797"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defTabSz="1218804" eaLnBrk="1" fontAlgn="base" hangingPunct="1">
              <a:spcBef>
                <a:spcPct val="0"/>
              </a:spcBef>
              <a:spcAft>
                <a:spcPct val="0"/>
              </a:spcAft>
              <a:buNone/>
            </a:pPr>
            <a:r>
              <a:rPr lang="zh-CN" altLang="en-US" sz="2666" b="1">
                <a:solidFill>
                  <a:prstClr val="black"/>
                </a:solidFill>
                <a:latin typeface="微软雅黑" pitchFamily="34" charset="-122"/>
              </a:rPr>
              <a:t>添加标题</a:t>
            </a:r>
            <a:endParaRPr lang="en-US" altLang="zh-CN" sz="2666" b="1">
              <a:solidFill>
                <a:prstClr val="black"/>
              </a:solidFill>
              <a:latin typeface="微软雅黑" pitchFamily="34" charset="-122"/>
            </a:endParaRPr>
          </a:p>
        </p:txBody>
      </p:sp>
      <p:sp>
        <p:nvSpPr>
          <p:cNvPr id="97" name="TextBox 51"/>
          <p:cNvSpPr txBox="1">
            <a:spLocks noChangeArrowheads="1"/>
          </p:cNvSpPr>
          <p:nvPr/>
        </p:nvSpPr>
        <p:spPr bwMode="auto">
          <a:xfrm>
            <a:off x="2715257" y="4692475"/>
            <a:ext cx="2590687"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fontAlgn="base" hangingPunct="1">
              <a:spcBef>
                <a:spcPct val="0"/>
              </a:spcBef>
              <a:spcAft>
                <a:spcPct val="0"/>
              </a:spcAft>
              <a:buNone/>
            </a:pPr>
            <a:r>
              <a:rPr lang="zh-CN" altLang="en-US" sz="1466">
                <a:solidFill>
                  <a:srgbClr val="7F7F7F">
                    <a:lumMod val="75000"/>
                  </a:srgbClr>
                </a:solidFill>
                <a:latin typeface="微软雅黑" pitchFamily="34" charset="-122"/>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7193830" y="5843379"/>
            <a:ext cx="1759385"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1218804" eaLnBrk="1" fontAlgn="base" hangingPunct="1">
              <a:spcBef>
                <a:spcPct val="0"/>
              </a:spcBef>
              <a:spcAft>
                <a:spcPct val="0"/>
              </a:spcAft>
              <a:buNone/>
            </a:pPr>
            <a:r>
              <a:rPr lang="zh-CN" altLang="en-US" sz="2666" b="1">
                <a:solidFill>
                  <a:prstClr val="black"/>
                </a:solidFill>
                <a:latin typeface="微软雅黑" pitchFamily="34" charset="-122"/>
              </a:rPr>
              <a:t>添加标题</a:t>
            </a:r>
            <a:endParaRPr lang="en-US" altLang="zh-CN" sz="2666" b="1">
              <a:solidFill>
                <a:prstClr val="black"/>
              </a:solidFill>
              <a:latin typeface="微软雅黑" pitchFamily="34" charset="-122"/>
            </a:endParaRPr>
          </a:p>
        </p:txBody>
      </p:sp>
      <p:sp>
        <p:nvSpPr>
          <p:cNvPr id="99" name="TextBox 53"/>
          <p:cNvSpPr txBox="1">
            <a:spLocks noChangeArrowheads="1"/>
          </p:cNvSpPr>
          <p:nvPr/>
        </p:nvSpPr>
        <p:spPr bwMode="auto">
          <a:xfrm>
            <a:off x="6457713" y="4692475"/>
            <a:ext cx="2590688" cy="99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4" rIns="91388" bIns="4569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defTabSz="1218804" eaLnBrk="1" fontAlgn="base" hangingPunct="1">
              <a:spcBef>
                <a:spcPct val="0"/>
              </a:spcBef>
              <a:spcAft>
                <a:spcPct val="0"/>
              </a:spcAft>
              <a:buNone/>
            </a:pPr>
            <a:r>
              <a:rPr lang="zh-CN" altLang="en-US" sz="1466">
                <a:solidFill>
                  <a:srgbClr val="7F7F7F">
                    <a:lumMod val="75000"/>
                  </a:srgb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4237405333"/>
      </p:ext>
    </p:extLst>
  </p:cSld>
  <p:clrMapOvr>
    <a:masterClrMapping/>
  </p:clrMapOvr>
  <p:transition spd="slow" advTm="7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1"/>
                                        </p:tgtEl>
                                        <p:attrNameLst>
                                          <p:attrName>ppt_y</p:attrName>
                                        </p:attrNameLst>
                                      </p:cBhvr>
                                      <p:tavLst>
                                        <p:tav tm="0">
                                          <p:val>
                                            <p:strVal val="#ppt_y"/>
                                          </p:val>
                                        </p:tav>
                                        <p:tav tm="100000">
                                          <p:val>
                                            <p:strVal val="#ppt_y"/>
                                          </p:val>
                                        </p:tav>
                                      </p:tavLst>
                                    </p:anim>
                                    <p:anim calcmode="lin" valueType="num">
                                      <p:cBhvr>
                                        <p:cTn id="3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1"/>
                                        </p:tgtEl>
                                      </p:cBhvr>
                                    </p:animEffect>
                                  </p:childTnLst>
                                </p:cTn>
                              </p:par>
                            </p:childTnLst>
                          </p:cTn>
                        </p:par>
                        <p:par>
                          <p:cTn id="34" fill="hold">
                            <p:stCondLst>
                              <p:cond delay="3700"/>
                            </p:stCondLst>
                            <p:childTnLst>
                              <p:par>
                                <p:cTn id="35" presetID="1" presetClass="entr" presetSubtype="0"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8"/>
                                        </p:tgtEl>
                                        <p:attrNameLst>
                                          <p:attrName>style.visibility</p:attrName>
                                        </p:attrNameLst>
                                      </p:cBhvr>
                                      <p:to>
                                        <p:strVal val="visible"/>
                                      </p:to>
                                    </p:set>
                                  </p:childTnLst>
                                </p:cTn>
                              </p:par>
                              <p:par>
                                <p:cTn id="43" presetID="56" presetClass="path" presetSubtype="0" accel="50000" decel="50000" fill="hold" nodeType="withEffect">
                                  <p:stCondLst>
                                    <p:cond delay="0"/>
                                  </p:stCondLst>
                                  <p:childTnLst>
                                    <p:animMotion origin="layout" path="M 1.46481E-6 -2.96296E-6 L -0.313 -0.10856 " pathEditMode="relative" rAng="0" ptsTypes="AA">
                                      <p:cBhvr>
                                        <p:cTn id="44" dur="1000" spd="-99900" fill="hold"/>
                                        <p:tgtEl>
                                          <p:spTgt spid="82"/>
                                        </p:tgtEl>
                                        <p:attrNameLst>
                                          <p:attrName>ppt_x,ppt_y</p:attrName>
                                        </p:attrNameLst>
                                      </p:cBhvr>
                                      <p:rCtr x="-15500" y="-5300"/>
                                    </p:animMotion>
                                  </p:childTnLst>
                                </p:cTn>
                              </p:par>
                              <p:par>
                                <p:cTn id="45" presetID="56" presetClass="path" presetSubtype="0" accel="50000" decel="50000" fill="hold" nodeType="withEffect">
                                  <p:stCondLst>
                                    <p:cond delay="0"/>
                                  </p:stCondLst>
                                  <p:childTnLst>
                                    <p:animMotion origin="layout" path="M 1.67816E-7 4.81481E-6 L 0.30831 0.12546 " pathEditMode="relative" rAng="0" ptsTypes="AA">
                                      <p:cBhvr>
                                        <p:cTn id="46" dur="1000" spd="-99900" fill="hold"/>
                                        <p:tgtEl>
                                          <p:spTgt spid="72"/>
                                        </p:tgtEl>
                                        <p:attrNameLst>
                                          <p:attrName>ppt_x,ppt_y</p:attrName>
                                        </p:attrNameLst>
                                      </p:cBhvr>
                                      <p:rCtr x="15400" y="6300"/>
                                    </p:animMotion>
                                  </p:childTnLst>
                                </p:cTn>
                              </p:par>
                              <p:par>
                                <p:cTn id="47" presetID="56" presetClass="path" presetSubtype="0" accel="50000" decel="50000" fill="hold" nodeType="withEffect">
                                  <p:stCondLst>
                                    <p:cond delay="0"/>
                                  </p:stCondLst>
                                  <p:childTnLst>
                                    <p:animMotion origin="layout" path="M -1.26838E-6 -4.81481E-6 L 0.30623 -0.10416 " pathEditMode="relative" rAng="0" ptsTypes="AA">
                                      <p:cBhvr>
                                        <p:cTn id="48" dur="1000" spd="-99900" fill="hold"/>
                                        <p:tgtEl>
                                          <p:spTgt spid="75"/>
                                        </p:tgtEl>
                                        <p:attrNameLst>
                                          <p:attrName>ppt_x,ppt_y</p:attrName>
                                        </p:attrNameLst>
                                      </p:cBhvr>
                                      <p:rCtr x="15300" y="-5100"/>
                                    </p:animMotion>
                                  </p:childTnLst>
                                </p:cTn>
                              </p:par>
                              <p:par>
                                <p:cTn id="49" presetID="56" presetClass="path" presetSubtype="0" accel="50000" decel="50000" fill="hold" nodeType="withEffect">
                                  <p:stCondLst>
                                    <p:cond delay="0"/>
                                  </p:stCondLst>
                                  <p:childTnLst>
                                    <p:animMotion origin="layout" path="M 4.06791E-6 -4.81481E-6 L -0.30923 0.12084 " pathEditMode="relative" rAng="0" ptsTypes="AA">
                                      <p:cBhvr>
                                        <p:cTn id="50" dur="1000" spd="-99900" fill="hold"/>
                                        <p:tgtEl>
                                          <p:spTgt spid="78"/>
                                        </p:tgtEl>
                                        <p:attrNameLst>
                                          <p:attrName>ppt_x,ppt_y</p:attrName>
                                        </p:attrNameLst>
                                      </p:cBhvr>
                                      <p:rCtr x="-15400" y="6000"/>
                                    </p:animMotion>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ipe(right)">
                                      <p:cBhvr>
                                        <p:cTn id="57" dur="500"/>
                                        <p:tgtEl>
                                          <p:spTgt spid="6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right)">
                                      <p:cBhvr>
                                        <p:cTn id="60" dur="500"/>
                                        <p:tgtEl>
                                          <p:spTgt spid="6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left)">
                                      <p:cBhvr>
                                        <p:cTn id="63" dur="500"/>
                                        <p:tgtEl>
                                          <p:spTgt spid="68"/>
                                        </p:tgtEl>
                                      </p:cBhvr>
                                    </p:animEffect>
                                  </p:childTnLst>
                                </p:cTn>
                              </p:par>
                            </p:childTnLst>
                          </p:cTn>
                        </p:par>
                        <p:par>
                          <p:cTn id="64" fill="hold">
                            <p:stCondLst>
                              <p:cond delay="5200"/>
                            </p:stCondLst>
                            <p:childTnLst>
                              <p:par>
                                <p:cTn id="65" presetID="47" presetClass="entr" presetSubtype="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anim calcmode="lin" valueType="num">
                                      <p:cBhvr>
                                        <p:cTn id="68" dur="1000" fill="hold"/>
                                        <p:tgtEl>
                                          <p:spTgt spid="85"/>
                                        </p:tgtEl>
                                        <p:attrNameLst>
                                          <p:attrName>ppt_x</p:attrName>
                                        </p:attrNameLst>
                                      </p:cBhvr>
                                      <p:tavLst>
                                        <p:tav tm="0">
                                          <p:val>
                                            <p:strVal val="#ppt_x"/>
                                          </p:val>
                                        </p:tav>
                                        <p:tav tm="100000">
                                          <p:val>
                                            <p:strVal val="#ppt_x"/>
                                          </p:val>
                                        </p:tav>
                                      </p:tavLst>
                                    </p:anim>
                                    <p:anim calcmode="lin" valueType="num">
                                      <p:cBhvr>
                                        <p:cTn id="69" dur="1000" fill="hold"/>
                                        <p:tgtEl>
                                          <p:spTgt spid="8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animEffect transition="in" filter="fade">
                                      <p:cBhvr>
                                        <p:cTn id="72" dur="1000"/>
                                        <p:tgtEl>
                                          <p:spTgt spid="94"/>
                                        </p:tgtEl>
                                      </p:cBhvr>
                                    </p:animEffect>
                                    <p:anim calcmode="lin" valueType="num">
                                      <p:cBhvr>
                                        <p:cTn id="73" dur="1000" fill="hold"/>
                                        <p:tgtEl>
                                          <p:spTgt spid="94"/>
                                        </p:tgtEl>
                                        <p:attrNameLst>
                                          <p:attrName>ppt_x</p:attrName>
                                        </p:attrNameLst>
                                      </p:cBhvr>
                                      <p:tavLst>
                                        <p:tav tm="0">
                                          <p:val>
                                            <p:strVal val="#ppt_x"/>
                                          </p:val>
                                        </p:tav>
                                        <p:tav tm="100000">
                                          <p:val>
                                            <p:strVal val="#ppt_x"/>
                                          </p:val>
                                        </p:tav>
                                      </p:tavLst>
                                    </p:anim>
                                    <p:anim calcmode="lin" valueType="num">
                                      <p:cBhvr>
                                        <p:cTn id="74" dur="1000" fill="hold"/>
                                        <p:tgtEl>
                                          <p:spTgt spid="9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1000"/>
                                        <p:tgtEl>
                                          <p:spTgt spid="98"/>
                                        </p:tgtEl>
                                      </p:cBhvr>
                                    </p:animEffect>
                                    <p:anim calcmode="lin" valueType="num">
                                      <p:cBhvr>
                                        <p:cTn id="78" dur="1000" fill="hold"/>
                                        <p:tgtEl>
                                          <p:spTgt spid="98"/>
                                        </p:tgtEl>
                                        <p:attrNameLst>
                                          <p:attrName>ppt_x</p:attrName>
                                        </p:attrNameLst>
                                      </p:cBhvr>
                                      <p:tavLst>
                                        <p:tav tm="0">
                                          <p:val>
                                            <p:strVal val="#ppt_x"/>
                                          </p:val>
                                        </p:tav>
                                        <p:tav tm="100000">
                                          <p:val>
                                            <p:strVal val="#ppt_x"/>
                                          </p:val>
                                        </p:tav>
                                      </p:tavLst>
                                    </p:anim>
                                    <p:anim calcmode="lin" valueType="num">
                                      <p:cBhvr>
                                        <p:cTn id="79" dur="10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fade">
                                      <p:cBhvr>
                                        <p:cTn id="82" dur="1000"/>
                                        <p:tgtEl>
                                          <p:spTgt spid="96"/>
                                        </p:tgtEl>
                                      </p:cBhvr>
                                    </p:animEffect>
                                    <p:anim calcmode="lin" valueType="num">
                                      <p:cBhvr>
                                        <p:cTn id="83" dur="1000" fill="hold"/>
                                        <p:tgtEl>
                                          <p:spTgt spid="96"/>
                                        </p:tgtEl>
                                        <p:attrNameLst>
                                          <p:attrName>ppt_x</p:attrName>
                                        </p:attrNameLst>
                                      </p:cBhvr>
                                      <p:tavLst>
                                        <p:tav tm="0">
                                          <p:val>
                                            <p:strVal val="#ppt_x"/>
                                          </p:val>
                                        </p:tav>
                                        <p:tav tm="100000">
                                          <p:val>
                                            <p:strVal val="#ppt_x"/>
                                          </p:val>
                                        </p:tav>
                                      </p:tavLst>
                                    </p:anim>
                                    <p:anim calcmode="lin" valueType="num">
                                      <p:cBhvr>
                                        <p:cTn id="84" dur="1000" fill="hold"/>
                                        <p:tgtEl>
                                          <p:spTgt spid="96"/>
                                        </p:tgtEl>
                                        <p:attrNameLst>
                                          <p:attrName>ppt_y</p:attrName>
                                        </p:attrNameLst>
                                      </p:cBhvr>
                                      <p:tavLst>
                                        <p:tav tm="0">
                                          <p:val>
                                            <p:strVal val="#ppt_y+.1"/>
                                          </p:val>
                                        </p:tav>
                                        <p:tav tm="100000">
                                          <p:val>
                                            <p:strVal val="#ppt_y"/>
                                          </p:val>
                                        </p:tav>
                                      </p:tavLst>
                                    </p:anim>
                                  </p:childTnLst>
                                </p:cTn>
                              </p:par>
                            </p:childTnLst>
                          </p:cTn>
                        </p:par>
                        <p:par>
                          <p:cTn id="85" fill="hold">
                            <p:stCondLst>
                              <p:cond delay="6200"/>
                            </p:stCondLst>
                            <p:childTnLst>
                              <p:par>
                                <p:cTn id="86" presetID="22" presetClass="entr" presetSubtype="1" fill="hold" grpId="0" nodeType="afterEffect">
                                  <p:stCondLst>
                                    <p:cond delay="0"/>
                                  </p:stCondLst>
                                  <p:childTnLst>
                                    <p:set>
                                      <p:cBhvr>
                                        <p:cTn id="87" dur="1" fill="hold">
                                          <p:stCondLst>
                                            <p:cond delay="0"/>
                                          </p:stCondLst>
                                        </p:cTn>
                                        <p:tgtEl>
                                          <p:spTgt spid="86"/>
                                        </p:tgtEl>
                                        <p:attrNameLst>
                                          <p:attrName>style.visibility</p:attrName>
                                        </p:attrNameLst>
                                      </p:cBhvr>
                                      <p:to>
                                        <p:strVal val="visible"/>
                                      </p:to>
                                    </p:set>
                                    <p:animEffect transition="in" filter="wipe(up)">
                                      <p:cBhvr>
                                        <p:cTn id="88" dur="500"/>
                                        <p:tgtEl>
                                          <p:spTgt spid="8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95"/>
                                        </p:tgtEl>
                                        <p:attrNameLst>
                                          <p:attrName>style.visibility</p:attrName>
                                        </p:attrNameLst>
                                      </p:cBhvr>
                                      <p:to>
                                        <p:strVal val="visible"/>
                                      </p:to>
                                    </p:set>
                                    <p:animEffect transition="in" filter="wipe(up)">
                                      <p:cBhvr>
                                        <p:cTn id="91" dur="500"/>
                                        <p:tgtEl>
                                          <p:spTgt spid="9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97"/>
                                        </p:tgtEl>
                                        <p:attrNameLst>
                                          <p:attrName>style.visibility</p:attrName>
                                        </p:attrNameLst>
                                      </p:cBhvr>
                                      <p:to>
                                        <p:strVal val="visible"/>
                                      </p:to>
                                    </p:set>
                                    <p:animEffect transition="in" filter="wipe(down)">
                                      <p:cBhvr>
                                        <p:cTn id="94" dur="500"/>
                                        <p:tgtEl>
                                          <p:spTgt spid="97"/>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99"/>
                                        </p:tgtEl>
                                        <p:attrNameLst>
                                          <p:attrName>style.visibility</p:attrName>
                                        </p:attrNameLst>
                                      </p:cBhvr>
                                      <p:to>
                                        <p:strVal val="visible"/>
                                      </p:to>
                                    </p:set>
                                    <p:animEffect transition="in" filter="wipe(down)">
                                      <p:cBhvr>
                                        <p:cTn id="9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947372" y="2413315"/>
            <a:ext cx="1340524" cy="2640784"/>
            <a:chOff x="2210594" y="1810545"/>
            <a:chExt cx="1005703" cy="1981199"/>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3242133"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本年度工作概述</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grpSp>
        <p:nvGrpSpPr>
          <p:cNvPr id="3" name="组合 2"/>
          <p:cNvGrpSpPr/>
          <p:nvPr/>
        </p:nvGrpSpPr>
        <p:grpSpPr>
          <a:xfrm>
            <a:off x="915999" y="2616451"/>
            <a:ext cx="2620381" cy="2258948"/>
            <a:chOff x="686594" y="1868411"/>
            <a:chExt cx="1965892" cy="1694734"/>
          </a:xfrm>
        </p:grpSpPr>
        <p:sp>
          <p:nvSpPr>
            <p:cNvPr id="2" name="六边形 1"/>
            <p:cNvSpPr/>
            <p:nvPr/>
          </p:nvSpPr>
          <p:spPr>
            <a:xfrm>
              <a:off x="686594" y="1868411"/>
              <a:ext cx="1965892" cy="169473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44" name="矩形 43"/>
            <p:cNvSpPr/>
            <p:nvPr/>
          </p:nvSpPr>
          <p:spPr>
            <a:xfrm>
              <a:off x="1232345" y="2320378"/>
              <a:ext cx="826848" cy="861715"/>
            </a:xfrm>
            <a:prstGeom prst="rect">
              <a:avLst/>
            </a:prstGeom>
            <a:noFill/>
            <a:ln>
              <a:noFill/>
            </a:ln>
          </p:spPr>
          <p:txBody>
            <a:bodyPr wrap="none" lIns="121870" tIns="60936" rIns="121870" bIns="60936">
              <a:spAutoFit/>
            </a:bodyPr>
            <a:lstStyle/>
            <a:p>
              <a:pPr defTabSz="1218804" fontAlgn="base">
                <a:spcBef>
                  <a:spcPct val="0"/>
                </a:spcBef>
                <a:spcAft>
                  <a:spcPct val="0"/>
                </a:spcAft>
              </a:pPr>
              <a:r>
                <a:rPr lang="zh-CN" altLang="en-US" sz="3332" b="1" dirty="0">
                  <a:solidFill>
                    <a:prstClr val="white"/>
                  </a:solidFill>
                  <a:latin typeface="微软雅黑" pitchFamily="34" charset="-122"/>
                  <a:ea typeface="微软雅黑" pitchFamily="34" charset="-122"/>
                  <a:cs typeface="Arial" panose="020B0604020202020204" pitchFamily="34" charset="0"/>
                </a:rPr>
                <a:t>工作</a:t>
              </a:r>
              <a:endParaRPr lang="en-US" altLang="zh-CN" sz="3332" b="1" dirty="0">
                <a:solidFill>
                  <a:prstClr val="white"/>
                </a:solidFill>
                <a:latin typeface="微软雅黑" pitchFamily="34" charset="-122"/>
                <a:ea typeface="微软雅黑" pitchFamily="34" charset="-122"/>
                <a:cs typeface="Arial" panose="020B0604020202020204" pitchFamily="34" charset="0"/>
              </a:endParaRPr>
            </a:p>
            <a:p>
              <a:pPr defTabSz="1218804" fontAlgn="base">
                <a:spcBef>
                  <a:spcPct val="0"/>
                </a:spcBef>
                <a:spcAft>
                  <a:spcPct val="0"/>
                </a:spcAft>
              </a:pPr>
              <a:r>
                <a:rPr lang="zh-CN" altLang="en-US" sz="3332" b="1" dirty="0">
                  <a:solidFill>
                    <a:prstClr val="white"/>
                  </a:solidFill>
                  <a:latin typeface="微软雅黑" pitchFamily="34" charset="-122"/>
                  <a:ea typeface="微软雅黑" pitchFamily="34" charset="-122"/>
                  <a:cs typeface="Arial" panose="020B0604020202020204" pitchFamily="34" charset="0"/>
                </a:rPr>
                <a:t>概述</a:t>
              </a:r>
            </a:p>
          </p:txBody>
        </p:sp>
      </p:grpSp>
      <p:grpSp>
        <p:nvGrpSpPr>
          <p:cNvPr id="7" name="组合 6"/>
          <p:cNvGrpSpPr/>
          <p:nvPr/>
        </p:nvGrpSpPr>
        <p:grpSpPr>
          <a:xfrm>
            <a:off x="3846979" y="1634788"/>
            <a:ext cx="1334903" cy="1150778"/>
            <a:chOff x="2885508" y="1226469"/>
            <a:chExt cx="1001486" cy="863350"/>
          </a:xfrm>
        </p:grpSpPr>
        <p:sp>
          <p:nvSpPr>
            <p:cNvPr id="41" name="六边形 40"/>
            <p:cNvSpPr/>
            <p:nvPr/>
          </p:nvSpPr>
          <p:spPr>
            <a:xfrm>
              <a:off x="2885508" y="1226469"/>
              <a:ext cx="1001486" cy="863350"/>
            </a:xfrm>
            <a:prstGeom prst="hexagon">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46" name="矩形 45"/>
            <p:cNvSpPr/>
            <p:nvPr/>
          </p:nvSpPr>
          <p:spPr>
            <a:xfrm>
              <a:off x="3035897" y="1353344"/>
              <a:ext cx="646454" cy="646301"/>
            </a:xfrm>
            <a:prstGeom prst="rect">
              <a:avLst/>
            </a:prstGeom>
            <a:noFill/>
            <a:ln>
              <a:noFill/>
            </a:ln>
          </p:spPr>
          <p:txBody>
            <a:bodyPr wrap="none" lIns="121870" tIns="60936" rIns="121870" bIns="60936">
              <a:spAutoFit/>
            </a:bodyPr>
            <a:lstStyle/>
            <a:p>
              <a:pPr defTabSz="1218804" fontAlgn="base">
                <a:spcBef>
                  <a:spcPct val="0"/>
                </a:spcBef>
                <a:spcAft>
                  <a:spcPct val="0"/>
                </a:spcAft>
              </a:pPr>
              <a:r>
                <a:rPr lang="zh-CN" altLang="en-US" sz="2399" dirty="0">
                  <a:solidFill>
                    <a:prstClr val="white"/>
                  </a:solidFill>
                  <a:latin typeface="微软雅黑" pitchFamily="34" charset="-122"/>
                  <a:ea typeface="微软雅黑" pitchFamily="34" charset="-122"/>
                  <a:cs typeface="Arial" panose="020B0604020202020204" pitchFamily="34" charset="0"/>
                </a:rPr>
                <a:t>业务</a:t>
              </a:r>
              <a:endParaRPr lang="en-US" altLang="zh-CN" sz="2399" dirty="0">
                <a:solidFill>
                  <a:prstClr val="white"/>
                </a:solidFill>
                <a:latin typeface="微软雅黑" pitchFamily="34" charset="-122"/>
                <a:ea typeface="微软雅黑" pitchFamily="34" charset="-122"/>
                <a:cs typeface="Arial" panose="020B0604020202020204" pitchFamily="34" charset="0"/>
              </a:endParaRPr>
            </a:p>
            <a:p>
              <a:pPr defTabSz="1218804" fontAlgn="base">
                <a:spcBef>
                  <a:spcPct val="0"/>
                </a:spcBef>
                <a:spcAft>
                  <a:spcPct val="0"/>
                </a:spcAft>
              </a:pPr>
              <a:r>
                <a:rPr lang="zh-CN" altLang="en-US" sz="2399" dirty="0">
                  <a:solidFill>
                    <a:prstClr val="white"/>
                  </a:solidFill>
                  <a:latin typeface="微软雅黑" pitchFamily="34" charset="-122"/>
                  <a:ea typeface="微软雅黑" pitchFamily="34" charset="-122"/>
                  <a:cs typeface="Arial" panose="020B0604020202020204" pitchFamily="34" charset="0"/>
                </a:rPr>
                <a:t>方面</a:t>
              </a:r>
            </a:p>
          </p:txBody>
        </p:sp>
      </p:grpSp>
      <p:grpSp>
        <p:nvGrpSpPr>
          <p:cNvPr id="8" name="组合 7"/>
          <p:cNvGrpSpPr/>
          <p:nvPr/>
        </p:nvGrpSpPr>
        <p:grpSpPr>
          <a:xfrm>
            <a:off x="3846979" y="3175327"/>
            <a:ext cx="1334903" cy="1150778"/>
            <a:chOff x="2885508" y="2382231"/>
            <a:chExt cx="1001486" cy="863350"/>
          </a:xfrm>
        </p:grpSpPr>
        <p:sp>
          <p:nvSpPr>
            <p:cNvPr id="42" name="六边形 41"/>
            <p:cNvSpPr/>
            <p:nvPr/>
          </p:nvSpPr>
          <p:spPr>
            <a:xfrm>
              <a:off x="2885508" y="2382231"/>
              <a:ext cx="1001486" cy="863350"/>
            </a:xfrm>
            <a:prstGeom prst="hexagon">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47" name="矩形 46"/>
            <p:cNvSpPr/>
            <p:nvPr/>
          </p:nvSpPr>
          <p:spPr>
            <a:xfrm>
              <a:off x="3035897" y="2514487"/>
              <a:ext cx="646454" cy="646301"/>
            </a:xfrm>
            <a:prstGeom prst="rect">
              <a:avLst/>
            </a:prstGeom>
            <a:noFill/>
            <a:ln>
              <a:noFill/>
            </a:ln>
          </p:spPr>
          <p:txBody>
            <a:bodyPr wrap="none" lIns="121870" tIns="60936" rIns="121870" bIns="60936">
              <a:spAutoFit/>
            </a:bodyPr>
            <a:lstStyle/>
            <a:p>
              <a:pPr defTabSz="1218804" fontAlgn="base">
                <a:spcBef>
                  <a:spcPct val="0"/>
                </a:spcBef>
                <a:spcAft>
                  <a:spcPct val="0"/>
                </a:spcAft>
              </a:pPr>
              <a:r>
                <a:rPr lang="zh-CN" altLang="en-US" sz="2399" dirty="0">
                  <a:solidFill>
                    <a:prstClr val="white"/>
                  </a:solidFill>
                  <a:latin typeface="微软雅黑" pitchFamily="34" charset="-122"/>
                  <a:ea typeface="微软雅黑" pitchFamily="34" charset="-122"/>
                  <a:cs typeface="Arial" panose="020B0604020202020204" pitchFamily="34" charset="0"/>
                </a:rPr>
                <a:t>技能</a:t>
              </a:r>
              <a:endParaRPr lang="en-US" altLang="zh-CN" sz="2399" dirty="0">
                <a:solidFill>
                  <a:prstClr val="white"/>
                </a:solidFill>
                <a:latin typeface="微软雅黑" pitchFamily="34" charset="-122"/>
                <a:ea typeface="微软雅黑" pitchFamily="34" charset="-122"/>
                <a:cs typeface="Arial" panose="020B0604020202020204" pitchFamily="34" charset="0"/>
              </a:endParaRPr>
            </a:p>
            <a:p>
              <a:pPr defTabSz="1218804" fontAlgn="base">
                <a:spcBef>
                  <a:spcPct val="0"/>
                </a:spcBef>
                <a:spcAft>
                  <a:spcPct val="0"/>
                </a:spcAft>
              </a:pPr>
              <a:r>
                <a:rPr lang="zh-CN" altLang="en-US" sz="2399" dirty="0">
                  <a:solidFill>
                    <a:prstClr val="white"/>
                  </a:solidFill>
                  <a:latin typeface="微软雅黑" pitchFamily="34" charset="-122"/>
                  <a:ea typeface="微软雅黑" pitchFamily="34" charset="-122"/>
                  <a:cs typeface="Arial" panose="020B0604020202020204" pitchFamily="34" charset="0"/>
                </a:rPr>
                <a:t>方面</a:t>
              </a:r>
            </a:p>
          </p:txBody>
        </p:sp>
      </p:grpSp>
      <p:grpSp>
        <p:nvGrpSpPr>
          <p:cNvPr id="9" name="组合 8"/>
          <p:cNvGrpSpPr/>
          <p:nvPr/>
        </p:nvGrpSpPr>
        <p:grpSpPr>
          <a:xfrm>
            <a:off x="3846979" y="4715871"/>
            <a:ext cx="1334903" cy="1150779"/>
            <a:chOff x="2885508" y="3537994"/>
            <a:chExt cx="1001486" cy="863350"/>
          </a:xfrm>
        </p:grpSpPr>
        <p:sp>
          <p:nvSpPr>
            <p:cNvPr id="43" name="六边形 42"/>
            <p:cNvSpPr/>
            <p:nvPr/>
          </p:nvSpPr>
          <p:spPr>
            <a:xfrm>
              <a:off x="2885508" y="3537994"/>
              <a:ext cx="1001486" cy="863350"/>
            </a:xfrm>
            <a:prstGeom prst="hexagon">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b="1">
                <a:solidFill>
                  <a:prstClr val="white"/>
                </a:solidFill>
                <a:latin typeface="Palatino Linotype"/>
                <a:ea typeface="宋体" panose="02010600030101010101" pitchFamily="2" charset="-122"/>
              </a:endParaRPr>
            </a:p>
          </p:txBody>
        </p:sp>
        <p:sp>
          <p:nvSpPr>
            <p:cNvPr id="48" name="矩形 47"/>
            <p:cNvSpPr/>
            <p:nvPr/>
          </p:nvSpPr>
          <p:spPr>
            <a:xfrm>
              <a:off x="3077054" y="3639344"/>
              <a:ext cx="646454" cy="646301"/>
            </a:xfrm>
            <a:prstGeom prst="rect">
              <a:avLst/>
            </a:prstGeom>
            <a:noFill/>
            <a:ln>
              <a:noFill/>
            </a:ln>
          </p:spPr>
          <p:txBody>
            <a:bodyPr wrap="none" lIns="121870" tIns="60936" rIns="121870" bIns="60936">
              <a:spAutoFit/>
            </a:bodyPr>
            <a:lstStyle/>
            <a:p>
              <a:pPr defTabSz="1218804" fontAlgn="base">
                <a:spcBef>
                  <a:spcPct val="0"/>
                </a:spcBef>
                <a:spcAft>
                  <a:spcPct val="0"/>
                </a:spcAft>
              </a:pPr>
              <a:r>
                <a:rPr lang="zh-CN" altLang="en-US" sz="2399" dirty="0">
                  <a:solidFill>
                    <a:prstClr val="white"/>
                  </a:solidFill>
                  <a:latin typeface="微软雅黑" pitchFamily="34" charset="-122"/>
                  <a:ea typeface="微软雅黑" pitchFamily="34" charset="-122"/>
                  <a:cs typeface="Arial" panose="020B0604020202020204" pitchFamily="34" charset="0"/>
                </a:rPr>
                <a:t>管理</a:t>
              </a:r>
              <a:endParaRPr lang="en-US" altLang="zh-CN" sz="2399" dirty="0">
                <a:solidFill>
                  <a:prstClr val="white"/>
                </a:solidFill>
                <a:latin typeface="微软雅黑" pitchFamily="34" charset="-122"/>
                <a:ea typeface="微软雅黑" pitchFamily="34" charset="-122"/>
                <a:cs typeface="Arial" panose="020B0604020202020204" pitchFamily="34" charset="0"/>
              </a:endParaRPr>
            </a:p>
            <a:p>
              <a:pPr defTabSz="1218804" fontAlgn="base">
                <a:spcBef>
                  <a:spcPct val="0"/>
                </a:spcBef>
                <a:spcAft>
                  <a:spcPct val="0"/>
                </a:spcAft>
              </a:pPr>
              <a:r>
                <a:rPr lang="zh-CN" altLang="en-US" sz="2399" dirty="0">
                  <a:solidFill>
                    <a:prstClr val="white"/>
                  </a:solidFill>
                  <a:latin typeface="微软雅黑" pitchFamily="34" charset="-122"/>
                  <a:ea typeface="微软雅黑" pitchFamily="34" charset="-122"/>
                  <a:cs typeface="Arial" panose="020B0604020202020204" pitchFamily="34" charset="0"/>
                </a:rPr>
                <a:t>方面</a:t>
              </a:r>
            </a:p>
          </p:txBody>
        </p:sp>
      </p:grpSp>
      <p:sp>
        <p:nvSpPr>
          <p:cNvPr id="30" name="文本1"/>
          <p:cNvSpPr>
            <a:spLocks noChangeArrowheads="1"/>
          </p:cNvSpPr>
          <p:nvPr/>
        </p:nvSpPr>
        <p:spPr bwMode="gray">
          <a:xfrm>
            <a:off x="5555655" y="1630915"/>
            <a:ext cx="5637464" cy="1188673"/>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solidFill>
                  <a:srgbClr val="7F7F7F">
                    <a:lumMod val="75000"/>
                  </a:srgb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466" dirty="0">
              <a:solidFill>
                <a:srgbClr val="7F7F7F">
                  <a:lumMod val="75000"/>
                </a:srgbClr>
              </a:solidFill>
              <a:latin typeface="微软雅黑" pitchFamily="34" charset="-122"/>
              <a:ea typeface="微软雅黑" pitchFamily="34" charset="-122"/>
            </a:endParaRPr>
          </a:p>
        </p:txBody>
      </p:sp>
      <p:sp>
        <p:nvSpPr>
          <p:cNvPr id="31" name="文本1"/>
          <p:cNvSpPr>
            <a:spLocks noChangeArrowheads="1"/>
          </p:cNvSpPr>
          <p:nvPr/>
        </p:nvSpPr>
        <p:spPr bwMode="gray">
          <a:xfrm>
            <a:off x="5555655" y="3188301"/>
            <a:ext cx="5637464" cy="1188673"/>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solidFill>
                  <a:srgbClr val="7F7F7F">
                    <a:lumMod val="75000"/>
                  </a:srgb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466" dirty="0">
              <a:solidFill>
                <a:srgbClr val="7F7F7F">
                  <a:lumMod val="75000"/>
                </a:srgbClr>
              </a:solidFill>
              <a:latin typeface="微软雅黑" pitchFamily="34" charset="-122"/>
              <a:ea typeface="微软雅黑" pitchFamily="34" charset="-122"/>
            </a:endParaRPr>
          </a:p>
        </p:txBody>
      </p:sp>
      <p:sp>
        <p:nvSpPr>
          <p:cNvPr id="32" name="文本1"/>
          <p:cNvSpPr>
            <a:spLocks noChangeArrowheads="1"/>
          </p:cNvSpPr>
          <p:nvPr/>
        </p:nvSpPr>
        <p:spPr bwMode="gray">
          <a:xfrm>
            <a:off x="5555655" y="4745687"/>
            <a:ext cx="5637464" cy="1188673"/>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solidFill>
                  <a:srgbClr val="7F7F7F">
                    <a:lumMod val="75000"/>
                  </a:srgb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466" dirty="0">
              <a:solidFill>
                <a:srgbClr val="7F7F7F">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605247881"/>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35"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style.rotation</p:attrName>
                                        </p:attrNameLst>
                                      </p:cBhvr>
                                      <p:tavLst>
                                        <p:tav tm="0">
                                          <p:val>
                                            <p:fltVal val="720"/>
                                          </p:val>
                                        </p:tav>
                                        <p:tav tm="100000">
                                          <p:val>
                                            <p:fltVal val="0"/>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ppt_w</p:attrName>
                                        </p:attrNameLst>
                                      </p:cBhvr>
                                      <p:tavLst>
                                        <p:tav tm="0">
                                          <p:val>
                                            <p:fltVal val="0"/>
                                          </p:val>
                                        </p:tav>
                                        <p:tav tm="100000">
                                          <p:val>
                                            <p:strVal val="#ppt_w"/>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000"/>
                            </p:stCondLst>
                            <p:childTnLst>
                              <p:par>
                                <p:cTn id="34" presetID="21"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500"/>
                                        <p:tgtEl>
                                          <p:spTgt spid="7"/>
                                        </p:tgtEl>
                                      </p:cBhvr>
                                    </p:animEffect>
                                  </p:childTnLst>
                                </p:cTn>
                              </p:par>
                              <p:par>
                                <p:cTn id="37" presetID="21" presetClass="entr" presetSubtype="1"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500"/>
                                        <p:tgtEl>
                                          <p:spTgt spid="8"/>
                                        </p:tgtEl>
                                      </p:cBhvr>
                                    </p:animEffect>
                                  </p:childTnLst>
                                </p:cTn>
                              </p:par>
                              <p:par>
                                <p:cTn id="40" presetID="21" presetClass="entr" presetSubtype="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heel(1)">
                                      <p:cBhvr>
                                        <p:cTn id="42" dur="500"/>
                                        <p:tgtEl>
                                          <p:spTgt spid="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09813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年度完成的主要工作</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123" name="TextBox 122"/>
          <p:cNvSpPr txBox="1"/>
          <p:nvPr/>
        </p:nvSpPr>
        <p:spPr>
          <a:xfrm>
            <a:off x="4940854" y="4529643"/>
            <a:ext cx="2304341" cy="1630699"/>
          </a:xfrm>
          <a:prstGeom prst="rect">
            <a:avLst/>
          </a:prstGeom>
          <a:noFill/>
        </p:spPr>
        <p:txBody>
          <a:bodyPr wrap="square" lIns="91436" tIns="45718" rIns="91436" bIns="45718" rtlCol="0">
            <a:spAutoFit/>
          </a:bodyPr>
          <a:lstStyle/>
          <a:p>
            <a:pPr algn="ctr" defTabSz="1218804" fontAlgn="base">
              <a:lnSpc>
                <a:spcPct val="150000"/>
              </a:lnSpc>
              <a:spcBef>
                <a:spcPct val="0"/>
              </a:spcBef>
              <a:spcAft>
                <a:spcPct val="0"/>
              </a:spcAft>
            </a:pPr>
            <a:r>
              <a:rPr lang="zh-CN" altLang="en-US" sz="3332" b="1" dirty="0">
                <a:solidFill>
                  <a:srgbClr val="7F7F7F">
                    <a:lumMod val="50000"/>
                  </a:srgbClr>
                </a:solidFill>
                <a:latin typeface="微软雅黑" pitchFamily="34" charset="-122"/>
                <a:ea typeface="微软雅黑" pitchFamily="34" charset="-122"/>
                <a:cs typeface="华文黑体" pitchFamily="2" charset="-122"/>
              </a:rPr>
              <a:t>年度完成的主要工作</a:t>
            </a:r>
          </a:p>
        </p:txBody>
      </p:sp>
      <p:sp>
        <p:nvSpPr>
          <p:cNvPr id="124" name="Freeform 6"/>
          <p:cNvSpPr>
            <a:spLocks noEditPoints="1"/>
          </p:cNvSpPr>
          <p:nvPr/>
        </p:nvSpPr>
        <p:spPr bwMode="auto">
          <a:xfrm>
            <a:off x="2666047" y="4427734"/>
            <a:ext cx="1985118" cy="1996079"/>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B0F0"/>
          </a:solidFill>
          <a:ln>
            <a:noFill/>
          </a:ln>
        </p:spPr>
        <p:txBody>
          <a:bodyPr vert="horz" wrap="square" lIns="91436" tIns="45718" rIns="91436" bIns="45718" numCol="1" anchor="ctr" anchorCtr="0" compatLnSpc="1">
            <a:prstTxWarp prst="textNoShape">
              <a:avLst/>
            </a:prstTxWarp>
          </a:bodyPr>
          <a:lstStyle/>
          <a:p>
            <a:pPr algn="ctr" defTabSz="1218804" fontAlgn="base">
              <a:spcBef>
                <a:spcPct val="0"/>
              </a:spcBef>
              <a:spcAft>
                <a:spcPct val="0"/>
              </a:spcAft>
            </a:pPr>
            <a:endParaRPr lang="zh-CN" altLang="en-US" sz="2399" b="1">
              <a:solidFill>
                <a:srgbClr val="7F7F7F">
                  <a:lumMod val="50000"/>
                </a:srgbClr>
              </a:solidFill>
              <a:latin typeface="微软雅黑" pitchFamily="34" charset="-122"/>
              <a:ea typeface="微软雅黑" pitchFamily="34" charset="-122"/>
            </a:endParaRPr>
          </a:p>
        </p:txBody>
      </p:sp>
      <p:sp>
        <p:nvSpPr>
          <p:cNvPr id="125" name="Freeform 7"/>
          <p:cNvSpPr>
            <a:spLocks noEditPoints="1"/>
          </p:cNvSpPr>
          <p:nvPr/>
        </p:nvSpPr>
        <p:spPr bwMode="auto">
          <a:xfrm>
            <a:off x="3415025" y="2759342"/>
            <a:ext cx="1642856" cy="164560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0282D0">
              <a:alpha val="30196"/>
            </a:srgbClr>
          </a:solidFill>
          <a:ln>
            <a:solidFill>
              <a:schemeClr val="bg1"/>
            </a:solidFill>
          </a:ln>
        </p:spPr>
        <p:txBody>
          <a:bodyPr vert="horz" wrap="square" lIns="91436" tIns="45718" rIns="91436" bIns="45718" numCol="1" anchor="ctr" anchorCtr="0" compatLnSpc="1">
            <a:prstTxWarp prst="textNoShape">
              <a:avLst/>
            </a:prstTxWarp>
          </a:bodyPr>
          <a:lstStyle/>
          <a:p>
            <a:pPr algn="ctr" defTabSz="1218804" fontAlgn="base">
              <a:spcBef>
                <a:spcPct val="0"/>
              </a:spcBef>
              <a:spcAft>
                <a:spcPct val="0"/>
              </a:spcAft>
            </a:pPr>
            <a:endParaRPr lang="zh-CN" altLang="en-US" sz="2399" b="1">
              <a:solidFill>
                <a:srgbClr val="7F7F7F">
                  <a:lumMod val="50000"/>
                </a:srgbClr>
              </a:solidFill>
              <a:latin typeface="微软雅黑" pitchFamily="34" charset="-122"/>
              <a:ea typeface="微软雅黑" pitchFamily="34" charset="-122"/>
            </a:endParaRPr>
          </a:p>
        </p:txBody>
      </p:sp>
      <p:sp>
        <p:nvSpPr>
          <p:cNvPr id="126" name="Freeform 8"/>
          <p:cNvSpPr>
            <a:spLocks noEditPoints="1"/>
          </p:cNvSpPr>
          <p:nvPr/>
        </p:nvSpPr>
        <p:spPr bwMode="auto">
          <a:xfrm>
            <a:off x="4288363" y="1296059"/>
            <a:ext cx="1645596" cy="165244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282D0"/>
          </a:solidFill>
          <a:ln>
            <a:solidFill>
              <a:schemeClr val="bg1"/>
            </a:solidFill>
          </a:ln>
        </p:spPr>
        <p:txBody>
          <a:bodyPr vert="horz" wrap="square" lIns="91436" tIns="45718" rIns="91436" bIns="45718" numCol="1" anchor="ctr" anchorCtr="0" compatLnSpc="1">
            <a:prstTxWarp prst="textNoShape">
              <a:avLst/>
            </a:prstTxWarp>
          </a:bodyPr>
          <a:lstStyle/>
          <a:p>
            <a:pPr algn="ctr" defTabSz="1218804" fontAlgn="base">
              <a:spcBef>
                <a:spcPct val="0"/>
              </a:spcBef>
              <a:spcAft>
                <a:spcPct val="0"/>
              </a:spcAft>
            </a:pPr>
            <a:endParaRPr lang="zh-CN" altLang="en-US" sz="2399" b="1">
              <a:solidFill>
                <a:srgbClr val="7F7F7F">
                  <a:lumMod val="50000"/>
                </a:srgbClr>
              </a:solidFill>
              <a:latin typeface="微软雅黑" pitchFamily="34" charset="-122"/>
              <a:ea typeface="微软雅黑" pitchFamily="34" charset="-122"/>
            </a:endParaRPr>
          </a:p>
        </p:txBody>
      </p:sp>
      <p:sp>
        <p:nvSpPr>
          <p:cNvPr id="127" name="Freeform 9"/>
          <p:cNvSpPr>
            <a:spLocks noEditPoints="1"/>
          </p:cNvSpPr>
          <p:nvPr/>
        </p:nvSpPr>
        <p:spPr bwMode="auto">
          <a:xfrm>
            <a:off x="6201292" y="1298797"/>
            <a:ext cx="1645596"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009BD2"/>
          </a:solidFill>
          <a:ln>
            <a:noFill/>
          </a:ln>
        </p:spPr>
        <p:txBody>
          <a:bodyPr vert="horz" wrap="square" lIns="91436" tIns="45718" rIns="91436" bIns="45718" numCol="1" anchor="ctr" anchorCtr="0" compatLnSpc="1">
            <a:prstTxWarp prst="textNoShape">
              <a:avLst/>
            </a:prstTxWarp>
          </a:bodyPr>
          <a:lstStyle/>
          <a:p>
            <a:pPr algn="ctr" defTabSz="1218804" fontAlgn="base">
              <a:spcBef>
                <a:spcPct val="0"/>
              </a:spcBef>
              <a:spcAft>
                <a:spcPct val="0"/>
              </a:spcAft>
            </a:pPr>
            <a:endParaRPr lang="zh-CN" altLang="en-US" sz="2399" b="1">
              <a:solidFill>
                <a:srgbClr val="7F7F7F">
                  <a:lumMod val="50000"/>
                </a:srgbClr>
              </a:solidFill>
              <a:latin typeface="微软雅黑" pitchFamily="34" charset="-122"/>
              <a:ea typeface="微软雅黑" pitchFamily="34" charset="-122"/>
            </a:endParaRPr>
          </a:p>
        </p:txBody>
      </p:sp>
      <p:sp>
        <p:nvSpPr>
          <p:cNvPr id="128" name="Freeform 10"/>
          <p:cNvSpPr>
            <a:spLocks noEditPoints="1"/>
          </p:cNvSpPr>
          <p:nvPr/>
        </p:nvSpPr>
        <p:spPr bwMode="auto">
          <a:xfrm>
            <a:off x="7040858" y="2784523"/>
            <a:ext cx="1642856"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282D0">
              <a:alpha val="30196"/>
            </a:srgbClr>
          </a:solidFill>
          <a:ln>
            <a:solidFill>
              <a:schemeClr val="bg1"/>
            </a:solidFill>
          </a:ln>
        </p:spPr>
        <p:txBody>
          <a:bodyPr vert="horz" wrap="square" lIns="91436" tIns="45718" rIns="91436" bIns="45718" numCol="1" anchor="ctr" anchorCtr="0" compatLnSpc="1">
            <a:prstTxWarp prst="textNoShape">
              <a:avLst/>
            </a:prstTxWarp>
          </a:bodyPr>
          <a:lstStyle/>
          <a:p>
            <a:pPr algn="ctr" defTabSz="1218804" fontAlgn="base">
              <a:spcBef>
                <a:spcPct val="0"/>
              </a:spcBef>
              <a:spcAft>
                <a:spcPct val="0"/>
              </a:spcAft>
            </a:pPr>
            <a:endParaRPr lang="zh-CN" altLang="en-US" sz="2399" b="1">
              <a:solidFill>
                <a:srgbClr val="7F7F7F">
                  <a:lumMod val="50000"/>
                </a:srgbClr>
              </a:solidFill>
              <a:latin typeface="微软雅黑" pitchFamily="34" charset="-122"/>
              <a:ea typeface="微软雅黑" pitchFamily="34" charset="-122"/>
            </a:endParaRPr>
          </a:p>
        </p:txBody>
      </p:sp>
      <p:sp>
        <p:nvSpPr>
          <p:cNvPr id="129" name="Freeform 11"/>
          <p:cNvSpPr>
            <a:spLocks noEditPoints="1"/>
          </p:cNvSpPr>
          <p:nvPr/>
        </p:nvSpPr>
        <p:spPr bwMode="auto">
          <a:xfrm>
            <a:off x="7528645" y="4435669"/>
            <a:ext cx="198648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67B4"/>
          </a:solidFill>
          <a:ln>
            <a:noFill/>
          </a:ln>
        </p:spPr>
        <p:txBody>
          <a:bodyPr vert="horz" wrap="square" lIns="91436" tIns="45718" rIns="91436" bIns="45718" numCol="1" anchor="ctr" anchorCtr="0" compatLnSpc="1">
            <a:prstTxWarp prst="textNoShape">
              <a:avLst/>
            </a:prstTxWarp>
          </a:bodyPr>
          <a:lstStyle/>
          <a:p>
            <a:pPr algn="ctr" defTabSz="1218804" fontAlgn="base">
              <a:spcBef>
                <a:spcPct val="0"/>
              </a:spcBef>
              <a:spcAft>
                <a:spcPct val="0"/>
              </a:spcAft>
            </a:pPr>
            <a:endParaRPr lang="zh-CN" altLang="en-US" sz="2399" b="1">
              <a:solidFill>
                <a:srgbClr val="7F7F7F">
                  <a:lumMod val="50000"/>
                </a:srgbClr>
              </a:solidFill>
              <a:latin typeface="微软雅黑" pitchFamily="34" charset="-122"/>
              <a:ea typeface="微软雅黑" pitchFamily="34" charset="-122"/>
            </a:endParaRPr>
          </a:p>
        </p:txBody>
      </p:sp>
      <p:sp>
        <p:nvSpPr>
          <p:cNvPr id="130" name="TextBox 129"/>
          <p:cNvSpPr txBox="1"/>
          <p:nvPr/>
        </p:nvSpPr>
        <p:spPr>
          <a:xfrm>
            <a:off x="2967673" y="5195005"/>
            <a:ext cx="1415764" cy="461533"/>
          </a:xfrm>
          <a:prstGeom prst="rect">
            <a:avLst/>
          </a:prstGeom>
          <a:noFill/>
        </p:spPr>
        <p:txBody>
          <a:bodyPr wrap="none" lIns="91436" tIns="45718" rIns="91436" bIns="45718" rtlCol="0" anchor="ctr">
            <a:spAutoFit/>
          </a:bodyPr>
          <a:lstStyle/>
          <a:p>
            <a:pPr algn="ctr" defTabSz="1218804" fontAlgn="base">
              <a:spcBef>
                <a:spcPct val="0"/>
              </a:spcBef>
              <a:spcAft>
                <a:spcPct val="0"/>
              </a:spcAft>
            </a:pPr>
            <a:r>
              <a:rPr lang="zh-CN" altLang="en-US" sz="2399" b="1">
                <a:solidFill>
                  <a:srgbClr val="7F7F7F">
                    <a:lumMod val="50000"/>
                  </a:srgbClr>
                </a:solidFill>
                <a:latin typeface="微软雅黑" pitchFamily="34" charset="-122"/>
                <a:ea typeface="微软雅黑" pitchFamily="34" charset="-122"/>
              </a:rPr>
              <a:t>添加标题</a:t>
            </a:r>
          </a:p>
        </p:txBody>
      </p:sp>
      <p:sp>
        <p:nvSpPr>
          <p:cNvPr id="131" name="TextBox 130"/>
          <p:cNvSpPr txBox="1"/>
          <p:nvPr/>
        </p:nvSpPr>
        <p:spPr>
          <a:xfrm>
            <a:off x="3545520" y="3351376"/>
            <a:ext cx="1415764" cy="461533"/>
          </a:xfrm>
          <a:prstGeom prst="rect">
            <a:avLst/>
          </a:prstGeom>
          <a:noFill/>
        </p:spPr>
        <p:txBody>
          <a:bodyPr wrap="none" lIns="91436" tIns="45718" rIns="91436" bIns="45718" rtlCol="0" anchor="ctr">
            <a:spAutoFit/>
          </a:bodyPr>
          <a:lstStyle/>
          <a:p>
            <a:pPr algn="ctr" defTabSz="1218804" fontAlgn="base">
              <a:spcBef>
                <a:spcPct val="0"/>
              </a:spcBef>
              <a:spcAft>
                <a:spcPct val="0"/>
              </a:spcAft>
            </a:pPr>
            <a:r>
              <a:rPr lang="zh-CN" altLang="en-US" sz="2399" b="1">
                <a:solidFill>
                  <a:srgbClr val="7F7F7F">
                    <a:lumMod val="50000"/>
                  </a:srgbClr>
                </a:solidFill>
                <a:latin typeface="微软雅黑" pitchFamily="34" charset="-122"/>
                <a:ea typeface="微软雅黑" pitchFamily="34" charset="-122"/>
              </a:rPr>
              <a:t>添加标题</a:t>
            </a:r>
          </a:p>
        </p:txBody>
      </p:sp>
      <p:sp>
        <p:nvSpPr>
          <p:cNvPr id="132" name="TextBox 131"/>
          <p:cNvSpPr txBox="1"/>
          <p:nvPr/>
        </p:nvSpPr>
        <p:spPr>
          <a:xfrm>
            <a:off x="4420227" y="1891517"/>
            <a:ext cx="1415764" cy="461533"/>
          </a:xfrm>
          <a:prstGeom prst="rect">
            <a:avLst/>
          </a:prstGeom>
          <a:noFill/>
        </p:spPr>
        <p:txBody>
          <a:bodyPr wrap="none" lIns="91436" tIns="45718" rIns="91436" bIns="45718" rtlCol="0" anchor="ctr">
            <a:spAutoFit/>
          </a:bodyPr>
          <a:lstStyle/>
          <a:p>
            <a:pPr algn="ctr" defTabSz="1218804" fontAlgn="base">
              <a:spcBef>
                <a:spcPct val="0"/>
              </a:spcBef>
              <a:spcAft>
                <a:spcPct val="0"/>
              </a:spcAft>
            </a:pPr>
            <a:r>
              <a:rPr lang="zh-CN" altLang="en-US" sz="2399" b="1">
                <a:solidFill>
                  <a:srgbClr val="7F7F7F">
                    <a:lumMod val="50000"/>
                  </a:srgbClr>
                </a:solidFill>
                <a:latin typeface="微软雅黑" pitchFamily="34" charset="-122"/>
                <a:ea typeface="微软雅黑" pitchFamily="34" charset="-122"/>
              </a:rPr>
              <a:t>添加标题</a:t>
            </a:r>
          </a:p>
        </p:txBody>
      </p:sp>
      <p:sp>
        <p:nvSpPr>
          <p:cNvPr id="133" name="TextBox 132"/>
          <p:cNvSpPr txBox="1"/>
          <p:nvPr/>
        </p:nvSpPr>
        <p:spPr>
          <a:xfrm>
            <a:off x="6333156" y="1891517"/>
            <a:ext cx="1415764" cy="461533"/>
          </a:xfrm>
          <a:prstGeom prst="rect">
            <a:avLst/>
          </a:prstGeom>
          <a:noFill/>
        </p:spPr>
        <p:txBody>
          <a:bodyPr wrap="none" lIns="91436" tIns="45718" rIns="91436" bIns="45718" rtlCol="0" anchor="ctr">
            <a:spAutoFit/>
          </a:bodyPr>
          <a:lstStyle/>
          <a:p>
            <a:pPr algn="ctr" defTabSz="1218804" fontAlgn="base">
              <a:spcBef>
                <a:spcPct val="0"/>
              </a:spcBef>
              <a:spcAft>
                <a:spcPct val="0"/>
              </a:spcAft>
            </a:pPr>
            <a:r>
              <a:rPr lang="zh-CN" altLang="en-US" sz="2399" b="1">
                <a:solidFill>
                  <a:srgbClr val="7F7F7F">
                    <a:lumMod val="50000"/>
                  </a:srgbClr>
                </a:solidFill>
                <a:latin typeface="微软雅黑" pitchFamily="34" charset="-122"/>
                <a:ea typeface="微软雅黑" pitchFamily="34" charset="-122"/>
              </a:rPr>
              <a:t>添加标题</a:t>
            </a:r>
          </a:p>
        </p:txBody>
      </p:sp>
      <p:sp>
        <p:nvSpPr>
          <p:cNvPr id="134" name="TextBox 133"/>
          <p:cNvSpPr txBox="1"/>
          <p:nvPr/>
        </p:nvSpPr>
        <p:spPr>
          <a:xfrm>
            <a:off x="7171352" y="3375188"/>
            <a:ext cx="1415764" cy="461533"/>
          </a:xfrm>
          <a:prstGeom prst="rect">
            <a:avLst/>
          </a:prstGeom>
          <a:noFill/>
        </p:spPr>
        <p:txBody>
          <a:bodyPr wrap="none" lIns="91436" tIns="45718" rIns="91436" bIns="45718" rtlCol="0" anchor="ctr">
            <a:spAutoFit/>
          </a:bodyPr>
          <a:lstStyle/>
          <a:p>
            <a:pPr algn="ctr" defTabSz="1218804" fontAlgn="base">
              <a:spcBef>
                <a:spcPct val="0"/>
              </a:spcBef>
              <a:spcAft>
                <a:spcPct val="0"/>
              </a:spcAft>
            </a:pPr>
            <a:r>
              <a:rPr lang="zh-CN" altLang="en-US" sz="2399" b="1">
                <a:solidFill>
                  <a:srgbClr val="7F7F7F">
                    <a:lumMod val="50000"/>
                  </a:srgbClr>
                </a:solidFill>
                <a:latin typeface="微软雅黑" pitchFamily="34" charset="-122"/>
                <a:ea typeface="微软雅黑" pitchFamily="34" charset="-122"/>
              </a:rPr>
              <a:t>添加标题</a:t>
            </a:r>
          </a:p>
        </p:txBody>
      </p:sp>
      <p:sp>
        <p:nvSpPr>
          <p:cNvPr id="135" name="TextBox 134"/>
          <p:cNvSpPr txBox="1"/>
          <p:nvPr/>
        </p:nvSpPr>
        <p:spPr>
          <a:xfrm>
            <a:off x="7830954" y="5202943"/>
            <a:ext cx="1415764" cy="461533"/>
          </a:xfrm>
          <a:prstGeom prst="rect">
            <a:avLst/>
          </a:prstGeom>
          <a:noFill/>
        </p:spPr>
        <p:txBody>
          <a:bodyPr wrap="none" lIns="91436" tIns="45718" rIns="91436" bIns="45718" rtlCol="0" anchor="ctr">
            <a:spAutoFit/>
          </a:bodyPr>
          <a:lstStyle/>
          <a:p>
            <a:pPr algn="ctr" defTabSz="1218804" fontAlgn="base">
              <a:spcBef>
                <a:spcPct val="0"/>
              </a:spcBef>
              <a:spcAft>
                <a:spcPct val="0"/>
              </a:spcAft>
            </a:pPr>
            <a:r>
              <a:rPr lang="zh-CN" altLang="en-US" sz="2399" b="1">
                <a:solidFill>
                  <a:srgbClr val="7F7F7F">
                    <a:lumMod val="50000"/>
                  </a:srgbClr>
                </a:solidFill>
                <a:latin typeface="微软雅黑" pitchFamily="34" charset="-122"/>
                <a:ea typeface="微软雅黑" pitchFamily="34" charset="-122"/>
              </a:rPr>
              <a:t>添加标题</a:t>
            </a:r>
          </a:p>
        </p:txBody>
      </p:sp>
      <p:sp>
        <p:nvSpPr>
          <p:cNvPr id="136" name="TextBox 135"/>
          <p:cNvSpPr txBox="1"/>
          <p:nvPr/>
        </p:nvSpPr>
        <p:spPr>
          <a:xfrm>
            <a:off x="611293" y="5027443"/>
            <a:ext cx="1969421" cy="1052592"/>
          </a:xfrm>
          <a:prstGeom prst="rect">
            <a:avLst/>
          </a:prstGeom>
          <a:noFill/>
        </p:spPr>
        <p:txBody>
          <a:bodyPr wrap="square" lIns="91436" tIns="45718" rIns="91436" bIns="45718" rtlCol="0">
            <a:spAutoFit/>
          </a:bodyPr>
          <a:lstStyle/>
          <a:p>
            <a:pPr algn="ctr" defTabSz="1218804" fontAlgn="base">
              <a:lnSpc>
                <a:spcPct val="130000"/>
              </a:lnSpc>
              <a:spcBef>
                <a:spcPct val="0"/>
              </a:spcBef>
              <a:spcAft>
                <a:spcPct val="0"/>
              </a:spcAft>
            </a:pPr>
            <a:r>
              <a:rPr lang="zh-CN" altLang="en-US" sz="120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a:t>
            </a:r>
            <a:r>
              <a:rPr lang="zh-CN" altLang="en-US" sz="1200">
                <a:solidFill>
                  <a:srgbClr val="7F7F7F">
                    <a:lumMod val="50000"/>
                  </a:srgbClr>
                </a:solidFill>
                <a:latin typeface="微软雅黑" pitchFamily="34" charset="-122"/>
                <a:ea typeface="微软雅黑" pitchFamily="34" charset="-122"/>
              </a:rPr>
              <a:t>文字。</a:t>
            </a:r>
          </a:p>
        </p:txBody>
      </p:sp>
      <p:sp>
        <p:nvSpPr>
          <p:cNvPr id="137" name="TextBox 136"/>
          <p:cNvSpPr txBox="1"/>
          <p:nvPr/>
        </p:nvSpPr>
        <p:spPr>
          <a:xfrm>
            <a:off x="1367277" y="3079656"/>
            <a:ext cx="1969421" cy="1052592"/>
          </a:xfrm>
          <a:prstGeom prst="rect">
            <a:avLst/>
          </a:prstGeom>
          <a:noFill/>
        </p:spPr>
        <p:txBody>
          <a:bodyPr wrap="square" lIns="91436" tIns="45718" rIns="91436" bIns="45718" rtlCol="0">
            <a:spAutoFit/>
          </a:bodyPr>
          <a:lstStyle/>
          <a:p>
            <a:pPr algn="ctr" defTabSz="1218804" fontAlgn="base">
              <a:lnSpc>
                <a:spcPct val="130000"/>
              </a:lnSpc>
              <a:spcBef>
                <a:spcPct val="0"/>
              </a:spcBef>
              <a:spcAft>
                <a:spcPct val="0"/>
              </a:spcAft>
            </a:pPr>
            <a:r>
              <a:rPr lang="zh-CN" altLang="en-US" sz="120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a:t>
            </a:r>
            <a:r>
              <a:rPr lang="zh-CN" altLang="en-US" sz="1200">
                <a:solidFill>
                  <a:srgbClr val="7F7F7F">
                    <a:lumMod val="50000"/>
                  </a:srgbClr>
                </a:solidFill>
                <a:latin typeface="微软雅黑" pitchFamily="34" charset="-122"/>
                <a:ea typeface="微软雅黑" pitchFamily="34" charset="-122"/>
              </a:rPr>
              <a:t>文字。</a:t>
            </a:r>
          </a:p>
        </p:txBody>
      </p:sp>
      <p:sp>
        <p:nvSpPr>
          <p:cNvPr id="138" name="TextBox 137"/>
          <p:cNvSpPr txBox="1"/>
          <p:nvPr/>
        </p:nvSpPr>
        <p:spPr>
          <a:xfrm>
            <a:off x="2321825" y="1595985"/>
            <a:ext cx="1969421" cy="1052592"/>
          </a:xfrm>
          <a:prstGeom prst="rect">
            <a:avLst/>
          </a:prstGeom>
          <a:noFill/>
        </p:spPr>
        <p:txBody>
          <a:bodyPr wrap="square" lIns="91436" tIns="45718" rIns="91436" bIns="45718" rtlCol="0">
            <a:spAutoFit/>
          </a:bodyPr>
          <a:lstStyle/>
          <a:p>
            <a:pPr algn="ctr" defTabSz="1218804" fontAlgn="base">
              <a:lnSpc>
                <a:spcPct val="130000"/>
              </a:lnSpc>
              <a:spcBef>
                <a:spcPct val="0"/>
              </a:spcBef>
              <a:spcAft>
                <a:spcPct val="0"/>
              </a:spcAft>
            </a:pPr>
            <a:r>
              <a:rPr lang="zh-CN" altLang="en-US" sz="120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a:t>
            </a:r>
            <a:r>
              <a:rPr lang="zh-CN" altLang="en-US" sz="1200">
                <a:solidFill>
                  <a:srgbClr val="7F7F7F">
                    <a:lumMod val="50000"/>
                  </a:srgbClr>
                </a:solidFill>
                <a:latin typeface="微软雅黑" pitchFamily="34" charset="-122"/>
                <a:ea typeface="微软雅黑" pitchFamily="34" charset="-122"/>
              </a:rPr>
              <a:t>文字。</a:t>
            </a:r>
          </a:p>
        </p:txBody>
      </p:sp>
      <p:sp>
        <p:nvSpPr>
          <p:cNvPr id="139" name="TextBox 138"/>
          <p:cNvSpPr txBox="1"/>
          <p:nvPr/>
        </p:nvSpPr>
        <p:spPr>
          <a:xfrm>
            <a:off x="8773788" y="3079656"/>
            <a:ext cx="1969421" cy="1052592"/>
          </a:xfrm>
          <a:prstGeom prst="rect">
            <a:avLst/>
          </a:prstGeom>
          <a:noFill/>
        </p:spPr>
        <p:txBody>
          <a:bodyPr wrap="square" lIns="91436" tIns="45718" rIns="91436" bIns="45718" rtlCol="0">
            <a:spAutoFit/>
          </a:bodyPr>
          <a:lstStyle/>
          <a:p>
            <a:pPr algn="ctr" defTabSz="1218804" fontAlgn="base">
              <a:lnSpc>
                <a:spcPct val="130000"/>
              </a:lnSpc>
              <a:spcBef>
                <a:spcPct val="0"/>
              </a:spcBef>
              <a:spcAft>
                <a:spcPct val="0"/>
              </a:spcAft>
            </a:pPr>
            <a:r>
              <a:rPr lang="zh-CN" altLang="en-US" sz="120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a:t>
            </a:r>
            <a:r>
              <a:rPr lang="zh-CN" altLang="en-US" sz="1200">
                <a:solidFill>
                  <a:srgbClr val="7F7F7F">
                    <a:lumMod val="50000"/>
                  </a:srgbClr>
                </a:solidFill>
                <a:latin typeface="微软雅黑" pitchFamily="34" charset="-122"/>
                <a:ea typeface="微软雅黑" pitchFamily="34" charset="-122"/>
              </a:rPr>
              <a:t>文字。</a:t>
            </a:r>
          </a:p>
        </p:txBody>
      </p:sp>
      <p:sp>
        <p:nvSpPr>
          <p:cNvPr id="140" name="TextBox 139"/>
          <p:cNvSpPr txBox="1"/>
          <p:nvPr/>
        </p:nvSpPr>
        <p:spPr>
          <a:xfrm>
            <a:off x="7963637" y="1595985"/>
            <a:ext cx="1969421" cy="1052592"/>
          </a:xfrm>
          <a:prstGeom prst="rect">
            <a:avLst/>
          </a:prstGeom>
          <a:noFill/>
        </p:spPr>
        <p:txBody>
          <a:bodyPr wrap="square" lIns="91436" tIns="45718" rIns="91436" bIns="45718" rtlCol="0">
            <a:spAutoFit/>
          </a:bodyPr>
          <a:lstStyle/>
          <a:p>
            <a:pPr algn="ctr" defTabSz="1218804" fontAlgn="base">
              <a:lnSpc>
                <a:spcPct val="130000"/>
              </a:lnSpc>
              <a:spcBef>
                <a:spcPct val="0"/>
              </a:spcBef>
              <a:spcAft>
                <a:spcPct val="0"/>
              </a:spcAft>
            </a:pPr>
            <a:r>
              <a:rPr lang="zh-CN" altLang="en-US" sz="120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a:t>
            </a:r>
            <a:r>
              <a:rPr lang="zh-CN" altLang="en-US" sz="1200">
                <a:solidFill>
                  <a:srgbClr val="7F7F7F">
                    <a:lumMod val="50000"/>
                  </a:srgbClr>
                </a:solidFill>
                <a:latin typeface="微软雅黑" pitchFamily="34" charset="-122"/>
                <a:ea typeface="微软雅黑" pitchFamily="34" charset="-122"/>
              </a:rPr>
              <a:t>文字。</a:t>
            </a:r>
          </a:p>
        </p:txBody>
      </p:sp>
      <p:sp>
        <p:nvSpPr>
          <p:cNvPr id="141" name="TextBox 140"/>
          <p:cNvSpPr txBox="1"/>
          <p:nvPr/>
        </p:nvSpPr>
        <p:spPr>
          <a:xfrm>
            <a:off x="9709888" y="5027443"/>
            <a:ext cx="1969421" cy="1052592"/>
          </a:xfrm>
          <a:prstGeom prst="rect">
            <a:avLst/>
          </a:prstGeom>
          <a:noFill/>
        </p:spPr>
        <p:txBody>
          <a:bodyPr wrap="square" lIns="91436" tIns="45718" rIns="91436" bIns="45718" rtlCol="0">
            <a:spAutoFit/>
          </a:bodyPr>
          <a:lstStyle/>
          <a:p>
            <a:pPr algn="ctr" defTabSz="1218804" fontAlgn="base">
              <a:lnSpc>
                <a:spcPct val="130000"/>
              </a:lnSpc>
              <a:spcBef>
                <a:spcPct val="0"/>
              </a:spcBef>
              <a:spcAft>
                <a:spcPct val="0"/>
              </a:spcAft>
            </a:pPr>
            <a:r>
              <a:rPr lang="zh-CN" altLang="en-US" sz="1200" dirty="0">
                <a:solidFill>
                  <a:srgbClr val="7F7F7F">
                    <a:lumMod val="50000"/>
                  </a:srgb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852919603"/>
      </p:ext>
    </p:extLst>
  </p:cSld>
  <p:clrMapOvr>
    <a:masterClrMapping/>
  </p:clrMapOvr>
  <p:transition spd="slow" advTm="6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 calcmode="lin" valueType="num">
                                      <p:cBhvr>
                                        <p:cTn id="25" dur="1000" fill="hold"/>
                                        <p:tgtEl>
                                          <p:spTgt spid="123"/>
                                        </p:tgtEl>
                                        <p:attrNameLst>
                                          <p:attrName>ppt_w</p:attrName>
                                        </p:attrNameLst>
                                      </p:cBhvr>
                                      <p:tavLst>
                                        <p:tav tm="0">
                                          <p:val>
                                            <p:strVal val="#ppt_w*0.70"/>
                                          </p:val>
                                        </p:tav>
                                        <p:tav tm="100000">
                                          <p:val>
                                            <p:strVal val="#ppt_w"/>
                                          </p:val>
                                        </p:tav>
                                      </p:tavLst>
                                    </p:anim>
                                    <p:anim calcmode="lin" valueType="num">
                                      <p:cBhvr>
                                        <p:cTn id="26" dur="1000" fill="hold"/>
                                        <p:tgtEl>
                                          <p:spTgt spid="123"/>
                                        </p:tgtEl>
                                        <p:attrNameLst>
                                          <p:attrName>ppt_h</p:attrName>
                                        </p:attrNameLst>
                                      </p:cBhvr>
                                      <p:tavLst>
                                        <p:tav tm="0">
                                          <p:val>
                                            <p:strVal val="#ppt_h"/>
                                          </p:val>
                                        </p:tav>
                                        <p:tav tm="100000">
                                          <p:val>
                                            <p:strVal val="#ppt_h"/>
                                          </p:val>
                                        </p:tav>
                                      </p:tavLst>
                                    </p:anim>
                                    <p:animEffect transition="in" filter="fade">
                                      <p:cBhvr>
                                        <p:cTn id="27" dur="1000"/>
                                        <p:tgtEl>
                                          <p:spTgt spid="123"/>
                                        </p:tgtEl>
                                      </p:cBhvr>
                                    </p:animEffect>
                                  </p:childTnLst>
                                </p:cTn>
                              </p:par>
                            </p:childTnLst>
                          </p:cTn>
                        </p:par>
                        <p:par>
                          <p:cTn id="28" fill="hold">
                            <p:stCondLst>
                              <p:cond delay="2500"/>
                            </p:stCondLst>
                            <p:childTnLst>
                              <p:par>
                                <p:cTn id="29" presetID="2" presetClass="entr" presetSubtype="8" decel="100000" fill="hold" grpId="0" nodeType="afterEffect">
                                  <p:stCondLst>
                                    <p:cond delay="0"/>
                                  </p:stCondLst>
                                  <p:childTnLst>
                                    <p:set>
                                      <p:cBhvr>
                                        <p:cTn id="30" dur="1" fill="hold">
                                          <p:stCondLst>
                                            <p:cond delay="0"/>
                                          </p:stCondLst>
                                        </p:cTn>
                                        <p:tgtEl>
                                          <p:spTgt spid="124"/>
                                        </p:tgtEl>
                                        <p:attrNameLst>
                                          <p:attrName>style.visibility</p:attrName>
                                        </p:attrNameLst>
                                      </p:cBhvr>
                                      <p:to>
                                        <p:strVal val="visible"/>
                                      </p:to>
                                    </p:set>
                                    <p:anim calcmode="lin" valueType="num">
                                      <p:cBhvr additive="base">
                                        <p:cTn id="31" dur="500" fill="hold"/>
                                        <p:tgtEl>
                                          <p:spTgt spid="124"/>
                                        </p:tgtEl>
                                        <p:attrNameLst>
                                          <p:attrName>ppt_x</p:attrName>
                                        </p:attrNameLst>
                                      </p:cBhvr>
                                      <p:tavLst>
                                        <p:tav tm="0">
                                          <p:val>
                                            <p:strVal val="0-#ppt_w/2"/>
                                          </p:val>
                                        </p:tav>
                                        <p:tav tm="100000">
                                          <p:val>
                                            <p:strVal val="#ppt_x"/>
                                          </p:val>
                                        </p:tav>
                                      </p:tavLst>
                                    </p:anim>
                                    <p:anim calcmode="lin" valueType="num">
                                      <p:cBhvr additive="base">
                                        <p:cTn id="32" dur="500" fill="hold"/>
                                        <p:tgtEl>
                                          <p:spTgt spid="124"/>
                                        </p:tgtEl>
                                        <p:attrNameLst>
                                          <p:attrName>ppt_y</p:attrName>
                                        </p:attrNameLst>
                                      </p:cBhvr>
                                      <p:tavLst>
                                        <p:tav tm="0">
                                          <p:val>
                                            <p:strVal val="#ppt_y"/>
                                          </p:val>
                                        </p:tav>
                                        <p:tav tm="100000">
                                          <p:val>
                                            <p:strVal val="#ppt_y"/>
                                          </p:val>
                                        </p:tav>
                                      </p:tavLst>
                                    </p:anim>
                                  </p:childTnLst>
                                </p:cTn>
                              </p:par>
                              <p:par>
                                <p:cTn id="33" presetID="8" presetClass="emph" presetSubtype="0" repeatCount="indefinite" fill="hold" grpId="1" nodeType="withEffect">
                                  <p:stCondLst>
                                    <p:cond delay="0"/>
                                  </p:stCondLst>
                                  <p:childTnLst>
                                    <p:animRot by="86400000">
                                      <p:cBhvr>
                                        <p:cTn id="34" dur="8000" fill="hold"/>
                                        <p:tgtEl>
                                          <p:spTgt spid="124"/>
                                        </p:tgtEl>
                                        <p:attrNameLst>
                                          <p:attrName>r</p:attrName>
                                        </p:attrNameLst>
                                      </p:cBhvr>
                                    </p:animRot>
                                  </p:childTnLst>
                                </p:cTn>
                              </p:par>
                              <p:par>
                                <p:cTn id="3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36" dur="2000" fill="hold"/>
                                        <p:tgtEl>
                                          <p:spTgt spid="124"/>
                                        </p:tgtEl>
                                        <p:attrNameLst>
                                          <p:attrName>ppt_x</p:attrName>
                                          <p:attrName>ppt_y</p:attrName>
                                        </p:attrNameLst>
                                      </p:cBhvr>
                                      <p:rCtr x="20034" y="-25741"/>
                                    </p:animMotion>
                                  </p:childTnLst>
                                </p:cTn>
                              </p:par>
                              <p:par>
                                <p:cTn id="37" presetID="10" presetClass="entr" presetSubtype="0" fill="hold" grpId="0" nodeType="withEffect">
                                  <p:stCondLst>
                                    <p:cond delay="400"/>
                                  </p:stCondLst>
                                  <p:childTnLst>
                                    <p:set>
                                      <p:cBhvr>
                                        <p:cTn id="38" dur="1" fill="hold">
                                          <p:stCondLst>
                                            <p:cond delay="0"/>
                                          </p:stCondLst>
                                        </p:cTn>
                                        <p:tgtEl>
                                          <p:spTgt spid="125"/>
                                        </p:tgtEl>
                                        <p:attrNameLst>
                                          <p:attrName>style.visibility</p:attrName>
                                        </p:attrNameLst>
                                      </p:cBhvr>
                                      <p:to>
                                        <p:strVal val="visible"/>
                                      </p:to>
                                    </p:set>
                                    <p:animEffect transition="in" filter="fade">
                                      <p:cBhvr>
                                        <p:cTn id="39" dur="500"/>
                                        <p:tgtEl>
                                          <p:spTgt spid="125"/>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131"/>
                                        </p:tgtEl>
                                        <p:attrNameLst>
                                          <p:attrName>style.visibility</p:attrName>
                                        </p:attrNameLst>
                                      </p:cBhvr>
                                      <p:to>
                                        <p:strVal val="visible"/>
                                      </p:to>
                                    </p:set>
                                    <p:animEffect transition="in" filter="fade">
                                      <p:cBhvr>
                                        <p:cTn id="42" dur="500"/>
                                        <p:tgtEl>
                                          <p:spTgt spid="131"/>
                                        </p:tgtEl>
                                      </p:cBhvr>
                                    </p:animEffect>
                                  </p:childTnLst>
                                </p:cTn>
                              </p:par>
                              <p:par>
                                <p:cTn id="43" presetID="8" presetClass="emph" presetSubtype="0" repeatCount="indefinite" fill="hold" grpId="1" nodeType="withEffect">
                                  <p:stCondLst>
                                    <p:cond delay="0"/>
                                  </p:stCondLst>
                                  <p:childTnLst>
                                    <p:animRot by="86400000">
                                      <p:cBhvr>
                                        <p:cTn id="44" dur="8000" fill="hold"/>
                                        <p:tgtEl>
                                          <p:spTgt spid="125"/>
                                        </p:tgtEl>
                                        <p:attrNameLst>
                                          <p:attrName>r</p:attrName>
                                        </p:attrNameLst>
                                      </p:cBhvr>
                                    </p:animRot>
                                  </p:childTnLst>
                                </p:cTn>
                              </p:par>
                              <p:par>
                                <p:cTn id="45" presetID="10" presetClass="entr" presetSubtype="0" fill="hold" grpId="0" nodeType="withEffect">
                                  <p:stCondLst>
                                    <p:cond delay="800"/>
                                  </p:stCondLst>
                                  <p:childTnLst>
                                    <p:set>
                                      <p:cBhvr>
                                        <p:cTn id="46" dur="1" fill="hold">
                                          <p:stCondLst>
                                            <p:cond delay="0"/>
                                          </p:stCondLst>
                                        </p:cTn>
                                        <p:tgtEl>
                                          <p:spTgt spid="126"/>
                                        </p:tgtEl>
                                        <p:attrNameLst>
                                          <p:attrName>style.visibility</p:attrName>
                                        </p:attrNameLst>
                                      </p:cBhvr>
                                      <p:to>
                                        <p:strVal val="visible"/>
                                      </p:to>
                                    </p:set>
                                    <p:animEffect transition="in" filter="fade">
                                      <p:cBhvr>
                                        <p:cTn id="47" dur="500"/>
                                        <p:tgtEl>
                                          <p:spTgt spid="126"/>
                                        </p:tgtEl>
                                      </p:cBhvr>
                                    </p:animEffect>
                                  </p:childTnLst>
                                </p:cTn>
                              </p:par>
                              <p:par>
                                <p:cTn id="48" presetID="10" presetClass="entr" presetSubtype="0" fill="hold" grpId="0" nodeType="withEffect">
                                  <p:stCondLst>
                                    <p:cond delay="800"/>
                                  </p:stCondLst>
                                  <p:childTnLst>
                                    <p:set>
                                      <p:cBhvr>
                                        <p:cTn id="49" dur="1" fill="hold">
                                          <p:stCondLst>
                                            <p:cond delay="0"/>
                                          </p:stCondLst>
                                        </p:cTn>
                                        <p:tgtEl>
                                          <p:spTgt spid="132"/>
                                        </p:tgtEl>
                                        <p:attrNameLst>
                                          <p:attrName>style.visibility</p:attrName>
                                        </p:attrNameLst>
                                      </p:cBhvr>
                                      <p:to>
                                        <p:strVal val="visible"/>
                                      </p:to>
                                    </p:set>
                                    <p:animEffect transition="in" filter="fade">
                                      <p:cBhvr>
                                        <p:cTn id="50" dur="500"/>
                                        <p:tgtEl>
                                          <p:spTgt spid="132"/>
                                        </p:tgtEl>
                                      </p:cBhvr>
                                    </p:animEffect>
                                  </p:childTnLst>
                                </p:cTn>
                              </p:par>
                              <p:par>
                                <p:cTn id="51" presetID="8" presetClass="emph" presetSubtype="0" repeatCount="indefinite" fill="hold" grpId="1" nodeType="withEffect">
                                  <p:stCondLst>
                                    <p:cond delay="0"/>
                                  </p:stCondLst>
                                  <p:childTnLst>
                                    <p:animRot by="86400000">
                                      <p:cBhvr>
                                        <p:cTn id="52" dur="8000" fill="hold"/>
                                        <p:tgtEl>
                                          <p:spTgt spid="126"/>
                                        </p:tgtEl>
                                        <p:attrNameLst>
                                          <p:attrName>r</p:attrName>
                                        </p:attrNameLst>
                                      </p:cBhvr>
                                    </p:animRot>
                                  </p:childTnLst>
                                </p:cTn>
                              </p:par>
                              <p:par>
                                <p:cTn id="53" presetID="10" presetClass="entr" presetSubtype="0" fill="hold" grpId="0" nodeType="withEffect">
                                  <p:stCondLst>
                                    <p:cond delay="1200"/>
                                  </p:stCondLst>
                                  <p:childTnLst>
                                    <p:set>
                                      <p:cBhvr>
                                        <p:cTn id="54" dur="1" fill="hold">
                                          <p:stCondLst>
                                            <p:cond delay="0"/>
                                          </p:stCondLst>
                                        </p:cTn>
                                        <p:tgtEl>
                                          <p:spTgt spid="127"/>
                                        </p:tgtEl>
                                        <p:attrNameLst>
                                          <p:attrName>style.visibility</p:attrName>
                                        </p:attrNameLst>
                                      </p:cBhvr>
                                      <p:to>
                                        <p:strVal val="visible"/>
                                      </p:to>
                                    </p:set>
                                    <p:animEffect transition="in" filter="fade">
                                      <p:cBhvr>
                                        <p:cTn id="55" dur="500"/>
                                        <p:tgtEl>
                                          <p:spTgt spid="127"/>
                                        </p:tgtEl>
                                      </p:cBhvr>
                                    </p:animEffect>
                                  </p:childTnLst>
                                </p:cTn>
                              </p:par>
                              <p:par>
                                <p:cTn id="56" presetID="10" presetClass="entr" presetSubtype="0" fill="hold" grpId="0" nodeType="withEffect">
                                  <p:stCondLst>
                                    <p:cond delay="1200"/>
                                  </p:stCondLst>
                                  <p:childTnLst>
                                    <p:set>
                                      <p:cBhvr>
                                        <p:cTn id="57" dur="1" fill="hold">
                                          <p:stCondLst>
                                            <p:cond delay="0"/>
                                          </p:stCondLst>
                                        </p:cTn>
                                        <p:tgtEl>
                                          <p:spTgt spid="133"/>
                                        </p:tgtEl>
                                        <p:attrNameLst>
                                          <p:attrName>style.visibility</p:attrName>
                                        </p:attrNameLst>
                                      </p:cBhvr>
                                      <p:to>
                                        <p:strVal val="visible"/>
                                      </p:to>
                                    </p:set>
                                    <p:animEffect transition="in" filter="fade">
                                      <p:cBhvr>
                                        <p:cTn id="58" dur="500"/>
                                        <p:tgtEl>
                                          <p:spTgt spid="133"/>
                                        </p:tgtEl>
                                      </p:cBhvr>
                                    </p:animEffect>
                                  </p:childTnLst>
                                </p:cTn>
                              </p:par>
                              <p:par>
                                <p:cTn id="59" presetID="8" presetClass="emph" presetSubtype="0" repeatCount="indefinite" fill="hold" grpId="1" nodeType="withEffect">
                                  <p:stCondLst>
                                    <p:cond delay="0"/>
                                  </p:stCondLst>
                                  <p:childTnLst>
                                    <p:animRot by="86400000">
                                      <p:cBhvr>
                                        <p:cTn id="60" dur="8000" fill="hold"/>
                                        <p:tgtEl>
                                          <p:spTgt spid="127"/>
                                        </p:tgtEl>
                                        <p:attrNameLst>
                                          <p:attrName>r</p:attrName>
                                        </p:attrNameLst>
                                      </p:cBhvr>
                                    </p:animRot>
                                  </p:childTnLst>
                                </p:cTn>
                              </p:par>
                              <p:par>
                                <p:cTn id="61" presetID="10" presetClass="entr" presetSubtype="0" fill="hold" grpId="0" nodeType="withEffect">
                                  <p:stCondLst>
                                    <p:cond delay="1600"/>
                                  </p:stCondLst>
                                  <p:childTnLst>
                                    <p:set>
                                      <p:cBhvr>
                                        <p:cTn id="62" dur="1" fill="hold">
                                          <p:stCondLst>
                                            <p:cond delay="0"/>
                                          </p:stCondLst>
                                        </p:cTn>
                                        <p:tgtEl>
                                          <p:spTgt spid="128"/>
                                        </p:tgtEl>
                                        <p:attrNameLst>
                                          <p:attrName>style.visibility</p:attrName>
                                        </p:attrNameLst>
                                      </p:cBhvr>
                                      <p:to>
                                        <p:strVal val="visible"/>
                                      </p:to>
                                    </p:set>
                                    <p:animEffect transition="in" filter="fade">
                                      <p:cBhvr>
                                        <p:cTn id="63" dur="500"/>
                                        <p:tgtEl>
                                          <p:spTgt spid="128"/>
                                        </p:tgtEl>
                                      </p:cBhvr>
                                    </p:animEffect>
                                  </p:childTnLst>
                                </p:cTn>
                              </p:par>
                              <p:par>
                                <p:cTn id="64" presetID="10" presetClass="entr" presetSubtype="0" fill="hold" grpId="0" nodeType="withEffect">
                                  <p:stCondLst>
                                    <p:cond delay="1600"/>
                                  </p:stCondLst>
                                  <p:childTnLst>
                                    <p:set>
                                      <p:cBhvr>
                                        <p:cTn id="65" dur="1" fill="hold">
                                          <p:stCondLst>
                                            <p:cond delay="0"/>
                                          </p:stCondLst>
                                        </p:cTn>
                                        <p:tgtEl>
                                          <p:spTgt spid="134"/>
                                        </p:tgtEl>
                                        <p:attrNameLst>
                                          <p:attrName>style.visibility</p:attrName>
                                        </p:attrNameLst>
                                      </p:cBhvr>
                                      <p:to>
                                        <p:strVal val="visible"/>
                                      </p:to>
                                    </p:set>
                                    <p:animEffect transition="in" filter="fade">
                                      <p:cBhvr>
                                        <p:cTn id="66" dur="500"/>
                                        <p:tgtEl>
                                          <p:spTgt spid="134"/>
                                        </p:tgtEl>
                                      </p:cBhvr>
                                    </p:animEffect>
                                  </p:childTnLst>
                                </p:cTn>
                              </p:par>
                              <p:par>
                                <p:cTn id="67" presetID="8" presetClass="emph" presetSubtype="0" repeatCount="indefinite" fill="hold" grpId="1" nodeType="withEffect">
                                  <p:stCondLst>
                                    <p:cond delay="0"/>
                                  </p:stCondLst>
                                  <p:childTnLst>
                                    <p:animRot by="86400000">
                                      <p:cBhvr>
                                        <p:cTn id="68" dur="8000" fill="hold"/>
                                        <p:tgtEl>
                                          <p:spTgt spid="128"/>
                                        </p:tgtEl>
                                        <p:attrNameLst>
                                          <p:attrName>r</p:attrName>
                                        </p:attrNameLst>
                                      </p:cBhvr>
                                    </p:animRot>
                                  </p:childTnLst>
                                </p:cTn>
                              </p:par>
                              <p:par>
                                <p:cTn id="69" presetID="10" presetClass="entr" presetSubtype="0" fill="hold" grpId="0" nodeType="withEffect">
                                  <p:stCondLst>
                                    <p:cond delay="2000"/>
                                  </p:stCondLst>
                                  <p:childTnLst>
                                    <p:set>
                                      <p:cBhvr>
                                        <p:cTn id="70" dur="1" fill="hold">
                                          <p:stCondLst>
                                            <p:cond delay="0"/>
                                          </p:stCondLst>
                                        </p:cTn>
                                        <p:tgtEl>
                                          <p:spTgt spid="129"/>
                                        </p:tgtEl>
                                        <p:attrNameLst>
                                          <p:attrName>style.visibility</p:attrName>
                                        </p:attrNameLst>
                                      </p:cBhvr>
                                      <p:to>
                                        <p:strVal val="visible"/>
                                      </p:to>
                                    </p:set>
                                    <p:animEffect transition="in" filter="fade">
                                      <p:cBhvr>
                                        <p:cTn id="71" dur="500"/>
                                        <p:tgtEl>
                                          <p:spTgt spid="129"/>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135"/>
                                        </p:tgtEl>
                                        <p:attrNameLst>
                                          <p:attrName>style.visibility</p:attrName>
                                        </p:attrNameLst>
                                      </p:cBhvr>
                                      <p:to>
                                        <p:strVal val="visible"/>
                                      </p:to>
                                    </p:set>
                                    <p:animEffect transition="in" filter="fade">
                                      <p:cBhvr>
                                        <p:cTn id="74" dur="500"/>
                                        <p:tgtEl>
                                          <p:spTgt spid="135"/>
                                        </p:tgtEl>
                                      </p:cBhvr>
                                    </p:animEffect>
                                  </p:childTnLst>
                                </p:cTn>
                              </p:par>
                              <p:par>
                                <p:cTn id="75" presetID="8" presetClass="emph" presetSubtype="0" repeatCount="indefinite" fill="hold" grpId="1" nodeType="withEffect">
                                  <p:stCondLst>
                                    <p:cond delay="0"/>
                                  </p:stCondLst>
                                  <p:childTnLst>
                                    <p:animRot by="86400000">
                                      <p:cBhvr>
                                        <p:cTn id="76" dur="8000" fill="hold"/>
                                        <p:tgtEl>
                                          <p:spTgt spid="129"/>
                                        </p:tgtEl>
                                        <p:attrNameLst>
                                          <p:attrName>r</p:attrName>
                                        </p:attrNameLst>
                                      </p:cBhvr>
                                    </p:animRot>
                                  </p:childTnLst>
                                </p:cTn>
                              </p:par>
                              <p:par>
                                <p:cTn id="77" presetID="63" presetClass="path" presetSubtype="0" accel="50000" decel="50000" fill="hold" grpId="3" nodeType="withEffect">
                                  <p:stCondLst>
                                    <p:cond delay="2000"/>
                                  </p:stCondLst>
                                  <p:childTnLst>
                                    <p:animMotion origin="layout" path="M -4.16667E-7 6.35838E-7 L 0.40052 6.35838E-7 " pathEditMode="relative" rAng="0" ptsTypes="AA">
                                      <p:cBhvr>
                                        <p:cTn id="78" dur="1000" spd="-100000" fill="hold"/>
                                        <p:tgtEl>
                                          <p:spTgt spid="124"/>
                                        </p:tgtEl>
                                        <p:attrNameLst>
                                          <p:attrName>ppt_x</p:attrName>
                                          <p:attrName>ppt_y</p:attrName>
                                        </p:attrNameLst>
                                      </p:cBhvr>
                                      <p:rCtr x="20026" y="0"/>
                                    </p:animMotion>
                                  </p:childTnLst>
                                </p:cTn>
                              </p:par>
                              <p:par>
                                <p:cTn id="79" presetID="10" presetClass="entr" presetSubtype="0" fill="hold" grpId="0" nodeType="withEffect">
                                  <p:stCondLst>
                                    <p:cond delay="2800"/>
                                  </p:stCondLst>
                                  <p:childTnLst>
                                    <p:set>
                                      <p:cBhvr>
                                        <p:cTn id="80" dur="1" fill="hold">
                                          <p:stCondLst>
                                            <p:cond delay="0"/>
                                          </p:stCondLst>
                                        </p:cTn>
                                        <p:tgtEl>
                                          <p:spTgt spid="130"/>
                                        </p:tgtEl>
                                        <p:attrNameLst>
                                          <p:attrName>style.visibility</p:attrName>
                                        </p:attrNameLst>
                                      </p:cBhvr>
                                      <p:to>
                                        <p:strVal val="visible"/>
                                      </p:to>
                                    </p:set>
                                    <p:animEffect transition="in" filter="fade">
                                      <p:cBhvr>
                                        <p:cTn id="81" dur="500"/>
                                        <p:tgtEl>
                                          <p:spTgt spid="130"/>
                                        </p:tgtEl>
                                      </p:cBhvr>
                                    </p:animEffect>
                                  </p:childTnLst>
                                </p:cTn>
                              </p:par>
                              <p:par>
                                <p:cTn id="82" presetID="12" presetClass="entr" presetSubtype="2" fill="hold" grpId="0" nodeType="withEffect">
                                  <p:stCondLst>
                                    <p:cond delay="2800"/>
                                  </p:stCondLst>
                                  <p:childTnLst>
                                    <p:set>
                                      <p:cBhvr>
                                        <p:cTn id="83" dur="1" fill="hold">
                                          <p:stCondLst>
                                            <p:cond delay="0"/>
                                          </p:stCondLst>
                                        </p:cTn>
                                        <p:tgtEl>
                                          <p:spTgt spid="136"/>
                                        </p:tgtEl>
                                        <p:attrNameLst>
                                          <p:attrName>style.visibility</p:attrName>
                                        </p:attrNameLst>
                                      </p:cBhvr>
                                      <p:to>
                                        <p:strVal val="visible"/>
                                      </p:to>
                                    </p:set>
                                    <p:anim calcmode="lin" valueType="num">
                                      <p:cBhvr additive="base">
                                        <p:cTn id="84" dur="500"/>
                                        <p:tgtEl>
                                          <p:spTgt spid="136"/>
                                        </p:tgtEl>
                                        <p:attrNameLst>
                                          <p:attrName>ppt_x</p:attrName>
                                        </p:attrNameLst>
                                      </p:cBhvr>
                                      <p:tavLst>
                                        <p:tav tm="0">
                                          <p:val>
                                            <p:strVal val="#ppt_x+#ppt_w*1.125000"/>
                                          </p:val>
                                        </p:tav>
                                        <p:tav tm="100000">
                                          <p:val>
                                            <p:strVal val="#ppt_x"/>
                                          </p:val>
                                        </p:tav>
                                      </p:tavLst>
                                    </p:anim>
                                    <p:animEffect transition="in" filter="wipe(left)">
                                      <p:cBhvr>
                                        <p:cTn id="85" dur="500"/>
                                        <p:tgtEl>
                                          <p:spTgt spid="136"/>
                                        </p:tgtEl>
                                      </p:cBhvr>
                                    </p:animEffect>
                                  </p:childTnLst>
                                </p:cTn>
                              </p:par>
                              <p:par>
                                <p:cTn id="86" presetID="12" presetClass="entr" presetSubtype="2" fill="hold" grpId="0" nodeType="withEffect">
                                  <p:stCondLst>
                                    <p:cond delay="2800"/>
                                  </p:stCondLst>
                                  <p:childTnLst>
                                    <p:set>
                                      <p:cBhvr>
                                        <p:cTn id="87" dur="1" fill="hold">
                                          <p:stCondLst>
                                            <p:cond delay="0"/>
                                          </p:stCondLst>
                                        </p:cTn>
                                        <p:tgtEl>
                                          <p:spTgt spid="137"/>
                                        </p:tgtEl>
                                        <p:attrNameLst>
                                          <p:attrName>style.visibility</p:attrName>
                                        </p:attrNameLst>
                                      </p:cBhvr>
                                      <p:to>
                                        <p:strVal val="visible"/>
                                      </p:to>
                                    </p:set>
                                    <p:anim calcmode="lin" valueType="num">
                                      <p:cBhvr additive="base">
                                        <p:cTn id="88" dur="500"/>
                                        <p:tgtEl>
                                          <p:spTgt spid="137"/>
                                        </p:tgtEl>
                                        <p:attrNameLst>
                                          <p:attrName>ppt_x</p:attrName>
                                        </p:attrNameLst>
                                      </p:cBhvr>
                                      <p:tavLst>
                                        <p:tav tm="0">
                                          <p:val>
                                            <p:strVal val="#ppt_x+#ppt_w*1.125000"/>
                                          </p:val>
                                        </p:tav>
                                        <p:tav tm="100000">
                                          <p:val>
                                            <p:strVal val="#ppt_x"/>
                                          </p:val>
                                        </p:tav>
                                      </p:tavLst>
                                    </p:anim>
                                    <p:animEffect transition="in" filter="wipe(left)">
                                      <p:cBhvr>
                                        <p:cTn id="89" dur="500"/>
                                        <p:tgtEl>
                                          <p:spTgt spid="137"/>
                                        </p:tgtEl>
                                      </p:cBhvr>
                                    </p:animEffect>
                                  </p:childTnLst>
                                </p:cTn>
                              </p:par>
                              <p:par>
                                <p:cTn id="90" presetID="12" presetClass="entr" presetSubtype="2" fill="hold" grpId="0" nodeType="withEffect">
                                  <p:stCondLst>
                                    <p:cond delay="2800"/>
                                  </p:stCondLst>
                                  <p:childTnLst>
                                    <p:set>
                                      <p:cBhvr>
                                        <p:cTn id="91" dur="1" fill="hold">
                                          <p:stCondLst>
                                            <p:cond delay="0"/>
                                          </p:stCondLst>
                                        </p:cTn>
                                        <p:tgtEl>
                                          <p:spTgt spid="138"/>
                                        </p:tgtEl>
                                        <p:attrNameLst>
                                          <p:attrName>style.visibility</p:attrName>
                                        </p:attrNameLst>
                                      </p:cBhvr>
                                      <p:to>
                                        <p:strVal val="visible"/>
                                      </p:to>
                                    </p:set>
                                    <p:anim calcmode="lin" valueType="num">
                                      <p:cBhvr additive="base">
                                        <p:cTn id="92" dur="500"/>
                                        <p:tgtEl>
                                          <p:spTgt spid="138"/>
                                        </p:tgtEl>
                                        <p:attrNameLst>
                                          <p:attrName>ppt_x</p:attrName>
                                        </p:attrNameLst>
                                      </p:cBhvr>
                                      <p:tavLst>
                                        <p:tav tm="0">
                                          <p:val>
                                            <p:strVal val="#ppt_x+#ppt_w*1.125000"/>
                                          </p:val>
                                        </p:tav>
                                        <p:tav tm="100000">
                                          <p:val>
                                            <p:strVal val="#ppt_x"/>
                                          </p:val>
                                        </p:tav>
                                      </p:tavLst>
                                    </p:anim>
                                    <p:animEffect transition="in" filter="wipe(left)">
                                      <p:cBhvr>
                                        <p:cTn id="93" dur="500"/>
                                        <p:tgtEl>
                                          <p:spTgt spid="138"/>
                                        </p:tgtEl>
                                      </p:cBhvr>
                                    </p:animEffect>
                                  </p:childTnLst>
                                </p:cTn>
                              </p:par>
                              <p:par>
                                <p:cTn id="94" presetID="12" presetClass="entr" presetSubtype="8" fill="hold" grpId="0" nodeType="withEffect">
                                  <p:stCondLst>
                                    <p:cond delay="2800"/>
                                  </p:stCondLst>
                                  <p:childTnLst>
                                    <p:set>
                                      <p:cBhvr>
                                        <p:cTn id="95" dur="1" fill="hold">
                                          <p:stCondLst>
                                            <p:cond delay="0"/>
                                          </p:stCondLst>
                                        </p:cTn>
                                        <p:tgtEl>
                                          <p:spTgt spid="139"/>
                                        </p:tgtEl>
                                        <p:attrNameLst>
                                          <p:attrName>style.visibility</p:attrName>
                                        </p:attrNameLst>
                                      </p:cBhvr>
                                      <p:to>
                                        <p:strVal val="visible"/>
                                      </p:to>
                                    </p:set>
                                    <p:anim calcmode="lin" valueType="num">
                                      <p:cBhvr additive="base">
                                        <p:cTn id="96" dur="500"/>
                                        <p:tgtEl>
                                          <p:spTgt spid="139"/>
                                        </p:tgtEl>
                                        <p:attrNameLst>
                                          <p:attrName>ppt_x</p:attrName>
                                        </p:attrNameLst>
                                      </p:cBhvr>
                                      <p:tavLst>
                                        <p:tav tm="0">
                                          <p:val>
                                            <p:strVal val="#ppt_x-#ppt_w*1.125000"/>
                                          </p:val>
                                        </p:tav>
                                        <p:tav tm="100000">
                                          <p:val>
                                            <p:strVal val="#ppt_x"/>
                                          </p:val>
                                        </p:tav>
                                      </p:tavLst>
                                    </p:anim>
                                    <p:animEffect transition="in" filter="wipe(right)">
                                      <p:cBhvr>
                                        <p:cTn id="97" dur="500"/>
                                        <p:tgtEl>
                                          <p:spTgt spid="139"/>
                                        </p:tgtEl>
                                      </p:cBhvr>
                                    </p:animEffect>
                                  </p:childTnLst>
                                </p:cTn>
                              </p:par>
                              <p:par>
                                <p:cTn id="98" presetID="12" presetClass="entr" presetSubtype="8" fill="hold" grpId="0" nodeType="withEffect">
                                  <p:stCondLst>
                                    <p:cond delay="2800"/>
                                  </p:stCondLst>
                                  <p:childTnLst>
                                    <p:set>
                                      <p:cBhvr>
                                        <p:cTn id="99" dur="1" fill="hold">
                                          <p:stCondLst>
                                            <p:cond delay="0"/>
                                          </p:stCondLst>
                                        </p:cTn>
                                        <p:tgtEl>
                                          <p:spTgt spid="140"/>
                                        </p:tgtEl>
                                        <p:attrNameLst>
                                          <p:attrName>style.visibility</p:attrName>
                                        </p:attrNameLst>
                                      </p:cBhvr>
                                      <p:to>
                                        <p:strVal val="visible"/>
                                      </p:to>
                                    </p:set>
                                    <p:anim calcmode="lin" valueType="num">
                                      <p:cBhvr additive="base">
                                        <p:cTn id="100" dur="500"/>
                                        <p:tgtEl>
                                          <p:spTgt spid="140"/>
                                        </p:tgtEl>
                                        <p:attrNameLst>
                                          <p:attrName>ppt_x</p:attrName>
                                        </p:attrNameLst>
                                      </p:cBhvr>
                                      <p:tavLst>
                                        <p:tav tm="0">
                                          <p:val>
                                            <p:strVal val="#ppt_x-#ppt_w*1.125000"/>
                                          </p:val>
                                        </p:tav>
                                        <p:tav tm="100000">
                                          <p:val>
                                            <p:strVal val="#ppt_x"/>
                                          </p:val>
                                        </p:tav>
                                      </p:tavLst>
                                    </p:anim>
                                    <p:animEffect transition="in" filter="wipe(right)">
                                      <p:cBhvr>
                                        <p:cTn id="101" dur="500"/>
                                        <p:tgtEl>
                                          <p:spTgt spid="140"/>
                                        </p:tgtEl>
                                      </p:cBhvr>
                                    </p:animEffect>
                                  </p:childTnLst>
                                </p:cTn>
                              </p:par>
                              <p:par>
                                <p:cTn id="102" presetID="12" presetClass="entr" presetSubtype="8" fill="hold" grpId="0" nodeType="withEffect">
                                  <p:stCondLst>
                                    <p:cond delay="280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500"/>
                                        <p:tgtEl>
                                          <p:spTgt spid="141"/>
                                        </p:tgtEl>
                                        <p:attrNameLst>
                                          <p:attrName>ppt_x</p:attrName>
                                        </p:attrNameLst>
                                      </p:cBhvr>
                                      <p:tavLst>
                                        <p:tav tm="0">
                                          <p:val>
                                            <p:strVal val="#ppt_x-#ppt_w*1.125000"/>
                                          </p:val>
                                        </p:tav>
                                        <p:tav tm="100000">
                                          <p:val>
                                            <p:strVal val="#ppt_x"/>
                                          </p:val>
                                        </p:tav>
                                      </p:tavLst>
                                    </p:anim>
                                    <p:animEffect transition="in" filter="wipe(right)">
                                      <p:cBhvr>
                                        <p:cTn id="10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823" y="6679197"/>
            <a:ext cx="12190355" cy="203137"/>
          </a:xfrm>
          <a:prstGeom prst="rect">
            <a:avLst/>
          </a:prstGeom>
          <a:solidFill>
            <a:srgbClr val="0067B4"/>
          </a:solidFill>
          <a:ln>
            <a:noFill/>
          </a:ln>
        </p:spPr>
        <p:txBody>
          <a:bodyPr vert="horz" wrap="square" lIns="121872" tIns="60936" rIns="121872" bIns="60936" numCol="1" anchor="ctr" anchorCtr="0" compatLnSpc="1">
            <a:prstTxWarp prst="textNoShape">
              <a:avLst/>
            </a:prstTxWarp>
          </a:bodyPr>
          <a:lstStyle/>
          <a:p>
            <a:pPr algn="ctr" defTabSz="1218804" fontAlgn="base">
              <a:spcBef>
                <a:spcPct val="0"/>
              </a:spcBef>
              <a:spcAft>
                <a:spcPct val="0"/>
              </a:spcAft>
            </a:pPr>
            <a:endParaRPr lang="zh-CN" altLang="zh-CN" sz="2399">
              <a:solidFill>
                <a:prstClr val="black"/>
              </a:solidFill>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527609" y="266687"/>
            <a:ext cx="4098137" cy="63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0" tIns="60936" rIns="121870" bIns="6093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804" fontAlgn="base">
              <a:spcBef>
                <a:spcPct val="0"/>
              </a:spcBef>
              <a:spcAft>
                <a:spcPct val="0"/>
              </a:spcAft>
              <a:buNone/>
            </a:pPr>
            <a:r>
              <a:rPr lang="zh-CN" altLang="en-US" sz="3332" b="1" dirty="0">
                <a:solidFill>
                  <a:srgbClr val="0067B4"/>
                </a:solidFill>
                <a:latin typeface="Arial" panose="020B0604020202020204" pitchFamily="34" charset="0"/>
                <a:cs typeface="Arial" panose="020B0604020202020204" pitchFamily="34" charset="0"/>
              </a:rPr>
              <a:t>年度完成的主要工作</a:t>
            </a:r>
          </a:p>
        </p:txBody>
      </p:sp>
      <p:grpSp>
        <p:nvGrpSpPr>
          <p:cNvPr id="88" name="组合 87"/>
          <p:cNvGrpSpPr/>
          <p:nvPr/>
        </p:nvGrpSpPr>
        <p:grpSpPr>
          <a:xfrm>
            <a:off x="768124" y="339721"/>
            <a:ext cx="351013" cy="526521"/>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442764" y="991352"/>
            <a:ext cx="10748413"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0901431" y="246751"/>
            <a:ext cx="851516" cy="664678"/>
            <a:chOff x="241122" y="185120"/>
            <a:chExt cx="638834" cy="498662"/>
          </a:xfrm>
        </p:grpSpPr>
        <p:sp>
          <p:nvSpPr>
            <p:cNvPr id="92" name="矩形 91"/>
            <p:cNvSpPr/>
            <p:nvPr/>
          </p:nvSpPr>
          <p:spPr>
            <a:xfrm>
              <a:off x="258305" y="185120"/>
              <a:ext cx="602851" cy="346260"/>
            </a:xfrm>
            <a:prstGeom prst="rect">
              <a:avLst/>
            </a:prstGeom>
          </p:spPr>
          <p:txBody>
            <a:bodyPr wrap="none">
              <a:spAutoFit/>
            </a:bodyPr>
            <a:lstStyle/>
            <a:p>
              <a:pPr algn="ctr" defTabSz="1218804" fontAlgn="base">
                <a:spcBef>
                  <a:spcPct val="0"/>
                </a:spcBef>
                <a:spcAft>
                  <a:spcPct val="0"/>
                </a:spcAft>
              </a:pPr>
              <a:r>
                <a:rPr lang="en-US" altLang="zh-CN" sz="2399" dirty="0">
                  <a:solidFill>
                    <a:srgbClr val="0067B4"/>
                  </a:solidFill>
                  <a:latin typeface="Impact" pitchFamily="34" charset="0"/>
                  <a:ea typeface="黑体" pitchFamily="49" charset="-122"/>
                </a:rPr>
                <a:t>LOGO</a:t>
              </a:r>
              <a:endParaRPr lang="zh-CN" altLang="en-US" sz="2399" dirty="0">
                <a:solidFill>
                  <a:srgbClr val="0067B4"/>
                </a:solidFill>
                <a:latin typeface="Impact" pitchFamily="34" charset="0"/>
                <a:ea typeface="黑体" pitchFamily="49" charset="-122"/>
              </a:endParaRPr>
            </a:p>
          </p:txBody>
        </p:sp>
        <p:sp>
          <p:nvSpPr>
            <p:cNvPr id="93" name="矩形 92"/>
            <p:cNvSpPr/>
            <p:nvPr/>
          </p:nvSpPr>
          <p:spPr>
            <a:xfrm>
              <a:off x="241122" y="460623"/>
              <a:ext cx="638834" cy="223159"/>
            </a:xfrm>
            <a:prstGeom prst="rect">
              <a:avLst/>
            </a:prstGeom>
          </p:spPr>
          <p:txBody>
            <a:bodyPr wrap="none">
              <a:spAutoFit/>
            </a:bodyPr>
            <a:lstStyle/>
            <a:p>
              <a:pPr algn="ctr" defTabSz="1218804" fontAlgn="base">
                <a:spcBef>
                  <a:spcPct val="0"/>
                </a:spcBef>
                <a:spcAft>
                  <a:spcPct val="0"/>
                </a:spcAft>
              </a:pPr>
              <a:r>
                <a:rPr lang="en-US" altLang="zh-CN" sz="1333" dirty="0">
                  <a:solidFill>
                    <a:srgbClr val="0067B4"/>
                  </a:solidFill>
                  <a:latin typeface="Impact" pitchFamily="34" charset="0"/>
                  <a:ea typeface="微软雅黑" pitchFamily="34" charset="-122"/>
                </a:rPr>
                <a:t>TEXT HERE</a:t>
              </a:r>
              <a:endParaRPr lang="zh-CN" altLang="en-US" sz="1333" dirty="0">
                <a:solidFill>
                  <a:srgbClr val="0067B4"/>
                </a:solidFill>
                <a:latin typeface="Impact" pitchFamily="34" charset="0"/>
                <a:ea typeface="微软雅黑" pitchFamily="34" charset="-122"/>
              </a:endParaRPr>
            </a:p>
          </p:txBody>
        </p:sp>
      </p:grpSp>
      <p:sp>
        <p:nvSpPr>
          <p:cNvPr id="253" name="Freeform 13"/>
          <p:cNvSpPr>
            <a:spLocks noEditPoints="1"/>
          </p:cNvSpPr>
          <p:nvPr/>
        </p:nvSpPr>
        <p:spPr bwMode="auto">
          <a:xfrm rot="16200000">
            <a:off x="1011949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32" name="Freeform 11"/>
          <p:cNvSpPr>
            <a:spLocks noEditPoints="1"/>
          </p:cNvSpPr>
          <p:nvPr/>
        </p:nvSpPr>
        <p:spPr bwMode="auto">
          <a:xfrm rot="16200000">
            <a:off x="595616" y="3241542"/>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33" name="Freeform 12"/>
          <p:cNvSpPr>
            <a:spLocks noEditPoints="1"/>
          </p:cNvSpPr>
          <p:nvPr/>
        </p:nvSpPr>
        <p:spPr bwMode="auto">
          <a:xfrm rot="16200000">
            <a:off x="1544408" y="3241542"/>
            <a:ext cx="1523528" cy="1085896"/>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34" name="Freeform 13"/>
          <p:cNvSpPr>
            <a:spLocks noEditPoints="1"/>
          </p:cNvSpPr>
          <p:nvPr/>
        </p:nvSpPr>
        <p:spPr bwMode="auto">
          <a:xfrm rot="16200000">
            <a:off x="2480461" y="3242148"/>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35" name="Freeform 13"/>
          <p:cNvSpPr>
            <a:spLocks noEditPoints="1"/>
          </p:cNvSpPr>
          <p:nvPr/>
        </p:nvSpPr>
        <p:spPr bwMode="auto">
          <a:xfrm rot="16200000">
            <a:off x="3407487" y="3242148"/>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36" name="Freeform 13"/>
          <p:cNvSpPr>
            <a:spLocks noEditPoints="1"/>
          </p:cNvSpPr>
          <p:nvPr/>
        </p:nvSpPr>
        <p:spPr bwMode="auto">
          <a:xfrm rot="16200000">
            <a:off x="4332336"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37" name="Freeform 13"/>
          <p:cNvSpPr>
            <a:spLocks noEditPoints="1"/>
          </p:cNvSpPr>
          <p:nvPr/>
        </p:nvSpPr>
        <p:spPr bwMode="auto">
          <a:xfrm rot="16200000">
            <a:off x="5307311"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38" name="Freeform 13"/>
          <p:cNvSpPr>
            <a:spLocks noEditPoints="1"/>
          </p:cNvSpPr>
          <p:nvPr/>
        </p:nvSpPr>
        <p:spPr bwMode="auto">
          <a:xfrm rot="16200000">
            <a:off x="625031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39" name="Freeform 13"/>
          <p:cNvSpPr>
            <a:spLocks noEditPoints="1"/>
          </p:cNvSpPr>
          <p:nvPr/>
        </p:nvSpPr>
        <p:spPr bwMode="auto">
          <a:xfrm rot="16200000">
            <a:off x="7193328"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40" name="Freeform 13"/>
          <p:cNvSpPr>
            <a:spLocks noEditPoints="1"/>
          </p:cNvSpPr>
          <p:nvPr/>
        </p:nvSpPr>
        <p:spPr bwMode="auto">
          <a:xfrm rot="16200000">
            <a:off x="8138509"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41" name="Freeform 13"/>
          <p:cNvSpPr>
            <a:spLocks noEditPoints="1"/>
          </p:cNvSpPr>
          <p:nvPr/>
        </p:nvSpPr>
        <p:spPr bwMode="auto">
          <a:xfrm rot="16200000">
            <a:off x="9113484" y="3242150"/>
            <a:ext cx="1523528" cy="1084681"/>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91400" tIns="45699" rIns="91400" bIns="45699" numCol="1" anchor="t" anchorCtr="0" compatLnSpc="1">
            <a:prstTxWarp prst="textNoShape">
              <a:avLst/>
            </a:prstTxWarp>
          </a:bodyPr>
          <a:lstStyle/>
          <a:p>
            <a:pPr algn="ctr" defTabSz="1218804">
              <a:defRPr/>
            </a:pPr>
            <a:endParaRPr lang="zh-CN" altLang="en-US" sz="2399" kern="0">
              <a:solidFill>
                <a:sysClr val="windowText" lastClr="000000"/>
              </a:solidFill>
              <a:latin typeface="Arial" pitchFamily="34" charset="0"/>
              <a:ea typeface="黑体" pitchFamily="49" charset="-122"/>
            </a:endParaRPr>
          </a:p>
        </p:txBody>
      </p:sp>
      <p:sp>
        <p:nvSpPr>
          <p:cNvPr id="242" name="TextBox 241"/>
          <p:cNvSpPr txBox="1"/>
          <p:nvPr/>
        </p:nvSpPr>
        <p:spPr>
          <a:xfrm>
            <a:off x="1073272" y="3277477"/>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2</a:t>
            </a:r>
            <a:r>
              <a:rPr lang="zh-CN" altLang="en-US" sz="2266" b="1" dirty="0">
                <a:solidFill>
                  <a:prstClr val="white"/>
                </a:solidFill>
                <a:latin typeface="微软雅黑" pitchFamily="34" charset="-122"/>
                <a:ea typeface="微软雅黑" pitchFamily="34" charset="-122"/>
              </a:rPr>
              <a:t>月份</a:t>
            </a:r>
          </a:p>
        </p:txBody>
      </p:sp>
      <p:sp>
        <p:nvSpPr>
          <p:cNvPr id="243" name="TextBox 242"/>
          <p:cNvSpPr txBox="1"/>
          <p:nvPr/>
        </p:nvSpPr>
        <p:spPr>
          <a:xfrm>
            <a:off x="2088959" y="3277477"/>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3</a:t>
            </a:r>
            <a:r>
              <a:rPr lang="zh-CN" altLang="en-US" sz="2266" b="1" dirty="0">
                <a:solidFill>
                  <a:prstClr val="white"/>
                </a:solidFill>
                <a:latin typeface="微软雅黑" pitchFamily="34" charset="-122"/>
                <a:ea typeface="微软雅黑" pitchFamily="34" charset="-122"/>
              </a:rPr>
              <a:t>月份</a:t>
            </a:r>
          </a:p>
        </p:txBody>
      </p:sp>
      <p:sp>
        <p:nvSpPr>
          <p:cNvPr id="244" name="TextBox 243"/>
          <p:cNvSpPr txBox="1"/>
          <p:nvPr/>
        </p:nvSpPr>
        <p:spPr>
          <a:xfrm>
            <a:off x="3003076" y="3277477"/>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4</a:t>
            </a:r>
            <a:r>
              <a:rPr lang="zh-CN" altLang="en-US" sz="2266" b="1" dirty="0">
                <a:solidFill>
                  <a:prstClr val="white"/>
                </a:solidFill>
                <a:latin typeface="微软雅黑" pitchFamily="34" charset="-122"/>
                <a:ea typeface="微软雅黑" pitchFamily="34" charset="-122"/>
              </a:rPr>
              <a:t>月份</a:t>
            </a:r>
          </a:p>
        </p:txBody>
      </p:sp>
      <p:sp>
        <p:nvSpPr>
          <p:cNvPr id="245" name="TextBox 244"/>
          <p:cNvSpPr txBox="1"/>
          <p:nvPr/>
        </p:nvSpPr>
        <p:spPr>
          <a:xfrm>
            <a:off x="3917194" y="3277477"/>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5</a:t>
            </a:r>
            <a:r>
              <a:rPr lang="zh-CN" altLang="en-US" sz="2266" b="1" dirty="0">
                <a:solidFill>
                  <a:prstClr val="white"/>
                </a:solidFill>
                <a:latin typeface="微软雅黑" pitchFamily="34" charset="-122"/>
                <a:ea typeface="微软雅黑" pitchFamily="34" charset="-122"/>
              </a:rPr>
              <a:t>月份</a:t>
            </a:r>
          </a:p>
        </p:txBody>
      </p:sp>
      <p:sp>
        <p:nvSpPr>
          <p:cNvPr id="246" name="TextBox 245"/>
          <p:cNvSpPr txBox="1"/>
          <p:nvPr/>
        </p:nvSpPr>
        <p:spPr>
          <a:xfrm>
            <a:off x="4831312" y="3277477"/>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6</a:t>
            </a:r>
            <a:r>
              <a:rPr lang="zh-CN" altLang="en-US" sz="2266" b="1" dirty="0">
                <a:solidFill>
                  <a:prstClr val="white"/>
                </a:solidFill>
                <a:latin typeface="微软雅黑" pitchFamily="34" charset="-122"/>
                <a:ea typeface="微软雅黑" pitchFamily="34" charset="-122"/>
              </a:rPr>
              <a:t>月份</a:t>
            </a:r>
          </a:p>
        </p:txBody>
      </p:sp>
      <p:sp>
        <p:nvSpPr>
          <p:cNvPr id="247" name="TextBox 246"/>
          <p:cNvSpPr txBox="1"/>
          <p:nvPr/>
        </p:nvSpPr>
        <p:spPr>
          <a:xfrm>
            <a:off x="5846999" y="3277477"/>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7</a:t>
            </a:r>
            <a:r>
              <a:rPr lang="zh-CN" altLang="en-US" sz="2266" b="1" dirty="0">
                <a:solidFill>
                  <a:prstClr val="white"/>
                </a:solidFill>
                <a:latin typeface="微软雅黑" pitchFamily="34" charset="-122"/>
                <a:ea typeface="微软雅黑" pitchFamily="34" charset="-122"/>
              </a:rPr>
              <a:t>月份</a:t>
            </a:r>
          </a:p>
        </p:txBody>
      </p:sp>
      <p:sp>
        <p:nvSpPr>
          <p:cNvPr id="248" name="TextBox 247"/>
          <p:cNvSpPr txBox="1"/>
          <p:nvPr/>
        </p:nvSpPr>
        <p:spPr>
          <a:xfrm>
            <a:off x="6761117" y="3277477"/>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8</a:t>
            </a:r>
            <a:r>
              <a:rPr lang="zh-CN" altLang="en-US" sz="2266" b="1" dirty="0">
                <a:solidFill>
                  <a:prstClr val="white"/>
                </a:solidFill>
                <a:latin typeface="微软雅黑" pitchFamily="34" charset="-122"/>
                <a:ea typeface="微软雅黑" pitchFamily="34" charset="-122"/>
              </a:rPr>
              <a:t>月份</a:t>
            </a:r>
          </a:p>
        </p:txBody>
      </p:sp>
      <p:sp>
        <p:nvSpPr>
          <p:cNvPr id="249" name="TextBox 248"/>
          <p:cNvSpPr txBox="1"/>
          <p:nvPr/>
        </p:nvSpPr>
        <p:spPr>
          <a:xfrm>
            <a:off x="7675234" y="3277477"/>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9</a:t>
            </a:r>
            <a:r>
              <a:rPr lang="zh-CN" altLang="en-US" sz="2266" b="1" dirty="0">
                <a:solidFill>
                  <a:prstClr val="white"/>
                </a:solidFill>
                <a:latin typeface="微软雅黑" pitchFamily="34" charset="-122"/>
                <a:ea typeface="微软雅黑" pitchFamily="34" charset="-122"/>
              </a:rPr>
              <a:t>月份</a:t>
            </a:r>
          </a:p>
        </p:txBody>
      </p:sp>
      <p:sp>
        <p:nvSpPr>
          <p:cNvPr id="250" name="TextBox 249"/>
          <p:cNvSpPr txBox="1"/>
          <p:nvPr/>
        </p:nvSpPr>
        <p:spPr>
          <a:xfrm>
            <a:off x="8690921" y="3277476"/>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10</a:t>
            </a:r>
            <a:r>
              <a:rPr lang="zh-CN" altLang="en-US" sz="2266" b="1" dirty="0">
                <a:solidFill>
                  <a:prstClr val="white"/>
                </a:solidFill>
                <a:latin typeface="微软雅黑" pitchFamily="34" charset="-122"/>
                <a:ea typeface="微软雅黑" pitchFamily="34" charset="-122"/>
              </a:rPr>
              <a:t>月份</a:t>
            </a:r>
          </a:p>
        </p:txBody>
      </p:sp>
      <p:sp>
        <p:nvSpPr>
          <p:cNvPr id="251" name="TextBox 250"/>
          <p:cNvSpPr txBox="1"/>
          <p:nvPr/>
        </p:nvSpPr>
        <p:spPr>
          <a:xfrm>
            <a:off x="9670268" y="3277476"/>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11</a:t>
            </a:r>
            <a:r>
              <a:rPr lang="zh-CN" altLang="en-US" sz="2266" b="1" dirty="0">
                <a:solidFill>
                  <a:prstClr val="white"/>
                </a:solidFill>
                <a:latin typeface="微软雅黑" pitchFamily="34" charset="-122"/>
                <a:ea typeface="微软雅黑" pitchFamily="34" charset="-122"/>
              </a:rPr>
              <a:t>月份</a:t>
            </a:r>
          </a:p>
        </p:txBody>
      </p:sp>
      <p:sp>
        <p:nvSpPr>
          <p:cNvPr id="254" name="TextBox 253"/>
          <p:cNvSpPr txBox="1"/>
          <p:nvPr/>
        </p:nvSpPr>
        <p:spPr>
          <a:xfrm>
            <a:off x="10714974" y="3277476"/>
            <a:ext cx="544183" cy="1138346"/>
          </a:xfrm>
          <a:prstGeom prst="rect">
            <a:avLst/>
          </a:prstGeom>
          <a:noFill/>
        </p:spPr>
        <p:txBody>
          <a:bodyPr wrap="square" lIns="91400" tIns="45699" rIns="91400" bIns="45699" rtlCol="0">
            <a:spAutoFit/>
          </a:bodyPr>
          <a:lstStyle/>
          <a:p>
            <a:pPr algn="ctr" defTabSz="1218804" fontAlgn="base">
              <a:spcBef>
                <a:spcPct val="0"/>
              </a:spcBef>
              <a:spcAft>
                <a:spcPct val="0"/>
              </a:spcAft>
            </a:pPr>
            <a:r>
              <a:rPr lang="en-US" altLang="zh-CN" sz="2266" b="1" dirty="0">
                <a:solidFill>
                  <a:prstClr val="white"/>
                </a:solidFill>
                <a:latin typeface="微软雅黑" pitchFamily="34" charset="-122"/>
                <a:ea typeface="微软雅黑" pitchFamily="34" charset="-122"/>
              </a:rPr>
              <a:t>12</a:t>
            </a:r>
            <a:r>
              <a:rPr lang="zh-CN" altLang="en-US" sz="2266" b="1" dirty="0">
                <a:solidFill>
                  <a:prstClr val="white"/>
                </a:solidFill>
                <a:latin typeface="微软雅黑" pitchFamily="34" charset="-122"/>
                <a:ea typeface="微软雅黑" pitchFamily="34" charset="-122"/>
              </a:rPr>
              <a:t>月份</a:t>
            </a:r>
          </a:p>
        </p:txBody>
      </p:sp>
      <p:cxnSp>
        <p:nvCxnSpPr>
          <p:cNvPr id="280" name="直接连接符 279"/>
          <p:cNvCxnSpPr/>
          <p:nvPr/>
        </p:nvCxnSpPr>
        <p:spPr>
          <a:xfrm>
            <a:off x="1322273" y="4534044"/>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2236391" y="2210178"/>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3133581" y="4534044"/>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4132339" y="2210178"/>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4999905" y="4534044"/>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5960575" y="2210178"/>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6912781" y="4534044"/>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7771883" y="2210178"/>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8825658" y="4534044"/>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9735543" y="2210178"/>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10823174" y="4534044"/>
            <a:ext cx="0" cy="812548"/>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500924"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292" name="Rectangle 28"/>
          <p:cNvSpPr>
            <a:spLocks noChangeArrowheads="1"/>
          </p:cNvSpPr>
          <p:nvPr/>
        </p:nvSpPr>
        <p:spPr bwMode="auto">
          <a:xfrm>
            <a:off x="1374621"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293" name="Rectangle 28"/>
          <p:cNvSpPr>
            <a:spLocks noChangeArrowheads="1"/>
          </p:cNvSpPr>
          <p:nvPr/>
        </p:nvSpPr>
        <p:spPr bwMode="auto">
          <a:xfrm>
            <a:off x="2236392"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294" name="Rectangle 28"/>
          <p:cNvSpPr>
            <a:spLocks noChangeArrowheads="1"/>
          </p:cNvSpPr>
          <p:nvPr/>
        </p:nvSpPr>
        <p:spPr bwMode="auto">
          <a:xfrm>
            <a:off x="3252079"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295" name="Rectangle 28"/>
          <p:cNvSpPr>
            <a:spLocks noChangeArrowheads="1"/>
          </p:cNvSpPr>
          <p:nvPr/>
        </p:nvSpPr>
        <p:spPr bwMode="auto">
          <a:xfrm>
            <a:off x="4090020"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296" name="Rectangle 28"/>
          <p:cNvSpPr>
            <a:spLocks noChangeArrowheads="1"/>
          </p:cNvSpPr>
          <p:nvPr/>
        </p:nvSpPr>
        <p:spPr bwMode="auto">
          <a:xfrm>
            <a:off x="5029530"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297" name="Rectangle 28"/>
          <p:cNvSpPr>
            <a:spLocks noChangeArrowheads="1"/>
          </p:cNvSpPr>
          <p:nvPr/>
        </p:nvSpPr>
        <p:spPr bwMode="auto">
          <a:xfrm>
            <a:off x="5969040"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298" name="Rectangle 28"/>
          <p:cNvSpPr>
            <a:spLocks noChangeArrowheads="1"/>
          </p:cNvSpPr>
          <p:nvPr/>
        </p:nvSpPr>
        <p:spPr bwMode="auto">
          <a:xfrm>
            <a:off x="6829968"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299" name="Rectangle 28"/>
          <p:cNvSpPr>
            <a:spLocks noChangeArrowheads="1"/>
          </p:cNvSpPr>
          <p:nvPr/>
        </p:nvSpPr>
        <p:spPr bwMode="auto">
          <a:xfrm>
            <a:off x="7845654"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300" name="Rectangle 28"/>
          <p:cNvSpPr>
            <a:spLocks noChangeArrowheads="1"/>
          </p:cNvSpPr>
          <p:nvPr/>
        </p:nvSpPr>
        <p:spPr bwMode="auto">
          <a:xfrm>
            <a:off x="8759772" y="1600764"/>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
        <p:nvSpPr>
          <p:cNvPr id="301" name="Rectangle 28"/>
          <p:cNvSpPr>
            <a:spLocks noChangeArrowheads="1"/>
          </p:cNvSpPr>
          <p:nvPr/>
        </p:nvSpPr>
        <p:spPr bwMode="auto">
          <a:xfrm>
            <a:off x="9877027" y="5257236"/>
            <a:ext cx="1805249" cy="58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3" rIns="91424" bIns="45713">
            <a:spAutoFit/>
          </a:bodyPr>
          <a:lstStyle/>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a:p>
            <a:pPr algn="ctr" defTabSz="1218804">
              <a:lnSpc>
                <a:spcPct val="120000"/>
              </a:lnSpc>
              <a:defRPr/>
            </a:pPr>
            <a:r>
              <a:rPr lang="zh-CN" altLang="en-US" sz="1333" kern="0" dirty="0">
                <a:solidFill>
                  <a:srgbClr val="7F7F7F">
                    <a:lumMod val="50000"/>
                  </a:srgb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675738349"/>
      </p:ext>
    </p:extLst>
  </p:cSld>
  <p:clrMapOvr>
    <a:masterClrMapping/>
  </p:clrMapOvr>
  <p:transition spd="slow" advTm="7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253"/>
                                        </p:tgtEl>
                                        <p:attrNameLst>
                                          <p:attrName>style.visibility</p:attrName>
                                        </p:attrNameLst>
                                      </p:cBhvr>
                                      <p:to>
                                        <p:strVal val="visible"/>
                                      </p:to>
                                    </p:set>
                                    <p:anim calcmode="lin" valueType="num">
                                      <p:cBhvr additive="base">
                                        <p:cTn id="25" dur="500" fill="hold"/>
                                        <p:tgtEl>
                                          <p:spTgt spid="253"/>
                                        </p:tgtEl>
                                        <p:attrNameLst>
                                          <p:attrName>ppt_x</p:attrName>
                                        </p:attrNameLst>
                                      </p:cBhvr>
                                      <p:tavLst>
                                        <p:tav tm="0">
                                          <p:val>
                                            <p:strVal val="0-#ppt_w/2"/>
                                          </p:val>
                                        </p:tav>
                                        <p:tav tm="100000">
                                          <p:val>
                                            <p:strVal val="#ppt_x"/>
                                          </p:val>
                                        </p:tav>
                                      </p:tavLst>
                                    </p:anim>
                                    <p:anim calcmode="lin" valueType="num">
                                      <p:cBhvr additive="base">
                                        <p:cTn id="26" dur="500" fill="hold"/>
                                        <p:tgtEl>
                                          <p:spTgt spid="2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241"/>
                                        </p:tgtEl>
                                        <p:attrNameLst>
                                          <p:attrName>style.visibility</p:attrName>
                                        </p:attrNameLst>
                                      </p:cBhvr>
                                      <p:to>
                                        <p:strVal val="visible"/>
                                      </p:to>
                                    </p:set>
                                    <p:anim calcmode="lin" valueType="num">
                                      <p:cBhvr additive="base">
                                        <p:cTn id="29" dur="500" fill="hold"/>
                                        <p:tgtEl>
                                          <p:spTgt spid="241"/>
                                        </p:tgtEl>
                                        <p:attrNameLst>
                                          <p:attrName>ppt_x</p:attrName>
                                        </p:attrNameLst>
                                      </p:cBhvr>
                                      <p:tavLst>
                                        <p:tav tm="0">
                                          <p:val>
                                            <p:strVal val="0-#ppt_w/2"/>
                                          </p:val>
                                        </p:tav>
                                        <p:tav tm="100000">
                                          <p:val>
                                            <p:strVal val="#ppt_x"/>
                                          </p:val>
                                        </p:tav>
                                      </p:tavLst>
                                    </p:anim>
                                    <p:anim calcmode="lin" valueType="num">
                                      <p:cBhvr additive="base">
                                        <p:cTn id="30" dur="500" fill="hold"/>
                                        <p:tgtEl>
                                          <p:spTgt spid="24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300"/>
                                  </p:stCondLst>
                                  <p:childTnLst>
                                    <p:set>
                                      <p:cBhvr>
                                        <p:cTn id="32" dur="1" fill="hold">
                                          <p:stCondLst>
                                            <p:cond delay="0"/>
                                          </p:stCondLst>
                                        </p:cTn>
                                        <p:tgtEl>
                                          <p:spTgt spid="240"/>
                                        </p:tgtEl>
                                        <p:attrNameLst>
                                          <p:attrName>style.visibility</p:attrName>
                                        </p:attrNameLst>
                                      </p:cBhvr>
                                      <p:to>
                                        <p:strVal val="visible"/>
                                      </p:to>
                                    </p:set>
                                    <p:anim calcmode="lin" valueType="num">
                                      <p:cBhvr additive="base">
                                        <p:cTn id="33" dur="500" fill="hold"/>
                                        <p:tgtEl>
                                          <p:spTgt spid="240"/>
                                        </p:tgtEl>
                                        <p:attrNameLst>
                                          <p:attrName>ppt_x</p:attrName>
                                        </p:attrNameLst>
                                      </p:cBhvr>
                                      <p:tavLst>
                                        <p:tav tm="0">
                                          <p:val>
                                            <p:strVal val="0-#ppt_w/2"/>
                                          </p:val>
                                        </p:tav>
                                        <p:tav tm="100000">
                                          <p:val>
                                            <p:strVal val="#ppt_x"/>
                                          </p:val>
                                        </p:tav>
                                      </p:tavLst>
                                    </p:anim>
                                    <p:anim calcmode="lin" valueType="num">
                                      <p:cBhvr additive="base">
                                        <p:cTn id="34" dur="500" fill="hold"/>
                                        <p:tgtEl>
                                          <p:spTgt spid="24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239"/>
                                        </p:tgtEl>
                                        <p:attrNameLst>
                                          <p:attrName>style.visibility</p:attrName>
                                        </p:attrNameLst>
                                      </p:cBhvr>
                                      <p:to>
                                        <p:strVal val="visible"/>
                                      </p:to>
                                    </p:set>
                                    <p:anim calcmode="lin" valueType="num">
                                      <p:cBhvr additive="base">
                                        <p:cTn id="37" dur="500" fill="hold"/>
                                        <p:tgtEl>
                                          <p:spTgt spid="239"/>
                                        </p:tgtEl>
                                        <p:attrNameLst>
                                          <p:attrName>ppt_x</p:attrName>
                                        </p:attrNameLst>
                                      </p:cBhvr>
                                      <p:tavLst>
                                        <p:tav tm="0">
                                          <p:val>
                                            <p:strVal val="0-#ppt_w/2"/>
                                          </p:val>
                                        </p:tav>
                                        <p:tav tm="100000">
                                          <p:val>
                                            <p:strVal val="#ppt_x"/>
                                          </p:val>
                                        </p:tav>
                                      </p:tavLst>
                                    </p:anim>
                                    <p:anim calcmode="lin" valueType="num">
                                      <p:cBhvr additive="base">
                                        <p:cTn id="38" dur="500" fill="hold"/>
                                        <p:tgtEl>
                                          <p:spTgt spid="23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600"/>
                                  </p:stCondLst>
                                  <p:childTnLst>
                                    <p:set>
                                      <p:cBhvr>
                                        <p:cTn id="40" dur="1" fill="hold">
                                          <p:stCondLst>
                                            <p:cond delay="0"/>
                                          </p:stCondLst>
                                        </p:cTn>
                                        <p:tgtEl>
                                          <p:spTgt spid="238"/>
                                        </p:tgtEl>
                                        <p:attrNameLst>
                                          <p:attrName>style.visibility</p:attrName>
                                        </p:attrNameLst>
                                      </p:cBhvr>
                                      <p:to>
                                        <p:strVal val="visible"/>
                                      </p:to>
                                    </p:set>
                                    <p:anim calcmode="lin" valueType="num">
                                      <p:cBhvr additive="base">
                                        <p:cTn id="41" dur="500" fill="hold"/>
                                        <p:tgtEl>
                                          <p:spTgt spid="238"/>
                                        </p:tgtEl>
                                        <p:attrNameLst>
                                          <p:attrName>ppt_x</p:attrName>
                                        </p:attrNameLst>
                                      </p:cBhvr>
                                      <p:tavLst>
                                        <p:tav tm="0">
                                          <p:val>
                                            <p:strVal val="0-#ppt_w/2"/>
                                          </p:val>
                                        </p:tav>
                                        <p:tav tm="100000">
                                          <p:val>
                                            <p:strVal val="#ppt_x"/>
                                          </p:val>
                                        </p:tav>
                                      </p:tavLst>
                                    </p:anim>
                                    <p:anim calcmode="lin" valueType="num">
                                      <p:cBhvr additive="base">
                                        <p:cTn id="42" dur="500" fill="hold"/>
                                        <p:tgtEl>
                                          <p:spTgt spid="23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800"/>
                                  </p:stCondLst>
                                  <p:childTnLst>
                                    <p:set>
                                      <p:cBhvr>
                                        <p:cTn id="44" dur="1" fill="hold">
                                          <p:stCondLst>
                                            <p:cond delay="0"/>
                                          </p:stCondLst>
                                        </p:cTn>
                                        <p:tgtEl>
                                          <p:spTgt spid="237"/>
                                        </p:tgtEl>
                                        <p:attrNameLst>
                                          <p:attrName>style.visibility</p:attrName>
                                        </p:attrNameLst>
                                      </p:cBhvr>
                                      <p:to>
                                        <p:strVal val="visible"/>
                                      </p:to>
                                    </p:set>
                                    <p:anim calcmode="lin" valueType="num">
                                      <p:cBhvr additive="base">
                                        <p:cTn id="45" dur="500" fill="hold"/>
                                        <p:tgtEl>
                                          <p:spTgt spid="237"/>
                                        </p:tgtEl>
                                        <p:attrNameLst>
                                          <p:attrName>ppt_x</p:attrName>
                                        </p:attrNameLst>
                                      </p:cBhvr>
                                      <p:tavLst>
                                        <p:tav tm="0">
                                          <p:val>
                                            <p:strVal val="0-#ppt_w/2"/>
                                          </p:val>
                                        </p:tav>
                                        <p:tav tm="100000">
                                          <p:val>
                                            <p:strVal val="#ppt_x"/>
                                          </p:val>
                                        </p:tav>
                                      </p:tavLst>
                                    </p:anim>
                                    <p:anim calcmode="lin" valueType="num">
                                      <p:cBhvr additive="base">
                                        <p:cTn id="46" dur="500" fill="hold"/>
                                        <p:tgtEl>
                                          <p:spTgt spid="23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900"/>
                                  </p:stCondLst>
                                  <p:childTnLst>
                                    <p:set>
                                      <p:cBhvr>
                                        <p:cTn id="48" dur="1" fill="hold">
                                          <p:stCondLst>
                                            <p:cond delay="0"/>
                                          </p:stCondLst>
                                        </p:cTn>
                                        <p:tgtEl>
                                          <p:spTgt spid="236"/>
                                        </p:tgtEl>
                                        <p:attrNameLst>
                                          <p:attrName>style.visibility</p:attrName>
                                        </p:attrNameLst>
                                      </p:cBhvr>
                                      <p:to>
                                        <p:strVal val="visible"/>
                                      </p:to>
                                    </p:set>
                                    <p:anim calcmode="lin" valueType="num">
                                      <p:cBhvr additive="base">
                                        <p:cTn id="49" dur="500" fill="hold"/>
                                        <p:tgtEl>
                                          <p:spTgt spid="236"/>
                                        </p:tgtEl>
                                        <p:attrNameLst>
                                          <p:attrName>ppt_x</p:attrName>
                                        </p:attrNameLst>
                                      </p:cBhvr>
                                      <p:tavLst>
                                        <p:tav tm="0">
                                          <p:val>
                                            <p:strVal val="0-#ppt_w/2"/>
                                          </p:val>
                                        </p:tav>
                                        <p:tav tm="100000">
                                          <p:val>
                                            <p:strVal val="#ppt_x"/>
                                          </p:val>
                                        </p:tav>
                                      </p:tavLst>
                                    </p:anim>
                                    <p:anim calcmode="lin" valueType="num">
                                      <p:cBhvr additive="base">
                                        <p:cTn id="50" dur="500" fill="hold"/>
                                        <p:tgtEl>
                                          <p:spTgt spid="23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100"/>
                                  </p:stCondLst>
                                  <p:childTnLst>
                                    <p:set>
                                      <p:cBhvr>
                                        <p:cTn id="52" dur="1" fill="hold">
                                          <p:stCondLst>
                                            <p:cond delay="0"/>
                                          </p:stCondLst>
                                        </p:cTn>
                                        <p:tgtEl>
                                          <p:spTgt spid="235"/>
                                        </p:tgtEl>
                                        <p:attrNameLst>
                                          <p:attrName>style.visibility</p:attrName>
                                        </p:attrNameLst>
                                      </p:cBhvr>
                                      <p:to>
                                        <p:strVal val="visible"/>
                                      </p:to>
                                    </p:set>
                                    <p:anim calcmode="lin" valueType="num">
                                      <p:cBhvr additive="base">
                                        <p:cTn id="53" dur="500" fill="hold"/>
                                        <p:tgtEl>
                                          <p:spTgt spid="235"/>
                                        </p:tgtEl>
                                        <p:attrNameLst>
                                          <p:attrName>ppt_x</p:attrName>
                                        </p:attrNameLst>
                                      </p:cBhvr>
                                      <p:tavLst>
                                        <p:tav tm="0">
                                          <p:val>
                                            <p:strVal val="0-#ppt_w/2"/>
                                          </p:val>
                                        </p:tav>
                                        <p:tav tm="100000">
                                          <p:val>
                                            <p:strVal val="#ppt_x"/>
                                          </p:val>
                                        </p:tav>
                                      </p:tavLst>
                                    </p:anim>
                                    <p:anim calcmode="lin" valueType="num">
                                      <p:cBhvr additive="base">
                                        <p:cTn id="54" dur="500" fill="hold"/>
                                        <p:tgtEl>
                                          <p:spTgt spid="23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1200"/>
                                  </p:stCondLst>
                                  <p:childTnLst>
                                    <p:set>
                                      <p:cBhvr>
                                        <p:cTn id="56" dur="1" fill="hold">
                                          <p:stCondLst>
                                            <p:cond delay="0"/>
                                          </p:stCondLst>
                                        </p:cTn>
                                        <p:tgtEl>
                                          <p:spTgt spid="234"/>
                                        </p:tgtEl>
                                        <p:attrNameLst>
                                          <p:attrName>style.visibility</p:attrName>
                                        </p:attrNameLst>
                                      </p:cBhvr>
                                      <p:to>
                                        <p:strVal val="visible"/>
                                      </p:to>
                                    </p:set>
                                    <p:anim calcmode="lin" valueType="num">
                                      <p:cBhvr additive="base">
                                        <p:cTn id="57" dur="500" fill="hold"/>
                                        <p:tgtEl>
                                          <p:spTgt spid="234"/>
                                        </p:tgtEl>
                                        <p:attrNameLst>
                                          <p:attrName>ppt_x</p:attrName>
                                        </p:attrNameLst>
                                      </p:cBhvr>
                                      <p:tavLst>
                                        <p:tav tm="0">
                                          <p:val>
                                            <p:strVal val="0-#ppt_w/2"/>
                                          </p:val>
                                        </p:tav>
                                        <p:tav tm="100000">
                                          <p:val>
                                            <p:strVal val="#ppt_x"/>
                                          </p:val>
                                        </p:tav>
                                      </p:tavLst>
                                    </p:anim>
                                    <p:anim calcmode="lin" valueType="num">
                                      <p:cBhvr additive="base">
                                        <p:cTn id="58" dur="500" fill="hold"/>
                                        <p:tgtEl>
                                          <p:spTgt spid="2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1400"/>
                                  </p:stCondLst>
                                  <p:childTnLst>
                                    <p:set>
                                      <p:cBhvr>
                                        <p:cTn id="60" dur="1" fill="hold">
                                          <p:stCondLst>
                                            <p:cond delay="0"/>
                                          </p:stCondLst>
                                        </p:cTn>
                                        <p:tgtEl>
                                          <p:spTgt spid="233"/>
                                        </p:tgtEl>
                                        <p:attrNameLst>
                                          <p:attrName>style.visibility</p:attrName>
                                        </p:attrNameLst>
                                      </p:cBhvr>
                                      <p:to>
                                        <p:strVal val="visible"/>
                                      </p:to>
                                    </p:set>
                                    <p:anim calcmode="lin" valueType="num">
                                      <p:cBhvr additive="base">
                                        <p:cTn id="61" dur="500" fill="hold"/>
                                        <p:tgtEl>
                                          <p:spTgt spid="233"/>
                                        </p:tgtEl>
                                        <p:attrNameLst>
                                          <p:attrName>ppt_x</p:attrName>
                                        </p:attrNameLst>
                                      </p:cBhvr>
                                      <p:tavLst>
                                        <p:tav tm="0">
                                          <p:val>
                                            <p:strVal val="0-#ppt_w/2"/>
                                          </p:val>
                                        </p:tav>
                                        <p:tav tm="100000">
                                          <p:val>
                                            <p:strVal val="#ppt_x"/>
                                          </p:val>
                                        </p:tav>
                                      </p:tavLst>
                                    </p:anim>
                                    <p:anim calcmode="lin" valueType="num">
                                      <p:cBhvr additive="base">
                                        <p:cTn id="62" dur="500" fill="hold"/>
                                        <p:tgtEl>
                                          <p:spTgt spid="23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1600"/>
                                  </p:stCondLst>
                                  <p:childTnLst>
                                    <p:set>
                                      <p:cBhvr>
                                        <p:cTn id="64" dur="1" fill="hold">
                                          <p:stCondLst>
                                            <p:cond delay="0"/>
                                          </p:stCondLst>
                                        </p:cTn>
                                        <p:tgtEl>
                                          <p:spTgt spid="232"/>
                                        </p:tgtEl>
                                        <p:attrNameLst>
                                          <p:attrName>style.visibility</p:attrName>
                                        </p:attrNameLst>
                                      </p:cBhvr>
                                      <p:to>
                                        <p:strVal val="visible"/>
                                      </p:to>
                                    </p:set>
                                    <p:anim calcmode="lin" valueType="num">
                                      <p:cBhvr additive="base">
                                        <p:cTn id="65" dur="500" fill="hold"/>
                                        <p:tgtEl>
                                          <p:spTgt spid="232"/>
                                        </p:tgtEl>
                                        <p:attrNameLst>
                                          <p:attrName>ppt_x</p:attrName>
                                        </p:attrNameLst>
                                      </p:cBhvr>
                                      <p:tavLst>
                                        <p:tav tm="0">
                                          <p:val>
                                            <p:strVal val="0-#ppt_w/2"/>
                                          </p:val>
                                        </p:tav>
                                        <p:tav tm="100000">
                                          <p:val>
                                            <p:strVal val="#ppt_x"/>
                                          </p:val>
                                        </p:tav>
                                      </p:tavLst>
                                    </p:anim>
                                    <p:anim calcmode="lin" valueType="num">
                                      <p:cBhvr additive="base">
                                        <p:cTn id="66" dur="500" fill="hold"/>
                                        <p:tgtEl>
                                          <p:spTgt spid="232"/>
                                        </p:tgtEl>
                                        <p:attrNameLst>
                                          <p:attrName>ppt_y</p:attrName>
                                        </p:attrNameLst>
                                      </p:cBhvr>
                                      <p:tavLst>
                                        <p:tav tm="0">
                                          <p:val>
                                            <p:strVal val="#ppt_y"/>
                                          </p:val>
                                        </p:tav>
                                        <p:tav tm="100000">
                                          <p:val>
                                            <p:strVal val="#ppt_y"/>
                                          </p:val>
                                        </p:tav>
                                      </p:tavLst>
                                    </p:anim>
                                  </p:childTnLst>
                                </p:cTn>
                              </p:par>
                            </p:childTnLst>
                          </p:cTn>
                        </p:par>
                        <p:par>
                          <p:cTn id="67" fill="hold">
                            <p:stCondLst>
                              <p:cond delay="3600"/>
                            </p:stCondLst>
                            <p:childTnLst>
                              <p:par>
                                <p:cTn id="68" presetID="47" presetClass="entr" presetSubtype="0" fill="hold" grpId="0" nodeType="afterEffect">
                                  <p:stCondLst>
                                    <p:cond delay="0"/>
                                  </p:stCondLst>
                                  <p:childTnLst>
                                    <p:set>
                                      <p:cBhvr>
                                        <p:cTn id="69" dur="1" fill="hold">
                                          <p:stCondLst>
                                            <p:cond delay="0"/>
                                          </p:stCondLst>
                                        </p:cTn>
                                        <p:tgtEl>
                                          <p:spTgt spid="242"/>
                                        </p:tgtEl>
                                        <p:attrNameLst>
                                          <p:attrName>style.visibility</p:attrName>
                                        </p:attrNameLst>
                                      </p:cBhvr>
                                      <p:to>
                                        <p:strVal val="visible"/>
                                      </p:to>
                                    </p:set>
                                    <p:animEffect transition="in" filter="fade">
                                      <p:cBhvr>
                                        <p:cTn id="70" dur="1000"/>
                                        <p:tgtEl>
                                          <p:spTgt spid="242"/>
                                        </p:tgtEl>
                                      </p:cBhvr>
                                    </p:animEffect>
                                    <p:anim calcmode="lin" valueType="num">
                                      <p:cBhvr>
                                        <p:cTn id="71" dur="1000" fill="hold"/>
                                        <p:tgtEl>
                                          <p:spTgt spid="242"/>
                                        </p:tgtEl>
                                        <p:attrNameLst>
                                          <p:attrName>ppt_x</p:attrName>
                                        </p:attrNameLst>
                                      </p:cBhvr>
                                      <p:tavLst>
                                        <p:tav tm="0">
                                          <p:val>
                                            <p:strVal val="#ppt_x"/>
                                          </p:val>
                                        </p:tav>
                                        <p:tav tm="100000">
                                          <p:val>
                                            <p:strVal val="#ppt_x"/>
                                          </p:val>
                                        </p:tav>
                                      </p:tavLst>
                                    </p:anim>
                                    <p:anim calcmode="lin" valueType="num">
                                      <p:cBhvr>
                                        <p:cTn id="72" dur="1000" fill="hold"/>
                                        <p:tgtEl>
                                          <p:spTgt spid="242"/>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43"/>
                                        </p:tgtEl>
                                        <p:attrNameLst>
                                          <p:attrName>style.visibility</p:attrName>
                                        </p:attrNameLst>
                                      </p:cBhvr>
                                      <p:to>
                                        <p:strVal val="visible"/>
                                      </p:to>
                                    </p:set>
                                    <p:animEffect transition="in" filter="fade">
                                      <p:cBhvr>
                                        <p:cTn id="75" dur="1000"/>
                                        <p:tgtEl>
                                          <p:spTgt spid="243"/>
                                        </p:tgtEl>
                                      </p:cBhvr>
                                    </p:animEffect>
                                    <p:anim calcmode="lin" valueType="num">
                                      <p:cBhvr>
                                        <p:cTn id="76" dur="1000" fill="hold"/>
                                        <p:tgtEl>
                                          <p:spTgt spid="243"/>
                                        </p:tgtEl>
                                        <p:attrNameLst>
                                          <p:attrName>ppt_x</p:attrName>
                                        </p:attrNameLst>
                                      </p:cBhvr>
                                      <p:tavLst>
                                        <p:tav tm="0">
                                          <p:val>
                                            <p:strVal val="#ppt_x"/>
                                          </p:val>
                                        </p:tav>
                                        <p:tav tm="100000">
                                          <p:val>
                                            <p:strVal val="#ppt_x"/>
                                          </p:val>
                                        </p:tav>
                                      </p:tavLst>
                                    </p:anim>
                                    <p:anim calcmode="lin" valueType="num">
                                      <p:cBhvr>
                                        <p:cTn id="77" dur="1000" fill="hold"/>
                                        <p:tgtEl>
                                          <p:spTgt spid="243"/>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44"/>
                                        </p:tgtEl>
                                        <p:attrNameLst>
                                          <p:attrName>style.visibility</p:attrName>
                                        </p:attrNameLst>
                                      </p:cBhvr>
                                      <p:to>
                                        <p:strVal val="visible"/>
                                      </p:to>
                                    </p:set>
                                    <p:animEffect transition="in" filter="fade">
                                      <p:cBhvr>
                                        <p:cTn id="80" dur="1000"/>
                                        <p:tgtEl>
                                          <p:spTgt spid="244"/>
                                        </p:tgtEl>
                                      </p:cBhvr>
                                    </p:animEffect>
                                    <p:anim calcmode="lin" valueType="num">
                                      <p:cBhvr>
                                        <p:cTn id="81" dur="1000" fill="hold"/>
                                        <p:tgtEl>
                                          <p:spTgt spid="244"/>
                                        </p:tgtEl>
                                        <p:attrNameLst>
                                          <p:attrName>ppt_x</p:attrName>
                                        </p:attrNameLst>
                                      </p:cBhvr>
                                      <p:tavLst>
                                        <p:tav tm="0">
                                          <p:val>
                                            <p:strVal val="#ppt_x"/>
                                          </p:val>
                                        </p:tav>
                                        <p:tav tm="100000">
                                          <p:val>
                                            <p:strVal val="#ppt_x"/>
                                          </p:val>
                                        </p:tav>
                                      </p:tavLst>
                                    </p:anim>
                                    <p:anim calcmode="lin" valueType="num">
                                      <p:cBhvr>
                                        <p:cTn id="82" dur="1000" fill="hold"/>
                                        <p:tgtEl>
                                          <p:spTgt spid="24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45"/>
                                        </p:tgtEl>
                                        <p:attrNameLst>
                                          <p:attrName>style.visibility</p:attrName>
                                        </p:attrNameLst>
                                      </p:cBhvr>
                                      <p:to>
                                        <p:strVal val="visible"/>
                                      </p:to>
                                    </p:set>
                                    <p:animEffect transition="in" filter="fade">
                                      <p:cBhvr>
                                        <p:cTn id="85" dur="1000"/>
                                        <p:tgtEl>
                                          <p:spTgt spid="245"/>
                                        </p:tgtEl>
                                      </p:cBhvr>
                                    </p:animEffect>
                                    <p:anim calcmode="lin" valueType="num">
                                      <p:cBhvr>
                                        <p:cTn id="86" dur="1000" fill="hold"/>
                                        <p:tgtEl>
                                          <p:spTgt spid="245"/>
                                        </p:tgtEl>
                                        <p:attrNameLst>
                                          <p:attrName>ppt_x</p:attrName>
                                        </p:attrNameLst>
                                      </p:cBhvr>
                                      <p:tavLst>
                                        <p:tav tm="0">
                                          <p:val>
                                            <p:strVal val="#ppt_x"/>
                                          </p:val>
                                        </p:tav>
                                        <p:tav tm="100000">
                                          <p:val>
                                            <p:strVal val="#ppt_x"/>
                                          </p:val>
                                        </p:tav>
                                      </p:tavLst>
                                    </p:anim>
                                    <p:anim calcmode="lin" valueType="num">
                                      <p:cBhvr>
                                        <p:cTn id="87" dur="1000" fill="hold"/>
                                        <p:tgtEl>
                                          <p:spTgt spid="24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46"/>
                                        </p:tgtEl>
                                        <p:attrNameLst>
                                          <p:attrName>style.visibility</p:attrName>
                                        </p:attrNameLst>
                                      </p:cBhvr>
                                      <p:to>
                                        <p:strVal val="visible"/>
                                      </p:to>
                                    </p:set>
                                    <p:animEffect transition="in" filter="fade">
                                      <p:cBhvr>
                                        <p:cTn id="90" dur="1000"/>
                                        <p:tgtEl>
                                          <p:spTgt spid="246"/>
                                        </p:tgtEl>
                                      </p:cBhvr>
                                    </p:animEffect>
                                    <p:anim calcmode="lin" valueType="num">
                                      <p:cBhvr>
                                        <p:cTn id="91" dur="1000" fill="hold"/>
                                        <p:tgtEl>
                                          <p:spTgt spid="246"/>
                                        </p:tgtEl>
                                        <p:attrNameLst>
                                          <p:attrName>ppt_x</p:attrName>
                                        </p:attrNameLst>
                                      </p:cBhvr>
                                      <p:tavLst>
                                        <p:tav tm="0">
                                          <p:val>
                                            <p:strVal val="#ppt_x"/>
                                          </p:val>
                                        </p:tav>
                                        <p:tav tm="100000">
                                          <p:val>
                                            <p:strVal val="#ppt_x"/>
                                          </p:val>
                                        </p:tav>
                                      </p:tavLst>
                                    </p:anim>
                                    <p:anim calcmode="lin" valueType="num">
                                      <p:cBhvr>
                                        <p:cTn id="92" dur="1000" fill="hold"/>
                                        <p:tgtEl>
                                          <p:spTgt spid="246"/>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47"/>
                                        </p:tgtEl>
                                        <p:attrNameLst>
                                          <p:attrName>style.visibility</p:attrName>
                                        </p:attrNameLst>
                                      </p:cBhvr>
                                      <p:to>
                                        <p:strVal val="visible"/>
                                      </p:to>
                                    </p:set>
                                    <p:animEffect transition="in" filter="fade">
                                      <p:cBhvr>
                                        <p:cTn id="95" dur="1000"/>
                                        <p:tgtEl>
                                          <p:spTgt spid="247"/>
                                        </p:tgtEl>
                                      </p:cBhvr>
                                    </p:animEffect>
                                    <p:anim calcmode="lin" valueType="num">
                                      <p:cBhvr>
                                        <p:cTn id="96" dur="1000" fill="hold"/>
                                        <p:tgtEl>
                                          <p:spTgt spid="247"/>
                                        </p:tgtEl>
                                        <p:attrNameLst>
                                          <p:attrName>ppt_x</p:attrName>
                                        </p:attrNameLst>
                                      </p:cBhvr>
                                      <p:tavLst>
                                        <p:tav tm="0">
                                          <p:val>
                                            <p:strVal val="#ppt_x"/>
                                          </p:val>
                                        </p:tav>
                                        <p:tav tm="100000">
                                          <p:val>
                                            <p:strVal val="#ppt_x"/>
                                          </p:val>
                                        </p:tav>
                                      </p:tavLst>
                                    </p:anim>
                                    <p:anim calcmode="lin" valueType="num">
                                      <p:cBhvr>
                                        <p:cTn id="97" dur="1000" fill="hold"/>
                                        <p:tgtEl>
                                          <p:spTgt spid="247"/>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1000"/>
                                        <p:tgtEl>
                                          <p:spTgt spid="248"/>
                                        </p:tgtEl>
                                      </p:cBhvr>
                                    </p:animEffect>
                                    <p:anim calcmode="lin" valueType="num">
                                      <p:cBhvr>
                                        <p:cTn id="101" dur="1000" fill="hold"/>
                                        <p:tgtEl>
                                          <p:spTgt spid="248"/>
                                        </p:tgtEl>
                                        <p:attrNameLst>
                                          <p:attrName>ppt_x</p:attrName>
                                        </p:attrNameLst>
                                      </p:cBhvr>
                                      <p:tavLst>
                                        <p:tav tm="0">
                                          <p:val>
                                            <p:strVal val="#ppt_x"/>
                                          </p:val>
                                        </p:tav>
                                        <p:tav tm="100000">
                                          <p:val>
                                            <p:strVal val="#ppt_x"/>
                                          </p:val>
                                        </p:tav>
                                      </p:tavLst>
                                    </p:anim>
                                    <p:anim calcmode="lin" valueType="num">
                                      <p:cBhvr>
                                        <p:cTn id="102" dur="1000" fill="hold"/>
                                        <p:tgtEl>
                                          <p:spTgt spid="248"/>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49"/>
                                        </p:tgtEl>
                                        <p:attrNameLst>
                                          <p:attrName>style.visibility</p:attrName>
                                        </p:attrNameLst>
                                      </p:cBhvr>
                                      <p:to>
                                        <p:strVal val="visible"/>
                                      </p:to>
                                    </p:set>
                                    <p:animEffect transition="in" filter="fade">
                                      <p:cBhvr>
                                        <p:cTn id="105" dur="1000"/>
                                        <p:tgtEl>
                                          <p:spTgt spid="249"/>
                                        </p:tgtEl>
                                      </p:cBhvr>
                                    </p:animEffect>
                                    <p:anim calcmode="lin" valueType="num">
                                      <p:cBhvr>
                                        <p:cTn id="106" dur="1000" fill="hold"/>
                                        <p:tgtEl>
                                          <p:spTgt spid="249"/>
                                        </p:tgtEl>
                                        <p:attrNameLst>
                                          <p:attrName>ppt_x</p:attrName>
                                        </p:attrNameLst>
                                      </p:cBhvr>
                                      <p:tavLst>
                                        <p:tav tm="0">
                                          <p:val>
                                            <p:strVal val="#ppt_x"/>
                                          </p:val>
                                        </p:tav>
                                        <p:tav tm="100000">
                                          <p:val>
                                            <p:strVal val="#ppt_x"/>
                                          </p:val>
                                        </p:tav>
                                      </p:tavLst>
                                    </p:anim>
                                    <p:anim calcmode="lin" valueType="num">
                                      <p:cBhvr>
                                        <p:cTn id="107" dur="1000" fill="hold"/>
                                        <p:tgtEl>
                                          <p:spTgt spid="249"/>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250"/>
                                        </p:tgtEl>
                                        <p:attrNameLst>
                                          <p:attrName>style.visibility</p:attrName>
                                        </p:attrNameLst>
                                      </p:cBhvr>
                                      <p:to>
                                        <p:strVal val="visible"/>
                                      </p:to>
                                    </p:set>
                                    <p:animEffect transition="in" filter="fade">
                                      <p:cBhvr>
                                        <p:cTn id="110" dur="1000"/>
                                        <p:tgtEl>
                                          <p:spTgt spid="250"/>
                                        </p:tgtEl>
                                      </p:cBhvr>
                                    </p:animEffect>
                                    <p:anim calcmode="lin" valueType="num">
                                      <p:cBhvr>
                                        <p:cTn id="111" dur="1000" fill="hold"/>
                                        <p:tgtEl>
                                          <p:spTgt spid="250"/>
                                        </p:tgtEl>
                                        <p:attrNameLst>
                                          <p:attrName>ppt_x</p:attrName>
                                        </p:attrNameLst>
                                      </p:cBhvr>
                                      <p:tavLst>
                                        <p:tav tm="0">
                                          <p:val>
                                            <p:strVal val="#ppt_x"/>
                                          </p:val>
                                        </p:tav>
                                        <p:tav tm="100000">
                                          <p:val>
                                            <p:strVal val="#ppt_x"/>
                                          </p:val>
                                        </p:tav>
                                      </p:tavLst>
                                    </p:anim>
                                    <p:anim calcmode="lin" valueType="num">
                                      <p:cBhvr>
                                        <p:cTn id="112" dur="1000" fill="hold"/>
                                        <p:tgtEl>
                                          <p:spTgt spid="250"/>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0"/>
                                  </p:stCondLst>
                                  <p:childTnLst>
                                    <p:set>
                                      <p:cBhvr>
                                        <p:cTn id="114" dur="1" fill="hold">
                                          <p:stCondLst>
                                            <p:cond delay="0"/>
                                          </p:stCondLst>
                                        </p:cTn>
                                        <p:tgtEl>
                                          <p:spTgt spid="251"/>
                                        </p:tgtEl>
                                        <p:attrNameLst>
                                          <p:attrName>style.visibility</p:attrName>
                                        </p:attrNameLst>
                                      </p:cBhvr>
                                      <p:to>
                                        <p:strVal val="visible"/>
                                      </p:to>
                                    </p:set>
                                    <p:animEffect transition="in" filter="fade">
                                      <p:cBhvr>
                                        <p:cTn id="115" dur="1000"/>
                                        <p:tgtEl>
                                          <p:spTgt spid="251"/>
                                        </p:tgtEl>
                                      </p:cBhvr>
                                    </p:animEffect>
                                    <p:anim calcmode="lin" valueType="num">
                                      <p:cBhvr>
                                        <p:cTn id="116" dur="1000" fill="hold"/>
                                        <p:tgtEl>
                                          <p:spTgt spid="251"/>
                                        </p:tgtEl>
                                        <p:attrNameLst>
                                          <p:attrName>ppt_x</p:attrName>
                                        </p:attrNameLst>
                                      </p:cBhvr>
                                      <p:tavLst>
                                        <p:tav tm="0">
                                          <p:val>
                                            <p:strVal val="#ppt_x"/>
                                          </p:val>
                                        </p:tav>
                                        <p:tav tm="100000">
                                          <p:val>
                                            <p:strVal val="#ppt_x"/>
                                          </p:val>
                                        </p:tav>
                                      </p:tavLst>
                                    </p:anim>
                                    <p:anim calcmode="lin" valueType="num">
                                      <p:cBhvr>
                                        <p:cTn id="117" dur="1000" fill="hold"/>
                                        <p:tgtEl>
                                          <p:spTgt spid="251"/>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0"/>
                                  </p:stCondLst>
                                  <p:childTnLst>
                                    <p:set>
                                      <p:cBhvr>
                                        <p:cTn id="119" dur="1" fill="hold">
                                          <p:stCondLst>
                                            <p:cond delay="0"/>
                                          </p:stCondLst>
                                        </p:cTn>
                                        <p:tgtEl>
                                          <p:spTgt spid="254"/>
                                        </p:tgtEl>
                                        <p:attrNameLst>
                                          <p:attrName>style.visibility</p:attrName>
                                        </p:attrNameLst>
                                      </p:cBhvr>
                                      <p:to>
                                        <p:strVal val="visible"/>
                                      </p:to>
                                    </p:set>
                                    <p:animEffect transition="in" filter="fade">
                                      <p:cBhvr>
                                        <p:cTn id="120" dur="1000"/>
                                        <p:tgtEl>
                                          <p:spTgt spid="254"/>
                                        </p:tgtEl>
                                      </p:cBhvr>
                                    </p:animEffect>
                                    <p:anim calcmode="lin" valueType="num">
                                      <p:cBhvr>
                                        <p:cTn id="121" dur="1000" fill="hold"/>
                                        <p:tgtEl>
                                          <p:spTgt spid="254"/>
                                        </p:tgtEl>
                                        <p:attrNameLst>
                                          <p:attrName>ppt_x</p:attrName>
                                        </p:attrNameLst>
                                      </p:cBhvr>
                                      <p:tavLst>
                                        <p:tav tm="0">
                                          <p:val>
                                            <p:strVal val="#ppt_x"/>
                                          </p:val>
                                        </p:tav>
                                        <p:tav tm="100000">
                                          <p:val>
                                            <p:strVal val="#ppt_x"/>
                                          </p:val>
                                        </p:tav>
                                      </p:tavLst>
                                    </p:anim>
                                    <p:anim calcmode="lin" valueType="num">
                                      <p:cBhvr>
                                        <p:cTn id="122" dur="1000" fill="hold"/>
                                        <p:tgtEl>
                                          <p:spTgt spid="254"/>
                                        </p:tgtEl>
                                        <p:attrNameLst>
                                          <p:attrName>ppt_y</p:attrName>
                                        </p:attrNameLst>
                                      </p:cBhvr>
                                      <p:tavLst>
                                        <p:tav tm="0">
                                          <p:val>
                                            <p:strVal val="#ppt_y-.1"/>
                                          </p:val>
                                        </p:tav>
                                        <p:tav tm="100000">
                                          <p:val>
                                            <p:strVal val="#ppt_y"/>
                                          </p:val>
                                        </p:tav>
                                      </p:tavLst>
                                    </p:anim>
                                  </p:childTnLst>
                                </p:cTn>
                              </p:par>
                            </p:childTnLst>
                          </p:cTn>
                        </p:par>
                        <p:par>
                          <p:cTn id="123" fill="hold">
                            <p:stCondLst>
                              <p:cond delay="4600"/>
                            </p:stCondLst>
                            <p:childTnLst>
                              <p:par>
                                <p:cTn id="124" presetID="22" presetClass="entr" presetSubtype="1" fill="hold" nodeType="afterEffect">
                                  <p:stCondLst>
                                    <p:cond delay="0"/>
                                  </p:stCondLst>
                                  <p:childTnLst>
                                    <p:set>
                                      <p:cBhvr>
                                        <p:cTn id="125" dur="1" fill="hold">
                                          <p:stCondLst>
                                            <p:cond delay="0"/>
                                          </p:stCondLst>
                                        </p:cTn>
                                        <p:tgtEl>
                                          <p:spTgt spid="280"/>
                                        </p:tgtEl>
                                        <p:attrNameLst>
                                          <p:attrName>style.visibility</p:attrName>
                                        </p:attrNameLst>
                                      </p:cBhvr>
                                      <p:to>
                                        <p:strVal val="visible"/>
                                      </p:to>
                                    </p:set>
                                    <p:animEffect transition="in" filter="wipe(up)">
                                      <p:cBhvr>
                                        <p:cTn id="126" dur="500"/>
                                        <p:tgtEl>
                                          <p:spTgt spid="280"/>
                                        </p:tgtEl>
                                      </p:cBhvr>
                                    </p:animEffect>
                                  </p:childTnLst>
                                </p:cTn>
                              </p:par>
                              <p:par>
                                <p:cTn id="127" presetID="22" presetClass="entr" presetSubtype="4" fill="hold" nodeType="withEffect">
                                  <p:stCondLst>
                                    <p:cond delay="0"/>
                                  </p:stCondLst>
                                  <p:childTnLst>
                                    <p:set>
                                      <p:cBhvr>
                                        <p:cTn id="128" dur="1" fill="hold">
                                          <p:stCondLst>
                                            <p:cond delay="0"/>
                                          </p:stCondLst>
                                        </p:cTn>
                                        <p:tgtEl>
                                          <p:spTgt spid="281"/>
                                        </p:tgtEl>
                                        <p:attrNameLst>
                                          <p:attrName>style.visibility</p:attrName>
                                        </p:attrNameLst>
                                      </p:cBhvr>
                                      <p:to>
                                        <p:strVal val="visible"/>
                                      </p:to>
                                    </p:set>
                                    <p:animEffect transition="in" filter="wipe(down)">
                                      <p:cBhvr>
                                        <p:cTn id="129" dur="500"/>
                                        <p:tgtEl>
                                          <p:spTgt spid="281"/>
                                        </p:tgtEl>
                                      </p:cBhvr>
                                    </p:animEffect>
                                  </p:childTnLst>
                                </p:cTn>
                              </p:par>
                              <p:par>
                                <p:cTn id="130" presetID="22" presetClass="entr" presetSubtype="1" fill="hold" nodeType="withEffect">
                                  <p:stCondLst>
                                    <p:cond delay="0"/>
                                  </p:stCondLst>
                                  <p:childTnLst>
                                    <p:set>
                                      <p:cBhvr>
                                        <p:cTn id="131" dur="1" fill="hold">
                                          <p:stCondLst>
                                            <p:cond delay="0"/>
                                          </p:stCondLst>
                                        </p:cTn>
                                        <p:tgtEl>
                                          <p:spTgt spid="282"/>
                                        </p:tgtEl>
                                        <p:attrNameLst>
                                          <p:attrName>style.visibility</p:attrName>
                                        </p:attrNameLst>
                                      </p:cBhvr>
                                      <p:to>
                                        <p:strVal val="visible"/>
                                      </p:to>
                                    </p:set>
                                    <p:animEffect transition="in" filter="wipe(up)">
                                      <p:cBhvr>
                                        <p:cTn id="132" dur="500"/>
                                        <p:tgtEl>
                                          <p:spTgt spid="282"/>
                                        </p:tgtEl>
                                      </p:cBhvr>
                                    </p:animEffect>
                                  </p:childTnLst>
                                </p:cTn>
                              </p:par>
                              <p:par>
                                <p:cTn id="133" presetID="22" presetClass="entr" presetSubtype="4" fill="hold" nodeType="withEffect">
                                  <p:stCondLst>
                                    <p:cond delay="0"/>
                                  </p:stCondLst>
                                  <p:childTnLst>
                                    <p:set>
                                      <p:cBhvr>
                                        <p:cTn id="134" dur="1" fill="hold">
                                          <p:stCondLst>
                                            <p:cond delay="0"/>
                                          </p:stCondLst>
                                        </p:cTn>
                                        <p:tgtEl>
                                          <p:spTgt spid="283"/>
                                        </p:tgtEl>
                                        <p:attrNameLst>
                                          <p:attrName>style.visibility</p:attrName>
                                        </p:attrNameLst>
                                      </p:cBhvr>
                                      <p:to>
                                        <p:strVal val="visible"/>
                                      </p:to>
                                    </p:set>
                                    <p:animEffect transition="in" filter="wipe(down)">
                                      <p:cBhvr>
                                        <p:cTn id="135" dur="500"/>
                                        <p:tgtEl>
                                          <p:spTgt spid="283"/>
                                        </p:tgtEl>
                                      </p:cBhvr>
                                    </p:animEffect>
                                  </p:childTnLst>
                                </p:cTn>
                              </p:par>
                              <p:par>
                                <p:cTn id="136" presetID="22" presetClass="entr" presetSubtype="1" fill="hold" nodeType="withEffect">
                                  <p:stCondLst>
                                    <p:cond delay="0"/>
                                  </p:stCondLst>
                                  <p:childTnLst>
                                    <p:set>
                                      <p:cBhvr>
                                        <p:cTn id="137" dur="1" fill="hold">
                                          <p:stCondLst>
                                            <p:cond delay="0"/>
                                          </p:stCondLst>
                                        </p:cTn>
                                        <p:tgtEl>
                                          <p:spTgt spid="284"/>
                                        </p:tgtEl>
                                        <p:attrNameLst>
                                          <p:attrName>style.visibility</p:attrName>
                                        </p:attrNameLst>
                                      </p:cBhvr>
                                      <p:to>
                                        <p:strVal val="visible"/>
                                      </p:to>
                                    </p:set>
                                    <p:animEffect transition="in" filter="wipe(up)">
                                      <p:cBhvr>
                                        <p:cTn id="138" dur="500"/>
                                        <p:tgtEl>
                                          <p:spTgt spid="284"/>
                                        </p:tgtEl>
                                      </p:cBhvr>
                                    </p:animEffect>
                                  </p:childTnLst>
                                </p:cTn>
                              </p:par>
                              <p:par>
                                <p:cTn id="139" presetID="22" presetClass="entr" presetSubtype="4" fill="hold" nodeType="withEffect">
                                  <p:stCondLst>
                                    <p:cond delay="0"/>
                                  </p:stCondLst>
                                  <p:childTnLst>
                                    <p:set>
                                      <p:cBhvr>
                                        <p:cTn id="140" dur="1" fill="hold">
                                          <p:stCondLst>
                                            <p:cond delay="0"/>
                                          </p:stCondLst>
                                        </p:cTn>
                                        <p:tgtEl>
                                          <p:spTgt spid="285"/>
                                        </p:tgtEl>
                                        <p:attrNameLst>
                                          <p:attrName>style.visibility</p:attrName>
                                        </p:attrNameLst>
                                      </p:cBhvr>
                                      <p:to>
                                        <p:strVal val="visible"/>
                                      </p:to>
                                    </p:set>
                                    <p:animEffect transition="in" filter="wipe(down)">
                                      <p:cBhvr>
                                        <p:cTn id="141" dur="500"/>
                                        <p:tgtEl>
                                          <p:spTgt spid="285"/>
                                        </p:tgtEl>
                                      </p:cBhvr>
                                    </p:animEffect>
                                  </p:childTnLst>
                                </p:cTn>
                              </p:par>
                              <p:par>
                                <p:cTn id="142" presetID="22" presetClass="entr" presetSubtype="1" fill="hold" nodeType="withEffect">
                                  <p:stCondLst>
                                    <p:cond delay="0"/>
                                  </p:stCondLst>
                                  <p:childTnLst>
                                    <p:set>
                                      <p:cBhvr>
                                        <p:cTn id="143" dur="1" fill="hold">
                                          <p:stCondLst>
                                            <p:cond delay="0"/>
                                          </p:stCondLst>
                                        </p:cTn>
                                        <p:tgtEl>
                                          <p:spTgt spid="286"/>
                                        </p:tgtEl>
                                        <p:attrNameLst>
                                          <p:attrName>style.visibility</p:attrName>
                                        </p:attrNameLst>
                                      </p:cBhvr>
                                      <p:to>
                                        <p:strVal val="visible"/>
                                      </p:to>
                                    </p:set>
                                    <p:animEffect transition="in" filter="wipe(up)">
                                      <p:cBhvr>
                                        <p:cTn id="144" dur="500"/>
                                        <p:tgtEl>
                                          <p:spTgt spid="286"/>
                                        </p:tgtEl>
                                      </p:cBhvr>
                                    </p:animEffect>
                                  </p:childTnLst>
                                </p:cTn>
                              </p:par>
                              <p:par>
                                <p:cTn id="145" presetID="22" presetClass="entr" presetSubtype="4" fill="hold" nodeType="withEffect">
                                  <p:stCondLst>
                                    <p:cond delay="0"/>
                                  </p:stCondLst>
                                  <p:childTnLst>
                                    <p:set>
                                      <p:cBhvr>
                                        <p:cTn id="146" dur="1" fill="hold">
                                          <p:stCondLst>
                                            <p:cond delay="0"/>
                                          </p:stCondLst>
                                        </p:cTn>
                                        <p:tgtEl>
                                          <p:spTgt spid="287"/>
                                        </p:tgtEl>
                                        <p:attrNameLst>
                                          <p:attrName>style.visibility</p:attrName>
                                        </p:attrNameLst>
                                      </p:cBhvr>
                                      <p:to>
                                        <p:strVal val="visible"/>
                                      </p:to>
                                    </p:set>
                                    <p:animEffect transition="in" filter="wipe(down)">
                                      <p:cBhvr>
                                        <p:cTn id="147" dur="500"/>
                                        <p:tgtEl>
                                          <p:spTgt spid="287"/>
                                        </p:tgtEl>
                                      </p:cBhvr>
                                    </p:animEffect>
                                  </p:childTnLst>
                                </p:cTn>
                              </p:par>
                              <p:par>
                                <p:cTn id="148" presetID="22" presetClass="entr" presetSubtype="1" fill="hold" nodeType="withEffect">
                                  <p:stCondLst>
                                    <p:cond delay="0"/>
                                  </p:stCondLst>
                                  <p:childTnLst>
                                    <p:set>
                                      <p:cBhvr>
                                        <p:cTn id="149" dur="1" fill="hold">
                                          <p:stCondLst>
                                            <p:cond delay="0"/>
                                          </p:stCondLst>
                                        </p:cTn>
                                        <p:tgtEl>
                                          <p:spTgt spid="288"/>
                                        </p:tgtEl>
                                        <p:attrNameLst>
                                          <p:attrName>style.visibility</p:attrName>
                                        </p:attrNameLst>
                                      </p:cBhvr>
                                      <p:to>
                                        <p:strVal val="visible"/>
                                      </p:to>
                                    </p:set>
                                    <p:animEffect transition="in" filter="wipe(up)">
                                      <p:cBhvr>
                                        <p:cTn id="150" dur="500"/>
                                        <p:tgtEl>
                                          <p:spTgt spid="288"/>
                                        </p:tgtEl>
                                      </p:cBhvr>
                                    </p:animEffect>
                                  </p:childTnLst>
                                </p:cTn>
                              </p:par>
                              <p:par>
                                <p:cTn id="151" presetID="22" presetClass="entr" presetSubtype="4" fill="hold" nodeType="withEffect">
                                  <p:stCondLst>
                                    <p:cond delay="0"/>
                                  </p:stCondLst>
                                  <p:childTnLst>
                                    <p:set>
                                      <p:cBhvr>
                                        <p:cTn id="152" dur="1" fill="hold">
                                          <p:stCondLst>
                                            <p:cond delay="0"/>
                                          </p:stCondLst>
                                        </p:cTn>
                                        <p:tgtEl>
                                          <p:spTgt spid="289"/>
                                        </p:tgtEl>
                                        <p:attrNameLst>
                                          <p:attrName>style.visibility</p:attrName>
                                        </p:attrNameLst>
                                      </p:cBhvr>
                                      <p:to>
                                        <p:strVal val="visible"/>
                                      </p:to>
                                    </p:set>
                                    <p:animEffect transition="in" filter="wipe(down)">
                                      <p:cBhvr>
                                        <p:cTn id="153" dur="500"/>
                                        <p:tgtEl>
                                          <p:spTgt spid="289"/>
                                        </p:tgtEl>
                                      </p:cBhvr>
                                    </p:animEffect>
                                  </p:childTnLst>
                                </p:cTn>
                              </p:par>
                              <p:par>
                                <p:cTn id="154" presetID="22" presetClass="entr" presetSubtype="1" fill="hold" nodeType="withEffect">
                                  <p:stCondLst>
                                    <p:cond delay="0"/>
                                  </p:stCondLst>
                                  <p:childTnLst>
                                    <p:set>
                                      <p:cBhvr>
                                        <p:cTn id="155" dur="1" fill="hold">
                                          <p:stCondLst>
                                            <p:cond delay="0"/>
                                          </p:stCondLst>
                                        </p:cTn>
                                        <p:tgtEl>
                                          <p:spTgt spid="290"/>
                                        </p:tgtEl>
                                        <p:attrNameLst>
                                          <p:attrName>style.visibility</p:attrName>
                                        </p:attrNameLst>
                                      </p:cBhvr>
                                      <p:to>
                                        <p:strVal val="visible"/>
                                      </p:to>
                                    </p:set>
                                    <p:animEffect transition="in" filter="wipe(up)">
                                      <p:cBhvr>
                                        <p:cTn id="156" dur="500"/>
                                        <p:tgtEl>
                                          <p:spTgt spid="290"/>
                                        </p:tgtEl>
                                      </p:cBhvr>
                                    </p:animEffect>
                                  </p:childTnLst>
                                </p:cTn>
                              </p:par>
                            </p:childTnLst>
                          </p:cTn>
                        </p:par>
                        <p:par>
                          <p:cTn id="157" fill="hold">
                            <p:stCondLst>
                              <p:cond delay="5100"/>
                            </p:stCondLst>
                            <p:childTnLst>
                              <p:par>
                                <p:cTn id="158" presetID="18" presetClass="entr" presetSubtype="9" fill="hold" grpId="0" nodeType="afterEffect">
                                  <p:stCondLst>
                                    <p:cond delay="0"/>
                                  </p:stCondLst>
                                  <p:childTnLst>
                                    <p:set>
                                      <p:cBhvr>
                                        <p:cTn id="159" dur="1" fill="hold">
                                          <p:stCondLst>
                                            <p:cond delay="0"/>
                                          </p:stCondLst>
                                        </p:cTn>
                                        <p:tgtEl>
                                          <p:spTgt spid="291"/>
                                        </p:tgtEl>
                                        <p:attrNameLst>
                                          <p:attrName>style.visibility</p:attrName>
                                        </p:attrNameLst>
                                      </p:cBhvr>
                                      <p:to>
                                        <p:strVal val="visible"/>
                                      </p:to>
                                    </p:set>
                                    <p:animEffect transition="in" filter="strips(upLeft)">
                                      <p:cBhvr>
                                        <p:cTn id="160" dur="1000"/>
                                        <p:tgtEl>
                                          <p:spTgt spid="291"/>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2"/>
                                        </p:tgtEl>
                                        <p:attrNameLst>
                                          <p:attrName>style.visibility</p:attrName>
                                        </p:attrNameLst>
                                      </p:cBhvr>
                                      <p:to>
                                        <p:strVal val="visible"/>
                                      </p:to>
                                    </p:set>
                                    <p:animEffect transition="in" filter="strips(upLeft)">
                                      <p:cBhvr>
                                        <p:cTn id="163" dur="1000"/>
                                        <p:tgtEl>
                                          <p:spTgt spid="292"/>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3"/>
                                        </p:tgtEl>
                                        <p:attrNameLst>
                                          <p:attrName>style.visibility</p:attrName>
                                        </p:attrNameLst>
                                      </p:cBhvr>
                                      <p:to>
                                        <p:strVal val="visible"/>
                                      </p:to>
                                    </p:set>
                                    <p:animEffect transition="in" filter="strips(upLeft)">
                                      <p:cBhvr>
                                        <p:cTn id="166" dur="1000"/>
                                        <p:tgtEl>
                                          <p:spTgt spid="293"/>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294"/>
                                        </p:tgtEl>
                                        <p:attrNameLst>
                                          <p:attrName>style.visibility</p:attrName>
                                        </p:attrNameLst>
                                      </p:cBhvr>
                                      <p:to>
                                        <p:strVal val="visible"/>
                                      </p:to>
                                    </p:set>
                                    <p:animEffect transition="in" filter="strips(upLeft)">
                                      <p:cBhvr>
                                        <p:cTn id="169" dur="1000"/>
                                        <p:tgtEl>
                                          <p:spTgt spid="294"/>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295"/>
                                        </p:tgtEl>
                                        <p:attrNameLst>
                                          <p:attrName>style.visibility</p:attrName>
                                        </p:attrNameLst>
                                      </p:cBhvr>
                                      <p:to>
                                        <p:strVal val="visible"/>
                                      </p:to>
                                    </p:set>
                                    <p:animEffect transition="in" filter="strips(upLeft)">
                                      <p:cBhvr>
                                        <p:cTn id="172" dur="1000"/>
                                        <p:tgtEl>
                                          <p:spTgt spid="295"/>
                                        </p:tgtEl>
                                      </p:cBhvr>
                                    </p:animEffect>
                                  </p:childTnLst>
                                </p:cTn>
                              </p:par>
                              <p:par>
                                <p:cTn id="173" presetID="18" presetClass="entr" presetSubtype="9" fill="hold" grpId="0" nodeType="withEffect">
                                  <p:stCondLst>
                                    <p:cond delay="0"/>
                                  </p:stCondLst>
                                  <p:childTnLst>
                                    <p:set>
                                      <p:cBhvr>
                                        <p:cTn id="174" dur="1" fill="hold">
                                          <p:stCondLst>
                                            <p:cond delay="0"/>
                                          </p:stCondLst>
                                        </p:cTn>
                                        <p:tgtEl>
                                          <p:spTgt spid="296"/>
                                        </p:tgtEl>
                                        <p:attrNameLst>
                                          <p:attrName>style.visibility</p:attrName>
                                        </p:attrNameLst>
                                      </p:cBhvr>
                                      <p:to>
                                        <p:strVal val="visible"/>
                                      </p:to>
                                    </p:set>
                                    <p:animEffect transition="in" filter="strips(upLeft)">
                                      <p:cBhvr>
                                        <p:cTn id="175" dur="1000"/>
                                        <p:tgtEl>
                                          <p:spTgt spid="296"/>
                                        </p:tgtEl>
                                      </p:cBhvr>
                                    </p:animEffect>
                                  </p:childTnLst>
                                </p:cTn>
                              </p:par>
                              <p:par>
                                <p:cTn id="176" presetID="18" presetClass="entr" presetSubtype="9" fill="hold" grpId="0" nodeType="withEffect">
                                  <p:stCondLst>
                                    <p:cond delay="0"/>
                                  </p:stCondLst>
                                  <p:childTnLst>
                                    <p:set>
                                      <p:cBhvr>
                                        <p:cTn id="177" dur="1" fill="hold">
                                          <p:stCondLst>
                                            <p:cond delay="0"/>
                                          </p:stCondLst>
                                        </p:cTn>
                                        <p:tgtEl>
                                          <p:spTgt spid="297"/>
                                        </p:tgtEl>
                                        <p:attrNameLst>
                                          <p:attrName>style.visibility</p:attrName>
                                        </p:attrNameLst>
                                      </p:cBhvr>
                                      <p:to>
                                        <p:strVal val="visible"/>
                                      </p:to>
                                    </p:set>
                                    <p:animEffect transition="in" filter="strips(upLeft)">
                                      <p:cBhvr>
                                        <p:cTn id="178" dur="1000"/>
                                        <p:tgtEl>
                                          <p:spTgt spid="297"/>
                                        </p:tgtEl>
                                      </p:cBhvr>
                                    </p:animEffect>
                                  </p:childTnLst>
                                </p:cTn>
                              </p:par>
                              <p:par>
                                <p:cTn id="179" presetID="18" presetClass="entr" presetSubtype="9" fill="hold" grpId="0" nodeType="withEffect">
                                  <p:stCondLst>
                                    <p:cond delay="0"/>
                                  </p:stCondLst>
                                  <p:childTnLst>
                                    <p:set>
                                      <p:cBhvr>
                                        <p:cTn id="180" dur="1" fill="hold">
                                          <p:stCondLst>
                                            <p:cond delay="0"/>
                                          </p:stCondLst>
                                        </p:cTn>
                                        <p:tgtEl>
                                          <p:spTgt spid="298"/>
                                        </p:tgtEl>
                                        <p:attrNameLst>
                                          <p:attrName>style.visibility</p:attrName>
                                        </p:attrNameLst>
                                      </p:cBhvr>
                                      <p:to>
                                        <p:strVal val="visible"/>
                                      </p:to>
                                    </p:set>
                                    <p:animEffect transition="in" filter="strips(upLeft)">
                                      <p:cBhvr>
                                        <p:cTn id="181" dur="1000"/>
                                        <p:tgtEl>
                                          <p:spTgt spid="298"/>
                                        </p:tgtEl>
                                      </p:cBhvr>
                                    </p:animEffect>
                                  </p:childTnLst>
                                </p:cTn>
                              </p:par>
                              <p:par>
                                <p:cTn id="182" presetID="18" presetClass="entr" presetSubtype="9" fill="hold" grpId="0" nodeType="withEffect">
                                  <p:stCondLst>
                                    <p:cond delay="0"/>
                                  </p:stCondLst>
                                  <p:childTnLst>
                                    <p:set>
                                      <p:cBhvr>
                                        <p:cTn id="183" dur="1" fill="hold">
                                          <p:stCondLst>
                                            <p:cond delay="0"/>
                                          </p:stCondLst>
                                        </p:cTn>
                                        <p:tgtEl>
                                          <p:spTgt spid="299"/>
                                        </p:tgtEl>
                                        <p:attrNameLst>
                                          <p:attrName>style.visibility</p:attrName>
                                        </p:attrNameLst>
                                      </p:cBhvr>
                                      <p:to>
                                        <p:strVal val="visible"/>
                                      </p:to>
                                    </p:set>
                                    <p:animEffect transition="in" filter="strips(upLeft)">
                                      <p:cBhvr>
                                        <p:cTn id="184" dur="1000"/>
                                        <p:tgtEl>
                                          <p:spTgt spid="299"/>
                                        </p:tgtEl>
                                      </p:cBhvr>
                                    </p:animEffect>
                                  </p:childTnLst>
                                </p:cTn>
                              </p:par>
                              <p:par>
                                <p:cTn id="185" presetID="18" presetClass="entr" presetSubtype="9" fill="hold" grpId="0" nodeType="withEffect">
                                  <p:stCondLst>
                                    <p:cond delay="0"/>
                                  </p:stCondLst>
                                  <p:childTnLst>
                                    <p:set>
                                      <p:cBhvr>
                                        <p:cTn id="186" dur="1" fill="hold">
                                          <p:stCondLst>
                                            <p:cond delay="0"/>
                                          </p:stCondLst>
                                        </p:cTn>
                                        <p:tgtEl>
                                          <p:spTgt spid="300"/>
                                        </p:tgtEl>
                                        <p:attrNameLst>
                                          <p:attrName>style.visibility</p:attrName>
                                        </p:attrNameLst>
                                      </p:cBhvr>
                                      <p:to>
                                        <p:strVal val="visible"/>
                                      </p:to>
                                    </p:set>
                                    <p:animEffect transition="in" filter="strips(upLeft)">
                                      <p:cBhvr>
                                        <p:cTn id="187" dur="1000"/>
                                        <p:tgtEl>
                                          <p:spTgt spid="300"/>
                                        </p:tgtEl>
                                      </p:cBhvr>
                                    </p:animEffect>
                                  </p:childTnLst>
                                </p:cTn>
                              </p:par>
                              <p:par>
                                <p:cTn id="188" presetID="18" presetClass="entr" presetSubtype="9" fill="hold" grpId="0" nodeType="withEffect">
                                  <p:stCondLst>
                                    <p:cond delay="0"/>
                                  </p:stCondLst>
                                  <p:childTnLst>
                                    <p:set>
                                      <p:cBhvr>
                                        <p:cTn id="189" dur="1" fill="hold">
                                          <p:stCondLst>
                                            <p:cond delay="0"/>
                                          </p:stCondLst>
                                        </p:cTn>
                                        <p:tgtEl>
                                          <p:spTgt spid="301"/>
                                        </p:tgtEl>
                                        <p:attrNameLst>
                                          <p:attrName>style.visibility</p:attrName>
                                        </p:attrNameLst>
                                      </p:cBhvr>
                                      <p:to>
                                        <p:strVal val="visible"/>
                                      </p:to>
                                    </p:set>
                                    <p:animEffect transition="in" filter="strips(upLeft)">
                                      <p:cBhvr>
                                        <p:cTn id="190"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4065</Words>
  <Application>Microsoft Office PowerPoint</Application>
  <PresentationFormat>宽屏</PresentationFormat>
  <Paragraphs>586</Paragraphs>
  <Slides>40</Slides>
  <Notes>39</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40</vt:i4>
      </vt:variant>
    </vt:vector>
  </HeadingPairs>
  <TitlesOfParts>
    <vt:vector size="59" baseType="lpstr">
      <vt:lpstr>等线</vt:lpstr>
      <vt:lpstr>等线 Light</vt:lpstr>
      <vt:lpstr>方正兰亭粗黑_GBK</vt:lpstr>
      <vt:lpstr>方正兰亭大黑_GBK</vt:lpstr>
      <vt:lpstr>方正兰亭黑_GBK</vt:lpstr>
      <vt:lpstr>方正兰亭中黑_GBK</vt:lpstr>
      <vt:lpstr>方正兰亭准黑_GBK</vt:lpstr>
      <vt:lpstr>方正小标宋简体</vt:lpstr>
      <vt:lpstr>宋体</vt:lpstr>
      <vt:lpstr>微软雅黑</vt:lpstr>
      <vt:lpstr>Arial</vt:lpstr>
      <vt:lpstr>Calibri</vt:lpstr>
      <vt:lpstr>Century Gothic</vt:lpstr>
      <vt:lpstr>Courier New</vt:lpstr>
      <vt:lpstr>Impact</vt:lpstr>
      <vt:lpstr>Palatino Linotype</vt:lpstr>
      <vt:lpstr>Swis721 BlkCn BT</vt:lpstr>
      <vt:lpstr>Office 主题​​</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5</cp:revision>
  <dcterms:created xsi:type="dcterms:W3CDTF">2017-02-15T16:01:51Z</dcterms:created>
  <dcterms:modified xsi:type="dcterms:W3CDTF">2019-01-03T14:53:09Z</dcterms:modified>
  <cp:category>锐旗设计; https://9ppt.taobao.com</cp:category>
</cp:coreProperties>
</file>